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24" r:id="rId2"/>
  </p:sldMasterIdLst>
  <p:notesMasterIdLst>
    <p:notesMasterId r:id="rId25"/>
  </p:notesMasterIdLst>
  <p:sldIdLst>
    <p:sldId id="306" r:id="rId3"/>
    <p:sldId id="261" r:id="rId4"/>
    <p:sldId id="574" r:id="rId5"/>
    <p:sldId id="413" r:id="rId6"/>
    <p:sldId id="256" r:id="rId7"/>
    <p:sldId id="277" r:id="rId8"/>
    <p:sldId id="421" r:id="rId9"/>
    <p:sldId id="260" r:id="rId10"/>
    <p:sldId id="375" r:id="rId11"/>
    <p:sldId id="298" r:id="rId12"/>
    <p:sldId id="578" r:id="rId13"/>
    <p:sldId id="582" r:id="rId14"/>
    <p:sldId id="583" r:id="rId15"/>
    <p:sldId id="584" r:id="rId16"/>
    <p:sldId id="585" r:id="rId17"/>
    <p:sldId id="447" r:id="rId18"/>
    <p:sldId id="449" r:id="rId19"/>
    <p:sldId id="448" r:id="rId20"/>
    <p:sldId id="450" r:id="rId21"/>
    <p:sldId id="586" r:id="rId22"/>
    <p:sldId id="581" r:id="rId23"/>
    <p:sldId id="57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2626"/>
    <a:srgbClr val="EE7D98"/>
    <a:srgbClr val="FF6699"/>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Kiểu Trung bình 2 - Màu chủ đề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2136" autoAdjust="0"/>
  </p:normalViewPr>
  <p:slideViewPr>
    <p:cSldViewPr snapToGrid="0">
      <p:cViewPr>
        <p:scale>
          <a:sx n="23" d="100"/>
          <a:sy n="23" d="100"/>
        </p:scale>
        <p:origin x="2538" y="11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D3194A-D6C1-424B-997D-F1B31E2AF983}" type="datetimeFigureOut">
              <a:rPr lang="en-US" smtClean="0"/>
              <a:t>3/25/2025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3C0C56-E94D-476E-8E94-5E00912A58F7}" type="slidenum">
              <a:rPr lang="en-US" smtClean="0"/>
              <a:t>‹#›</a:t>
            </a:fld>
            <a:endParaRPr lang="en-US"/>
          </a:p>
        </p:txBody>
      </p:sp>
    </p:spTree>
    <p:extLst>
      <p:ext uri="{BB962C8B-B14F-4D97-AF65-F5344CB8AC3E}">
        <p14:creationId xmlns:p14="http://schemas.microsoft.com/office/powerpoint/2010/main" val="3850433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3509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afead7cb4c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afead7cb4c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633732" y="1125667"/>
            <a:ext cx="457328" cy="484163"/>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0540547" y="292678"/>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9264435" y="1529606"/>
            <a:ext cx="274453" cy="290967"/>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1346505" y="1111825"/>
            <a:ext cx="483679" cy="511820"/>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9561321" y="532975"/>
            <a:ext cx="571153" cy="557628"/>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31327" y="1601831"/>
            <a:ext cx="369731" cy="359687"/>
          </a:xfrm>
          <a:custGeom>
            <a:avLst/>
            <a:gdLst/>
            <a:ahLst/>
            <a:cxnLst/>
            <a:rect l="l" t="t" r="r" b="b"/>
            <a:pathLst>
              <a:path w="2236" h="2175" extrusionOk="0">
                <a:moveTo>
                  <a:pt x="1044" y="0"/>
                </a:moveTo>
                <a:cubicBezTo>
                  <a:pt x="1001" y="0"/>
                  <a:pt x="960" y="27"/>
                  <a:pt x="963" y="82"/>
                </a:cubicBezTo>
                <a:cubicBezTo>
                  <a:pt x="987" y="362"/>
                  <a:pt x="1005" y="637"/>
                  <a:pt x="1024" y="917"/>
                </a:cubicBezTo>
                <a:lnTo>
                  <a:pt x="676" y="624"/>
                </a:lnTo>
                <a:cubicBezTo>
                  <a:pt x="658" y="609"/>
                  <a:pt x="638" y="602"/>
                  <a:pt x="618" y="602"/>
                </a:cubicBezTo>
                <a:cubicBezTo>
                  <a:pt x="548" y="602"/>
                  <a:pt x="488" y="689"/>
                  <a:pt x="554" y="746"/>
                </a:cubicBezTo>
                <a:cubicBezTo>
                  <a:pt x="664" y="838"/>
                  <a:pt x="774" y="929"/>
                  <a:pt x="877" y="1020"/>
                </a:cubicBezTo>
                <a:cubicBezTo>
                  <a:pt x="621" y="1039"/>
                  <a:pt x="366" y="1051"/>
                  <a:pt x="110" y="1069"/>
                </a:cubicBezTo>
                <a:cubicBezTo>
                  <a:pt x="2" y="1075"/>
                  <a:pt x="0" y="1240"/>
                  <a:pt x="104" y="1240"/>
                </a:cubicBezTo>
                <a:cubicBezTo>
                  <a:pt x="106" y="1240"/>
                  <a:pt x="108" y="1240"/>
                  <a:pt x="110" y="1240"/>
                </a:cubicBezTo>
                <a:cubicBezTo>
                  <a:pt x="402" y="1221"/>
                  <a:pt x="695" y="1203"/>
                  <a:pt x="981" y="1185"/>
                </a:cubicBezTo>
                <a:lnTo>
                  <a:pt x="981" y="1185"/>
                </a:lnTo>
                <a:cubicBezTo>
                  <a:pt x="877" y="1294"/>
                  <a:pt x="768" y="1404"/>
                  <a:pt x="658" y="1514"/>
                </a:cubicBezTo>
                <a:cubicBezTo>
                  <a:pt x="596" y="1571"/>
                  <a:pt x="657" y="1658"/>
                  <a:pt x="725" y="1658"/>
                </a:cubicBezTo>
                <a:cubicBezTo>
                  <a:pt x="744" y="1658"/>
                  <a:pt x="763" y="1651"/>
                  <a:pt x="780" y="1635"/>
                </a:cubicBezTo>
                <a:cubicBezTo>
                  <a:pt x="871" y="1544"/>
                  <a:pt x="963" y="1453"/>
                  <a:pt x="1054" y="1361"/>
                </a:cubicBezTo>
                <a:cubicBezTo>
                  <a:pt x="1066" y="1605"/>
                  <a:pt x="1084" y="1849"/>
                  <a:pt x="1097" y="2092"/>
                </a:cubicBezTo>
                <a:cubicBezTo>
                  <a:pt x="1100" y="2147"/>
                  <a:pt x="1144" y="2175"/>
                  <a:pt x="1186" y="2175"/>
                </a:cubicBezTo>
                <a:cubicBezTo>
                  <a:pt x="1229" y="2175"/>
                  <a:pt x="1270" y="2147"/>
                  <a:pt x="1267" y="2092"/>
                </a:cubicBezTo>
                <a:cubicBezTo>
                  <a:pt x="1255" y="1830"/>
                  <a:pt x="1237" y="1568"/>
                  <a:pt x="1218" y="1307"/>
                </a:cubicBezTo>
                <a:lnTo>
                  <a:pt x="1218" y="1307"/>
                </a:lnTo>
                <a:cubicBezTo>
                  <a:pt x="1334" y="1404"/>
                  <a:pt x="1444" y="1495"/>
                  <a:pt x="1553" y="1593"/>
                </a:cubicBezTo>
                <a:cubicBezTo>
                  <a:pt x="1571" y="1607"/>
                  <a:pt x="1590" y="1612"/>
                  <a:pt x="1608" y="1612"/>
                </a:cubicBezTo>
                <a:cubicBezTo>
                  <a:pt x="1680" y="1612"/>
                  <a:pt x="1743" y="1524"/>
                  <a:pt x="1675" y="1471"/>
                </a:cubicBezTo>
                <a:lnTo>
                  <a:pt x="1316" y="1166"/>
                </a:lnTo>
                <a:cubicBezTo>
                  <a:pt x="1584" y="1148"/>
                  <a:pt x="1852" y="1130"/>
                  <a:pt x="2120" y="1106"/>
                </a:cubicBezTo>
                <a:cubicBezTo>
                  <a:pt x="2228" y="1100"/>
                  <a:pt x="2235" y="935"/>
                  <a:pt x="2126" y="935"/>
                </a:cubicBezTo>
                <a:cubicBezTo>
                  <a:pt x="2124" y="935"/>
                  <a:pt x="2122" y="935"/>
                  <a:pt x="2120" y="935"/>
                </a:cubicBezTo>
                <a:cubicBezTo>
                  <a:pt x="1888" y="953"/>
                  <a:pt x="1657" y="972"/>
                  <a:pt x="1432" y="984"/>
                </a:cubicBezTo>
                <a:lnTo>
                  <a:pt x="1651" y="764"/>
                </a:lnTo>
                <a:cubicBezTo>
                  <a:pt x="1708" y="703"/>
                  <a:pt x="1647" y="619"/>
                  <a:pt x="1583" y="619"/>
                </a:cubicBezTo>
                <a:cubicBezTo>
                  <a:pt x="1564" y="619"/>
                  <a:pt x="1545" y="626"/>
                  <a:pt x="1529" y="643"/>
                </a:cubicBezTo>
                <a:cubicBezTo>
                  <a:pt x="1419" y="752"/>
                  <a:pt x="1310" y="862"/>
                  <a:pt x="1200" y="972"/>
                </a:cubicBezTo>
                <a:cubicBezTo>
                  <a:pt x="1182" y="673"/>
                  <a:pt x="1158" y="381"/>
                  <a:pt x="1139" y="82"/>
                </a:cubicBezTo>
                <a:cubicBezTo>
                  <a:pt x="1133" y="27"/>
                  <a:pt x="1087" y="0"/>
                  <a:pt x="104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060396" y="35849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10374290" y="1486581"/>
            <a:ext cx="369745" cy="360672"/>
          </a:xfrm>
          <a:custGeom>
            <a:avLst/>
            <a:gdLst/>
            <a:ahLst/>
            <a:cxnLst/>
            <a:rect l="l" t="t" r="r" b="b"/>
            <a:pathLst>
              <a:path w="2236" h="2181" extrusionOk="0">
                <a:moveTo>
                  <a:pt x="1045" y="0"/>
                </a:moveTo>
                <a:cubicBezTo>
                  <a:pt x="1003" y="0"/>
                  <a:pt x="963" y="28"/>
                  <a:pt x="969" y="82"/>
                </a:cubicBezTo>
                <a:cubicBezTo>
                  <a:pt x="987" y="363"/>
                  <a:pt x="1006" y="643"/>
                  <a:pt x="1024" y="923"/>
                </a:cubicBezTo>
                <a:lnTo>
                  <a:pt x="677" y="631"/>
                </a:lnTo>
                <a:cubicBezTo>
                  <a:pt x="658" y="615"/>
                  <a:pt x="638" y="608"/>
                  <a:pt x="618" y="608"/>
                </a:cubicBezTo>
                <a:cubicBezTo>
                  <a:pt x="548" y="608"/>
                  <a:pt x="488" y="694"/>
                  <a:pt x="555" y="746"/>
                </a:cubicBezTo>
                <a:cubicBezTo>
                  <a:pt x="665" y="844"/>
                  <a:pt x="774" y="935"/>
                  <a:pt x="884" y="1026"/>
                </a:cubicBezTo>
                <a:cubicBezTo>
                  <a:pt x="622" y="1039"/>
                  <a:pt x="366" y="1057"/>
                  <a:pt x="110" y="1069"/>
                </a:cubicBezTo>
                <a:cubicBezTo>
                  <a:pt x="3" y="1075"/>
                  <a:pt x="1" y="1240"/>
                  <a:pt x="105" y="1240"/>
                </a:cubicBezTo>
                <a:cubicBezTo>
                  <a:pt x="106" y="1240"/>
                  <a:pt x="108" y="1240"/>
                  <a:pt x="110" y="1240"/>
                </a:cubicBezTo>
                <a:cubicBezTo>
                  <a:pt x="403" y="1227"/>
                  <a:pt x="695" y="1209"/>
                  <a:pt x="987" y="1191"/>
                </a:cubicBezTo>
                <a:lnTo>
                  <a:pt x="987" y="1191"/>
                </a:lnTo>
                <a:cubicBezTo>
                  <a:pt x="878" y="1301"/>
                  <a:pt x="768" y="1404"/>
                  <a:pt x="658" y="1514"/>
                </a:cubicBezTo>
                <a:cubicBezTo>
                  <a:pt x="597" y="1575"/>
                  <a:pt x="656" y="1661"/>
                  <a:pt x="722" y="1661"/>
                </a:cubicBezTo>
                <a:cubicBezTo>
                  <a:pt x="742" y="1661"/>
                  <a:pt x="762" y="1654"/>
                  <a:pt x="780" y="1636"/>
                </a:cubicBezTo>
                <a:cubicBezTo>
                  <a:pt x="872" y="1544"/>
                  <a:pt x="963" y="1453"/>
                  <a:pt x="1054" y="1368"/>
                </a:cubicBezTo>
                <a:cubicBezTo>
                  <a:pt x="1067" y="1611"/>
                  <a:pt x="1085" y="1855"/>
                  <a:pt x="1097" y="2098"/>
                </a:cubicBezTo>
                <a:cubicBezTo>
                  <a:pt x="1100" y="2153"/>
                  <a:pt x="1144" y="2181"/>
                  <a:pt x="1187" y="2181"/>
                </a:cubicBezTo>
                <a:cubicBezTo>
                  <a:pt x="1230" y="2181"/>
                  <a:pt x="1271" y="2153"/>
                  <a:pt x="1268" y="2098"/>
                </a:cubicBezTo>
                <a:cubicBezTo>
                  <a:pt x="1255" y="1837"/>
                  <a:pt x="1237" y="1575"/>
                  <a:pt x="1219" y="1313"/>
                </a:cubicBezTo>
                <a:lnTo>
                  <a:pt x="1219" y="1313"/>
                </a:lnTo>
                <a:lnTo>
                  <a:pt x="1554" y="1593"/>
                </a:lnTo>
                <a:cubicBezTo>
                  <a:pt x="1572" y="1609"/>
                  <a:pt x="1593" y="1615"/>
                  <a:pt x="1612" y="1615"/>
                </a:cubicBezTo>
                <a:cubicBezTo>
                  <a:pt x="1682" y="1615"/>
                  <a:pt x="1742" y="1528"/>
                  <a:pt x="1676" y="1471"/>
                </a:cubicBezTo>
                <a:cubicBezTo>
                  <a:pt x="1560" y="1374"/>
                  <a:pt x="1438" y="1270"/>
                  <a:pt x="1316" y="1167"/>
                </a:cubicBezTo>
                <a:cubicBezTo>
                  <a:pt x="1584" y="1148"/>
                  <a:pt x="1852" y="1130"/>
                  <a:pt x="2126" y="1112"/>
                </a:cubicBezTo>
                <a:cubicBezTo>
                  <a:pt x="2234" y="1106"/>
                  <a:pt x="2236" y="941"/>
                  <a:pt x="2132" y="941"/>
                </a:cubicBezTo>
                <a:cubicBezTo>
                  <a:pt x="2130" y="941"/>
                  <a:pt x="2128" y="941"/>
                  <a:pt x="2126" y="941"/>
                </a:cubicBezTo>
                <a:cubicBezTo>
                  <a:pt x="1895" y="959"/>
                  <a:pt x="1663" y="972"/>
                  <a:pt x="1432" y="990"/>
                </a:cubicBezTo>
                <a:lnTo>
                  <a:pt x="1651" y="771"/>
                </a:lnTo>
                <a:cubicBezTo>
                  <a:pt x="1712" y="710"/>
                  <a:pt x="1654" y="623"/>
                  <a:pt x="1588" y="623"/>
                </a:cubicBezTo>
                <a:cubicBezTo>
                  <a:pt x="1568" y="623"/>
                  <a:pt x="1548" y="631"/>
                  <a:pt x="1529" y="649"/>
                </a:cubicBezTo>
                <a:cubicBezTo>
                  <a:pt x="1420" y="758"/>
                  <a:pt x="1310" y="868"/>
                  <a:pt x="1201" y="978"/>
                </a:cubicBezTo>
                <a:cubicBezTo>
                  <a:pt x="1182" y="679"/>
                  <a:pt x="1158" y="381"/>
                  <a:pt x="1140" y="82"/>
                </a:cubicBezTo>
                <a:cubicBezTo>
                  <a:pt x="1134" y="28"/>
                  <a:pt x="1088" y="0"/>
                  <a:pt x="1045" y="0"/>
                </a:cubicBezTo>
                <a:close/>
              </a:path>
            </a:pathLst>
          </a:custGeom>
          <a:solidFill>
            <a:srgbClr val="F5C05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237310" y="890324"/>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290104" y="261845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31347" y="292678"/>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36088" y="241735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1516829" y="218459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7594136" y="5392501"/>
            <a:ext cx="710499" cy="75225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076696" y="5964347"/>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5865859" y="6096840"/>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707716" y="5829185"/>
            <a:ext cx="596437" cy="631164"/>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971399" y="5392500"/>
            <a:ext cx="457328" cy="484163"/>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6095980" y="5454164"/>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435521" y="6066009"/>
            <a:ext cx="571153" cy="557628"/>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967277" y="5136458"/>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592489" y="4379291"/>
            <a:ext cx="483679" cy="511820"/>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434847" y="-622300"/>
            <a:ext cx="5322400" cy="5918000"/>
          </a:xfrm>
          <a:prstGeom prst="roundRect">
            <a:avLst>
              <a:gd name="adj" fmla="val 13015"/>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txBox="1">
            <a:spLocks noGrp="1"/>
          </p:cNvSpPr>
          <p:nvPr>
            <p:ph type="ctrTitle"/>
          </p:nvPr>
        </p:nvSpPr>
        <p:spPr>
          <a:xfrm>
            <a:off x="3434847" y="1024133"/>
            <a:ext cx="5322400" cy="30104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Clr>
                <a:schemeClr val="dk1"/>
              </a:buClr>
              <a:buSzPts val="5600"/>
              <a:buFont typeface="Fredoka One"/>
              <a:buNone/>
              <a:defRPr sz="7466">
                <a:solidFill>
                  <a:schemeClr val="dk1"/>
                </a:solidFill>
                <a:latin typeface="Fredoka One"/>
                <a:ea typeface="Fredoka One"/>
                <a:cs typeface="Fredoka One"/>
                <a:sym typeface="Fredoka One"/>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endParaRPr/>
          </a:p>
        </p:txBody>
      </p:sp>
      <p:sp>
        <p:nvSpPr>
          <p:cNvPr id="33" name="Google Shape;33;p2"/>
          <p:cNvSpPr txBox="1">
            <a:spLocks noGrp="1"/>
          </p:cNvSpPr>
          <p:nvPr>
            <p:ph type="subTitle" idx="1"/>
          </p:nvPr>
        </p:nvSpPr>
        <p:spPr>
          <a:xfrm>
            <a:off x="4321047" y="3834300"/>
            <a:ext cx="3550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402615139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34"/>
        <p:cNvGrpSpPr/>
        <p:nvPr/>
      </p:nvGrpSpPr>
      <p:grpSpPr>
        <a:xfrm>
          <a:off x="0" y="0"/>
          <a:ext cx="0" cy="0"/>
          <a:chOff x="0" y="0"/>
          <a:chExt cx="0" cy="0"/>
        </a:xfrm>
      </p:grpSpPr>
      <p:sp>
        <p:nvSpPr>
          <p:cNvPr id="35" name="Google Shape;35;p3"/>
          <p:cNvSpPr/>
          <p:nvPr/>
        </p:nvSpPr>
        <p:spPr>
          <a:xfrm rot="-5400000">
            <a:off x="151833" y="44600"/>
            <a:ext cx="5322400" cy="6768800"/>
          </a:xfrm>
          <a:prstGeom prst="roundRect">
            <a:avLst>
              <a:gd name="adj" fmla="val 13015"/>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txBox="1">
            <a:spLocks noGrp="1"/>
          </p:cNvSpPr>
          <p:nvPr>
            <p:ph type="title"/>
          </p:nvPr>
        </p:nvSpPr>
        <p:spPr>
          <a:xfrm>
            <a:off x="960000" y="2886333"/>
            <a:ext cx="3866000" cy="20244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Clr>
                <a:schemeClr val="lt1"/>
              </a:buClr>
              <a:buSzPts val="3900"/>
              <a:buNone/>
              <a:defRPr sz="5200">
                <a:solidFill>
                  <a:schemeClr val="lt1"/>
                </a:solidFill>
              </a:defRPr>
            </a:lvl1pPr>
            <a:lvl2pPr lvl="1" rtl="0">
              <a:spcBef>
                <a:spcPts val="0"/>
              </a:spcBef>
              <a:spcAft>
                <a:spcPts val="0"/>
              </a:spcAft>
              <a:buClr>
                <a:schemeClr val="lt1"/>
              </a:buClr>
              <a:buSzPts val="3600"/>
              <a:buNone/>
              <a:defRPr sz="4800">
                <a:solidFill>
                  <a:schemeClr val="lt1"/>
                </a:solidFill>
              </a:defRPr>
            </a:lvl2pPr>
            <a:lvl3pPr lvl="2" rtl="0">
              <a:spcBef>
                <a:spcPts val="0"/>
              </a:spcBef>
              <a:spcAft>
                <a:spcPts val="0"/>
              </a:spcAft>
              <a:buClr>
                <a:schemeClr val="lt1"/>
              </a:buClr>
              <a:buSzPts val="3600"/>
              <a:buNone/>
              <a:defRPr sz="4800">
                <a:solidFill>
                  <a:schemeClr val="lt1"/>
                </a:solidFill>
              </a:defRPr>
            </a:lvl3pPr>
            <a:lvl4pPr lvl="3" rtl="0">
              <a:spcBef>
                <a:spcPts val="0"/>
              </a:spcBef>
              <a:spcAft>
                <a:spcPts val="0"/>
              </a:spcAft>
              <a:buClr>
                <a:schemeClr val="lt1"/>
              </a:buClr>
              <a:buSzPts val="3600"/>
              <a:buNone/>
              <a:defRPr sz="4800">
                <a:solidFill>
                  <a:schemeClr val="lt1"/>
                </a:solidFill>
              </a:defRPr>
            </a:lvl4pPr>
            <a:lvl5pPr lvl="4" rtl="0">
              <a:spcBef>
                <a:spcPts val="0"/>
              </a:spcBef>
              <a:spcAft>
                <a:spcPts val="0"/>
              </a:spcAft>
              <a:buClr>
                <a:schemeClr val="lt1"/>
              </a:buClr>
              <a:buSzPts val="3600"/>
              <a:buNone/>
              <a:defRPr sz="4800">
                <a:solidFill>
                  <a:schemeClr val="lt1"/>
                </a:solidFill>
              </a:defRPr>
            </a:lvl5pPr>
            <a:lvl6pPr lvl="5" rtl="0">
              <a:spcBef>
                <a:spcPts val="0"/>
              </a:spcBef>
              <a:spcAft>
                <a:spcPts val="0"/>
              </a:spcAft>
              <a:buClr>
                <a:schemeClr val="lt1"/>
              </a:buClr>
              <a:buSzPts val="3600"/>
              <a:buNone/>
              <a:defRPr sz="4800">
                <a:solidFill>
                  <a:schemeClr val="lt1"/>
                </a:solidFill>
              </a:defRPr>
            </a:lvl6pPr>
            <a:lvl7pPr lvl="6" rtl="0">
              <a:spcBef>
                <a:spcPts val="0"/>
              </a:spcBef>
              <a:spcAft>
                <a:spcPts val="0"/>
              </a:spcAft>
              <a:buClr>
                <a:schemeClr val="lt1"/>
              </a:buClr>
              <a:buSzPts val="3600"/>
              <a:buNone/>
              <a:defRPr sz="4800">
                <a:solidFill>
                  <a:schemeClr val="lt1"/>
                </a:solidFill>
              </a:defRPr>
            </a:lvl7pPr>
            <a:lvl8pPr lvl="7" rtl="0">
              <a:spcBef>
                <a:spcPts val="0"/>
              </a:spcBef>
              <a:spcAft>
                <a:spcPts val="0"/>
              </a:spcAft>
              <a:buClr>
                <a:schemeClr val="lt1"/>
              </a:buClr>
              <a:buSzPts val="3600"/>
              <a:buNone/>
              <a:defRPr sz="4800">
                <a:solidFill>
                  <a:schemeClr val="lt1"/>
                </a:solidFill>
              </a:defRPr>
            </a:lvl8pPr>
            <a:lvl9pPr lvl="8" rtl="0">
              <a:spcBef>
                <a:spcPts val="0"/>
              </a:spcBef>
              <a:spcAft>
                <a:spcPts val="0"/>
              </a:spcAft>
              <a:buClr>
                <a:schemeClr val="lt1"/>
              </a:buClr>
              <a:buSzPts val="3600"/>
              <a:buNone/>
              <a:defRPr sz="4800">
                <a:solidFill>
                  <a:schemeClr val="lt1"/>
                </a:solidFill>
              </a:defRPr>
            </a:lvl9pPr>
          </a:lstStyle>
          <a:p>
            <a:endParaRPr/>
          </a:p>
        </p:txBody>
      </p:sp>
      <p:sp>
        <p:nvSpPr>
          <p:cNvPr id="37" name="Google Shape;37;p3"/>
          <p:cNvSpPr txBox="1">
            <a:spLocks noGrp="1"/>
          </p:cNvSpPr>
          <p:nvPr>
            <p:ph type="title" idx="2" hasCustomPrompt="1"/>
          </p:nvPr>
        </p:nvSpPr>
        <p:spPr>
          <a:xfrm>
            <a:off x="960000" y="1516467"/>
            <a:ext cx="4602800" cy="1402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2000"/>
              <a:buNone/>
              <a:defRPr sz="16000">
                <a:solidFill>
                  <a:schemeClr val="dk1"/>
                </a:solidFill>
              </a:defRPr>
            </a:lvl1pPr>
            <a:lvl2pPr lvl="1" rtl="0">
              <a:spcBef>
                <a:spcPts val="0"/>
              </a:spcBef>
              <a:spcAft>
                <a:spcPts val="0"/>
              </a:spcAft>
              <a:buClr>
                <a:schemeClr val="lt1"/>
              </a:buClr>
              <a:buSzPts val="12000"/>
              <a:buNone/>
              <a:defRPr sz="16000">
                <a:solidFill>
                  <a:schemeClr val="lt1"/>
                </a:solidFill>
              </a:defRPr>
            </a:lvl2pPr>
            <a:lvl3pPr lvl="2" rtl="0">
              <a:spcBef>
                <a:spcPts val="0"/>
              </a:spcBef>
              <a:spcAft>
                <a:spcPts val="0"/>
              </a:spcAft>
              <a:buClr>
                <a:schemeClr val="lt1"/>
              </a:buClr>
              <a:buSzPts val="12000"/>
              <a:buNone/>
              <a:defRPr sz="16000">
                <a:solidFill>
                  <a:schemeClr val="lt1"/>
                </a:solidFill>
              </a:defRPr>
            </a:lvl3pPr>
            <a:lvl4pPr lvl="3" rtl="0">
              <a:spcBef>
                <a:spcPts val="0"/>
              </a:spcBef>
              <a:spcAft>
                <a:spcPts val="0"/>
              </a:spcAft>
              <a:buClr>
                <a:schemeClr val="lt1"/>
              </a:buClr>
              <a:buSzPts val="12000"/>
              <a:buNone/>
              <a:defRPr sz="16000">
                <a:solidFill>
                  <a:schemeClr val="lt1"/>
                </a:solidFill>
              </a:defRPr>
            </a:lvl4pPr>
            <a:lvl5pPr lvl="4" rtl="0">
              <a:spcBef>
                <a:spcPts val="0"/>
              </a:spcBef>
              <a:spcAft>
                <a:spcPts val="0"/>
              </a:spcAft>
              <a:buClr>
                <a:schemeClr val="lt1"/>
              </a:buClr>
              <a:buSzPts val="12000"/>
              <a:buNone/>
              <a:defRPr sz="16000">
                <a:solidFill>
                  <a:schemeClr val="lt1"/>
                </a:solidFill>
              </a:defRPr>
            </a:lvl5pPr>
            <a:lvl6pPr lvl="5" rtl="0">
              <a:spcBef>
                <a:spcPts val="0"/>
              </a:spcBef>
              <a:spcAft>
                <a:spcPts val="0"/>
              </a:spcAft>
              <a:buClr>
                <a:schemeClr val="lt1"/>
              </a:buClr>
              <a:buSzPts val="12000"/>
              <a:buNone/>
              <a:defRPr sz="16000">
                <a:solidFill>
                  <a:schemeClr val="lt1"/>
                </a:solidFill>
              </a:defRPr>
            </a:lvl6pPr>
            <a:lvl7pPr lvl="6" rtl="0">
              <a:spcBef>
                <a:spcPts val="0"/>
              </a:spcBef>
              <a:spcAft>
                <a:spcPts val="0"/>
              </a:spcAft>
              <a:buClr>
                <a:schemeClr val="lt1"/>
              </a:buClr>
              <a:buSzPts val="12000"/>
              <a:buNone/>
              <a:defRPr sz="16000">
                <a:solidFill>
                  <a:schemeClr val="lt1"/>
                </a:solidFill>
              </a:defRPr>
            </a:lvl7pPr>
            <a:lvl8pPr lvl="7" rtl="0">
              <a:spcBef>
                <a:spcPts val="0"/>
              </a:spcBef>
              <a:spcAft>
                <a:spcPts val="0"/>
              </a:spcAft>
              <a:buClr>
                <a:schemeClr val="lt1"/>
              </a:buClr>
              <a:buSzPts val="12000"/>
              <a:buNone/>
              <a:defRPr sz="16000">
                <a:solidFill>
                  <a:schemeClr val="lt1"/>
                </a:solidFill>
              </a:defRPr>
            </a:lvl8pPr>
            <a:lvl9pPr lvl="8" rtl="0">
              <a:spcBef>
                <a:spcPts val="0"/>
              </a:spcBef>
              <a:spcAft>
                <a:spcPts val="0"/>
              </a:spcAft>
              <a:buClr>
                <a:schemeClr val="lt1"/>
              </a:buClr>
              <a:buSzPts val="12000"/>
              <a:buNone/>
              <a:defRPr sz="16000">
                <a:solidFill>
                  <a:schemeClr val="lt1"/>
                </a:solidFill>
              </a:defRPr>
            </a:lvl9pPr>
          </a:lstStyle>
          <a:p>
            <a:r>
              <a:t>xx%</a:t>
            </a:r>
          </a:p>
        </p:txBody>
      </p:sp>
      <p:sp>
        <p:nvSpPr>
          <p:cNvPr id="38" name="Google Shape;38;p3"/>
          <p:cNvSpPr txBox="1">
            <a:spLocks noGrp="1"/>
          </p:cNvSpPr>
          <p:nvPr>
            <p:ph type="subTitle" idx="1"/>
          </p:nvPr>
        </p:nvSpPr>
        <p:spPr>
          <a:xfrm>
            <a:off x="960000" y="4594433"/>
            <a:ext cx="3866000" cy="825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1600"/>
              <a:buNone/>
              <a:defRPr sz="2133">
                <a:solidFill>
                  <a:schemeClr val="lt1"/>
                </a:solidFill>
              </a:defRPr>
            </a:lvl1pPr>
            <a:lvl2pPr lvl="1">
              <a:spcBef>
                <a:spcPts val="2133"/>
              </a:spcBef>
              <a:spcAft>
                <a:spcPts val="0"/>
              </a:spcAft>
              <a:buClr>
                <a:schemeClr val="lt1"/>
              </a:buClr>
              <a:buSzPts val="1400"/>
              <a:buNone/>
              <a:defRPr>
                <a:solidFill>
                  <a:schemeClr val="lt1"/>
                </a:solidFill>
              </a:defRPr>
            </a:lvl2pPr>
            <a:lvl3pPr lvl="2">
              <a:spcBef>
                <a:spcPts val="2133"/>
              </a:spcBef>
              <a:spcAft>
                <a:spcPts val="0"/>
              </a:spcAft>
              <a:buClr>
                <a:schemeClr val="lt1"/>
              </a:buClr>
              <a:buSzPts val="1400"/>
              <a:buNone/>
              <a:defRPr>
                <a:solidFill>
                  <a:schemeClr val="lt1"/>
                </a:solidFill>
              </a:defRPr>
            </a:lvl3pPr>
            <a:lvl4pPr lvl="3">
              <a:spcBef>
                <a:spcPts val="2133"/>
              </a:spcBef>
              <a:spcAft>
                <a:spcPts val="0"/>
              </a:spcAft>
              <a:buClr>
                <a:schemeClr val="lt1"/>
              </a:buClr>
              <a:buSzPts val="1400"/>
              <a:buNone/>
              <a:defRPr>
                <a:solidFill>
                  <a:schemeClr val="lt1"/>
                </a:solidFill>
              </a:defRPr>
            </a:lvl4pPr>
            <a:lvl5pPr lvl="4">
              <a:spcBef>
                <a:spcPts val="2133"/>
              </a:spcBef>
              <a:spcAft>
                <a:spcPts val="0"/>
              </a:spcAft>
              <a:buClr>
                <a:schemeClr val="lt1"/>
              </a:buClr>
              <a:buSzPts val="1400"/>
              <a:buNone/>
              <a:defRPr>
                <a:solidFill>
                  <a:schemeClr val="lt1"/>
                </a:solidFill>
              </a:defRPr>
            </a:lvl5pPr>
            <a:lvl6pPr lvl="5">
              <a:spcBef>
                <a:spcPts val="2133"/>
              </a:spcBef>
              <a:spcAft>
                <a:spcPts val="0"/>
              </a:spcAft>
              <a:buClr>
                <a:schemeClr val="lt1"/>
              </a:buClr>
              <a:buSzPts val="1400"/>
              <a:buNone/>
              <a:defRPr>
                <a:solidFill>
                  <a:schemeClr val="lt1"/>
                </a:solidFill>
              </a:defRPr>
            </a:lvl6pPr>
            <a:lvl7pPr lvl="6">
              <a:spcBef>
                <a:spcPts val="2133"/>
              </a:spcBef>
              <a:spcAft>
                <a:spcPts val="0"/>
              </a:spcAft>
              <a:buClr>
                <a:schemeClr val="lt1"/>
              </a:buClr>
              <a:buSzPts val="1400"/>
              <a:buNone/>
              <a:defRPr>
                <a:solidFill>
                  <a:schemeClr val="lt1"/>
                </a:solidFill>
              </a:defRPr>
            </a:lvl7pPr>
            <a:lvl8pPr lvl="7">
              <a:spcBef>
                <a:spcPts val="2133"/>
              </a:spcBef>
              <a:spcAft>
                <a:spcPts val="0"/>
              </a:spcAft>
              <a:buClr>
                <a:schemeClr val="lt1"/>
              </a:buClr>
              <a:buSzPts val="1400"/>
              <a:buNone/>
              <a:defRPr>
                <a:solidFill>
                  <a:schemeClr val="lt1"/>
                </a:solidFill>
              </a:defRPr>
            </a:lvl8pPr>
            <a:lvl9pPr lvl="8">
              <a:spcBef>
                <a:spcPts val="2133"/>
              </a:spcBef>
              <a:spcAft>
                <a:spcPts val="2133"/>
              </a:spcAft>
              <a:buClr>
                <a:schemeClr val="lt1"/>
              </a:buClr>
              <a:buSzPts val="1400"/>
              <a:buNone/>
              <a:defRPr>
                <a:solidFill>
                  <a:schemeClr val="lt1"/>
                </a:solidFill>
              </a:defRPr>
            </a:lvl9pPr>
          </a:lstStyle>
          <a:p>
            <a:endParaRPr/>
          </a:p>
        </p:txBody>
      </p:sp>
      <p:sp>
        <p:nvSpPr>
          <p:cNvPr id="39" name="Google Shape;39;p3"/>
          <p:cNvSpPr/>
          <p:nvPr/>
        </p:nvSpPr>
        <p:spPr>
          <a:xfrm>
            <a:off x="8497167" y="3016200"/>
            <a:ext cx="3300295" cy="825592"/>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11281695" y="302599"/>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10354768" y="935938"/>
            <a:ext cx="604389" cy="52483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9239866" y="302614"/>
            <a:ext cx="852901" cy="902983"/>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11672965" y="1205606"/>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11281685" y="2252049"/>
            <a:ext cx="604416" cy="590089"/>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11161736" y="4127182"/>
            <a:ext cx="631189" cy="653612"/>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11672965" y="3384467"/>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10461318" y="2063392"/>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75882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2"/>
        </a:solidFill>
        <a:effectLst/>
      </p:bgPr>
    </p:bg>
    <p:spTree>
      <p:nvGrpSpPr>
        <p:cNvPr id="1" name="Shape 48"/>
        <p:cNvGrpSpPr/>
        <p:nvPr/>
      </p:nvGrpSpPr>
      <p:grpSpPr>
        <a:xfrm>
          <a:off x="0" y="0"/>
          <a:ext cx="0" cy="0"/>
          <a:chOff x="0" y="0"/>
          <a:chExt cx="0" cy="0"/>
        </a:xfrm>
      </p:grpSpPr>
      <p:sp>
        <p:nvSpPr>
          <p:cNvPr id="49" name="Google Shape;49;p4"/>
          <p:cNvSpPr txBox="1">
            <a:spLocks noGrp="1"/>
          </p:cNvSpPr>
          <p:nvPr>
            <p:ph type="title"/>
          </p:nvPr>
        </p:nvSpPr>
        <p:spPr>
          <a:xfrm>
            <a:off x="960000" y="508000"/>
            <a:ext cx="10281600" cy="645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endParaRPr/>
          </a:p>
        </p:txBody>
      </p:sp>
      <p:sp>
        <p:nvSpPr>
          <p:cNvPr id="50" name="Google Shape;50;p4"/>
          <p:cNvSpPr txBox="1">
            <a:spLocks noGrp="1"/>
          </p:cNvSpPr>
          <p:nvPr>
            <p:ph type="subTitle" idx="1"/>
          </p:nvPr>
        </p:nvSpPr>
        <p:spPr>
          <a:xfrm>
            <a:off x="961600" y="1219200"/>
            <a:ext cx="10281600" cy="49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867">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51" name="Google Shape;51;p4"/>
          <p:cNvSpPr/>
          <p:nvPr/>
        </p:nvSpPr>
        <p:spPr>
          <a:xfrm>
            <a:off x="11391243" y="239101"/>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4"/>
          <p:cNvSpPr/>
          <p:nvPr/>
        </p:nvSpPr>
        <p:spPr>
          <a:xfrm>
            <a:off x="11492369" y="934748"/>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4"/>
          <p:cNvSpPr/>
          <p:nvPr/>
        </p:nvSpPr>
        <p:spPr>
          <a:xfrm>
            <a:off x="10028165" y="182137"/>
            <a:ext cx="609769" cy="6456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4"/>
          <p:cNvSpPr/>
          <p:nvPr/>
        </p:nvSpPr>
        <p:spPr>
          <a:xfrm>
            <a:off x="11434511" y="1753055"/>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4"/>
          <p:cNvSpPr/>
          <p:nvPr/>
        </p:nvSpPr>
        <p:spPr>
          <a:xfrm>
            <a:off x="10872696" y="827739"/>
            <a:ext cx="518536" cy="506020"/>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2304470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2"/>
        </a:solidFill>
        <a:effectLst/>
      </p:bgPr>
    </p:bg>
    <p:spTree>
      <p:nvGrpSpPr>
        <p:cNvPr id="1" name="Shape 93"/>
        <p:cNvGrpSpPr/>
        <p:nvPr/>
      </p:nvGrpSpPr>
      <p:grpSpPr>
        <a:xfrm>
          <a:off x="0" y="0"/>
          <a:ext cx="0" cy="0"/>
          <a:chOff x="0" y="0"/>
          <a:chExt cx="0" cy="0"/>
        </a:xfrm>
      </p:grpSpPr>
      <p:sp>
        <p:nvSpPr>
          <p:cNvPr id="94" name="Google Shape;94;p7"/>
          <p:cNvSpPr txBox="1">
            <a:spLocks noGrp="1"/>
          </p:cNvSpPr>
          <p:nvPr>
            <p:ph type="title"/>
          </p:nvPr>
        </p:nvSpPr>
        <p:spPr>
          <a:xfrm>
            <a:off x="960000" y="508000"/>
            <a:ext cx="4216000" cy="645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5" name="Google Shape;95;p7"/>
          <p:cNvSpPr txBox="1">
            <a:spLocks noGrp="1"/>
          </p:cNvSpPr>
          <p:nvPr>
            <p:ph type="subTitle" idx="1"/>
          </p:nvPr>
        </p:nvSpPr>
        <p:spPr>
          <a:xfrm>
            <a:off x="961600" y="2098067"/>
            <a:ext cx="4627200" cy="40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867">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96" name="Google Shape;96;p7"/>
          <p:cNvSpPr/>
          <p:nvPr/>
        </p:nvSpPr>
        <p:spPr>
          <a:xfrm>
            <a:off x="4445850" y="946749"/>
            <a:ext cx="3300295" cy="825592"/>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11281695" y="302599"/>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7"/>
          <p:cNvSpPr/>
          <p:nvPr/>
        </p:nvSpPr>
        <p:spPr>
          <a:xfrm>
            <a:off x="10461335" y="719338"/>
            <a:ext cx="604389" cy="52483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7"/>
          <p:cNvSpPr/>
          <p:nvPr/>
        </p:nvSpPr>
        <p:spPr>
          <a:xfrm>
            <a:off x="9212166" y="250614"/>
            <a:ext cx="852901" cy="902983"/>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7"/>
          <p:cNvSpPr/>
          <p:nvPr/>
        </p:nvSpPr>
        <p:spPr>
          <a:xfrm>
            <a:off x="11672965" y="1205606"/>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7"/>
          <p:cNvSpPr/>
          <p:nvPr/>
        </p:nvSpPr>
        <p:spPr>
          <a:xfrm>
            <a:off x="11401852" y="2098082"/>
            <a:ext cx="604416" cy="590089"/>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7"/>
          <p:cNvSpPr/>
          <p:nvPr/>
        </p:nvSpPr>
        <p:spPr>
          <a:xfrm>
            <a:off x="11161736" y="6012649"/>
            <a:ext cx="631189" cy="653612"/>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7"/>
          <p:cNvSpPr/>
          <p:nvPr/>
        </p:nvSpPr>
        <p:spPr>
          <a:xfrm>
            <a:off x="11672965" y="3384467"/>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7"/>
          <p:cNvSpPr/>
          <p:nvPr/>
        </p:nvSpPr>
        <p:spPr>
          <a:xfrm>
            <a:off x="11161718" y="5242859"/>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7"/>
          <p:cNvSpPr/>
          <p:nvPr/>
        </p:nvSpPr>
        <p:spPr>
          <a:xfrm>
            <a:off x="10499032" y="6144767"/>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746835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2"/>
        </a:solidFill>
        <a:effectLst/>
      </p:bgPr>
    </p:bg>
    <p:spTree>
      <p:nvGrpSpPr>
        <p:cNvPr id="1" name="Shape 123"/>
        <p:cNvGrpSpPr/>
        <p:nvPr/>
      </p:nvGrpSpPr>
      <p:grpSpPr>
        <a:xfrm>
          <a:off x="0" y="0"/>
          <a:ext cx="0" cy="0"/>
          <a:chOff x="0" y="0"/>
          <a:chExt cx="0" cy="0"/>
        </a:xfrm>
      </p:grpSpPr>
      <p:sp>
        <p:nvSpPr>
          <p:cNvPr id="124" name="Google Shape;124;p9"/>
          <p:cNvSpPr txBox="1">
            <a:spLocks noGrp="1"/>
          </p:cNvSpPr>
          <p:nvPr>
            <p:ph type="title"/>
          </p:nvPr>
        </p:nvSpPr>
        <p:spPr>
          <a:xfrm>
            <a:off x="950967" y="1411795"/>
            <a:ext cx="5969200" cy="1355200"/>
          </a:xfrm>
          <a:prstGeom prst="rect">
            <a:avLst/>
          </a:prstGeom>
        </p:spPr>
        <p:txBody>
          <a:bodyPr spcFirstLastPara="1" wrap="square" lIns="91425" tIns="0" rIns="0" bIns="0" anchor="ctr" anchorCtr="0">
            <a:noAutofit/>
          </a:bodyPr>
          <a:lstStyle>
            <a:lvl1pPr lvl="0" rtl="0">
              <a:spcBef>
                <a:spcPts val="0"/>
              </a:spcBef>
              <a:spcAft>
                <a:spcPts val="0"/>
              </a:spcAft>
              <a:buSzPts val="4000"/>
              <a:buNone/>
              <a:defRPr sz="5333"/>
            </a:lvl1pPr>
            <a:lvl2pPr lvl="1" rtl="0">
              <a:spcBef>
                <a:spcPts val="0"/>
              </a:spcBef>
              <a:spcAft>
                <a:spcPts val="0"/>
              </a:spcAft>
              <a:buSzPts val="3800"/>
              <a:buNone/>
              <a:defRPr sz="5067"/>
            </a:lvl2pPr>
            <a:lvl3pPr lvl="2" rtl="0">
              <a:spcBef>
                <a:spcPts val="0"/>
              </a:spcBef>
              <a:spcAft>
                <a:spcPts val="0"/>
              </a:spcAft>
              <a:buSzPts val="3800"/>
              <a:buNone/>
              <a:defRPr sz="5067"/>
            </a:lvl3pPr>
            <a:lvl4pPr lvl="3" rtl="0">
              <a:spcBef>
                <a:spcPts val="0"/>
              </a:spcBef>
              <a:spcAft>
                <a:spcPts val="0"/>
              </a:spcAft>
              <a:buSzPts val="3800"/>
              <a:buNone/>
              <a:defRPr sz="5067"/>
            </a:lvl4pPr>
            <a:lvl5pPr lvl="4" rtl="0">
              <a:spcBef>
                <a:spcPts val="0"/>
              </a:spcBef>
              <a:spcAft>
                <a:spcPts val="0"/>
              </a:spcAft>
              <a:buSzPts val="3800"/>
              <a:buNone/>
              <a:defRPr sz="5067"/>
            </a:lvl5pPr>
            <a:lvl6pPr lvl="5" rtl="0">
              <a:spcBef>
                <a:spcPts val="0"/>
              </a:spcBef>
              <a:spcAft>
                <a:spcPts val="0"/>
              </a:spcAft>
              <a:buSzPts val="3800"/>
              <a:buNone/>
              <a:defRPr sz="5067"/>
            </a:lvl6pPr>
            <a:lvl7pPr lvl="6" rtl="0">
              <a:spcBef>
                <a:spcPts val="0"/>
              </a:spcBef>
              <a:spcAft>
                <a:spcPts val="0"/>
              </a:spcAft>
              <a:buSzPts val="3800"/>
              <a:buNone/>
              <a:defRPr sz="5067"/>
            </a:lvl7pPr>
            <a:lvl8pPr lvl="7" rtl="0">
              <a:spcBef>
                <a:spcPts val="0"/>
              </a:spcBef>
              <a:spcAft>
                <a:spcPts val="0"/>
              </a:spcAft>
              <a:buSzPts val="3800"/>
              <a:buNone/>
              <a:defRPr sz="5067"/>
            </a:lvl8pPr>
            <a:lvl9pPr lvl="8" rtl="0">
              <a:spcBef>
                <a:spcPts val="0"/>
              </a:spcBef>
              <a:spcAft>
                <a:spcPts val="0"/>
              </a:spcAft>
              <a:buSzPts val="3800"/>
              <a:buNone/>
              <a:defRPr sz="5067"/>
            </a:lvl9pPr>
          </a:lstStyle>
          <a:p>
            <a:endParaRPr/>
          </a:p>
        </p:txBody>
      </p:sp>
      <p:sp>
        <p:nvSpPr>
          <p:cNvPr id="125" name="Google Shape;125;p9"/>
          <p:cNvSpPr txBox="1">
            <a:spLocks noGrp="1"/>
          </p:cNvSpPr>
          <p:nvPr>
            <p:ph type="subTitle" idx="1"/>
          </p:nvPr>
        </p:nvSpPr>
        <p:spPr>
          <a:xfrm>
            <a:off x="950967" y="2706733"/>
            <a:ext cx="4966400" cy="290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600"/>
              <a:buNone/>
              <a:defRPr sz="2133">
                <a:solidFill>
                  <a:schemeClr val="dk1"/>
                </a:solidFill>
              </a:defRPr>
            </a:lvl1pPr>
            <a:lvl2pPr lvl="1" rtl="0">
              <a:lnSpc>
                <a:spcPct val="100000"/>
              </a:lnSpc>
              <a:spcBef>
                <a:spcPts val="0"/>
              </a:spcBef>
              <a:spcAft>
                <a:spcPts val="0"/>
              </a:spcAft>
              <a:buClr>
                <a:schemeClr val="dk1"/>
              </a:buClr>
              <a:buSzPts val="1600"/>
              <a:buNone/>
              <a:defRPr sz="2133">
                <a:solidFill>
                  <a:schemeClr val="dk1"/>
                </a:solidFill>
              </a:defRPr>
            </a:lvl2pPr>
            <a:lvl3pPr lvl="2" rtl="0">
              <a:lnSpc>
                <a:spcPct val="100000"/>
              </a:lnSpc>
              <a:spcBef>
                <a:spcPts val="0"/>
              </a:spcBef>
              <a:spcAft>
                <a:spcPts val="0"/>
              </a:spcAft>
              <a:buClr>
                <a:schemeClr val="dk1"/>
              </a:buClr>
              <a:buSzPts val="1600"/>
              <a:buNone/>
              <a:defRPr sz="2133">
                <a:solidFill>
                  <a:schemeClr val="dk1"/>
                </a:solidFill>
              </a:defRPr>
            </a:lvl3pPr>
            <a:lvl4pPr lvl="3" rtl="0">
              <a:lnSpc>
                <a:spcPct val="100000"/>
              </a:lnSpc>
              <a:spcBef>
                <a:spcPts val="0"/>
              </a:spcBef>
              <a:spcAft>
                <a:spcPts val="0"/>
              </a:spcAft>
              <a:buClr>
                <a:schemeClr val="dk1"/>
              </a:buClr>
              <a:buSzPts val="1600"/>
              <a:buNone/>
              <a:defRPr sz="2133">
                <a:solidFill>
                  <a:schemeClr val="dk1"/>
                </a:solidFill>
              </a:defRPr>
            </a:lvl4pPr>
            <a:lvl5pPr lvl="4" rtl="0">
              <a:lnSpc>
                <a:spcPct val="100000"/>
              </a:lnSpc>
              <a:spcBef>
                <a:spcPts val="0"/>
              </a:spcBef>
              <a:spcAft>
                <a:spcPts val="0"/>
              </a:spcAft>
              <a:buClr>
                <a:schemeClr val="dk1"/>
              </a:buClr>
              <a:buSzPts val="1600"/>
              <a:buNone/>
              <a:defRPr sz="2133">
                <a:solidFill>
                  <a:schemeClr val="dk1"/>
                </a:solidFill>
              </a:defRPr>
            </a:lvl5pPr>
            <a:lvl6pPr lvl="5" rtl="0">
              <a:lnSpc>
                <a:spcPct val="100000"/>
              </a:lnSpc>
              <a:spcBef>
                <a:spcPts val="0"/>
              </a:spcBef>
              <a:spcAft>
                <a:spcPts val="0"/>
              </a:spcAft>
              <a:buClr>
                <a:schemeClr val="dk1"/>
              </a:buClr>
              <a:buSzPts val="1600"/>
              <a:buNone/>
              <a:defRPr sz="2133">
                <a:solidFill>
                  <a:schemeClr val="dk1"/>
                </a:solidFill>
              </a:defRPr>
            </a:lvl6pPr>
            <a:lvl7pPr lvl="6" rtl="0">
              <a:lnSpc>
                <a:spcPct val="100000"/>
              </a:lnSpc>
              <a:spcBef>
                <a:spcPts val="0"/>
              </a:spcBef>
              <a:spcAft>
                <a:spcPts val="0"/>
              </a:spcAft>
              <a:buClr>
                <a:schemeClr val="dk1"/>
              </a:buClr>
              <a:buSzPts val="1600"/>
              <a:buNone/>
              <a:defRPr sz="2133">
                <a:solidFill>
                  <a:schemeClr val="dk1"/>
                </a:solidFill>
              </a:defRPr>
            </a:lvl7pPr>
            <a:lvl8pPr lvl="7" rtl="0">
              <a:lnSpc>
                <a:spcPct val="100000"/>
              </a:lnSpc>
              <a:spcBef>
                <a:spcPts val="0"/>
              </a:spcBef>
              <a:spcAft>
                <a:spcPts val="0"/>
              </a:spcAft>
              <a:buClr>
                <a:schemeClr val="dk1"/>
              </a:buClr>
              <a:buSzPts val="1600"/>
              <a:buNone/>
              <a:defRPr sz="2133">
                <a:solidFill>
                  <a:schemeClr val="dk1"/>
                </a:solidFill>
              </a:defRPr>
            </a:lvl8pPr>
            <a:lvl9pPr lvl="8" rtl="0">
              <a:lnSpc>
                <a:spcPct val="100000"/>
              </a:lnSpc>
              <a:spcBef>
                <a:spcPts val="0"/>
              </a:spcBef>
              <a:spcAft>
                <a:spcPts val="0"/>
              </a:spcAft>
              <a:buClr>
                <a:schemeClr val="dk1"/>
              </a:buClr>
              <a:buSzPts val="1600"/>
              <a:buNone/>
              <a:defRPr sz="2133">
                <a:solidFill>
                  <a:schemeClr val="dk1"/>
                </a:solidFill>
              </a:defRPr>
            </a:lvl9pPr>
          </a:lstStyle>
          <a:p>
            <a:endParaRPr/>
          </a:p>
        </p:txBody>
      </p:sp>
    </p:spTree>
    <p:extLst>
      <p:ext uri="{BB962C8B-B14F-4D97-AF65-F5344CB8AC3E}">
        <p14:creationId xmlns:p14="http://schemas.microsoft.com/office/powerpoint/2010/main" val="3686467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8"/>
        <p:cNvGrpSpPr/>
        <p:nvPr/>
      </p:nvGrpSpPr>
      <p:grpSpPr>
        <a:xfrm>
          <a:off x="0" y="0"/>
          <a:ext cx="0" cy="0"/>
          <a:chOff x="0" y="0"/>
          <a:chExt cx="0" cy="0"/>
        </a:xfrm>
      </p:grpSpPr>
    </p:spTree>
    <p:extLst>
      <p:ext uri="{BB962C8B-B14F-4D97-AF65-F5344CB8AC3E}">
        <p14:creationId xmlns:p14="http://schemas.microsoft.com/office/powerpoint/2010/main" val="20888249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lt2"/>
        </a:solidFill>
        <a:effectLst/>
      </p:bgPr>
    </p:bg>
    <p:spTree>
      <p:nvGrpSpPr>
        <p:cNvPr id="1" name="Shape 511"/>
        <p:cNvGrpSpPr/>
        <p:nvPr/>
      </p:nvGrpSpPr>
      <p:grpSpPr>
        <a:xfrm>
          <a:off x="0" y="0"/>
          <a:ext cx="0" cy="0"/>
          <a:chOff x="0" y="0"/>
          <a:chExt cx="0" cy="0"/>
        </a:xfrm>
      </p:grpSpPr>
      <p:sp>
        <p:nvSpPr>
          <p:cNvPr id="512" name="Google Shape;512;p27"/>
          <p:cNvSpPr/>
          <p:nvPr/>
        </p:nvSpPr>
        <p:spPr>
          <a:xfrm rot="5400000" flipH="1">
            <a:off x="6730597" y="44600"/>
            <a:ext cx="5322400" cy="6768800"/>
          </a:xfrm>
          <a:prstGeom prst="roundRect">
            <a:avLst>
              <a:gd name="adj" fmla="val 13015"/>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3" name="Google Shape;513;p27"/>
          <p:cNvSpPr txBox="1">
            <a:spLocks noGrp="1"/>
          </p:cNvSpPr>
          <p:nvPr>
            <p:ph type="title"/>
          </p:nvPr>
        </p:nvSpPr>
        <p:spPr>
          <a:xfrm flipH="1">
            <a:off x="7378831" y="2886333"/>
            <a:ext cx="3866000" cy="2024400"/>
          </a:xfrm>
          <a:prstGeom prst="rect">
            <a:avLst/>
          </a:prstGeom>
        </p:spPr>
        <p:txBody>
          <a:bodyPr spcFirstLastPara="1" wrap="square" lIns="91425" tIns="91425" rIns="91425" bIns="91425" anchor="ctr" anchorCtr="0">
            <a:noAutofit/>
          </a:bodyPr>
          <a:lstStyle>
            <a:lvl1pPr lvl="0" algn="r" rtl="0">
              <a:lnSpc>
                <a:spcPct val="90000"/>
              </a:lnSpc>
              <a:spcBef>
                <a:spcPts val="0"/>
              </a:spcBef>
              <a:spcAft>
                <a:spcPts val="0"/>
              </a:spcAft>
              <a:buClr>
                <a:schemeClr val="lt1"/>
              </a:buClr>
              <a:buSzPts val="3900"/>
              <a:buNone/>
              <a:defRPr sz="5200">
                <a:solidFill>
                  <a:schemeClr val="lt1"/>
                </a:solidFill>
              </a:defRPr>
            </a:lvl1pPr>
            <a:lvl2pPr lvl="1" algn="r" rtl="0">
              <a:spcBef>
                <a:spcPts val="0"/>
              </a:spcBef>
              <a:spcAft>
                <a:spcPts val="0"/>
              </a:spcAft>
              <a:buClr>
                <a:schemeClr val="lt1"/>
              </a:buClr>
              <a:buSzPts val="3600"/>
              <a:buNone/>
              <a:defRPr sz="4800">
                <a:solidFill>
                  <a:schemeClr val="lt1"/>
                </a:solidFill>
              </a:defRPr>
            </a:lvl2pPr>
            <a:lvl3pPr lvl="2" algn="r" rtl="0">
              <a:spcBef>
                <a:spcPts val="0"/>
              </a:spcBef>
              <a:spcAft>
                <a:spcPts val="0"/>
              </a:spcAft>
              <a:buClr>
                <a:schemeClr val="lt1"/>
              </a:buClr>
              <a:buSzPts val="3600"/>
              <a:buNone/>
              <a:defRPr sz="4800">
                <a:solidFill>
                  <a:schemeClr val="lt1"/>
                </a:solidFill>
              </a:defRPr>
            </a:lvl3pPr>
            <a:lvl4pPr lvl="3" algn="r" rtl="0">
              <a:spcBef>
                <a:spcPts val="0"/>
              </a:spcBef>
              <a:spcAft>
                <a:spcPts val="0"/>
              </a:spcAft>
              <a:buClr>
                <a:schemeClr val="lt1"/>
              </a:buClr>
              <a:buSzPts val="3600"/>
              <a:buNone/>
              <a:defRPr sz="4800">
                <a:solidFill>
                  <a:schemeClr val="lt1"/>
                </a:solidFill>
              </a:defRPr>
            </a:lvl4pPr>
            <a:lvl5pPr lvl="4" algn="r" rtl="0">
              <a:spcBef>
                <a:spcPts val="0"/>
              </a:spcBef>
              <a:spcAft>
                <a:spcPts val="0"/>
              </a:spcAft>
              <a:buClr>
                <a:schemeClr val="lt1"/>
              </a:buClr>
              <a:buSzPts val="3600"/>
              <a:buNone/>
              <a:defRPr sz="4800">
                <a:solidFill>
                  <a:schemeClr val="lt1"/>
                </a:solidFill>
              </a:defRPr>
            </a:lvl5pPr>
            <a:lvl6pPr lvl="5" algn="r" rtl="0">
              <a:spcBef>
                <a:spcPts val="0"/>
              </a:spcBef>
              <a:spcAft>
                <a:spcPts val="0"/>
              </a:spcAft>
              <a:buClr>
                <a:schemeClr val="lt1"/>
              </a:buClr>
              <a:buSzPts val="3600"/>
              <a:buNone/>
              <a:defRPr sz="4800">
                <a:solidFill>
                  <a:schemeClr val="lt1"/>
                </a:solidFill>
              </a:defRPr>
            </a:lvl6pPr>
            <a:lvl7pPr lvl="6" algn="r" rtl="0">
              <a:spcBef>
                <a:spcPts val="0"/>
              </a:spcBef>
              <a:spcAft>
                <a:spcPts val="0"/>
              </a:spcAft>
              <a:buClr>
                <a:schemeClr val="lt1"/>
              </a:buClr>
              <a:buSzPts val="3600"/>
              <a:buNone/>
              <a:defRPr sz="4800">
                <a:solidFill>
                  <a:schemeClr val="lt1"/>
                </a:solidFill>
              </a:defRPr>
            </a:lvl7pPr>
            <a:lvl8pPr lvl="7" algn="r" rtl="0">
              <a:spcBef>
                <a:spcPts val="0"/>
              </a:spcBef>
              <a:spcAft>
                <a:spcPts val="0"/>
              </a:spcAft>
              <a:buClr>
                <a:schemeClr val="lt1"/>
              </a:buClr>
              <a:buSzPts val="3600"/>
              <a:buNone/>
              <a:defRPr sz="4800">
                <a:solidFill>
                  <a:schemeClr val="lt1"/>
                </a:solidFill>
              </a:defRPr>
            </a:lvl8pPr>
            <a:lvl9pPr lvl="8" algn="r" rtl="0">
              <a:spcBef>
                <a:spcPts val="0"/>
              </a:spcBef>
              <a:spcAft>
                <a:spcPts val="0"/>
              </a:spcAft>
              <a:buClr>
                <a:schemeClr val="lt1"/>
              </a:buClr>
              <a:buSzPts val="3600"/>
              <a:buNone/>
              <a:defRPr sz="4800">
                <a:solidFill>
                  <a:schemeClr val="lt1"/>
                </a:solidFill>
              </a:defRPr>
            </a:lvl9pPr>
          </a:lstStyle>
          <a:p>
            <a:endParaRPr/>
          </a:p>
        </p:txBody>
      </p:sp>
      <p:sp>
        <p:nvSpPr>
          <p:cNvPr id="514" name="Google Shape;514;p27"/>
          <p:cNvSpPr txBox="1">
            <a:spLocks noGrp="1"/>
          </p:cNvSpPr>
          <p:nvPr>
            <p:ph type="title" idx="2" hasCustomPrompt="1"/>
          </p:nvPr>
        </p:nvSpPr>
        <p:spPr>
          <a:xfrm flipH="1">
            <a:off x="6642031" y="1516467"/>
            <a:ext cx="4602800" cy="1402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1"/>
              </a:buClr>
              <a:buSzPts val="12000"/>
              <a:buNone/>
              <a:defRPr sz="16000">
                <a:solidFill>
                  <a:schemeClr val="dk1"/>
                </a:solidFill>
              </a:defRPr>
            </a:lvl1pPr>
            <a:lvl2pPr lvl="1" algn="r" rtl="0">
              <a:spcBef>
                <a:spcPts val="0"/>
              </a:spcBef>
              <a:spcAft>
                <a:spcPts val="0"/>
              </a:spcAft>
              <a:buClr>
                <a:schemeClr val="lt1"/>
              </a:buClr>
              <a:buSzPts val="12000"/>
              <a:buNone/>
              <a:defRPr sz="16000">
                <a:solidFill>
                  <a:schemeClr val="lt1"/>
                </a:solidFill>
              </a:defRPr>
            </a:lvl2pPr>
            <a:lvl3pPr lvl="2" algn="r" rtl="0">
              <a:spcBef>
                <a:spcPts val="0"/>
              </a:spcBef>
              <a:spcAft>
                <a:spcPts val="0"/>
              </a:spcAft>
              <a:buClr>
                <a:schemeClr val="lt1"/>
              </a:buClr>
              <a:buSzPts val="12000"/>
              <a:buNone/>
              <a:defRPr sz="16000">
                <a:solidFill>
                  <a:schemeClr val="lt1"/>
                </a:solidFill>
              </a:defRPr>
            </a:lvl3pPr>
            <a:lvl4pPr lvl="3" algn="r" rtl="0">
              <a:spcBef>
                <a:spcPts val="0"/>
              </a:spcBef>
              <a:spcAft>
                <a:spcPts val="0"/>
              </a:spcAft>
              <a:buClr>
                <a:schemeClr val="lt1"/>
              </a:buClr>
              <a:buSzPts val="12000"/>
              <a:buNone/>
              <a:defRPr sz="16000">
                <a:solidFill>
                  <a:schemeClr val="lt1"/>
                </a:solidFill>
              </a:defRPr>
            </a:lvl4pPr>
            <a:lvl5pPr lvl="4" algn="r" rtl="0">
              <a:spcBef>
                <a:spcPts val="0"/>
              </a:spcBef>
              <a:spcAft>
                <a:spcPts val="0"/>
              </a:spcAft>
              <a:buClr>
                <a:schemeClr val="lt1"/>
              </a:buClr>
              <a:buSzPts val="12000"/>
              <a:buNone/>
              <a:defRPr sz="16000">
                <a:solidFill>
                  <a:schemeClr val="lt1"/>
                </a:solidFill>
              </a:defRPr>
            </a:lvl5pPr>
            <a:lvl6pPr lvl="5" algn="r" rtl="0">
              <a:spcBef>
                <a:spcPts val="0"/>
              </a:spcBef>
              <a:spcAft>
                <a:spcPts val="0"/>
              </a:spcAft>
              <a:buClr>
                <a:schemeClr val="lt1"/>
              </a:buClr>
              <a:buSzPts val="12000"/>
              <a:buNone/>
              <a:defRPr sz="16000">
                <a:solidFill>
                  <a:schemeClr val="lt1"/>
                </a:solidFill>
              </a:defRPr>
            </a:lvl6pPr>
            <a:lvl7pPr lvl="6" algn="r" rtl="0">
              <a:spcBef>
                <a:spcPts val="0"/>
              </a:spcBef>
              <a:spcAft>
                <a:spcPts val="0"/>
              </a:spcAft>
              <a:buClr>
                <a:schemeClr val="lt1"/>
              </a:buClr>
              <a:buSzPts val="12000"/>
              <a:buNone/>
              <a:defRPr sz="16000">
                <a:solidFill>
                  <a:schemeClr val="lt1"/>
                </a:solidFill>
              </a:defRPr>
            </a:lvl7pPr>
            <a:lvl8pPr lvl="7" algn="r" rtl="0">
              <a:spcBef>
                <a:spcPts val="0"/>
              </a:spcBef>
              <a:spcAft>
                <a:spcPts val="0"/>
              </a:spcAft>
              <a:buClr>
                <a:schemeClr val="lt1"/>
              </a:buClr>
              <a:buSzPts val="12000"/>
              <a:buNone/>
              <a:defRPr sz="16000">
                <a:solidFill>
                  <a:schemeClr val="lt1"/>
                </a:solidFill>
              </a:defRPr>
            </a:lvl8pPr>
            <a:lvl9pPr lvl="8" algn="r" rtl="0">
              <a:spcBef>
                <a:spcPts val="0"/>
              </a:spcBef>
              <a:spcAft>
                <a:spcPts val="0"/>
              </a:spcAft>
              <a:buClr>
                <a:schemeClr val="lt1"/>
              </a:buClr>
              <a:buSzPts val="12000"/>
              <a:buNone/>
              <a:defRPr sz="16000">
                <a:solidFill>
                  <a:schemeClr val="lt1"/>
                </a:solidFill>
              </a:defRPr>
            </a:lvl9pPr>
          </a:lstStyle>
          <a:p>
            <a:r>
              <a:t>xx%</a:t>
            </a:r>
          </a:p>
        </p:txBody>
      </p:sp>
      <p:sp>
        <p:nvSpPr>
          <p:cNvPr id="515" name="Google Shape;515;p27"/>
          <p:cNvSpPr txBox="1">
            <a:spLocks noGrp="1"/>
          </p:cNvSpPr>
          <p:nvPr>
            <p:ph type="subTitle" idx="1"/>
          </p:nvPr>
        </p:nvSpPr>
        <p:spPr>
          <a:xfrm flipH="1">
            <a:off x="7378831" y="4594433"/>
            <a:ext cx="3866000" cy="82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600"/>
              <a:buNone/>
              <a:defRPr sz="2133">
                <a:solidFill>
                  <a:schemeClr val="lt1"/>
                </a:solidFill>
              </a:defRPr>
            </a:lvl1pPr>
            <a:lvl2pPr lvl="1" algn="r" rtl="0">
              <a:spcBef>
                <a:spcPts val="2133"/>
              </a:spcBef>
              <a:spcAft>
                <a:spcPts val="0"/>
              </a:spcAft>
              <a:buClr>
                <a:schemeClr val="lt1"/>
              </a:buClr>
              <a:buSzPts val="1400"/>
              <a:buNone/>
              <a:defRPr>
                <a:solidFill>
                  <a:schemeClr val="lt1"/>
                </a:solidFill>
              </a:defRPr>
            </a:lvl2pPr>
            <a:lvl3pPr lvl="2" algn="r" rtl="0">
              <a:spcBef>
                <a:spcPts val="2133"/>
              </a:spcBef>
              <a:spcAft>
                <a:spcPts val="0"/>
              </a:spcAft>
              <a:buClr>
                <a:schemeClr val="lt1"/>
              </a:buClr>
              <a:buSzPts val="1400"/>
              <a:buNone/>
              <a:defRPr>
                <a:solidFill>
                  <a:schemeClr val="lt1"/>
                </a:solidFill>
              </a:defRPr>
            </a:lvl3pPr>
            <a:lvl4pPr lvl="3" algn="r" rtl="0">
              <a:spcBef>
                <a:spcPts val="2133"/>
              </a:spcBef>
              <a:spcAft>
                <a:spcPts val="0"/>
              </a:spcAft>
              <a:buClr>
                <a:schemeClr val="lt1"/>
              </a:buClr>
              <a:buSzPts val="1400"/>
              <a:buNone/>
              <a:defRPr>
                <a:solidFill>
                  <a:schemeClr val="lt1"/>
                </a:solidFill>
              </a:defRPr>
            </a:lvl4pPr>
            <a:lvl5pPr lvl="4" algn="r" rtl="0">
              <a:spcBef>
                <a:spcPts val="2133"/>
              </a:spcBef>
              <a:spcAft>
                <a:spcPts val="0"/>
              </a:spcAft>
              <a:buClr>
                <a:schemeClr val="lt1"/>
              </a:buClr>
              <a:buSzPts val="1400"/>
              <a:buNone/>
              <a:defRPr>
                <a:solidFill>
                  <a:schemeClr val="lt1"/>
                </a:solidFill>
              </a:defRPr>
            </a:lvl5pPr>
            <a:lvl6pPr lvl="5" algn="r" rtl="0">
              <a:spcBef>
                <a:spcPts val="2133"/>
              </a:spcBef>
              <a:spcAft>
                <a:spcPts val="0"/>
              </a:spcAft>
              <a:buClr>
                <a:schemeClr val="lt1"/>
              </a:buClr>
              <a:buSzPts val="1400"/>
              <a:buNone/>
              <a:defRPr>
                <a:solidFill>
                  <a:schemeClr val="lt1"/>
                </a:solidFill>
              </a:defRPr>
            </a:lvl6pPr>
            <a:lvl7pPr lvl="6" algn="r" rtl="0">
              <a:spcBef>
                <a:spcPts val="2133"/>
              </a:spcBef>
              <a:spcAft>
                <a:spcPts val="0"/>
              </a:spcAft>
              <a:buClr>
                <a:schemeClr val="lt1"/>
              </a:buClr>
              <a:buSzPts val="1400"/>
              <a:buNone/>
              <a:defRPr>
                <a:solidFill>
                  <a:schemeClr val="lt1"/>
                </a:solidFill>
              </a:defRPr>
            </a:lvl7pPr>
            <a:lvl8pPr lvl="7" algn="r" rtl="0">
              <a:spcBef>
                <a:spcPts val="2133"/>
              </a:spcBef>
              <a:spcAft>
                <a:spcPts val="0"/>
              </a:spcAft>
              <a:buClr>
                <a:schemeClr val="lt1"/>
              </a:buClr>
              <a:buSzPts val="1400"/>
              <a:buNone/>
              <a:defRPr>
                <a:solidFill>
                  <a:schemeClr val="lt1"/>
                </a:solidFill>
              </a:defRPr>
            </a:lvl8pPr>
            <a:lvl9pPr lvl="8" algn="r" rtl="0">
              <a:spcBef>
                <a:spcPts val="2133"/>
              </a:spcBef>
              <a:spcAft>
                <a:spcPts val="2133"/>
              </a:spcAft>
              <a:buClr>
                <a:schemeClr val="lt1"/>
              </a:buClr>
              <a:buSzPts val="1400"/>
              <a:buNone/>
              <a:defRPr>
                <a:solidFill>
                  <a:schemeClr val="lt1"/>
                </a:solidFill>
              </a:defRPr>
            </a:lvl9pPr>
          </a:lstStyle>
          <a:p>
            <a:endParaRPr/>
          </a:p>
        </p:txBody>
      </p:sp>
      <p:sp>
        <p:nvSpPr>
          <p:cNvPr id="516" name="Google Shape;516;p27"/>
          <p:cNvSpPr/>
          <p:nvPr/>
        </p:nvSpPr>
        <p:spPr>
          <a:xfrm flipH="1">
            <a:off x="407370" y="3016200"/>
            <a:ext cx="3300295" cy="825592"/>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7" name="Google Shape;517;p27"/>
          <p:cNvSpPr/>
          <p:nvPr/>
        </p:nvSpPr>
        <p:spPr>
          <a:xfrm flipH="1">
            <a:off x="531859" y="302599"/>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8" name="Google Shape;518;p27"/>
          <p:cNvSpPr/>
          <p:nvPr/>
        </p:nvSpPr>
        <p:spPr>
          <a:xfrm flipH="1">
            <a:off x="1245674" y="935938"/>
            <a:ext cx="604389" cy="52483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9" name="Google Shape;519;p27"/>
          <p:cNvSpPr/>
          <p:nvPr/>
        </p:nvSpPr>
        <p:spPr>
          <a:xfrm flipH="1">
            <a:off x="2112063" y="302614"/>
            <a:ext cx="852901" cy="902983"/>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0" name="Google Shape;520;p27"/>
          <p:cNvSpPr/>
          <p:nvPr/>
        </p:nvSpPr>
        <p:spPr>
          <a:xfrm flipH="1">
            <a:off x="241434" y="1205606"/>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1" name="Google Shape;521;p27"/>
          <p:cNvSpPr/>
          <p:nvPr/>
        </p:nvSpPr>
        <p:spPr>
          <a:xfrm flipH="1">
            <a:off x="318731" y="2252049"/>
            <a:ext cx="604416" cy="590089"/>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2" name="Google Shape;522;p27"/>
          <p:cNvSpPr/>
          <p:nvPr/>
        </p:nvSpPr>
        <p:spPr>
          <a:xfrm flipH="1">
            <a:off x="411906" y="4127182"/>
            <a:ext cx="631189" cy="653612"/>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3" name="Google Shape;523;p27"/>
          <p:cNvSpPr/>
          <p:nvPr/>
        </p:nvSpPr>
        <p:spPr>
          <a:xfrm flipH="1">
            <a:off x="241434" y="3384467"/>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4" name="Google Shape;524;p27"/>
          <p:cNvSpPr/>
          <p:nvPr/>
        </p:nvSpPr>
        <p:spPr>
          <a:xfrm flipH="1">
            <a:off x="1352236" y="2063392"/>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3194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2"/>
        </a:solidFill>
        <a:effectLst/>
      </p:bgPr>
    </p:bg>
    <p:spTree>
      <p:nvGrpSpPr>
        <p:cNvPr id="1" name="Shape 630"/>
        <p:cNvGrpSpPr/>
        <p:nvPr/>
      </p:nvGrpSpPr>
      <p:grpSpPr>
        <a:xfrm>
          <a:off x="0" y="0"/>
          <a:ext cx="0" cy="0"/>
          <a:chOff x="0" y="0"/>
          <a:chExt cx="0" cy="0"/>
        </a:xfrm>
      </p:grpSpPr>
      <p:sp>
        <p:nvSpPr>
          <p:cNvPr id="631" name="Google Shape;631;p31"/>
          <p:cNvSpPr/>
          <p:nvPr/>
        </p:nvSpPr>
        <p:spPr>
          <a:xfrm>
            <a:off x="11391243" y="239101"/>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31"/>
          <p:cNvSpPr/>
          <p:nvPr/>
        </p:nvSpPr>
        <p:spPr>
          <a:xfrm>
            <a:off x="10781269" y="920781"/>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31"/>
          <p:cNvSpPr/>
          <p:nvPr/>
        </p:nvSpPr>
        <p:spPr>
          <a:xfrm>
            <a:off x="10028165" y="182137"/>
            <a:ext cx="609769" cy="6456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31"/>
          <p:cNvSpPr/>
          <p:nvPr/>
        </p:nvSpPr>
        <p:spPr>
          <a:xfrm>
            <a:off x="11726927" y="1013822"/>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31"/>
          <p:cNvSpPr/>
          <p:nvPr/>
        </p:nvSpPr>
        <p:spPr>
          <a:xfrm>
            <a:off x="11385068" y="1537767"/>
            <a:ext cx="518549" cy="506261"/>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31"/>
          <p:cNvSpPr/>
          <p:nvPr/>
        </p:nvSpPr>
        <p:spPr>
          <a:xfrm>
            <a:off x="175827" y="346093"/>
            <a:ext cx="541519" cy="56076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31"/>
          <p:cNvSpPr/>
          <p:nvPr/>
        </p:nvSpPr>
        <p:spPr>
          <a:xfrm>
            <a:off x="1128244" y="270809"/>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31"/>
          <p:cNvSpPr/>
          <p:nvPr/>
        </p:nvSpPr>
        <p:spPr>
          <a:xfrm>
            <a:off x="705847" y="1100213"/>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31"/>
          <p:cNvSpPr/>
          <p:nvPr/>
        </p:nvSpPr>
        <p:spPr>
          <a:xfrm>
            <a:off x="187318" y="1537764"/>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31"/>
          <p:cNvSpPr/>
          <p:nvPr/>
        </p:nvSpPr>
        <p:spPr>
          <a:xfrm>
            <a:off x="1377398" y="603003"/>
            <a:ext cx="541501" cy="573328"/>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31"/>
          <p:cNvSpPr/>
          <p:nvPr/>
        </p:nvSpPr>
        <p:spPr>
          <a:xfrm rot="10800000">
            <a:off x="449824" y="6269566"/>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31"/>
          <p:cNvSpPr/>
          <p:nvPr/>
        </p:nvSpPr>
        <p:spPr>
          <a:xfrm rot="10800000">
            <a:off x="876965" y="5465212"/>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31"/>
          <p:cNvSpPr/>
          <p:nvPr/>
        </p:nvSpPr>
        <p:spPr>
          <a:xfrm rot="10800000">
            <a:off x="1538825" y="6008526"/>
            <a:ext cx="609769" cy="6456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31"/>
          <p:cNvSpPr/>
          <p:nvPr/>
        </p:nvSpPr>
        <p:spPr>
          <a:xfrm rot="10800000">
            <a:off x="200660" y="5558279"/>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31"/>
          <p:cNvSpPr/>
          <p:nvPr/>
        </p:nvSpPr>
        <p:spPr>
          <a:xfrm rot="10800000">
            <a:off x="273142" y="4792236"/>
            <a:ext cx="518549" cy="506261"/>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31"/>
          <p:cNvSpPr/>
          <p:nvPr/>
        </p:nvSpPr>
        <p:spPr>
          <a:xfrm rot="10800000">
            <a:off x="11459413" y="5929411"/>
            <a:ext cx="541519" cy="56076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31"/>
          <p:cNvSpPr/>
          <p:nvPr/>
        </p:nvSpPr>
        <p:spPr>
          <a:xfrm rot="10800000">
            <a:off x="10799343" y="6301291"/>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31"/>
          <p:cNvSpPr/>
          <p:nvPr/>
        </p:nvSpPr>
        <p:spPr>
          <a:xfrm rot="10800000">
            <a:off x="11135221" y="5408454"/>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31"/>
          <p:cNvSpPr/>
          <p:nvPr/>
        </p:nvSpPr>
        <p:spPr>
          <a:xfrm rot="10800000">
            <a:off x="11470914" y="4848228"/>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31"/>
          <p:cNvSpPr/>
          <p:nvPr/>
        </p:nvSpPr>
        <p:spPr>
          <a:xfrm rot="10800000">
            <a:off x="10257859" y="5659933"/>
            <a:ext cx="541501" cy="573328"/>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98075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2"/>
        </a:solidFill>
        <a:effectLst/>
      </p:bgPr>
    </p:bg>
    <p:spTree>
      <p:nvGrpSpPr>
        <p:cNvPr id="1" name="Shape 651"/>
        <p:cNvGrpSpPr/>
        <p:nvPr/>
      </p:nvGrpSpPr>
      <p:grpSpPr>
        <a:xfrm>
          <a:off x="0" y="0"/>
          <a:ext cx="0" cy="0"/>
          <a:chOff x="0" y="0"/>
          <a:chExt cx="0" cy="0"/>
        </a:xfrm>
      </p:grpSpPr>
      <p:sp>
        <p:nvSpPr>
          <p:cNvPr id="652" name="Google Shape;652;p32"/>
          <p:cNvSpPr/>
          <p:nvPr/>
        </p:nvSpPr>
        <p:spPr>
          <a:xfrm flipH="1">
            <a:off x="-46299" y="-32216"/>
            <a:ext cx="3291901" cy="1990045"/>
          </a:xfrm>
          <a:custGeom>
            <a:avLst/>
            <a:gdLst/>
            <a:ahLst/>
            <a:cxnLst/>
            <a:rect l="l" t="t" r="r" b="b"/>
            <a:pathLst>
              <a:path w="47619" h="28787" extrusionOk="0">
                <a:moveTo>
                  <a:pt x="1" y="0"/>
                </a:moveTo>
                <a:cubicBezTo>
                  <a:pt x="1609" y="3064"/>
                  <a:pt x="5648" y="5236"/>
                  <a:pt x="10381" y="5236"/>
                </a:cubicBezTo>
                <a:cubicBezTo>
                  <a:pt x="14115" y="5236"/>
                  <a:pt x="17415" y="3887"/>
                  <a:pt x="19427" y="1822"/>
                </a:cubicBezTo>
                <a:cubicBezTo>
                  <a:pt x="20022" y="5869"/>
                  <a:pt x="23497" y="8978"/>
                  <a:pt x="27712" y="8978"/>
                </a:cubicBezTo>
                <a:cubicBezTo>
                  <a:pt x="28017" y="8978"/>
                  <a:pt x="28314" y="8963"/>
                  <a:pt x="28611" y="8925"/>
                </a:cubicBezTo>
                <a:cubicBezTo>
                  <a:pt x="29030" y="19427"/>
                  <a:pt x="37239" y="27925"/>
                  <a:pt x="47619" y="28786"/>
                </a:cubicBezTo>
                <a:lnTo>
                  <a:pt x="47619"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32"/>
          <p:cNvSpPr/>
          <p:nvPr/>
        </p:nvSpPr>
        <p:spPr>
          <a:xfrm>
            <a:off x="8900102" y="-32216"/>
            <a:ext cx="3291901" cy="1990045"/>
          </a:xfrm>
          <a:custGeom>
            <a:avLst/>
            <a:gdLst/>
            <a:ahLst/>
            <a:cxnLst/>
            <a:rect l="l" t="t" r="r" b="b"/>
            <a:pathLst>
              <a:path w="47619" h="28787" extrusionOk="0">
                <a:moveTo>
                  <a:pt x="1" y="0"/>
                </a:moveTo>
                <a:cubicBezTo>
                  <a:pt x="1609" y="3064"/>
                  <a:pt x="5648" y="5236"/>
                  <a:pt x="10381" y="5236"/>
                </a:cubicBezTo>
                <a:cubicBezTo>
                  <a:pt x="14115" y="5236"/>
                  <a:pt x="17415" y="3887"/>
                  <a:pt x="19427" y="1822"/>
                </a:cubicBezTo>
                <a:cubicBezTo>
                  <a:pt x="20022" y="5869"/>
                  <a:pt x="23497" y="8978"/>
                  <a:pt x="27712" y="8978"/>
                </a:cubicBezTo>
                <a:cubicBezTo>
                  <a:pt x="28017" y="8978"/>
                  <a:pt x="28314" y="8963"/>
                  <a:pt x="28611" y="8925"/>
                </a:cubicBezTo>
                <a:cubicBezTo>
                  <a:pt x="29030" y="19427"/>
                  <a:pt x="37239" y="27925"/>
                  <a:pt x="47619" y="28786"/>
                </a:cubicBezTo>
                <a:lnTo>
                  <a:pt x="47619"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32"/>
          <p:cNvSpPr/>
          <p:nvPr/>
        </p:nvSpPr>
        <p:spPr>
          <a:xfrm rot="10800000" flipH="1">
            <a:off x="2570783" y="5297164"/>
            <a:ext cx="457328" cy="484163"/>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32"/>
          <p:cNvSpPr/>
          <p:nvPr/>
        </p:nvSpPr>
        <p:spPr>
          <a:xfrm rot="10800000" flipH="1">
            <a:off x="10477598" y="5761006"/>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32"/>
          <p:cNvSpPr/>
          <p:nvPr/>
        </p:nvSpPr>
        <p:spPr>
          <a:xfrm rot="10800000" flipH="1">
            <a:off x="9201486" y="5086421"/>
            <a:ext cx="274453" cy="290967"/>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32"/>
          <p:cNvSpPr/>
          <p:nvPr/>
        </p:nvSpPr>
        <p:spPr>
          <a:xfrm rot="10800000" flipH="1">
            <a:off x="11283555" y="5283349"/>
            <a:ext cx="483679" cy="511820"/>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32"/>
          <p:cNvSpPr/>
          <p:nvPr/>
        </p:nvSpPr>
        <p:spPr>
          <a:xfrm rot="10800000" flipH="1">
            <a:off x="9498370" y="5816391"/>
            <a:ext cx="571153" cy="557628"/>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32"/>
          <p:cNvSpPr/>
          <p:nvPr/>
        </p:nvSpPr>
        <p:spPr>
          <a:xfrm rot="10800000" flipH="1">
            <a:off x="368376" y="4945475"/>
            <a:ext cx="369731" cy="359687"/>
          </a:xfrm>
          <a:custGeom>
            <a:avLst/>
            <a:gdLst/>
            <a:ahLst/>
            <a:cxnLst/>
            <a:rect l="l" t="t" r="r" b="b"/>
            <a:pathLst>
              <a:path w="2236" h="2175" extrusionOk="0">
                <a:moveTo>
                  <a:pt x="1044" y="0"/>
                </a:moveTo>
                <a:cubicBezTo>
                  <a:pt x="1001" y="0"/>
                  <a:pt x="960" y="27"/>
                  <a:pt x="963" y="82"/>
                </a:cubicBezTo>
                <a:cubicBezTo>
                  <a:pt x="987" y="362"/>
                  <a:pt x="1005" y="637"/>
                  <a:pt x="1024" y="917"/>
                </a:cubicBezTo>
                <a:lnTo>
                  <a:pt x="676" y="624"/>
                </a:lnTo>
                <a:cubicBezTo>
                  <a:pt x="658" y="609"/>
                  <a:pt x="638" y="602"/>
                  <a:pt x="618" y="602"/>
                </a:cubicBezTo>
                <a:cubicBezTo>
                  <a:pt x="548" y="602"/>
                  <a:pt x="488" y="689"/>
                  <a:pt x="554" y="746"/>
                </a:cubicBezTo>
                <a:cubicBezTo>
                  <a:pt x="664" y="838"/>
                  <a:pt x="774" y="929"/>
                  <a:pt x="877" y="1020"/>
                </a:cubicBezTo>
                <a:cubicBezTo>
                  <a:pt x="621" y="1039"/>
                  <a:pt x="366" y="1051"/>
                  <a:pt x="110" y="1069"/>
                </a:cubicBezTo>
                <a:cubicBezTo>
                  <a:pt x="2" y="1075"/>
                  <a:pt x="0" y="1240"/>
                  <a:pt x="104" y="1240"/>
                </a:cubicBezTo>
                <a:cubicBezTo>
                  <a:pt x="106" y="1240"/>
                  <a:pt x="108" y="1240"/>
                  <a:pt x="110" y="1240"/>
                </a:cubicBezTo>
                <a:cubicBezTo>
                  <a:pt x="402" y="1221"/>
                  <a:pt x="695" y="1203"/>
                  <a:pt x="981" y="1185"/>
                </a:cubicBezTo>
                <a:lnTo>
                  <a:pt x="981" y="1185"/>
                </a:lnTo>
                <a:cubicBezTo>
                  <a:pt x="877" y="1294"/>
                  <a:pt x="768" y="1404"/>
                  <a:pt x="658" y="1514"/>
                </a:cubicBezTo>
                <a:cubicBezTo>
                  <a:pt x="596" y="1571"/>
                  <a:pt x="657" y="1658"/>
                  <a:pt x="725" y="1658"/>
                </a:cubicBezTo>
                <a:cubicBezTo>
                  <a:pt x="744" y="1658"/>
                  <a:pt x="763" y="1651"/>
                  <a:pt x="780" y="1635"/>
                </a:cubicBezTo>
                <a:cubicBezTo>
                  <a:pt x="871" y="1544"/>
                  <a:pt x="963" y="1453"/>
                  <a:pt x="1054" y="1361"/>
                </a:cubicBezTo>
                <a:cubicBezTo>
                  <a:pt x="1066" y="1605"/>
                  <a:pt x="1084" y="1849"/>
                  <a:pt x="1097" y="2092"/>
                </a:cubicBezTo>
                <a:cubicBezTo>
                  <a:pt x="1100" y="2147"/>
                  <a:pt x="1144" y="2175"/>
                  <a:pt x="1186" y="2175"/>
                </a:cubicBezTo>
                <a:cubicBezTo>
                  <a:pt x="1229" y="2175"/>
                  <a:pt x="1270" y="2147"/>
                  <a:pt x="1267" y="2092"/>
                </a:cubicBezTo>
                <a:cubicBezTo>
                  <a:pt x="1255" y="1830"/>
                  <a:pt x="1237" y="1568"/>
                  <a:pt x="1218" y="1307"/>
                </a:cubicBezTo>
                <a:lnTo>
                  <a:pt x="1218" y="1307"/>
                </a:lnTo>
                <a:cubicBezTo>
                  <a:pt x="1334" y="1404"/>
                  <a:pt x="1444" y="1495"/>
                  <a:pt x="1553" y="1593"/>
                </a:cubicBezTo>
                <a:cubicBezTo>
                  <a:pt x="1571" y="1607"/>
                  <a:pt x="1590" y="1612"/>
                  <a:pt x="1608" y="1612"/>
                </a:cubicBezTo>
                <a:cubicBezTo>
                  <a:pt x="1680" y="1612"/>
                  <a:pt x="1743" y="1524"/>
                  <a:pt x="1675" y="1471"/>
                </a:cubicBezTo>
                <a:lnTo>
                  <a:pt x="1316" y="1166"/>
                </a:lnTo>
                <a:cubicBezTo>
                  <a:pt x="1584" y="1148"/>
                  <a:pt x="1852" y="1130"/>
                  <a:pt x="2120" y="1106"/>
                </a:cubicBezTo>
                <a:cubicBezTo>
                  <a:pt x="2228" y="1100"/>
                  <a:pt x="2235" y="935"/>
                  <a:pt x="2126" y="935"/>
                </a:cubicBezTo>
                <a:cubicBezTo>
                  <a:pt x="2124" y="935"/>
                  <a:pt x="2122" y="935"/>
                  <a:pt x="2120" y="935"/>
                </a:cubicBezTo>
                <a:cubicBezTo>
                  <a:pt x="1888" y="953"/>
                  <a:pt x="1657" y="972"/>
                  <a:pt x="1432" y="984"/>
                </a:cubicBezTo>
                <a:lnTo>
                  <a:pt x="1651" y="764"/>
                </a:lnTo>
                <a:cubicBezTo>
                  <a:pt x="1708" y="703"/>
                  <a:pt x="1647" y="619"/>
                  <a:pt x="1583" y="619"/>
                </a:cubicBezTo>
                <a:cubicBezTo>
                  <a:pt x="1564" y="619"/>
                  <a:pt x="1545" y="626"/>
                  <a:pt x="1529" y="643"/>
                </a:cubicBezTo>
                <a:cubicBezTo>
                  <a:pt x="1419" y="752"/>
                  <a:pt x="1310" y="862"/>
                  <a:pt x="1200" y="972"/>
                </a:cubicBezTo>
                <a:cubicBezTo>
                  <a:pt x="1182" y="673"/>
                  <a:pt x="1158" y="381"/>
                  <a:pt x="1139" y="82"/>
                </a:cubicBezTo>
                <a:cubicBezTo>
                  <a:pt x="1133" y="27"/>
                  <a:pt x="1087" y="0"/>
                  <a:pt x="104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32"/>
          <p:cNvSpPr/>
          <p:nvPr/>
        </p:nvSpPr>
        <p:spPr>
          <a:xfrm rot="10800000" flipH="1">
            <a:off x="1997446" y="618765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1" name="Google Shape;661;p32"/>
          <p:cNvSpPr/>
          <p:nvPr/>
        </p:nvSpPr>
        <p:spPr>
          <a:xfrm rot="10800000" flipH="1">
            <a:off x="10311340" y="5059739"/>
            <a:ext cx="369745" cy="360672"/>
          </a:xfrm>
          <a:custGeom>
            <a:avLst/>
            <a:gdLst/>
            <a:ahLst/>
            <a:cxnLst/>
            <a:rect l="l" t="t" r="r" b="b"/>
            <a:pathLst>
              <a:path w="2236" h="2181" extrusionOk="0">
                <a:moveTo>
                  <a:pt x="1045" y="0"/>
                </a:moveTo>
                <a:cubicBezTo>
                  <a:pt x="1003" y="0"/>
                  <a:pt x="963" y="28"/>
                  <a:pt x="969" y="82"/>
                </a:cubicBezTo>
                <a:cubicBezTo>
                  <a:pt x="987" y="363"/>
                  <a:pt x="1006" y="643"/>
                  <a:pt x="1024" y="923"/>
                </a:cubicBezTo>
                <a:lnTo>
                  <a:pt x="677" y="631"/>
                </a:lnTo>
                <a:cubicBezTo>
                  <a:pt x="658" y="615"/>
                  <a:pt x="638" y="608"/>
                  <a:pt x="618" y="608"/>
                </a:cubicBezTo>
                <a:cubicBezTo>
                  <a:pt x="548" y="608"/>
                  <a:pt x="488" y="694"/>
                  <a:pt x="555" y="746"/>
                </a:cubicBezTo>
                <a:cubicBezTo>
                  <a:pt x="665" y="844"/>
                  <a:pt x="774" y="935"/>
                  <a:pt x="884" y="1026"/>
                </a:cubicBezTo>
                <a:cubicBezTo>
                  <a:pt x="622" y="1039"/>
                  <a:pt x="366" y="1057"/>
                  <a:pt x="110" y="1069"/>
                </a:cubicBezTo>
                <a:cubicBezTo>
                  <a:pt x="3" y="1075"/>
                  <a:pt x="1" y="1240"/>
                  <a:pt x="105" y="1240"/>
                </a:cubicBezTo>
                <a:cubicBezTo>
                  <a:pt x="106" y="1240"/>
                  <a:pt x="108" y="1240"/>
                  <a:pt x="110" y="1240"/>
                </a:cubicBezTo>
                <a:cubicBezTo>
                  <a:pt x="403" y="1227"/>
                  <a:pt x="695" y="1209"/>
                  <a:pt x="987" y="1191"/>
                </a:cubicBezTo>
                <a:lnTo>
                  <a:pt x="987" y="1191"/>
                </a:lnTo>
                <a:cubicBezTo>
                  <a:pt x="878" y="1301"/>
                  <a:pt x="768" y="1404"/>
                  <a:pt x="658" y="1514"/>
                </a:cubicBezTo>
                <a:cubicBezTo>
                  <a:pt x="597" y="1575"/>
                  <a:pt x="656" y="1661"/>
                  <a:pt x="722" y="1661"/>
                </a:cubicBezTo>
                <a:cubicBezTo>
                  <a:pt x="742" y="1661"/>
                  <a:pt x="762" y="1654"/>
                  <a:pt x="780" y="1636"/>
                </a:cubicBezTo>
                <a:cubicBezTo>
                  <a:pt x="872" y="1544"/>
                  <a:pt x="963" y="1453"/>
                  <a:pt x="1054" y="1368"/>
                </a:cubicBezTo>
                <a:cubicBezTo>
                  <a:pt x="1067" y="1611"/>
                  <a:pt x="1085" y="1855"/>
                  <a:pt x="1097" y="2098"/>
                </a:cubicBezTo>
                <a:cubicBezTo>
                  <a:pt x="1100" y="2153"/>
                  <a:pt x="1144" y="2181"/>
                  <a:pt x="1187" y="2181"/>
                </a:cubicBezTo>
                <a:cubicBezTo>
                  <a:pt x="1230" y="2181"/>
                  <a:pt x="1271" y="2153"/>
                  <a:pt x="1268" y="2098"/>
                </a:cubicBezTo>
                <a:cubicBezTo>
                  <a:pt x="1255" y="1837"/>
                  <a:pt x="1237" y="1575"/>
                  <a:pt x="1219" y="1313"/>
                </a:cubicBezTo>
                <a:lnTo>
                  <a:pt x="1219" y="1313"/>
                </a:lnTo>
                <a:lnTo>
                  <a:pt x="1554" y="1593"/>
                </a:lnTo>
                <a:cubicBezTo>
                  <a:pt x="1572" y="1609"/>
                  <a:pt x="1593" y="1615"/>
                  <a:pt x="1612" y="1615"/>
                </a:cubicBezTo>
                <a:cubicBezTo>
                  <a:pt x="1682" y="1615"/>
                  <a:pt x="1742" y="1528"/>
                  <a:pt x="1676" y="1471"/>
                </a:cubicBezTo>
                <a:cubicBezTo>
                  <a:pt x="1560" y="1374"/>
                  <a:pt x="1438" y="1270"/>
                  <a:pt x="1316" y="1167"/>
                </a:cubicBezTo>
                <a:cubicBezTo>
                  <a:pt x="1584" y="1148"/>
                  <a:pt x="1852" y="1130"/>
                  <a:pt x="2126" y="1112"/>
                </a:cubicBezTo>
                <a:cubicBezTo>
                  <a:pt x="2234" y="1106"/>
                  <a:pt x="2236" y="941"/>
                  <a:pt x="2132" y="941"/>
                </a:cubicBezTo>
                <a:cubicBezTo>
                  <a:pt x="2130" y="941"/>
                  <a:pt x="2128" y="941"/>
                  <a:pt x="2126" y="941"/>
                </a:cubicBezTo>
                <a:cubicBezTo>
                  <a:pt x="1895" y="959"/>
                  <a:pt x="1663" y="972"/>
                  <a:pt x="1432" y="990"/>
                </a:cubicBezTo>
                <a:lnTo>
                  <a:pt x="1651" y="771"/>
                </a:lnTo>
                <a:cubicBezTo>
                  <a:pt x="1712" y="710"/>
                  <a:pt x="1654" y="623"/>
                  <a:pt x="1588" y="623"/>
                </a:cubicBezTo>
                <a:cubicBezTo>
                  <a:pt x="1568" y="623"/>
                  <a:pt x="1548" y="631"/>
                  <a:pt x="1529" y="649"/>
                </a:cubicBezTo>
                <a:cubicBezTo>
                  <a:pt x="1420" y="758"/>
                  <a:pt x="1310" y="868"/>
                  <a:pt x="1201" y="978"/>
                </a:cubicBezTo>
                <a:cubicBezTo>
                  <a:pt x="1182" y="679"/>
                  <a:pt x="1158" y="381"/>
                  <a:pt x="1140" y="82"/>
                </a:cubicBezTo>
                <a:cubicBezTo>
                  <a:pt x="1134" y="28"/>
                  <a:pt x="1088" y="0"/>
                  <a:pt x="1045" y="0"/>
                </a:cubicBezTo>
                <a:close/>
              </a:path>
            </a:pathLst>
          </a:custGeom>
          <a:solidFill>
            <a:srgbClr val="F5C05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2" name="Google Shape;662;p32"/>
          <p:cNvSpPr/>
          <p:nvPr/>
        </p:nvSpPr>
        <p:spPr>
          <a:xfrm rot="10800000" flipH="1">
            <a:off x="1174360" y="5520703"/>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3" name="Google Shape;663;p32"/>
          <p:cNvSpPr/>
          <p:nvPr/>
        </p:nvSpPr>
        <p:spPr>
          <a:xfrm rot="10800000" flipH="1">
            <a:off x="11227155" y="367087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4" name="Google Shape;664;p32"/>
          <p:cNvSpPr/>
          <p:nvPr/>
        </p:nvSpPr>
        <p:spPr>
          <a:xfrm rot="10800000" flipH="1">
            <a:off x="368398" y="5761006"/>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5" name="Google Shape;665;p32"/>
          <p:cNvSpPr/>
          <p:nvPr/>
        </p:nvSpPr>
        <p:spPr>
          <a:xfrm rot="10800000" flipH="1">
            <a:off x="473138" y="387197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32"/>
          <p:cNvSpPr/>
          <p:nvPr/>
        </p:nvSpPr>
        <p:spPr>
          <a:xfrm rot="10800000" flipH="1">
            <a:off x="11453880" y="436155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66396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34"/>
        <p:cNvGrpSpPr/>
        <p:nvPr/>
      </p:nvGrpSpPr>
      <p:grpSpPr>
        <a:xfrm>
          <a:off x="0" y="0"/>
          <a:ext cx="0" cy="0"/>
          <a:chOff x="0" y="0"/>
          <a:chExt cx="0" cy="0"/>
        </a:xfrm>
      </p:grpSpPr>
      <p:sp>
        <p:nvSpPr>
          <p:cNvPr id="35" name="Google Shape;35;p3"/>
          <p:cNvSpPr/>
          <p:nvPr/>
        </p:nvSpPr>
        <p:spPr>
          <a:xfrm rot="-5400000">
            <a:off x="151833" y="44600"/>
            <a:ext cx="5322400" cy="6768800"/>
          </a:xfrm>
          <a:prstGeom prst="roundRect">
            <a:avLst>
              <a:gd name="adj" fmla="val 13015"/>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txBox="1">
            <a:spLocks noGrp="1"/>
          </p:cNvSpPr>
          <p:nvPr>
            <p:ph type="title"/>
          </p:nvPr>
        </p:nvSpPr>
        <p:spPr>
          <a:xfrm>
            <a:off x="960000" y="2886333"/>
            <a:ext cx="3866000" cy="20244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Clr>
                <a:schemeClr val="lt1"/>
              </a:buClr>
              <a:buSzPts val="3900"/>
              <a:buNone/>
              <a:defRPr sz="5200">
                <a:solidFill>
                  <a:schemeClr val="lt1"/>
                </a:solidFill>
              </a:defRPr>
            </a:lvl1pPr>
            <a:lvl2pPr lvl="1" rtl="0">
              <a:spcBef>
                <a:spcPts val="0"/>
              </a:spcBef>
              <a:spcAft>
                <a:spcPts val="0"/>
              </a:spcAft>
              <a:buClr>
                <a:schemeClr val="lt1"/>
              </a:buClr>
              <a:buSzPts val="3600"/>
              <a:buNone/>
              <a:defRPr sz="4800">
                <a:solidFill>
                  <a:schemeClr val="lt1"/>
                </a:solidFill>
              </a:defRPr>
            </a:lvl2pPr>
            <a:lvl3pPr lvl="2" rtl="0">
              <a:spcBef>
                <a:spcPts val="0"/>
              </a:spcBef>
              <a:spcAft>
                <a:spcPts val="0"/>
              </a:spcAft>
              <a:buClr>
                <a:schemeClr val="lt1"/>
              </a:buClr>
              <a:buSzPts val="3600"/>
              <a:buNone/>
              <a:defRPr sz="4800">
                <a:solidFill>
                  <a:schemeClr val="lt1"/>
                </a:solidFill>
              </a:defRPr>
            </a:lvl3pPr>
            <a:lvl4pPr lvl="3" rtl="0">
              <a:spcBef>
                <a:spcPts val="0"/>
              </a:spcBef>
              <a:spcAft>
                <a:spcPts val="0"/>
              </a:spcAft>
              <a:buClr>
                <a:schemeClr val="lt1"/>
              </a:buClr>
              <a:buSzPts val="3600"/>
              <a:buNone/>
              <a:defRPr sz="4800">
                <a:solidFill>
                  <a:schemeClr val="lt1"/>
                </a:solidFill>
              </a:defRPr>
            </a:lvl4pPr>
            <a:lvl5pPr lvl="4" rtl="0">
              <a:spcBef>
                <a:spcPts val="0"/>
              </a:spcBef>
              <a:spcAft>
                <a:spcPts val="0"/>
              </a:spcAft>
              <a:buClr>
                <a:schemeClr val="lt1"/>
              </a:buClr>
              <a:buSzPts val="3600"/>
              <a:buNone/>
              <a:defRPr sz="4800">
                <a:solidFill>
                  <a:schemeClr val="lt1"/>
                </a:solidFill>
              </a:defRPr>
            </a:lvl5pPr>
            <a:lvl6pPr lvl="5" rtl="0">
              <a:spcBef>
                <a:spcPts val="0"/>
              </a:spcBef>
              <a:spcAft>
                <a:spcPts val="0"/>
              </a:spcAft>
              <a:buClr>
                <a:schemeClr val="lt1"/>
              </a:buClr>
              <a:buSzPts val="3600"/>
              <a:buNone/>
              <a:defRPr sz="4800">
                <a:solidFill>
                  <a:schemeClr val="lt1"/>
                </a:solidFill>
              </a:defRPr>
            </a:lvl6pPr>
            <a:lvl7pPr lvl="6" rtl="0">
              <a:spcBef>
                <a:spcPts val="0"/>
              </a:spcBef>
              <a:spcAft>
                <a:spcPts val="0"/>
              </a:spcAft>
              <a:buClr>
                <a:schemeClr val="lt1"/>
              </a:buClr>
              <a:buSzPts val="3600"/>
              <a:buNone/>
              <a:defRPr sz="4800">
                <a:solidFill>
                  <a:schemeClr val="lt1"/>
                </a:solidFill>
              </a:defRPr>
            </a:lvl7pPr>
            <a:lvl8pPr lvl="7" rtl="0">
              <a:spcBef>
                <a:spcPts val="0"/>
              </a:spcBef>
              <a:spcAft>
                <a:spcPts val="0"/>
              </a:spcAft>
              <a:buClr>
                <a:schemeClr val="lt1"/>
              </a:buClr>
              <a:buSzPts val="3600"/>
              <a:buNone/>
              <a:defRPr sz="4800">
                <a:solidFill>
                  <a:schemeClr val="lt1"/>
                </a:solidFill>
              </a:defRPr>
            </a:lvl8pPr>
            <a:lvl9pPr lvl="8" rtl="0">
              <a:spcBef>
                <a:spcPts val="0"/>
              </a:spcBef>
              <a:spcAft>
                <a:spcPts val="0"/>
              </a:spcAft>
              <a:buClr>
                <a:schemeClr val="lt1"/>
              </a:buClr>
              <a:buSzPts val="3600"/>
              <a:buNone/>
              <a:defRPr sz="4800">
                <a:solidFill>
                  <a:schemeClr val="lt1"/>
                </a:solidFill>
              </a:defRPr>
            </a:lvl9pPr>
          </a:lstStyle>
          <a:p>
            <a:endParaRPr/>
          </a:p>
        </p:txBody>
      </p:sp>
      <p:sp>
        <p:nvSpPr>
          <p:cNvPr id="37" name="Google Shape;37;p3"/>
          <p:cNvSpPr txBox="1">
            <a:spLocks noGrp="1"/>
          </p:cNvSpPr>
          <p:nvPr>
            <p:ph type="title" idx="2" hasCustomPrompt="1"/>
          </p:nvPr>
        </p:nvSpPr>
        <p:spPr>
          <a:xfrm>
            <a:off x="960000" y="1516467"/>
            <a:ext cx="4602800" cy="1402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2000"/>
              <a:buNone/>
              <a:defRPr sz="16000">
                <a:solidFill>
                  <a:schemeClr val="dk1"/>
                </a:solidFill>
              </a:defRPr>
            </a:lvl1pPr>
            <a:lvl2pPr lvl="1" rtl="0">
              <a:spcBef>
                <a:spcPts val="0"/>
              </a:spcBef>
              <a:spcAft>
                <a:spcPts val="0"/>
              </a:spcAft>
              <a:buClr>
                <a:schemeClr val="lt1"/>
              </a:buClr>
              <a:buSzPts val="12000"/>
              <a:buNone/>
              <a:defRPr sz="16000">
                <a:solidFill>
                  <a:schemeClr val="lt1"/>
                </a:solidFill>
              </a:defRPr>
            </a:lvl2pPr>
            <a:lvl3pPr lvl="2" rtl="0">
              <a:spcBef>
                <a:spcPts val="0"/>
              </a:spcBef>
              <a:spcAft>
                <a:spcPts val="0"/>
              </a:spcAft>
              <a:buClr>
                <a:schemeClr val="lt1"/>
              </a:buClr>
              <a:buSzPts val="12000"/>
              <a:buNone/>
              <a:defRPr sz="16000">
                <a:solidFill>
                  <a:schemeClr val="lt1"/>
                </a:solidFill>
              </a:defRPr>
            </a:lvl3pPr>
            <a:lvl4pPr lvl="3" rtl="0">
              <a:spcBef>
                <a:spcPts val="0"/>
              </a:spcBef>
              <a:spcAft>
                <a:spcPts val="0"/>
              </a:spcAft>
              <a:buClr>
                <a:schemeClr val="lt1"/>
              </a:buClr>
              <a:buSzPts val="12000"/>
              <a:buNone/>
              <a:defRPr sz="16000">
                <a:solidFill>
                  <a:schemeClr val="lt1"/>
                </a:solidFill>
              </a:defRPr>
            </a:lvl4pPr>
            <a:lvl5pPr lvl="4" rtl="0">
              <a:spcBef>
                <a:spcPts val="0"/>
              </a:spcBef>
              <a:spcAft>
                <a:spcPts val="0"/>
              </a:spcAft>
              <a:buClr>
                <a:schemeClr val="lt1"/>
              </a:buClr>
              <a:buSzPts val="12000"/>
              <a:buNone/>
              <a:defRPr sz="16000">
                <a:solidFill>
                  <a:schemeClr val="lt1"/>
                </a:solidFill>
              </a:defRPr>
            </a:lvl5pPr>
            <a:lvl6pPr lvl="5" rtl="0">
              <a:spcBef>
                <a:spcPts val="0"/>
              </a:spcBef>
              <a:spcAft>
                <a:spcPts val="0"/>
              </a:spcAft>
              <a:buClr>
                <a:schemeClr val="lt1"/>
              </a:buClr>
              <a:buSzPts val="12000"/>
              <a:buNone/>
              <a:defRPr sz="16000">
                <a:solidFill>
                  <a:schemeClr val="lt1"/>
                </a:solidFill>
              </a:defRPr>
            </a:lvl6pPr>
            <a:lvl7pPr lvl="6" rtl="0">
              <a:spcBef>
                <a:spcPts val="0"/>
              </a:spcBef>
              <a:spcAft>
                <a:spcPts val="0"/>
              </a:spcAft>
              <a:buClr>
                <a:schemeClr val="lt1"/>
              </a:buClr>
              <a:buSzPts val="12000"/>
              <a:buNone/>
              <a:defRPr sz="16000">
                <a:solidFill>
                  <a:schemeClr val="lt1"/>
                </a:solidFill>
              </a:defRPr>
            </a:lvl7pPr>
            <a:lvl8pPr lvl="7" rtl="0">
              <a:spcBef>
                <a:spcPts val="0"/>
              </a:spcBef>
              <a:spcAft>
                <a:spcPts val="0"/>
              </a:spcAft>
              <a:buClr>
                <a:schemeClr val="lt1"/>
              </a:buClr>
              <a:buSzPts val="12000"/>
              <a:buNone/>
              <a:defRPr sz="16000">
                <a:solidFill>
                  <a:schemeClr val="lt1"/>
                </a:solidFill>
              </a:defRPr>
            </a:lvl8pPr>
            <a:lvl9pPr lvl="8" rtl="0">
              <a:spcBef>
                <a:spcPts val="0"/>
              </a:spcBef>
              <a:spcAft>
                <a:spcPts val="0"/>
              </a:spcAft>
              <a:buClr>
                <a:schemeClr val="lt1"/>
              </a:buClr>
              <a:buSzPts val="12000"/>
              <a:buNone/>
              <a:defRPr sz="16000">
                <a:solidFill>
                  <a:schemeClr val="lt1"/>
                </a:solidFill>
              </a:defRPr>
            </a:lvl9pPr>
          </a:lstStyle>
          <a:p>
            <a:r>
              <a:t>xx%</a:t>
            </a:r>
          </a:p>
        </p:txBody>
      </p:sp>
      <p:sp>
        <p:nvSpPr>
          <p:cNvPr id="38" name="Google Shape;38;p3"/>
          <p:cNvSpPr txBox="1">
            <a:spLocks noGrp="1"/>
          </p:cNvSpPr>
          <p:nvPr>
            <p:ph type="subTitle" idx="1"/>
          </p:nvPr>
        </p:nvSpPr>
        <p:spPr>
          <a:xfrm>
            <a:off x="960000" y="4594433"/>
            <a:ext cx="3866000" cy="825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1600"/>
              <a:buNone/>
              <a:defRPr sz="2133">
                <a:solidFill>
                  <a:schemeClr val="lt1"/>
                </a:solidFill>
              </a:defRPr>
            </a:lvl1pPr>
            <a:lvl2pPr lvl="1">
              <a:spcBef>
                <a:spcPts val="2133"/>
              </a:spcBef>
              <a:spcAft>
                <a:spcPts val="0"/>
              </a:spcAft>
              <a:buClr>
                <a:schemeClr val="lt1"/>
              </a:buClr>
              <a:buSzPts val="1400"/>
              <a:buNone/>
              <a:defRPr>
                <a:solidFill>
                  <a:schemeClr val="lt1"/>
                </a:solidFill>
              </a:defRPr>
            </a:lvl2pPr>
            <a:lvl3pPr lvl="2">
              <a:spcBef>
                <a:spcPts val="2133"/>
              </a:spcBef>
              <a:spcAft>
                <a:spcPts val="0"/>
              </a:spcAft>
              <a:buClr>
                <a:schemeClr val="lt1"/>
              </a:buClr>
              <a:buSzPts val="1400"/>
              <a:buNone/>
              <a:defRPr>
                <a:solidFill>
                  <a:schemeClr val="lt1"/>
                </a:solidFill>
              </a:defRPr>
            </a:lvl3pPr>
            <a:lvl4pPr lvl="3">
              <a:spcBef>
                <a:spcPts val="2133"/>
              </a:spcBef>
              <a:spcAft>
                <a:spcPts val="0"/>
              </a:spcAft>
              <a:buClr>
                <a:schemeClr val="lt1"/>
              </a:buClr>
              <a:buSzPts val="1400"/>
              <a:buNone/>
              <a:defRPr>
                <a:solidFill>
                  <a:schemeClr val="lt1"/>
                </a:solidFill>
              </a:defRPr>
            </a:lvl4pPr>
            <a:lvl5pPr lvl="4">
              <a:spcBef>
                <a:spcPts val="2133"/>
              </a:spcBef>
              <a:spcAft>
                <a:spcPts val="0"/>
              </a:spcAft>
              <a:buClr>
                <a:schemeClr val="lt1"/>
              </a:buClr>
              <a:buSzPts val="1400"/>
              <a:buNone/>
              <a:defRPr>
                <a:solidFill>
                  <a:schemeClr val="lt1"/>
                </a:solidFill>
              </a:defRPr>
            </a:lvl5pPr>
            <a:lvl6pPr lvl="5">
              <a:spcBef>
                <a:spcPts val="2133"/>
              </a:spcBef>
              <a:spcAft>
                <a:spcPts val="0"/>
              </a:spcAft>
              <a:buClr>
                <a:schemeClr val="lt1"/>
              </a:buClr>
              <a:buSzPts val="1400"/>
              <a:buNone/>
              <a:defRPr>
                <a:solidFill>
                  <a:schemeClr val="lt1"/>
                </a:solidFill>
              </a:defRPr>
            </a:lvl6pPr>
            <a:lvl7pPr lvl="6">
              <a:spcBef>
                <a:spcPts val="2133"/>
              </a:spcBef>
              <a:spcAft>
                <a:spcPts val="0"/>
              </a:spcAft>
              <a:buClr>
                <a:schemeClr val="lt1"/>
              </a:buClr>
              <a:buSzPts val="1400"/>
              <a:buNone/>
              <a:defRPr>
                <a:solidFill>
                  <a:schemeClr val="lt1"/>
                </a:solidFill>
              </a:defRPr>
            </a:lvl7pPr>
            <a:lvl8pPr lvl="7">
              <a:spcBef>
                <a:spcPts val="2133"/>
              </a:spcBef>
              <a:spcAft>
                <a:spcPts val="0"/>
              </a:spcAft>
              <a:buClr>
                <a:schemeClr val="lt1"/>
              </a:buClr>
              <a:buSzPts val="1400"/>
              <a:buNone/>
              <a:defRPr>
                <a:solidFill>
                  <a:schemeClr val="lt1"/>
                </a:solidFill>
              </a:defRPr>
            </a:lvl8pPr>
            <a:lvl9pPr lvl="8">
              <a:spcBef>
                <a:spcPts val="2133"/>
              </a:spcBef>
              <a:spcAft>
                <a:spcPts val="2133"/>
              </a:spcAft>
              <a:buClr>
                <a:schemeClr val="lt1"/>
              </a:buClr>
              <a:buSzPts val="1400"/>
              <a:buNone/>
              <a:defRPr>
                <a:solidFill>
                  <a:schemeClr val="lt1"/>
                </a:solidFill>
              </a:defRPr>
            </a:lvl9pPr>
          </a:lstStyle>
          <a:p>
            <a:endParaRPr/>
          </a:p>
        </p:txBody>
      </p:sp>
      <p:sp>
        <p:nvSpPr>
          <p:cNvPr id="39" name="Google Shape;39;p3"/>
          <p:cNvSpPr/>
          <p:nvPr/>
        </p:nvSpPr>
        <p:spPr>
          <a:xfrm>
            <a:off x="8497167" y="3016200"/>
            <a:ext cx="3300295" cy="825592"/>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11281695" y="302599"/>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10354768" y="935938"/>
            <a:ext cx="604389" cy="52483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9239866" y="302614"/>
            <a:ext cx="852901" cy="902983"/>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11672965" y="1205606"/>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11281685" y="2252049"/>
            <a:ext cx="604416" cy="590089"/>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11161736" y="4127182"/>
            <a:ext cx="631189" cy="653612"/>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11672965" y="3384467"/>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10461318" y="2063392"/>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5824913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2"/>
        </a:solidFill>
        <a:effectLst/>
      </p:bgPr>
    </p:bg>
    <p:spTree>
      <p:nvGrpSpPr>
        <p:cNvPr id="1" name="Shape 123"/>
        <p:cNvGrpSpPr/>
        <p:nvPr/>
      </p:nvGrpSpPr>
      <p:grpSpPr>
        <a:xfrm>
          <a:off x="0" y="0"/>
          <a:ext cx="0" cy="0"/>
          <a:chOff x="0" y="0"/>
          <a:chExt cx="0" cy="0"/>
        </a:xfrm>
      </p:grpSpPr>
      <p:sp>
        <p:nvSpPr>
          <p:cNvPr id="124" name="Google Shape;124;p9"/>
          <p:cNvSpPr txBox="1">
            <a:spLocks noGrp="1"/>
          </p:cNvSpPr>
          <p:nvPr>
            <p:ph type="title"/>
          </p:nvPr>
        </p:nvSpPr>
        <p:spPr>
          <a:xfrm>
            <a:off x="950967" y="1411795"/>
            <a:ext cx="5969200" cy="1355200"/>
          </a:xfrm>
          <a:prstGeom prst="rect">
            <a:avLst/>
          </a:prstGeom>
        </p:spPr>
        <p:txBody>
          <a:bodyPr spcFirstLastPara="1" wrap="square" lIns="91425" tIns="0" rIns="0" bIns="0" anchor="ctr" anchorCtr="0">
            <a:noAutofit/>
          </a:bodyPr>
          <a:lstStyle>
            <a:lvl1pPr lvl="0" rtl="0">
              <a:spcBef>
                <a:spcPts val="0"/>
              </a:spcBef>
              <a:spcAft>
                <a:spcPts val="0"/>
              </a:spcAft>
              <a:buSzPts val="4000"/>
              <a:buNone/>
              <a:defRPr sz="5333"/>
            </a:lvl1pPr>
            <a:lvl2pPr lvl="1" rtl="0">
              <a:spcBef>
                <a:spcPts val="0"/>
              </a:spcBef>
              <a:spcAft>
                <a:spcPts val="0"/>
              </a:spcAft>
              <a:buSzPts val="3800"/>
              <a:buNone/>
              <a:defRPr sz="5067"/>
            </a:lvl2pPr>
            <a:lvl3pPr lvl="2" rtl="0">
              <a:spcBef>
                <a:spcPts val="0"/>
              </a:spcBef>
              <a:spcAft>
                <a:spcPts val="0"/>
              </a:spcAft>
              <a:buSzPts val="3800"/>
              <a:buNone/>
              <a:defRPr sz="5067"/>
            </a:lvl3pPr>
            <a:lvl4pPr lvl="3" rtl="0">
              <a:spcBef>
                <a:spcPts val="0"/>
              </a:spcBef>
              <a:spcAft>
                <a:spcPts val="0"/>
              </a:spcAft>
              <a:buSzPts val="3800"/>
              <a:buNone/>
              <a:defRPr sz="5067"/>
            </a:lvl4pPr>
            <a:lvl5pPr lvl="4" rtl="0">
              <a:spcBef>
                <a:spcPts val="0"/>
              </a:spcBef>
              <a:spcAft>
                <a:spcPts val="0"/>
              </a:spcAft>
              <a:buSzPts val="3800"/>
              <a:buNone/>
              <a:defRPr sz="5067"/>
            </a:lvl5pPr>
            <a:lvl6pPr lvl="5" rtl="0">
              <a:spcBef>
                <a:spcPts val="0"/>
              </a:spcBef>
              <a:spcAft>
                <a:spcPts val="0"/>
              </a:spcAft>
              <a:buSzPts val="3800"/>
              <a:buNone/>
              <a:defRPr sz="5067"/>
            </a:lvl6pPr>
            <a:lvl7pPr lvl="6" rtl="0">
              <a:spcBef>
                <a:spcPts val="0"/>
              </a:spcBef>
              <a:spcAft>
                <a:spcPts val="0"/>
              </a:spcAft>
              <a:buSzPts val="3800"/>
              <a:buNone/>
              <a:defRPr sz="5067"/>
            </a:lvl7pPr>
            <a:lvl8pPr lvl="7" rtl="0">
              <a:spcBef>
                <a:spcPts val="0"/>
              </a:spcBef>
              <a:spcAft>
                <a:spcPts val="0"/>
              </a:spcAft>
              <a:buSzPts val="3800"/>
              <a:buNone/>
              <a:defRPr sz="5067"/>
            </a:lvl8pPr>
            <a:lvl9pPr lvl="8" rtl="0">
              <a:spcBef>
                <a:spcPts val="0"/>
              </a:spcBef>
              <a:spcAft>
                <a:spcPts val="0"/>
              </a:spcAft>
              <a:buSzPts val="3800"/>
              <a:buNone/>
              <a:defRPr sz="5067"/>
            </a:lvl9pPr>
          </a:lstStyle>
          <a:p>
            <a:endParaRPr/>
          </a:p>
        </p:txBody>
      </p:sp>
      <p:sp>
        <p:nvSpPr>
          <p:cNvPr id="125" name="Google Shape;125;p9"/>
          <p:cNvSpPr txBox="1">
            <a:spLocks noGrp="1"/>
          </p:cNvSpPr>
          <p:nvPr>
            <p:ph type="subTitle" idx="1"/>
          </p:nvPr>
        </p:nvSpPr>
        <p:spPr>
          <a:xfrm>
            <a:off x="950967" y="2706733"/>
            <a:ext cx="4966400" cy="290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600"/>
              <a:buNone/>
              <a:defRPr sz="2133">
                <a:solidFill>
                  <a:schemeClr val="dk1"/>
                </a:solidFill>
              </a:defRPr>
            </a:lvl1pPr>
            <a:lvl2pPr lvl="1" rtl="0">
              <a:lnSpc>
                <a:spcPct val="100000"/>
              </a:lnSpc>
              <a:spcBef>
                <a:spcPts val="0"/>
              </a:spcBef>
              <a:spcAft>
                <a:spcPts val="0"/>
              </a:spcAft>
              <a:buClr>
                <a:schemeClr val="dk1"/>
              </a:buClr>
              <a:buSzPts val="1600"/>
              <a:buNone/>
              <a:defRPr sz="2133">
                <a:solidFill>
                  <a:schemeClr val="dk1"/>
                </a:solidFill>
              </a:defRPr>
            </a:lvl2pPr>
            <a:lvl3pPr lvl="2" rtl="0">
              <a:lnSpc>
                <a:spcPct val="100000"/>
              </a:lnSpc>
              <a:spcBef>
                <a:spcPts val="0"/>
              </a:spcBef>
              <a:spcAft>
                <a:spcPts val="0"/>
              </a:spcAft>
              <a:buClr>
                <a:schemeClr val="dk1"/>
              </a:buClr>
              <a:buSzPts val="1600"/>
              <a:buNone/>
              <a:defRPr sz="2133">
                <a:solidFill>
                  <a:schemeClr val="dk1"/>
                </a:solidFill>
              </a:defRPr>
            </a:lvl3pPr>
            <a:lvl4pPr lvl="3" rtl="0">
              <a:lnSpc>
                <a:spcPct val="100000"/>
              </a:lnSpc>
              <a:spcBef>
                <a:spcPts val="0"/>
              </a:spcBef>
              <a:spcAft>
                <a:spcPts val="0"/>
              </a:spcAft>
              <a:buClr>
                <a:schemeClr val="dk1"/>
              </a:buClr>
              <a:buSzPts val="1600"/>
              <a:buNone/>
              <a:defRPr sz="2133">
                <a:solidFill>
                  <a:schemeClr val="dk1"/>
                </a:solidFill>
              </a:defRPr>
            </a:lvl4pPr>
            <a:lvl5pPr lvl="4" rtl="0">
              <a:lnSpc>
                <a:spcPct val="100000"/>
              </a:lnSpc>
              <a:spcBef>
                <a:spcPts val="0"/>
              </a:spcBef>
              <a:spcAft>
                <a:spcPts val="0"/>
              </a:spcAft>
              <a:buClr>
                <a:schemeClr val="dk1"/>
              </a:buClr>
              <a:buSzPts val="1600"/>
              <a:buNone/>
              <a:defRPr sz="2133">
                <a:solidFill>
                  <a:schemeClr val="dk1"/>
                </a:solidFill>
              </a:defRPr>
            </a:lvl5pPr>
            <a:lvl6pPr lvl="5" rtl="0">
              <a:lnSpc>
                <a:spcPct val="100000"/>
              </a:lnSpc>
              <a:spcBef>
                <a:spcPts val="0"/>
              </a:spcBef>
              <a:spcAft>
                <a:spcPts val="0"/>
              </a:spcAft>
              <a:buClr>
                <a:schemeClr val="dk1"/>
              </a:buClr>
              <a:buSzPts val="1600"/>
              <a:buNone/>
              <a:defRPr sz="2133">
                <a:solidFill>
                  <a:schemeClr val="dk1"/>
                </a:solidFill>
              </a:defRPr>
            </a:lvl6pPr>
            <a:lvl7pPr lvl="6" rtl="0">
              <a:lnSpc>
                <a:spcPct val="100000"/>
              </a:lnSpc>
              <a:spcBef>
                <a:spcPts val="0"/>
              </a:spcBef>
              <a:spcAft>
                <a:spcPts val="0"/>
              </a:spcAft>
              <a:buClr>
                <a:schemeClr val="dk1"/>
              </a:buClr>
              <a:buSzPts val="1600"/>
              <a:buNone/>
              <a:defRPr sz="2133">
                <a:solidFill>
                  <a:schemeClr val="dk1"/>
                </a:solidFill>
              </a:defRPr>
            </a:lvl7pPr>
            <a:lvl8pPr lvl="7" rtl="0">
              <a:lnSpc>
                <a:spcPct val="100000"/>
              </a:lnSpc>
              <a:spcBef>
                <a:spcPts val="0"/>
              </a:spcBef>
              <a:spcAft>
                <a:spcPts val="0"/>
              </a:spcAft>
              <a:buClr>
                <a:schemeClr val="dk1"/>
              </a:buClr>
              <a:buSzPts val="1600"/>
              <a:buNone/>
              <a:defRPr sz="2133">
                <a:solidFill>
                  <a:schemeClr val="dk1"/>
                </a:solidFill>
              </a:defRPr>
            </a:lvl8pPr>
            <a:lvl9pPr lvl="8" rtl="0">
              <a:lnSpc>
                <a:spcPct val="100000"/>
              </a:lnSpc>
              <a:spcBef>
                <a:spcPts val="0"/>
              </a:spcBef>
              <a:spcAft>
                <a:spcPts val="0"/>
              </a:spcAft>
              <a:buClr>
                <a:schemeClr val="dk1"/>
              </a:buClr>
              <a:buSzPts val="1600"/>
              <a:buNone/>
              <a:defRPr sz="2133">
                <a:solidFill>
                  <a:schemeClr val="dk1"/>
                </a:solidFill>
              </a:defRPr>
            </a:lvl9pPr>
          </a:lstStyle>
          <a:p>
            <a:endParaRPr/>
          </a:p>
        </p:txBody>
      </p:sp>
    </p:spTree>
    <p:extLst>
      <p:ext uri="{BB962C8B-B14F-4D97-AF65-F5344CB8AC3E}">
        <p14:creationId xmlns:p14="http://schemas.microsoft.com/office/powerpoint/2010/main" val="369619349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8"/>
        <p:cNvGrpSpPr/>
        <p:nvPr/>
      </p:nvGrpSpPr>
      <p:grpSpPr>
        <a:xfrm>
          <a:off x="0" y="0"/>
          <a:ext cx="0" cy="0"/>
          <a:chOff x="0" y="0"/>
          <a:chExt cx="0" cy="0"/>
        </a:xfrm>
      </p:grpSpPr>
    </p:spTree>
    <p:extLst>
      <p:ext uri="{BB962C8B-B14F-4D97-AF65-F5344CB8AC3E}">
        <p14:creationId xmlns:p14="http://schemas.microsoft.com/office/powerpoint/2010/main" val="421286178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lt2"/>
        </a:solidFill>
        <a:effectLst/>
      </p:bgPr>
    </p:bg>
    <p:spTree>
      <p:nvGrpSpPr>
        <p:cNvPr id="1" name="Shape 511"/>
        <p:cNvGrpSpPr/>
        <p:nvPr/>
      </p:nvGrpSpPr>
      <p:grpSpPr>
        <a:xfrm>
          <a:off x="0" y="0"/>
          <a:ext cx="0" cy="0"/>
          <a:chOff x="0" y="0"/>
          <a:chExt cx="0" cy="0"/>
        </a:xfrm>
      </p:grpSpPr>
      <p:sp>
        <p:nvSpPr>
          <p:cNvPr id="512" name="Google Shape;512;p27"/>
          <p:cNvSpPr/>
          <p:nvPr/>
        </p:nvSpPr>
        <p:spPr>
          <a:xfrm rot="5400000" flipH="1">
            <a:off x="6730597" y="44600"/>
            <a:ext cx="5322400" cy="6768800"/>
          </a:xfrm>
          <a:prstGeom prst="roundRect">
            <a:avLst>
              <a:gd name="adj" fmla="val 13015"/>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3" name="Google Shape;513;p27"/>
          <p:cNvSpPr txBox="1">
            <a:spLocks noGrp="1"/>
          </p:cNvSpPr>
          <p:nvPr>
            <p:ph type="title"/>
          </p:nvPr>
        </p:nvSpPr>
        <p:spPr>
          <a:xfrm flipH="1">
            <a:off x="7378831" y="2886333"/>
            <a:ext cx="3866000" cy="2024400"/>
          </a:xfrm>
          <a:prstGeom prst="rect">
            <a:avLst/>
          </a:prstGeom>
        </p:spPr>
        <p:txBody>
          <a:bodyPr spcFirstLastPara="1" wrap="square" lIns="91425" tIns="91425" rIns="91425" bIns="91425" anchor="ctr" anchorCtr="0">
            <a:noAutofit/>
          </a:bodyPr>
          <a:lstStyle>
            <a:lvl1pPr lvl="0" algn="r" rtl="0">
              <a:lnSpc>
                <a:spcPct val="90000"/>
              </a:lnSpc>
              <a:spcBef>
                <a:spcPts val="0"/>
              </a:spcBef>
              <a:spcAft>
                <a:spcPts val="0"/>
              </a:spcAft>
              <a:buClr>
                <a:schemeClr val="lt1"/>
              </a:buClr>
              <a:buSzPts val="3900"/>
              <a:buNone/>
              <a:defRPr sz="5200">
                <a:solidFill>
                  <a:schemeClr val="lt1"/>
                </a:solidFill>
              </a:defRPr>
            </a:lvl1pPr>
            <a:lvl2pPr lvl="1" algn="r" rtl="0">
              <a:spcBef>
                <a:spcPts val="0"/>
              </a:spcBef>
              <a:spcAft>
                <a:spcPts val="0"/>
              </a:spcAft>
              <a:buClr>
                <a:schemeClr val="lt1"/>
              </a:buClr>
              <a:buSzPts val="3600"/>
              <a:buNone/>
              <a:defRPr sz="4800">
                <a:solidFill>
                  <a:schemeClr val="lt1"/>
                </a:solidFill>
              </a:defRPr>
            </a:lvl2pPr>
            <a:lvl3pPr lvl="2" algn="r" rtl="0">
              <a:spcBef>
                <a:spcPts val="0"/>
              </a:spcBef>
              <a:spcAft>
                <a:spcPts val="0"/>
              </a:spcAft>
              <a:buClr>
                <a:schemeClr val="lt1"/>
              </a:buClr>
              <a:buSzPts val="3600"/>
              <a:buNone/>
              <a:defRPr sz="4800">
                <a:solidFill>
                  <a:schemeClr val="lt1"/>
                </a:solidFill>
              </a:defRPr>
            </a:lvl3pPr>
            <a:lvl4pPr lvl="3" algn="r" rtl="0">
              <a:spcBef>
                <a:spcPts val="0"/>
              </a:spcBef>
              <a:spcAft>
                <a:spcPts val="0"/>
              </a:spcAft>
              <a:buClr>
                <a:schemeClr val="lt1"/>
              </a:buClr>
              <a:buSzPts val="3600"/>
              <a:buNone/>
              <a:defRPr sz="4800">
                <a:solidFill>
                  <a:schemeClr val="lt1"/>
                </a:solidFill>
              </a:defRPr>
            </a:lvl4pPr>
            <a:lvl5pPr lvl="4" algn="r" rtl="0">
              <a:spcBef>
                <a:spcPts val="0"/>
              </a:spcBef>
              <a:spcAft>
                <a:spcPts val="0"/>
              </a:spcAft>
              <a:buClr>
                <a:schemeClr val="lt1"/>
              </a:buClr>
              <a:buSzPts val="3600"/>
              <a:buNone/>
              <a:defRPr sz="4800">
                <a:solidFill>
                  <a:schemeClr val="lt1"/>
                </a:solidFill>
              </a:defRPr>
            </a:lvl5pPr>
            <a:lvl6pPr lvl="5" algn="r" rtl="0">
              <a:spcBef>
                <a:spcPts val="0"/>
              </a:spcBef>
              <a:spcAft>
                <a:spcPts val="0"/>
              </a:spcAft>
              <a:buClr>
                <a:schemeClr val="lt1"/>
              </a:buClr>
              <a:buSzPts val="3600"/>
              <a:buNone/>
              <a:defRPr sz="4800">
                <a:solidFill>
                  <a:schemeClr val="lt1"/>
                </a:solidFill>
              </a:defRPr>
            </a:lvl6pPr>
            <a:lvl7pPr lvl="6" algn="r" rtl="0">
              <a:spcBef>
                <a:spcPts val="0"/>
              </a:spcBef>
              <a:spcAft>
                <a:spcPts val="0"/>
              </a:spcAft>
              <a:buClr>
                <a:schemeClr val="lt1"/>
              </a:buClr>
              <a:buSzPts val="3600"/>
              <a:buNone/>
              <a:defRPr sz="4800">
                <a:solidFill>
                  <a:schemeClr val="lt1"/>
                </a:solidFill>
              </a:defRPr>
            </a:lvl7pPr>
            <a:lvl8pPr lvl="7" algn="r" rtl="0">
              <a:spcBef>
                <a:spcPts val="0"/>
              </a:spcBef>
              <a:spcAft>
                <a:spcPts val="0"/>
              </a:spcAft>
              <a:buClr>
                <a:schemeClr val="lt1"/>
              </a:buClr>
              <a:buSzPts val="3600"/>
              <a:buNone/>
              <a:defRPr sz="4800">
                <a:solidFill>
                  <a:schemeClr val="lt1"/>
                </a:solidFill>
              </a:defRPr>
            </a:lvl8pPr>
            <a:lvl9pPr lvl="8" algn="r" rtl="0">
              <a:spcBef>
                <a:spcPts val="0"/>
              </a:spcBef>
              <a:spcAft>
                <a:spcPts val="0"/>
              </a:spcAft>
              <a:buClr>
                <a:schemeClr val="lt1"/>
              </a:buClr>
              <a:buSzPts val="3600"/>
              <a:buNone/>
              <a:defRPr sz="4800">
                <a:solidFill>
                  <a:schemeClr val="lt1"/>
                </a:solidFill>
              </a:defRPr>
            </a:lvl9pPr>
          </a:lstStyle>
          <a:p>
            <a:endParaRPr/>
          </a:p>
        </p:txBody>
      </p:sp>
      <p:sp>
        <p:nvSpPr>
          <p:cNvPr id="514" name="Google Shape;514;p27"/>
          <p:cNvSpPr txBox="1">
            <a:spLocks noGrp="1"/>
          </p:cNvSpPr>
          <p:nvPr>
            <p:ph type="title" idx="2" hasCustomPrompt="1"/>
          </p:nvPr>
        </p:nvSpPr>
        <p:spPr>
          <a:xfrm flipH="1">
            <a:off x="6642031" y="1516467"/>
            <a:ext cx="4602800" cy="1402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1"/>
              </a:buClr>
              <a:buSzPts val="12000"/>
              <a:buNone/>
              <a:defRPr sz="16000">
                <a:solidFill>
                  <a:schemeClr val="dk1"/>
                </a:solidFill>
              </a:defRPr>
            </a:lvl1pPr>
            <a:lvl2pPr lvl="1" algn="r" rtl="0">
              <a:spcBef>
                <a:spcPts val="0"/>
              </a:spcBef>
              <a:spcAft>
                <a:spcPts val="0"/>
              </a:spcAft>
              <a:buClr>
                <a:schemeClr val="lt1"/>
              </a:buClr>
              <a:buSzPts val="12000"/>
              <a:buNone/>
              <a:defRPr sz="16000">
                <a:solidFill>
                  <a:schemeClr val="lt1"/>
                </a:solidFill>
              </a:defRPr>
            </a:lvl2pPr>
            <a:lvl3pPr lvl="2" algn="r" rtl="0">
              <a:spcBef>
                <a:spcPts val="0"/>
              </a:spcBef>
              <a:spcAft>
                <a:spcPts val="0"/>
              </a:spcAft>
              <a:buClr>
                <a:schemeClr val="lt1"/>
              </a:buClr>
              <a:buSzPts val="12000"/>
              <a:buNone/>
              <a:defRPr sz="16000">
                <a:solidFill>
                  <a:schemeClr val="lt1"/>
                </a:solidFill>
              </a:defRPr>
            </a:lvl3pPr>
            <a:lvl4pPr lvl="3" algn="r" rtl="0">
              <a:spcBef>
                <a:spcPts val="0"/>
              </a:spcBef>
              <a:spcAft>
                <a:spcPts val="0"/>
              </a:spcAft>
              <a:buClr>
                <a:schemeClr val="lt1"/>
              </a:buClr>
              <a:buSzPts val="12000"/>
              <a:buNone/>
              <a:defRPr sz="16000">
                <a:solidFill>
                  <a:schemeClr val="lt1"/>
                </a:solidFill>
              </a:defRPr>
            </a:lvl4pPr>
            <a:lvl5pPr lvl="4" algn="r" rtl="0">
              <a:spcBef>
                <a:spcPts val="0"/>
              </a:spcBef>
              <a:spcAft>
                <a:spcPts val="0"/>
              </a:spcAft>
              <a:buClr>
                <a:schemeClr val="lt1"/>
              </a:buClr>
              <a:buSzPts val="12000"/>
              <a:buNone/>
              <a:defRPr sz="16000">
                <a:solidFill>
                  <a:schemeClr val="lt1"/>
                </a:solidFill>
              </a:defRPr>
            </a:lvl5pPr>
            <a:lvl6pPr lvl="5" algn="r" rtl="0">
              <a:spcBef>
                <a:spcPts val="0"/>
              </a:spcBef>
              <a:spcAft>
                <a:spcPts val="0"/>
              </a:spcAft>
              <a:buClr>
                <a:schemeClr val="lt1"/>
              </a:buClr>
              <a:buSzPts val="12000"/>
              <a:buNone/>
              <a:defRPr sz="16000">
                <a:solidFill>
                  <a:schemeClr val="lt1"/>
                </a:solidFill>
              </a:defRPr>
            </a:lvl6pPr>
            <a:lvl7pPr lvl="6" algn="r" rtl="0">
              <a:spcBef>
                <a:spcPts val="0"/>
              </a:spcBef>
              <a:spcAft>
                <a:spcPts val="0"/>
              </a:spcAft>
              <a:buClr>
                <a:schemeClr val="lt1"/>
              </a:buClr>
              <a:buSzPts val="12000"/>
              <a:buNone/>
              <a:defRPr sz="16000">
                <a:solidFill>
                  <a:schemeClr val="lt1"/>
                </a:solidFill>
              </a:defRPr>
            </a:lvl7pPr>
            <a:lvl8pPr lvl="7" algn="r" rtl="0">
              <a:spcBef>
                <a:spcPts val="0"/>
              </a:spcBef>
              <a:spcAft>
                <a:spcPts val="0"/>
              </a:spcAft>
              <a:buClr>
                <a:schemeClr val="lt1"/>
              </a:buClr>
              <a:buSzPts val="12000"/>
              <a:buNone/>
              <a:defRPr sz="16000">
                <a:solidFill>
                  <a:schemeClr val="lt1"/>
                </a:solidFill>
              </a:defRPr>
            </a:lvl8pPr>
            <a:lvl9pPr lvl="8" algn="r" rtl="0">
              <a:spcBef>
                <a:spcPts val="0"/>
              </a:spcBef>
              <a:spcAft>
                <a:spcPts val="0"/>
              </a:spcAft>
              <a:buClr>
                <a:schemeClr val="lt1"/>
              </a:buClr>
              <a:buSzPts val="12000"/>
              <a:buNone/>
              <a:defRPr sz="16000">
                <a:solidFill>
                  <a:schemeClr val="lt1"/>
                </a:solidFill>
              </a:defRPr>
            </a:lvl9pPr>
          </a:lstStyle>
          <a:p>
            <a:r>
              <a:t>xx%</a:t>
            </a:r>
          </a:p>
        </p:txBody>
      </p:sp>
      <p:sp>
        <p:nvSpPr>
          <p:cNvPr id="515" name="Google Shape;515;p27"/>
          <p:cNvSpPr txBox="1">
            <a:spLocks noGrp="1"/>
          </p:cNvSpPr>
          <p:nvPr>
            <p:ph type="subTitle" idx="1"/>
          </p:nvPr>
        </p:nvSpPr>
        <p:spPr>
          <a:xfrm flipH="1">
            <a:off x="7378831" y="4594433"/>
            <a:ext cx="3866000" cy="82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600"/>
              <a:buNone/>
              <a:defRPr sz="2133">
                <a:solidFill>
                  <a:schemeClr val="lt1"/>
                </a:solidFill>
              </a:defRPr>
            </a:lvl1pPr>
            <a:lvl2pPr lvl="1" algn="r" rtl="0">
              <a:spcBef>
                <a:spcPts val="2133"/>
              </a:spcBef>
              <a:spcAft>
                <a:spcPts val="0"/>
              </a:spcAft>
              <a:buClr>
                <a:schemeClr val="lt1"/>
              </a:buClr>
              <a:buSzPts val="1400"/>
              <a:buNone/>
              <a:defRPr>
                <a:solidFill>
                  <a:schemeClr val="lt1"/>
                </a:solidFill>
              </a:defRPr>
            </a:lvl2pPr>
            <a:lvl3pPr lvl="2" algn="r" rtl="0">
              <a:spcBef>
                <a:spcPts val="2133"/>
              </a:spcBef>
              <a:spcAft>
                <a:spcPts val="0"/>
              </a:spcAft>
              <a:buClr>
                <a:schemeClr val="lt1"/>
              </a:buClr>
              <a:buSzPts val="1400"/>
              <a:buNone/>
              <a:defRPr>
                <a:solidFill>
                  <a:schemeClr val="lt1"/>
                </a:solidFill>
              </a:defRPr>
            </a:lvl3pPr>
            <a:lvl4pPr lvl="3" algn="r" rtl="0">
              <a:spcBef>
                <a:spcPts val="2133"/>
              </a:spcBef>
              <a:spcAft>
                <a:spcPts val="0"/>
              </a:spcAft>
              <a:buClr>
                <a:schemeClr val="lt1"/>
              </a:buClr>
              <a:buSzPts val="1400"/>
              <a:buNone/>
              <a:defRPr>
                <a:solidFill>
                  <a:schemeClr val="lt1"/>
                </a:solidFill>
              </a:defRPr>
            </a:lvl4pPr>
            <a:lvl5pPr lvl="4" algn="r" rtl="0">
              <a:spcBef>
                <a:spcPts val="2133"/>
              </a:spcBef>
              <a:spcAft>
                <a:spcPts val="0"/>
              </a:spcAft>
              <a:buClr>
                <a:schemeClr val="lt1"/>
              </a:buClr>
              <a:buSzPts val="1400"/>
              <a:buNone/>
              <a:defRPr>
                <a:solidFill>
                  <a:schemeClr val="lt1"/>
                </a:solidFill>
              </a:defRPr>
            </a:lvl5pPr>
            <a:lvl6pPr lvl="5" algn="r" rtl="0">
              <a:spcBef>
                <a:spcPts val="2133"/>
              </a:spcBef>
              <a:spcAft>
                <a:spcPts val="0"/>
              </a:spcAft>
              <a:buClr>
                <a:schemeClr val="lt1"/>
              </a:buClr>
              <a:buSzPts val="1400"/>
              <a:buNone/>
              <a:defRPr>
                <a:solidFill>
                  <a:schemeClr val="lt1"/>
                </a:solidFill>
              </a:defRPr>
            </a:lvl6pPr>
            <a:lvl7pPr lvl="6" algn="r" rtl="0">
              <a:spcBef>
                <a:spcPts val="2133"/>
              </a:spcBef>
              <a:spcAft>
                <a:spcPts val="0"/>
              </a:spcAft>
              <a:buClr>
                <a:schemeClr val="lt1"/>
              </a:buClr>
              <a:buSzPts val="1400"/>
              <a:buNone/>
              <a:defRPr>
                <a:solidFill>
                  <a:schemeClr val="lt1"/>
                </a:solidFill>
              </a:defRPr>
            </a:lvl7pPr>
            <a:lvl8pPr lvl="7" algn="r" rtl="0">
              <a:spcBef>
                <a:spcPts val="2133"/>
              </a:spcBef>
              <a:spcAft>
                <a:spcPts val="0"/>
              </a:spcAft>
              <a:buClr>
                <a:schemeClr val="lt1"/>
              </a:buClr>
              <a:buSzPts val="1400"/>
              <a:buNone/>
              <a:defRPr>
                <a:solidFill>
                  <a:schemeClr val="lt1"/>
                </a:solidFill>
              </a:defRPr>
            </a:lvl8pPr>
            <a:lvl9pPr lvl="8" algn="r" rtl="0">
              <a:spcBef>
                <a:spcPts val="2133"/>
              </a:spcBef>
              <a:spcAft>
                <a:spcPts val="2133"/>
              </a:spcAft>
              <a:buClr>
                <a:schemeClr val="lt1"/>
              </a:buClr>
              <a:buSzPts val="1400"/>
              <a:buNone/>
              <a:defRPr>
                <a:solidFill>
                  <a:schemeClr val="lt1"/>
                </a:solidFill>
              </a:defRPr>
            </a:lvl9pPr>
          </a:lstStyle>
          <a:p>
            <a:endParaRPr/>
          </a:p>
        </p:txBody>
      </p:sp>
      <p:sp>
        <p:nvSpPr>
          <p:cNvPr id="516" name="Google Shape;516;p27"/>
          <p:cNvSpPr/>
          <p:nvPr/>
        </p:nvSpPr>
        <p:spPr>
          <a:xfrm flipH="1">
            <a:off x="407370" y="3016200"/>
            <a:ext cx="3300295" cy="825592"/>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7" name="Google Shape;517;p27"/>
          <p:cNvSpPr/>
          <p:nvPr/>
        </p:nvSpPr>
        <p:spPr>
          <a:xfrm flipH="1">
            <a:off x="531859" y="302599"/>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8" name="Google Shape;518;p27"/>
          <p:cNvSpPr/>
          <p:nvPr/>
        </p:nvSpPr>
        <p:spPr>
          <a:xfrm flipH="1">
            <a:off x="1245674" y="935938"/>
            <a:ext cx="604389" cy="52483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9" name="Google Shape;519;p27"/>
          <p:cNvSpPr/>
          <p:nvPr/>
        </p:nvSpPr>
        <p:spPr>
          <a:xfrm flipH="1">
            <a:off x="2112063" y="302614"/>
            <a:ext cx="852901" cy="902983"/>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0" name="Google Shape;520;p27"/>
          <p:cNvSpPr/>
          <p:nvPr/>
        </p:nvSpPr>
        <p:spPr>
          <a:xfrm flipH="1">
            <a:off x="241434" y="1205606"/>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1" name="Google Shape;521;p27"/>
          <p:cNvSpPr/>
          <p:nvPr/>
        </p:nvSpPr>
        <p:spPr>
          <a:xfrm flipH="1">
            <a:off x="318731" y="2252049"/>
            <a:ext cx="604416" cy="590089"/>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2" name="Google Shape;522;p27"/>
          <p:cNvSpPr/>
          <p:nvPr/>
        </p:nvSpPr>
        <p:spPr>
          <a:xfrm flipH="1">
            <a:off x="411906" y="4127182"/>
            <a:ext cx="631189" cy="653612"/>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3" name="Google Shape;523;p27"/>
          <p:cNvSpPr/>
          <p:nvPr/>
        </p:nvSpPr>
        <p:spPr>
          <a:xfrm flipH="1">
            <a:off x="241434" y="3384467"/>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4" name="Google Shape;524;p27"/>
          <p:cNvSpPr/>
          <p:nvPr/>
        </p:nvSpPr>
        <p:spPr>
          <a:xfrm flipH="1">
            <a:off x="1352236" y="2063392"/>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61523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2"/>
        </a:solidFill>
        <a:effectLst/>
      </p:bgPr>
    </p:bg>
    <p:spTree>
      <p:nvGrpSpPr>
        <p:cNvPr id="1" name="Shape 630"/>
        <p:cNvGrpSpPr/>
        <p:nvPr/>
      </p:nvGrpSpPr>
      <p:grpSpPr>
        <a:xfrm>
          <a:off x="0" y="0"/>
          <a:ext cx="0" cy="0"/>
          <a:chOff x="0" y="0"/>
          <a:chExt cx="0" cy="0"/>
        </a:xfrm>
      </p:grpSpPr>
      <p:sp>
        <p:nvSpPr>
          <p:cNvPr id="631" name="Google Shape;631;p31"/>
          <p:cNvSpPr/>
          <p:nvPr/>
        </p:nvSpPr>
        <p:spPr>
          <a:xfrm>
            <a:off x="11391243" y="239101"/>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31"/>
          <p:cNvSpPr/>
          <p:nvPr/>
        </p:nvSpPr>
        <p:spPr>
          <a:xfrm>
            <a:off x="10781269" y="920781"/>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31"/>
          <p:cNvSpPr/>
          <p:nvPr/>
        </p:nvSpPr>
        <p:spPr>
          <a:xfrm>
            <a:off x="10028165" y="182137"/>
            <a:ext cx="609769" cy="6456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31"/>
          <p:cNvSpPr/>
          <p:nvPr/>
        </p:nvSpPr>
        <p:spPr>
          <a:xfrm>
            <a:off x="11726927" y="1013822"/>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31"/>
          <p:cNvSpPr/>
          <p:nvPr/>
        </p:nvSpPr>
        <p:spPr>
          <a:xfrm>
            <a:off x="11385068" y="1537767"/>
            <a:ext cx="518549" cy="506261"/>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31"/>
          <p:cNvSpPr/>
          <p:nvPr/>
        </p:nvSpPr>
        <p:spPr>
          <a:xfrm>
            <a:off x="175827" y="346093"/>
            <a:ext cx="541519" cy="56076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31"/>
          <p:cNvSpPr/>
          <p:nvPr/>
        </p:nvSpPr>
        <p:spPr>
          <a:xfrm>
            <a:off x="1128244" y="270809"/>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31"/>
          <p:cNvSpPr/>
          <p:nvPr/>
        </p:nvSpPr>
        <p:spPr>
          <a:xfrm>
            <a:off x="705847" y="1100213"/>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31"/>
          <p:cNvSpPr/>
          <p:nvPr/>
        </p:nvSpPr>
        <p:spPr>
          <a:xfrm>
            <a:off x="187318" y="1537764"/>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31"/>
          <p:cNvSpPr/>
          <p:nvPr/>
        </p:nvSpPr>
        <p:spPr>
          <a:xfrm>
            <a:off x="1377398" y="603003"/>
            <a:ext cx="541501" cy="573328"/>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31"/>
          <p:cNvSpPr/>
          <p:nvPr/>
        </p:nvSpPr>
        <p:spPr>
          <a:xfrm rot="10800000">
            <a:off x="449824" y="6269566"/>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31"/>
          <p:cNvSpPr/>
          <p:nvPr/>
        </p:nvSpPr>
        <p:spPr>
          <a:xfrm rot="10800000">
            <a:off x="876965" y="5465212"/>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31"/>
          <p:cNvSpPr/>
          <p:nvPr/>
        </p:nvSpPr>
        <p:spPr>
          <a:xfrm rot="10800000">
            <a:off x="1538825" y="6008526"/>
            <a:ext cx="609769" cy="6456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31"/>
          <p:cNvSpPr/>
          <p:nvPr/>
        </p:nvSpPr>
        <p:spPr>
          <a:xfrm rot="10800000">
            <a:off x="200660" y="5558279"/>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31"/>
          <p:cNvSpPr/>
          <p:nvPr/>
        </p:nvSpPr>
        <p:spPr>
          <a:xfrm rot="10800000">
            <a:off x="273142" y="4792236"/>
            <a:ext cx="518549" cy="506261"/>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31"/>
          <p:cNvSpPr/>
          <p:nvPr/>
        </p:nvSpPr>
        <p:spPr>
          <a:xfrm rot="10800000">
            <a:off x="11459413" y="5929411"/>
            <a:ext cx="541519" cy="56076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31"/>
          <p:cNvSpPr/>
          <p:nvPr/>
        </p:nvSpPr>
        <p:spPr>
          <a:xfrm rot="10800000">
            <a:off x="10799343" y="6301291"/>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31"/>
          <p:cNvSpPr/>
          <p:nvPr/>
        </p:nvSpPr>
        <p:spPr>
          <a:xfrm rot="10800000">
            <a:off x="11135221" y="5408454"/>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31"/>
          <p:cNvSpPr/>
          <p:nvPr/>
        </p:nvSpPr>
        <p:spPr>
          <a:xfrm rot="10800000">
            <a:off x="11470914" y="4848228"/>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31"/>
          <p:cNvSpPr/>
          <p:nvPr/>
        </p:nvSpPr>
        <p:spPr>
          <a:xfrm rot="10800000">
            <a:off x="10257859" y="5659933"/>
            <a:ext cx="541501" cy="573328"/>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23145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2"/>
        </a:solidFill>
        <a:effectLst/>
      </p:bgPr>
    </p:bg>
    <p:spTree>
      <p:nvGrpSpPr>
        <p:cNvPr id="1" name="Shape 651"/>
        <p:cNvGrpSpPr/>
        <p:nvPr/>
      </p:nvGrpSpPr>
      <p:grpSpPr>
        <a:xfrm>
          <a:off x="0" y="0"/>
          <a:ext cx="0" cy="0"/>
          <a:chOff x="0" y="0"/>
          <a:chExt cx="0" cy="0"/>
        </a:xfrm>
      </p:grpSpPr>
      <p:sp>
        <p:nvSpPr>
          <p:cNvPr id="652" name="Google Shape;652;p32"/>
          <p:cNvSpPr/>
          <p:nvPr/>
        </p:nvSpPr>
        <p:spPr>
          <a:xfrm flipH="1">
            <a:off x="-46299" y="-32216"/>
            <a:ext cx="3291901" cy="1990045"/>
          </a:xfrm>
          <a:custGeom>
            <a:avLst/>
            <a:gdLst/>
            <a:ahLst/>
            <a:cxnLst/>
            <a:rect l="l" t="t" r="r" b="b"/>
            <a:pathLst>
              <a:path w="47619" h="28787" extrusionOk="0">
                <a:moveTo>
                  <a:pt x="1" y="0"/>
                </a:moveTo>
                <a:cubicBezTo>
                  <a:pt x="1609" y="3064"/>
                  <a:pt x="5648" y="5236"/>
                  <a:pt x="10381" y="5236"/>
                </a:cubicBezTo>
                <a:cubicBezTo>
                  <a:pt x="14115" y="5236"/>
                  <a:pt x="17415" y="3887"/>
                  <a:pt x="19427" y="1822"/>
                </a:cubicBezTo>
                <a:cubicBezTo>
                  <a:pt x="20022" y="5869"/>
                  <a:pt x="23497" y="8978"/>
                  <a:pt x="27712" y="8978"/>
                </a:cubicBezTo>
                <a:cubicBezTo>
                  <a:pt x="28017" y="8978"/>
                  <a:pt x="28314" y="8963"/>
                  <a:pt x="28611" y="8925"/>
                </a:cubicBezTo>
                <a:cubicBezTo>
                  <a:pt x="29030" y="19427"/>
                  <a:pt x="37239" y="27925"/>
                  <a:pt x="47619" y="28786"/>
                </a:cubicBezTo>
                <a:lnTo>
                  <a:pt x="47619"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32"/>
          <p:cNvSpPr/>
          <p:nvPr/>
        </p:nvSpPr>
        <p:spPr>
          <a:xfrm>
            <a:off x="8900102" y="-32216"/>
            <a:ext cx="3291901" cy="1990045"/>
          </a:xfrm>
          <a:custGeom>
            <a:avLst/>
            <a:gdLst/>
            <a:ahLst/>
            <a:cxnLst/>
            <a:rect l="l" t="t" r="r" b="b"/>
            <a:pathLst>
              <a:path w="47619" h="28787" extrusionOk="0">
                <a:moveTo>
                  <a:pt x="1" y="0"/>
                </a:moveTo>
                <a:cubicBezTo>
                  <a:pt x="1609" y="3064"/>
                  <a:pt x="5648" y="5236"/>
                  <a:pt x="10381" y="5236"/>
                </a:cubicBezTo>
                <a:cubicBezTo>
                  <a:pt x="14115" y="5236"/>
                  <a:pt x="17415" y="3887"/>
                  <a:pt x="19427" y="1822"/>
                </a:cubicBezTo>
                <a:cubicBezTo>
                  <a:pt x="20022" y="5869"/>
                  <a:pt x="23497" y="8978"/>
                  <a:pt x="27712" y="8978"/>
                </a:cubicBezTo>
                <a:cubicBezTo>
                  <a:pt x="28017" y="8978"/>
                  <a:pt x="28314" y="8963"/>
                  <a:pt x="28611" y="8925"/>
                </a:cubicBezTo>
                <a:cubicBezTo>
                  <a:pt x="29030" y="19427"/>
                  <a:pt x="37239" y="27925"/>
                  <a:pt x="47619" y="28786"/>
                </a:cubicBezTo>
                <a:lnTo>
                  <a:pt x="47619"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32"/>
          <p:cNvSpPr/>
          <p:nvPr/>
        </p:nvSpPr>
        <p:spPr>
          <a:xfrm rot="10800000" flipH="1">
            <a:off x="2570783" y="5297164"/>
            <a:ext cx="457328" cy="484163"/>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32"/>
          <p:cNvSpPr/>
          <p:nvPr/>
        </p:nvSpPr>
        <p:spPr>
          <a:xfrm rot="10800000" flipH="1">
            <a:off x="10477598" y="5761006"/>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32"/>
          <p:cNvSpPr/>
          <p:nvPr/>
        </p:nvSpPr>
        <p:spPr>
          <a:xfrm rot="10800000" flipH="1">
            <a:off x="9201486" y="5086421"/>
            <a:ext cx="274453" cy="290967"/>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32"/>
          <p:cNvSpPr/>
          <p:nvPr/>
        </p:nvSpPr>
        <p:spPr>
          <a:xfrm rot="10800000" flipH="1">
            <a:off x="11283555" y="5283349"/>
            <a:ext cx="483679" cy="511820"/>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32"/>
          <p:cNvSpPr/>
          <p:nvPr/>
        </p:nvSpPr>
        <p:spPr>
          <a:xfrm rot="10800000" flipH="1">
            <a:off x="9498370" y="5816391"/>
            <a:ext cx="571153" cy="557628"/>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32"/>
          <p:cNvSpPr/>
          <p:nvPr/>
        </p:nvSpPr>
        <p:spPr>
          <a:xfrm rot="10800000" flipH="1">
            <a:off x="368376" y="4945475"/>
            <a:ext cx="369731" cy="359687"/>
          </a:xfrm>
          <a:custGeom>
            <a:avLst/>
            <a:gdLst/>
            <a:ahLst/>
            <a:cxnLst/>
            <a:rect l="l" t="t" r="r" b="b"/>
            <a:pathLst>
              <a:path w="2236" h="2175" extrusionOk="0">
                <a:moveTo>
                  <a:pt x="1044" y="0"/>
                </a:moveTo>
                <a:cubicBezTo>
                  <a:pt x="1001" y="0"/>
                  <a:pt x="960" y="27"/>
                  <a:pt x="963" y="82"/>
                </a:cubicBezTo>
                <a:cubicBezTo>
                  <a:pt x="987" y="362"/>
                  <a:pt x="1005" y="637"/>
                  <a:pt x="1024" y="917"/>
                </a:cubicBezTo>
                <a:lnTo>
                  <a:pt x="676" y="624"/>
                </a:lnTo>
                <a:cubicBezTo>
                  <a:pt x="658" y="609"/>
                  <a:pt x="638" y="602"/>
                  <a:pt x="618" y="602"/>
                </a:cubicBezTo>
                <a:cubicBezTo>
                  <a:pt x="548" y="602"/>
                  <a:pt x="488" y="689"/>
                  <a:pt x="554" y="746"/>
                </a:cubicBezTo>
                <a:cubicBezTo>
                  <a:pt x="664" y="838"/>
                  <a:pt x="774" y="929"/>
                  <a:pt x="877" y="1020"/>
                </a:cubicBezTo>
                <a:cubicBezTo>
                  <a:pt x="621" y="1039"/>
                  <a:pt x="366" y="1051"/>
                  <a:pt x="110" y="1069"/>
                </a:cubicBezTo>
                <a:cubicBezTo>
                  <a:pt x="2" y="1075"/>
                  <a:pt x="0" y="1240"/>
                  <a:pt x="104" y="1240"/>
                </a:cubicBezTo>
                <a:cubicBezTo>
                  <a:pt x="106" y="1240"/>
                  <a:pt x="108" y="1240"/>
                  <a:pt x="110" y="1240"/>
                </a:cubicBezTo>
                <a:cubicBezTo>
                  <a:pt x="402" y="1221"/>
                  <a:pt x="695" y="1203"/>
                  <a:pt x="981" y="1185"/>
                </a:cubicBezTo>
                <a:lnTo>
                  <a:pt x="981" y="1185"/>
                </a:lnTo>
                <a:cubicBezTo>
                  <a:pt x="877" y="1294"/>
                  <a:pt x="768" y="1404"/>
                  <a:pt x="658" y="1514"/>
                </a:cubicBezTo>
                <a:cubicBezTo>
                  <a:pt x="596" y="1571"/>
                  <a:pt x="657" y="1658"/>
                  <a:pt x="725" y="1658"/>
                </a:cubicBezTo>
                <a:cubicBezTo>
                  <a:pt x="744" y="1658"/>
                  <a:pt x="763" y="1651"/>
                  <a:pt x="780" y="1635"/>
                </a:cubicBezTo>
                <a:cubicBezTo>
                  <a:pt x="871" y="1544"/>
                  <a:pt x="963" y="1453"/>
                  <a:pt x="1054" y="1361"/>
                </a:cubicBezTo>
                <a:cubicBezTo>
                  <a:pt x="1066" y="1605"/>
                  <a:pt x="1084" y="1849"/>
                  <a:pt x="1097" y="2092"/>
                </a:cubicBezTo>
                <a:cubicBezTo>
                  <a:pt x="1100" y="2147"/>
                  <a:pt x="1144" y="2175"/>
                  <a:pt x="1186" y="2175"/>
                </a:cubicBezTo>
                <a:cubicBezTo>
                  <a:pt x="1229" y="2175"/>
                  <a:pt x="1270" y="2147"/>
                  <a:pt x="1267" y="2092"/>
                </a:cubicBezTo>
                <a:cubicBezTo>
                  <a:pt x="1255" y="1830"/>
                  <a:pt x="1237" y="1568"/>
                  <a:pt x="1218" y="1307"/>
                </a:cubicBezTo>
                <a:lnTo>
                  <a:pt x="1218" y="1307"/>
                </a:lnTo>
                <a:cubicBezTo>
                  <a:pt x="1334" y="1404"/>
                  <a:pt x="1444" y="1495"/>
                  <a:pt x="1553" y="1593"/>
                </a:cubicBezTo>
                <a:cubicBezTo>
                  <a:pt x="1571" y="1607"/>
                  <a:pt x="1590" y="1612"/>
                  <a:pt x="1608" y="1612"/>
                </a:cubicBezTo>
                <a:cubicBezTo>
                  <a:pt x="1680" y="1612"/>
                  <a:pt x="1743" y="1524"/>
                  <a:pt x="1675" y="1471"/>
                </a:cubicBezTo>
                <a:lnTo>
                  <a:pt x="1316" y="1166"/>
                </a:lnTo>
                <a:cubicBezTo>
                  <a:pt x="1584" y="1148"/>
                  <a:pt x="1852" y="1130"/>
                  <a:pt x="2120" y="1106"/>
                </a:cubicBezTo>
                <a:cubicBezTo>
                  <a:pt x="2228" y="1100"/>
                  <a:pt x="2235" y="935"/>
                  <a:pt x="2126" y="935"/>
                </a:cubicBezTo>
                <a:cubicBezTo>
                  <a:pt x="2124" y="935"/>
                  <a:pt x="2122" y="935"/>
                  <a:pt x="2120" y="935"/>
                </a:cubicBezTo>
                <a:cubicBezTo>
                  <a:pt x="1888" y="953"/>
                  <a:pt x="1657" y="972"/>
                  <a:pt x="1432" y="984"/>
                </a:cubicBezTo>
                <a:lnTo>
                  <a:pt x="1651" y="764"/>
                </a:lnTo>
                <a:cubicBezTo>
                  <a:pt x="1708" y="703"/>
                  <a:pt x="1647" y="619"/>
                  <a:pt x="1583" y="619"/>
                </a:cubicBezTo>
                <a:cubicBezTo>
                  <a:pt x="1564" y="619"/>
                  <a:pt x="1545" y="626"/>
                  <a:pt x="1529" y="643"/>
                </a:cubicBezTo>
                <a:cubicBezTo>
                  <a:pt x="1419" y="752"/>
                  <a:pt x="1310" y="862"/>
                  <a:pt x="1200" y="972"/>
                </a:cubicBezTo>
                <a:cubicBezTo>
                  <a:pt x="1182" y="673"/>
                  <a:pt x="1158" y="381"/>
                  <a:pt x="1139" y="82"/>
                </a:cubicBezTo>
                <a:cubicBezTo>
                  <a:pt x="1133" y="27"/>
                  <a:pt x="1087" y="0"/>
                  <a:pt x="104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32"/>
          <p:cNvSpPr/>
          <p:nvPr/>
        </p:nvSpPr>
        <p:spPr>
          <a:xfrm rot="10800000" flipH="1">
            <a:off x="1997446" y="618765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1" name="Google Shape;661;p32"/>
          <p:cNvSpPr/>
          <p:nvPr/>
        </p:nvSpPr>
        <p:spPr>
          <a:xfrm rot="10800000" flipH="1">
            <a:off x="10311340" y="5059739"/>
            <a:ext cx="369745" cy="360672"/>
          </a:xfrm>
          <a:custGeom>
            <a:avLst/>
            <a:gdLst/>
            <a:ahLst/>
            <a:cxnLst/>
            <a:rect l="l" t="t" r="r" b="b"/>
            <a:pathLst>
              <a:path w="2236" h="2181" extrusionOk="0">
                <a:moveTo>
                  <a:pt x="1045" y="0"/>
                </a:moveTo>
                <a:cubicBezTo>
                  <a:pt x="1003" y="0"/>
                  <a:pt x="963" y="28"/>
                  <a:pt x="969" y="82"/>
                </a:cubicBezTo>
                <a:cubicBezTo>
                  <a:pt x="987" y="363"/>
                  <a:pt x="1006" y="643"/>
                  <a:pt x="1024" y="923"/>
                </a:cubicBezTo>
                <a:lnTo>
                  <a:pt x="677" y="631"/>
                </a:lnTo>
                <a:cubicBezTo>
                  <a:pt x="658" y="615"/>
                  <a:pt x="638" y="608"/>
                  <a:pt x="618" y="608"/>
                </a:cubicBezTo>
                <a:cubicBezTo>
                  <a:pt x="548" y="608"/>
                  <a:pt x="488" y="694"/>
                  <a:pt x="555" y="746"/>
                </a:cubicBezTo>
                <a:cubicBezTo>
                  <a:pt x="665" y="844"/>
                  <a:pt x="774" y="935"/>
                  <a:pt x="884" y="1026"/>
                </a:cubicBezTo>
                <a:cubicBezTo>
                  <a:pt x="622" y="1039"/>
                  <a:pt x="366" y="1057"/>
                  <a:pt x="110" y="1069"/>
                </a:cubicBezTo>
                <a:cubicBezTo>
                  <a:pt x="3" y="1075"/>
                  <a:pt x="1" y="1240"/>
                  <a:pt x="105" y="1240"/>
                </a:cubicBezTo>
                <a:cubicBezTo>
                  <a:pt x="106" y="1240"/>
                  <a:pt x="108" y="1240"/>
                  <a:pt x="110" y="1240"/>
                </a:cubicBezTo>
                <a:cubicBezTo>
                  <a:pt x="403" y="1227"/>
                  <a:pt x="695" y="1209"/>
                  <a:pt x="987" y="1191"/>
                </a:cubicBezTo>
                <a:lnTo>
                  <a:pt x="987" y="1191"/>
                </a:lnTo>
                <a:cubicBezTo>
                  <a:pt x="878" y="1301"/>
                  <a:pt x="768" y="1404"/>
                  <a:pt x="658" y="1514"/>
                </a:cubicBezTo>
                <a:cubicBezTo>
                  <a:pt x="597" y="1575"/>
                  <a:pt x="656" y="1661"/>
                  <a:pt x="722" y="1661"/>
                </a:cubicBezTo>
                <a:cubicBezTo>
                  <a:pt x="742" y="1661"/>
                  <a:pt x="762" y="1654"/>
                  <a:pt x="780" y="1636"/>
                </a:cubicBezTo>
                <a:cubicBezTo>
                  <a:pt x="872" y="1544"/>
                  <a:pt x="963" y="1453"/>
                  <a:pt x="1054" y="1368"/>
                </a:cubicBezTo>
                <a:cubicBezTo>
                  <a:pt x="1067" y="1611"/>
                  <a:pt x="1085" y="1855"/>
                  <a:pt x="1097" y="2098"/>
                </a:cubicBezTo>
                <a:cubicBezTo>
                  <a:pt x="1100" y="2153"/>
                  <a:pt x="1144" y="2181"/>
                  <a:pt x="1187" y="2181"/>
                </a:cubicBezTo>
                <a:cubicBezTo>
                  <a:pt x="1230" y="2181"/>
                  <a:pt x="1271" y="2153"/>
                  <a:pt x="1268" y="2098"/>
                </a:cubicBezTo>
                <a:cubicBezTo>
                  <a:pt x="1255" y="1837"/>
                  <a:pt x="1237" y="1575"/>
                  <a:pt x="1219" y="1313"/>
                </a:cubicBezTo>
                <a:lnTo>
                  <a:pt x="1219" y="1313"/>
                </a:lnTo>
                <a:lnTo>
                  <a:pt x="1554" y="1593"/>
                </a:lnTo>
                <a:cubicBezTo>
                  <a:pt x="1572" y="1609"/>
                  <a:pt x="1593" y="1615"/>
                  <a:pt x="1612" y="1615"/>
                </a:cubicBezTo>
                <a:cubicBezTo>
                  <a:pt x="1682" y="1615"/>
                  <a:pt x="1742" y="1528"/>
                  <a:pt x="1676" y="1471"/>
                </a:cubicBezTo>
                <a:cubicBezTo>
                  <a:pt x="1560" y="1374"/>
                  <a:pt x="1438" y="1270"/>
                  <a:pt x="1316" y="1167"/>
                </a:cubicBezTo>
                <a:cubicBezTo>
                  <a:pt x="1584" y="1148"/>
                  <a:pt x="1852" y="1130"/>
                  <a:pt x="2126" y="1112"/>
                </a:cubicBezTo>
                <a:cubicBezTo>
                  <a:pt x="2234" y="1106"/>
                  <a:pt x="2236" y="941"/>
                  <a:pt x="2132" y="941"/>
                </a:cubicBezTo>
                <a:cubicBezTo>
                  <a:pt x="2130" y="941"/>
                  <a:pt x="2128" y="941"/>
                  <a:pt x="2126" y="941"/>
                </a:cubicBezTo>
                <a:cubicBezTo>
                  <a:pt x="1895" y="959"/>
                  <a:pt x="1663" y="972"/>
                  <a:pt x="1432" y="990"/>
                </a:cubicBezTo>
                <a:lnTo>
                  <a:pt x="1651" y="771"/>
                </a:lnTo>
                <a:cubicBezTo>
                  <a:pt x="1712" y="710"/>
                  <a:pt x="1654" y="623"/>
                  <a:pt x="1588" y="623"/>
                </a:cubicBezTo>
                <a:cubicBezTo>
                  <a:pt x="1568" y="623"/>
                  <a:pt x="1548" y="631"/>
                  <a:pt x="1529" y="649"/>
                </a:cubicBezTo>
                <a:cubicBezTo>
                  <a:pt x="1420" y="758"/>
                  <a:pt x="1310" y="868"/>
                  <a:pt x="1201" y="978"/>
                </a:cubicBezTo>
                <a:cubicBezTo>
                  <a:pt x="1182" y="679"/>
                  <a:pt x="1158" y="381"/>
                  <a:pt x="1140" y="82"/>
                </a:cubicBezTo>
                <a:cubicBezTo>
                  <a:pt x="1134" y="28"/>
                  <a:pt x="1088" y="0"/>
                  <a:pt x="1045" y="0"/>
                </a:cubicBezTo>
                <a:close/>
              </a:path>
            </a:pathLst>
          </a:custGeom>
          <a:solidFill>
            <a:srgbClr val="F5C05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2" name="Google Shape;662;p32"/>
          <p:cNvSpPr/>
          <p:nvPr/>
        </p:nvSpPr>
        <p:spPr>
          <a:xfrm rot="10800000" flipH="1">
            <a:off x="1174360" y="5520703"/>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3" name="Google Shape;663;p32"/>
          <p:cNvSpPr/>
          <p:nvPr/>
        </p:nvSpPr>
        <p:spPr>
          <a:xfrm rot="10800000" flipH="1">
            <a:off x="11227155" y="367087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4" name="Google Shape;664;p32"/>
          <p:cNvSpPr/>
          <p:nvPr/>
        </p:nvSpPr>
        <p:spPr>
          <a:xfrm rot="10800000" flipH="1">
            <a:off x="368398" y="5761006"/>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5" name="Google Shape;665;p32"/>
          <p:cNvSpPr/>
          <p:nvPr/>
        </p:nvSpPr>
        <p:spPr>
          <a:xfrm rot="10800000" flipH="1">
            <a:off x="473138" y="387197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32"/>
          <p:cNvSpPr/>
          <p:nvPr/>
        </p:nvSpPr>
        <p:spPr>
          <a:xfrm rot="10800000" flipH="1">
            <a:off x="11453880" y="436155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12573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a:xfrm>
            <a:off x="960000" y="508000"/>
            <a:ext cx="10281600" cy="645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a:xfrm>
            <a:off x="960000" y="1536633"/>
            <a:ext cx="10281600" cy="46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p:txBody>
          <a:bodyPr/>
          <a:lstStyle/>
          <a:p>
            <a:fld id="{660E195E-081F-4D3E-A7E8-91A17843D2FD}" type="datetimeFigureOut">
              <a:rPr lang="en-US" smtClean="0"/>
              <a:t>3/25/2025</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285782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633732" y="1125667"/>
            <a:ext cx="457328" cy="484163"/>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0540547" y="292678"/>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9264435" y="1529606"/>
            <a:ext cx="274453" cy="290967"/>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1346505" y="1111825"/>
            <a:ext cx="483679" cy="511820"/>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9561321" y="532975"/>
            <a:ext cx="571153" cy="557628"/>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31327" y="1601831"/>
            <a:ext cx="369731" cy="359687"/>
          </a:xfrm>
          <a:custGeom>
            <a:avLst/>
            <a:gdLst/>
            <a:ahLst/>
            <a:cxnLst/>
            <a:rect l="l" t="t" r="r" b="b"/>
            <a:pathLst>
              <a:path w="2236" h="2175" extrusionOk="0">
                <a:moveTo>
                  <a:pt x="1044" y="0"/>
                </a:moveTo>
                <a:cubicBezTo>
                  <a:pt x="1001" y="0"/>
                  <a:pt x="960" y="27"/>
                  <a:pt x="963" y="82"/>
                </a:cubicBezTo>
                <a:cubicBezTo>
                  <a:pt x="987" y="362"/>
                  <a:pt x="1005" y="637"/>
                  <a:pt x="1024" y="917"/>
                </a:cubicBezTo>
                <a:lnTo>
                  <a:pt x="676" y="624"/>
                </a:lnTo>
                <a:cubicBezTo>
                  <a:pt x="658" y="609"/>
                  <a:pt x="638" y="602"/>
                  <a:pt x="618" y="602"/>
                </a:cubicBezTo>
                <a:cubicBezTo>
                  <a:pt x="548" y="602"/>
                  <a:pt x="488" y="689"/>
                  <a:pt x="554" y="746"/>
                </a:cubicBezTo>
                <a:cubicBezTo>
                  <a:pt x="664" y="838"/>
                  <a:pt x="774" y="929"/>
                  <a:pt x="877" y="1020"/>
                </a:cubicBezTo>
                <a:cubicBezTo>
                  <a:pt x="621" y="1039"/>
                  <a:pt x="366" y="1051"/>
                  <a:pt x="110" y="1069"/>
                </a:cubicBezTo>
                <a:cubicBezTo>
                  <a:pt x="2" y="1075"/>
                  <a:pt x="0" y="1240"/>
                  <a:pt x="104" y="1240"/>
                </a:cubicBezTo>
                <a:cubicBezTo>
                  <a:pt x="106" y="1240"/>
                  <a:pt x="108" y="1240"/>
                  <a:pt x="110" y="1240"/>
                </a:cubicBezTo>
                <a:cubicBezTo>
                  <a:pt x="402" y="1221"/>
                  <a:pt x="695" y="1203"/>
                  <a:pt x="981" y="1185"/>
                </a:cubicBezTo>
                <a:lnTo>
                  <a:pt x="981" y="1185"/>
                </a:lnTo>
                <a:cubicBezTo>
                  <a:pt x="877" y="1294"/>
                  <a:pt x="768" y="1404"/>
                  <a:pt x="658" y="1514"/>
                </a:cubicBezTo>
                <a:cubicBezTo>
                  <a:pt x="596" y="1571"/>
                  <a:pt x="657" y="1658"/>
                  <a:pt x="725" y="1658"/>
                </a:cubicBezTo>
                <a:cubicBezTo>
                  <a:pt x="744" y="1658"/>
                  <a:pt x="763" y="1651"/>
                  <a:pt x="780" y="1635"/>
                </a:cubicBezTo>
                <a:cubicBezTo>
                  <a:pt x="871" y="1544"/>
                  <a:pt x="963" y="1453"/>
                  <a:pt x="1054" y="1361"/>
                </a:cubicBezTo>
                <a:cubicBezTo>
                  <a:pt x="1066" y="1605"/>
                  <a:pt x="1084" y="1849"/>
                  <a:pt x="1097" y="2092"/>
                </a:cubicBezTo>
                <a:cubicBezTo>
                  <a:pt x="1100" y="2147"/>
                  <a:pt x="1144" y="2175"/>
                  <a:pt x="1186" y="2175"/>
                </a:cubicBezTo>
                <a:cubicBezTo>
                  <a:pt x="1229" y="2175"/>
                  <a:pt x="1270" y="2147"/>
                  <a:pt x="1267" y="2092"/>
                </a:cubicBezTo>
                <a:cubicBezTo>
                  <a:pt x="1255" y="1830"/>
                  <a:pt x="1237" y="1568"/>
                  <a:pt x="1218" y="1307"/>
                </a:cubicBezTo>
                <a:lnTo>
                  <a:pt x="1218" y="1307"/>
                </a:lnTo>
                <a:cubicBezTo>
                  <a:pt x="1334" y="1404"/>
                  <a:pt x="1444" y="1495"/>
                  <a:pt x="1553" y="1593"/>
                </a:cubicBezTo>
                <a:cubicBezTo>
                  <a:pt x="1571" y="1607"/>
                  <a:pt x="1590" y="1612"/>
                  <a:pt x="1608" y="1612"/>
                </a:cubicBezTo>
                <a:cubicBezTo>
                  <a:pt x="1680" y="1612"/>
                  <a:pt x="1743" y="1524"/>
                  <a:pt x="1675" y="1471"/>
                </a:cubicBezTo>
                <a:lnTo>
                  <a:pt x="1316" y="1166"/>
                </a:lnTo>
                <a:cubicBezTo>
                  <a:pt x="1584" y="1148"/>
                  <a:pt x="1852" y="1130"/>
                  <a:pt x="2120" y="1106"/>
                </a:cubicBezTo>
                <a:cubicBezTo>
                  <a:pt x="2228" y="1100"/>
                  <a:pt x="2235" y="935"/>
                  <a:pt x="2126" y="935"/>
                </a:cubicBezTo>
                <a:cubicBezTo>
                  <a:pt x="2124" y="935"/>
                  <a:pt x="2122" y="935"/>
                  <a:pt x="2120" y="935"/>
                </a:cubicBezTo>
                <a:cubicBezTo>
                  <a:pt x="1888" y="953"/>
                  <a:pt x="1657" y="972"/>
                  <a:pt x="1432" y="984"/>
                </a:cubicBezTo>
                <a:lnTo>
                  <a:pt x="1651" y="764"/>
                </a:lnTo>
                <a:cubicBezTo>
                  <a:pt x="1708" y="703"/>
                  <a:pt x="1647" y="619"/>
                  <a:pt x="1583" y="619"/>
                </a:cubicBezTo>
                <a:cubicBezTo>
                  <a:pt x="1564" y="619"/>
                  <a:pt x="1545" y="626"/>
                  <a:pt x="1529" y="643"/>
                </a:cubicBezTo>
                <a:cubicBezTo>
                  <a:pt x="1419" y="752"/>
                  <a:pt x="1310" y="862"/>
                  <a:pt x="1200" y="972"/>
                </a:cubicBezTo>
                <a:cubicBezTo>
                  <a:pt x="1182" y="673"/>
                  <a:pt x="1158" y="381"/>
                  <a:pt x="1139" y="82"/>
                </a:cubicBezTo>
                <a:cubicBezTo>
                  <a:pt x="1133" y="27"/>
                  <a:pt x="1087" y="0"/>
                  <a:pt x="104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060396" y="35849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10374290" y="1486581"/>
            <a:ext cx="369745" cy="360672"/>
          </a:xfrm>
          <a:custGeom>
            <a:avLst/>
            <a:gdLst/>
            <a:ahLst/>
            <a:cxnLst/>
            <a:rect l="l" t="t" r="r" b="b"/>
            <a:pathLst>
              <a:path w="2236" h="2181" extrusionOk="0">
                <a:moveTo>
                  <a:pt x="1045" y="0"/>
                </a:moveTo>
                <a:cubicBezTo>
                  <a:pt x="1003" y="0"/>
                  <a:pt x="963" y="28"/>
                  <a:pt x="969" y="82"/>
                </a:cubicBezTo>
                <a:cubicBezTo>
                  <a:pt x="987" y="363"/>
                  <a:pt x="1006" y="643"/>
                  <a:pt x="1024" y="923"/>
                </a:cubicBezTo>
                <a:lnTo>
                  <a:pt x="677" y="631"/>
                </a:lnTo>
                <a:cubicBezTo>
                  <a:pt x="658" y="615"/>
                  <a:pt x="638" y="608"/>
                  <a:pt x="618" y="608"/>
                </a:cubicBezTo>
                <a:cubicBezTo>
                  <a:pt x="548" y="608"/>
                  <a:pt x="488" y="694"/>
                  <a:pt x="555" y="746"/>
                </a:cubicBezTo>
                <a:cubicBezTo>
                  <a:pt x="665" y="844"/>
                  <a:pt x="774" y="935"/>
                  <a:pt x="884" y="1026"/>
                </a:cubicBezTo>
                <a:cubicBezTo>
                  <a:pt x="622" y="1039"/>
                  <a:pt x="366" y="1057"/>
                  <a:pt x="110" y="1069"/>
                </a:cubicBezTo>
                <a:cubicBezTo>
                  <a:pt x="3" y="1075"/>
                  <a:pt x="1" y="1240"/>
                  <a:pt x="105" y="1240"/>
                </a:cubicBezTo>
                <a:cubicBezTo>
                  <a:pt x="106" y="1240"/>
                  <a:pt x="108" y="1240"/>
                  <a:pt x="110" y="1240"/>
                </a:cubicBezTo>
                <a:cubicBezTo>
                  <a:pt x="403" y="1227"/>
                  <a:pt x="695" y="1209"/>
                  <a:pt x="987" y="1191"/>
                </a:cubicBezTo>
                <a:lnTo>
                  <a:pt x="987" y="1191"/>
                </a:lnTo>
                <a:cubicBezTo>
                  <a:pt x="878" y="1301"/>
                  <a:pt x="768" y="1404"/>
                  <a:pt x="658" y="1514"/>
                </a:cubicBezTo>
                <a:cubicBezTo>
                  <a:pt x="597" y="1575"/>
                  <a:pt x="656" y="1661"/>
                  <a:pt x="722" y="1661"/>
                </a:cubicBezTo>
                <a:cubicBezTo>
                  <a:pt x="742" y="1661"/>
                  <a:pt x="762" y="1654"/>
                  <a:pt x="780" y="1636"/>
                </a:cubicBezTo>
                <a:cubicBezTo>
                  <a:pt x="872" y="1544"/>
                  <a:pt x="963" y="1453"/>
                  <a:pt x="1054" y="1368"/>
                </a:cubicBezTo>
                <a:cubicBezTo>
                  <a:pt x="1067" y="1611"/>
                  <a:pt x="1085" y="1855"/>
                  <a:pt x="1097" y="2098"/>
                </a:cubicBezTo>
                <a:cubicBezTo>
                  <a:pt x="1100" y="2153"/>
                  <a:pt x="1144" y="2181"/>
                  <a:pt x="1187" y="2181"/>
                </a:cubicBezTo>
                <a:cubicBezTo>
                  <a:pt x="1230" y="2181"/>
                  <a:pt x="1271" y="2153"/>
                  <a:pt x="1268" y="2098"/>
                </a:cubicBezTo>
                <a:cubicBezTo>
                  <a:pt x="1255" y="1837"/>
                  <a:pt x="1237" y="1575"/>
                  <a:pt x="1219" y="1313"/>
                </a:cubicBezTo>
                <a:lnTo>
                  <a:pt x="1219" y="1313"/>
                </a:lnTo>
                <a:lnTo>
                  <a:pt x="1554" y="1593"/>
                </a:lnTo>
                <a:cubicBezTo>
                  <a:pt x="1572" y="1609"/>
                  <a:pt x="1593" y="1615"/>
                  <a:pt x="1612" y="1615"/>
                </a:cubicBezTo>
                <a:cubicBezTo>
                  <a:pt x="1682" y="1615"/>
                  <a:pt x="1742" y="1528"/>
                  <a:pt x="1676" y="1471"/>
                </a:cubicBezTo>
                <a:cubicBezTo>
                  <a:pt x="1560" y="1374"/>
                  <a:pt x="1438" y="1270"/>
                  <a:pt x="1316" y="1167"/>
                </a:cubicBezTo>
                <a:cubicBezTo>
                  <a:pt x="1584" y="1148"/>
                  <a:pt x="1852" y="1130"/>
                  <a:pt x="2126" y="1112"/>
                </a:cubicBezTo>
                <a:cubicBezTo>
                  <a:pt x="2234" y="1106"/>
                  <a:pt x="2236" y="941"/>
                  <a:pt x="2132" y="941"/>
                </a:cubicBezTo>
                <a:cubicBezTo>
                  <a:pt x="2130" y="941"/>
                  <a:pt x="2128" y="941"/>
                  <a:pt x="2126" y="941"/>
                </a:cubicBezTo>
                <a:cubicBezTo>
                  <a:pt x="1895" y="959"/>
                  <a:pt x="1663" y="972"/>
                  <a:pt x="1432" y="990"/>
                </a:cubicBezTo>
                <a:lnTo>
                  <a:pt x="1651" y="771"/>
                </a:lnTo>
                <a:cubicBezTo>
                  <a:pt x="1712" y="710"/>
                  <a:pt x="1654" y="623"/>
                  <a:pt x="1588" y="623"/>
                </a:cubicBezTo>
                <a:cubicBezTo>
                  <a:pt x="1568" y="623"/>
                  <a:pt x="1548" y="631"/>
                  <a:pt x="1529" y="649"/>
                </a:cubicBezTo>
                <a:cubicBezTo>
                  <a:pt x="1420" y="758"/>
                  <a:pt x="1310" y="868"/>
                  <a:pt x="1201" y="978"/>
                </a:cubicBezTo>
                <a:cubicBezTo>
                  <a:pt x="1182" y="679"/>
                  <a:pt x="1158" y="381"/>
                  <a:pt x="1140" y="82"/>
                </a:cubicBezTo>
                <a:cubicBezTo>
                  <a:pt x="1134" y="28"/>
                  <a:pt x="1088" y="0"/>
                  <a:pt x="1045" y="0"/>
                </a:cubicBezTo>
                <a:close/>
              </a:path>
            </a:pathLst>
          </a:custGeom>
          <a:solidFill>
            <a:srgbClr val="F5C05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237310" y="890324"/>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290104" y="261845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31347" y="292678"/>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36088" y="241735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1516829" y="218459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7594136" y="5392501"/>
            <a:ext cx="710499" cy="75225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076696" y="5964347"/>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5865859" y="6096840"/>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707716" y="5829185"/>
            <a:ext cx="596437" cy="631164"/>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971399" y="5392500"/>
            <a:ext cx="457328" cy="484163"/>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6095980" y="5454164"/>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435521" y="6066009"/>
            <a:ext cx="571153" cy="557628"/>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967277" y="5136458"/>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592489" y="4379291"/>
            <a:ext cx="483679" cy="511820"/>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434847" y="-622300"/>
            <a:ext cx="5322400" cy="5918000"/>
          </a:xfrm>
          <a:prstGeom prst="roundRect">
            <a:avLst>
              <a:gd name="adj" fmla="val 13015"/>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txBox="1">
            <a:spLocks noGrp="1"/>
          </p:cNvSpPr>
          <p:nvPr>
            <p:ph type="ctrTitle"/>
          </p:nvPr>
        </p:nvSpPr>
        <p:spPr>
          <a:xfrm>
            <a:off x="3434847" y="1024133"/>
            <a:ext cx="5322400" cy="30104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Clr>
                <a:schemeClr val="dk1"/>
              </a:buClr>
              <a:buSzPts val="5600"/>
              <a:buFont typeface="Fredoka One"/>
              <a:buNone/>
              <a:defRPr sz="7466">
                <a:solidFill>
                  <a:schemeClr val="dk1"/>
                </a:solidFill>
                <a:latin typeface="Fredoka One"/>
                <a:ea typeface="Fredoka One"/>
                <a:cs typeface="Fredoka One"/>
                <a:sym typeface="Fredoka One"/>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endParaRPr/>
          </a:p>
        </p:txBody>
      </p:sp>
      <p:sp>
        <p:nvSpPr>
          <p:cNvPr id="33" name="Google Shape;33;p2"/>
          <p:cNvSpPr txBox="1">
            <a:spLocks noGrp="1"/>
          </p:cNvSpPr>
          <p:nvPr>
            <p:ph type="subTitle" idx="1"/>
          </p:nvPr>
        </p:nvSpPr>
        <p:spPr>
          <a:xfrm>
            <a:off x="4321047" y="3834300"/>
            <a:ext cx="3550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1299339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020679045"/>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8" r:id="rId3"/>
    <p:sldLayoutId id="2147483689" r:id="rId4"/>
    <p:sldLayoutId id="2147483690" r:id="rId5"/>
    <p:sldLayoutId id="2147483691" r:id="rId6"/>
    <p:sldLayoutId id="2147483692" r:id="rId7"/>
    <p:sldLayoutId id="2147483756" r:id="rId8"/>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40C67B74-01F4-DD2D-6AC9-21A3E383585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508000"/>
            <a:ext cx="10281600" cy="645600"/>
          </a:xfrm>
          <a:prstGeom prst="rect">
            <a:avLst/>
          </a:prstGeom>
          <a:noFill/>
          <a:ln>
            <a:noFill/>
          </a:ln>
        </p:spPr>
        <p:txBody>
          <a:bodyPr spcFirstLastPara="1" wrap="square" lIns="91425" tIns="91425" rIns="91425" bIns="91425" anchor="t" anchorCtr="0">
            <a:noAutofit/>
          </a:bodyPr>
          <a:lstStyle>
            <a:lvl1pPr lvl="0" rtl="0">
              <a:lnSpc>
                <a:spcPct val="90000"/>
              </a:lnSpc>
              <a:spcBef>
                <a:spcPts val="0"/>
              </a:spcBef>
              <a:spcAft>
                <a:spcPts val="0"/>
              </a:spcAft>
              <a:buClr>
                <a:schemeClr val="dk2"/>
              </a:buClr>
              <a:buSzPts val="3200"/>
              <a:buFont typeface="Fredoka One"/>
              <a:buNone/>
              <a:defRPr sz="3200">
                <a:solidFill>
                  <a:schemeClr val="dk2"/>
                </a:solidFill>
                <a:latin typeface="Fredoka One"/>
                <a:ea typeface="Fredoka One"/>
                <a:cs typeface="Fredoka One"/>
                <a:sym typeface="Fredoka One"/>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endParaRPr/>
          </a:p>
        </p:txBody>
      </p:sp>
      <p:sp>
        <p:nvSpPr>
          <p:cNvPr id="7" name="Google Shape;7;p1"/>
          <p:cNvSpPr txBox="1">
            <a:spLocks noGrp="1"/>
          </p:cNvSpPr>
          <p:nvPr>
            <p:ph type="body" idx="1"/>
          </p:nvPr>
        </p:nvSpPr>
        <p:spPr>
          <a:xfrm>
            <a:off x="960000" y="1536633"/>
            <a:ext cx="10281600" cy="46080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1pPr>
            <a:lvl2pPr marL="914400" lvl="1"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2pPr>
            <a:lvl3pPr marL="1371600" lvl="2"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3pPr>
            <a:lvl4pPr marL="1828800" lvl="3"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4pPr>
            <a:lvl5pPr marL="2286000" lvl="4"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5pPr>
            <a:lvl6pPr marL="2743200" lvl="5"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6pPr>
            <a:lvl7pPr marL="3200400" lvl="6"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7pPr>
            <a:lvl8pPr marL="3657600" lvl="7"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8pPr>
            <a:lvl9pPr marL="4114800" lvl="8" indent="-317500" rtl="0">
              <a:lnSpc>
                <a:spcPct val="100000"/>
              </a:lnSpc>
              <a:spcBef>
                <a:spcPts val="1600"/>
              </a:spcBef>
              <a:spcAft>
                <a:spcPts val="1600"/>
              </a:spcAft>
              <a:buClr>
                <a:schemeClr val="dk1"/>
              </a:buClr>
              <a:buSzPts val="1400"/>
              <a:buFont typeface="Raleway"/>
              <a:buChar char="■"/>
              <a:defRPr>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208044913"/>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6.wdp"/><Relationship Id="rId18" Type="http://schemas.openxmlformats.org/officeDocument/2006/relationships/image" Target="../media/image38.png"/><Relationship Id="rId3" Type="http://schemas.openxmlformats.org/officeDocument/2006/relationships/slideLayout" Target="../slideLayouts/slideLayout8.xml"/><Relationship Id="rId7" Type="http://schemas.microsoft.com/office/2007/relationships/hdphoto" Target="../media/hdphoto3.wdp"/><Relationship Id="rId12" Type="http://schemas.openxmlformats.org/officeDocument/2006/relationships/image" Target="../media/image34.png"/><Relationship Id="rId17" Type="http://schemas.openxmlformats.org/officeDocument/2006/relationships/image" Target="../media/image37.png"/><Relationship Id="rId2" Type="http://schemas.openxmlformats.org/officeDocument/2006/relationships/audio" Target="../media/media1.mp3"/><Relationship Id="rId16" Type="http://schemas.microsoft.com/office/2007/relationships/hdphoto" Target="../media/hdphoto7.wdp"/><Relationship Id="rId1" Type="http://schemas.microsoft.com/office/2007/relationships/media" Target="../media/media1.mp3"/><Relationship Id="rId6" Type="http://schemas.openxmlformats.org/officeDocument/2006/relationships/image" Target="../media/image31.png"/><Relationship Id="rId11" Type="http://schemas.microsoft.com/office/2007/relationships/hdphoto" Target="../media/hdphoto5.wdp"/><Relationship Id="rId5" Type="http://schemas.openxmlformats.org/officeDocument/2006/relationships/image" Target="../media/image20.jpeg"/><Relationship Id="rId15" Type="http://schemas.openxmlformats.org/officeDocument/2006/relationships/image" Target="../media/image36.png"/><Relationship Id="rId10" Type="http://schemas.openxmlformats.org/officeDocument/2006/relationships/image" Target="../media/image33.png"/><Relationship Id="rId4" Type="http://schemas.openxmlformats.org/officeDocument/2006/relationships/audio" Target="../media/audio1.wav"/><Relationship Id="rId9" Type="http://schemas.microsoft.com/office/2007/relationships/hdphoto" Target="../media/hdphoto4.wdp"/><Relationship Id="rId1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6.wdp"/><Relationship Id="rId18" Type="http://schemas.openxmlformats.org/officeDocument/2006/relationships/image" Target="../media/image37.png"/><Relationship Id="rId3" Type="http://schemas.openxmlformats.org/officeDocument/2006/relationships/slideLayout" Target="../slideLayouts/slideLayout8.xml"/><Relationship Id="rId7" Type="http://schemas.microsoft.com/office/2007/relationships/hdphoto" Target="../media/hdphoto3.wdp"/><Relationship Id="rId12" Type="http://schemas.openxmlformats.org/officeDocument/2006/relationships/image" Target="../media/image34.png"/><Relationship Id="rId17" Type="http://schemas.microsoft.com/office/2007/relationships/hdphoto" Target="../media/hdphoto7.wdp"/><Relationship Id="rId2" Type="http://schemas.openxmlformats.org/officeDocument/2006/relationships/audio" Target="../media/media1.mp3"/><Relationship Id="rId16" Type="http://schemas.openxmlformats.org/officeDocument/2006/relationships/image" Target="../media/image36.png"/><Relationship Id="rId1" Type="http://schemas.microsoft.com/office/2007/relationships/media" Target="../media/media1.mp3"/><Relationship Id="rId6" Type="http://schemas.openxmlformats.org/officeDocument/2006/relationships/image" Target="../media/image31.png"/><Relationship Id="rId11" Type="http://schemas.microsoft.com/office/2007/relationships/hdphoto" Target="../media/hdphoto5.wdp"/><Relationship Id="rId5" Type="http://schemas.openxmlformats.org/officeDocument/2006/relationships/image" Target="../media/image20.jpeg"/><Relationship Id="rId15" Type="http://schemas.openxmlformats.org/officeDocument/2006/relationships/image" Target="../media/image35.png"/><Relationship Id="rId10" Type="http://schemas.openxmlformats.org/officeDocument/2006/relationships/image" Target="../media/image33.png"/><Relationship Id="rId4" Type="http://schemas.openxmlformats.org/officeDocument/2006/relationships/audio" Target="../media/audio1.wav"/><Relationship Id="rId9" Type="http://schemas.microsoft.com/office/2007/relationships/hdphoto" Target="../media/hdphoto4.wdp"/><Relationship Id="rId14"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6.wdp"/><Relationship Id="rId18" Type="http://schemas.openxmlformats.org/officeDocument/2006/relationships/image" Target="../media/image37.png"/><Relationship Id="rId3" Type="http://schemas.openxmlformats.org/officeDocument/2006/relationships/slideLayout" Target="../slideLayouts/slideLayout8.xml"/><Relationship Id="rId7" Type="http://schemas.microsoft.com/office/2007/relationships/hdphoto" Target="../media/hdphoto3.wdp"/><Relationship Id="rId12" Type="http://schemas.openxmlformats.org/officeDocument/2006/relationships/image" Target="../media/image34.png"/><Relationship Id="rId17" Type="http://schemas.microsoft.com/office/2007/relationships/hdphoto" Target="../media/hdphoto7.wdp"/><Relationship Id="rId2" Type="http://schemas.openxmlformats.org/officeDocument/2006/relationships/audio" Target="../media/media1.mp3"/><Relationship Id="rId16" Type="http://schemas.openxmlformats.org/officeDocument/2006/relationships/image" Target="../media/image36.png"/><Relationship Id="rId1" Type="http://schemas.microsoft.com/office/2007/relationships/media" Target="../media/media1.mp3"/><Relationship Id="rId6" Type="http://schemas.openxmlformats.org/officeDocument/2006/relationships/image" Target="../media/image31.png"/><Relationship Id="rId11" Type="http://schemas.microsoft.com/office/2007/relationships/hdphoto" Target="../media/hdphoto5.wdp"/><Relationship Id="rId5" Type="http://schemas.openxmlformats.org/officeDocument/2006/relationships/image" Target="../media/image20.jpeg"/><Relationship Id="rId15" Type="http://schemas.openxmlformats.org/officeDocument/2006/relationships/image" Target="../media/image35.png"/><Relationship Id="rId10" Type="http://schemas.openxmlformats.org/officeDocument/2006/relationships/image" Target="../media/image33.png"/><Relationship Id="rId4" Type="http://schemas.openxmlformats.org/officeDocument/2006/relationships/audio" Target="../media/audio1.wav"/><Relationship Id="rId9" Type="http://schemas.microsoft.com/office/2007/relationships/hdphoto" Target="../media/hdphoto4.wdp"/><Relationship Id="rId1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1.xml"/><Relationship Id="rId6" Type="http://schemas.openxmlformats.org/officeDocument/2006/relationships/image" Target="../media/image45.sv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audio" Target="../media/audio2.wav"/><Relationship Id="rId1" Type="http://schemas.openxmlformats.org/officeDocument/2006/relationships/slideLayout" Target="../slideLayouts/slideLayout8.xml"/><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4.xml"/><Relationship Id="rId5" Type="http://schemas.openxmlformats.org/officeDocument/2006/relationships/image" Target="../media/image11.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4.xml"/><Relationship Id="rId5" Type="http://schemas.openxmlformats.org/officeDocument/2006/relationships/image" Target="../media/image18.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8.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790C5E-FC79-2E88-36F7-28AC2A317400}"/>
              </a:ext>
            </a:extLst>
          </p:cNvPr>
          <p:cNvPicPr>
            <a:picLocks noChangeAspect="1"/>
          </p:cNvPicPr>
          <p:nvPr/>
        </p:nvPicPr>
        <p:blipFill>
          <a:blip r:embed="rId3"/>
          <a:stretch>
            <a:fillRect/>
          </a:stretch>
        </p:blipFill>
        <p:spPr>
          <a:xfrm>
            <a:off x="4760477" y="3528098"/>
            <a:ext cx="8242506" cy="1566808"/>
          </a:xfrm>
          <a:prstGeom prst="rect">
            <a:avLst/>
          </a:prstGeom>
        </p:spPr>
      </p:pic>
    </p:spTree>
    <p:extLst>
      <p:ext uri="{BB962C8B-B14F-4D97-AF65-F5344CB8AC3E}">
        <p14:creationId xmlns:p14="http://schemas.microsoft.com/office/powerpoint/2010/main" val="37805455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915CB4B3-3B00-EA00-891B-561E2CC7E749}"/>
              </a:ext>
            </a:extLst>
          </p:cNvPr>
          <p:cNvGrpSpPr/>
          <p:nvPr/>
        </p:nvGrpSpPr>
        <p:grpSpPr>
          <a:xfrm>
            <a:off x="290733" y="203983"/>
            <a:ext cx="11610536" cy="6450036"/>
            <a:chOff x="290733" y="203983"/>
            <a:chExt cx="11610536" cy="6450036"/>
          </a:xfrm>
        </p:grpSpPr>
        <p:sp>
          <p:nvSpPr>
            <p:cNvPr id="3" name="Hình chữ nhật: Góc Tròn 2">
              <a:extLst>
                <a:ext uri="{FF2B5EF4-FFF2-40B4-BE49-F238E27FC236}">
                  <a16:creationId xmlns:a16="http://schemas.microsoft.com/office/drawing/2014/main" id="{7106D7FD-90E8-1BC4-08A5-60D069B3BAFC}"/>
                </a:ext>
              </a:extLst>
            </p:cNvPr>
            <p:cNvSpPr/>
            <p:nvPr/>
          </p:nvSpPr>
          <p:spPr>
            <a:xfrm>
              <a:off x="290733" y="203983"/>
              <a:ext cx="11610536" cy="6450036"/>
            </a:xfrm>
            <a:prstGeom prst="roundRect">
              <a:avLst/>
            </a:prstGeom>
            <a:solidFill>
              <a:srgbClr val="FFF7E1"/>
            </a:solidFill>
            <a:ln w="28575">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ình chữ nhật: Góc Tròn 3">
              <a:extLst>
                <a:ext uri="{FF2B5EF4-FFF2-40B4-BE49-F238E27FC236}">
                  <a16:creationId xmlns:a16="http://schemas.microsoft.com/office/drawing/2014/main" id="{77832336-C854-1F1F-624A-DA4A73EDA128}"/>
                </a:ext>
              </a:extLst>
            </p:cNvPr>
            <p:cNvSpPr/>
            <p:nvPr/>
          </p:nvSpPr>
          <p:spPr>
            <a:xfrm>
              <a:off x="576775" y="422031"/>
              <a:ext cx="11043139" cy="5992837"/>
            </a:xfrm>
            <a:prstGeom prst="roundRect">
              <a:avLst/>
            </a:prstGeom>
            <a:noFill/>
            <a:ln w="28575">
              <a:solidFill>
                <a:srgbClr val="FF5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8" name="Picture 4">
            <a:extLst>
              <a:ext uri="{FF2B5EF4-FFF2-40B4-BE49-F238E27FC236}">
                <a16:creationId xmlns:a16="http://schemas.microsoft.com/office/drawing/2014/main" id="{C1DB8382-E066-2023-486F-6ADDBE6EEA12}"/>
              </a:ext>
            </a:extLst>
          </p:cNvPr>
          <p:cNvPicPr>
            <a:picLocks noChangeAspect="1"/>
          </p:cNvPicPr>
          <p:nvPr/>
        </p:nvPicPr>
        <p:blipFill>
          <a:blip r:embed="rId3"/>
          <a:srcRect/>
          <a:stretch>
            <a:fillRect/>
          </a:stretch>
        </p:blipFill>
        <p:spPr>
          <a:xfrm>
            <a:off x="910643" y="2825413"/>
            <a:ext cx="2029230" cy="3349485"/>
          </a:xfrm>
          <a:prstGeom prst="rect">
            <a:avLst/>
          </a:prstGeom>
        </p:spPr>
      </p:pic>
      <p:sp>
        <p:nvSpPr>
          <p:cNvPr id="5" name="Speech Bubble: Rectangle with Corners Rounded 4">
            <a:extLst>
              <a:ext uri="{FF2B5EF4-FFF2-40B4-BE49-F238E27FC236}">
                <a16:creationId xmlns:a16="http://schemas.microsoft.com/office/drawing/2014/main" id="{2C60DD63-17D5-70B2-DBFA-C7EA121B5AA9}"/>
              </a:ext>
            </a:extLst>
          </p:cNvPr>
          <p:cNvSpPr/>
          <p:nvPr/>
        </p:nvSpPr>
        <p:spPr>
          <a:xfrm>
            <a:off x="2381693" y="829340"/>
            <a:ext cx="7304567" cy="2009553"/>
          </a:xfrm>
          <a:prstGeom prst="wedgeRoundRectCallout">
            <a:avLst>
              <a:gd name="adj1" fmla="val -37215"/>
              <a:gd name="adj2" fmla="val 80489"/>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ambria" panose="02040503050406030204" pitchFamily="18" charset="0"/>
                <a:ea typeface="Cambria" panose="02040503050406030204" pitchFamily="18" charset="0"/>
              </a:rPr>
              <a:t>a) </a:t>
            </a:r>
            <a:r>
              <a:rPr lang="vi-VN" sz="3200" b="1" dirty="0">
                <a:solidFill>
                  <a:srgbClr val="002060"/>
                </a:solidFill>
                <a:latin typeface="Cambria" panose="02040503050406030204" pitchFamily="18" charset="0"/>
                <a:ea typeface="Cambria" panose="02040503050406030204" pitchFamily="18" charset="0"/>
              </a:rPr>
              <a:t>Em sẽ khuyên bạn từ chối một cách dứt khoát và nên chia sẻ câu chuyện với những người thân trong </a:t>
            </a:r>
            <a:r>
              <a:rPr lang="en-US" sz="3200" b="1" dirty="0" err="1">
                <a:solidFill>
                  <a:srgbClr val="002060"/>
                </a:solidFill>
                <a:latin typeface="Cambria" panose="02040503050406030204" pitchFamily="18" charset="0"/>
                <a:ea typeface="Cambria" panose="02040503050406030204" pitchFamily="18" charset="0"/>
              </a:rPr>
              <a:t>gia</a:t>
            </a: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đình để được giúp đỡ.</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6056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Hộp Văn bản 8">
            <a:extLst>
              <a:ext uri="{FF2B5EF4-FFF2-40B4-BE49-F238E27FC236}">
                <a16:creationId xmlns:a16="http://schemas.microsoft.com/office/drawing/2014/main" id="{352385C0-F636-5C86-0955-305D07440F7D}"/>
              </a:ext>
            </a:extLst>
          </p:cNvPr>
          <p:cNvSpPr txBox="1"/>
          <p:nvPr/>
        </p:nvSpPr>
        <p:spPr>
          <a:xfrm flipH="1">
            <a:off x="1080816" y="724993"/>
            <a:ext cx="1003037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5400" b="0" i="0" u="none" strike="noStrike" kern="1200" cap="none" spc="0" normalizeH="0" baseline="0" noProof="0" dirty="0">
              <a:ln w="190500">
                <a:solidFill>
                  <a:prstClr val="white"/>
                </a:solidFill>
              </a:ln>
              <a:solidFill>
                <a:srgbClr val="FFFF66"/>
              </a:solidFill>
              <a:effectLst/>
              <a:uLnTx/>
              <a:uFillTx/>
              <a:latin typeface="SVN-ARCO Typography" panose="020B0603050302020204" pitchFamily="34" charset="2"/>
            </a:endParaRPr>
          </a:p>
        </p:txBody>
      </p:sp>
      <p:pic>
        <p:nvPicPr>
          <p:cNvPr id="7" name="Picture 18">
            <a:extLst>
              <a:ext uri="{FF2B5EF4-FFF2-40B4-BE49-F238E27FC236}">
                <a16:creationId xmlns:a16="http://schemas.microsoft.com/office/drawing/2014/main" id="{94E29BDA-03DE-7820-8458-F73DADF6C4DE}"/>
              </a:ext>
            </a:extLst>
          </p:cNvPr>
          <p:cNvPicPr>
            <a:picLocks noChangeAspect="1"/>
          </p:cNvPicPr>
          <p:nvPr/>
        </p:nvPicPr>
        <p:blipFill>
          <a:blip r:embed="rId3"/>
          <a:stretch>
            <a:fillRect/>
          </a:stretch>
        </p:blipFill>
        <p:spPr>
          <a:xfrm rot="801041">
            <a:off x="6783625" y="2940578"/>
            <a:ext cx="2822132" cy="3570656"/>
          </a:xfrm>
          <a:prstGeom prst="rect">
            <a:avLst/>
          </a:prstGeom>
        </p:spPr>
      </p:pic>
      <p:pic>
        <p:nvPicPr>
          <p:cNvPr id="9" name="Picture 12">
            <a:extLst>
              <a:ext uri="{FF2B5EF4-FFF2-40B4-BE49-F238E27FC236}">
                <a16:creationId xmlns:a16="http://schemas.microsoft.com/office/drawing/2014/main" id="{AE5DAD9B-07A1-2CC9-3626-CEF9047926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41417">
            <a:off x="1899215" y="2954926"/>
            <a:ext cx="3403097" cy="3612132"/>
          </a:xfrm>
          <a:prstGeom prst="rect">
            <a:avLst/>
          </a:prstGeom>
        </p:spPr>
      </p:pic>
      <p:pic>
        <p:nvPicPr>
          <p:cNvPr id="5" name="Picture 4">
            <a:extLst>
              <a:ext uri="{FF2B5EF4-FFF2-40B4-BE49-F238E27FC236}">
                <a16:creationId xmlns:a16="http://schemas.microsoft.com/office/drawing/2014/main" id="{BE518C52-F2AC-4D3D-CD1F-F117D0CD6608}"/>
              </a:ext>
            </a:extLst>
          </p:cNvPr>
          <p:cNvPicPr>
            <a:picLocks noChangeAspect="1"/>
          </p:cNvPicPr>
          <p:nvPr/>
        </p:nvPicPr>
        <p:blipFill>
          <a:blip r:embed="rId5"/>
          <a:stretch>
            <a:fillRect/>
          </a:stretch>
        </p:blipFill>
        <p:spPr>
          <a:xfrm>
            <a:off x="1389949" y="1000162"/>
            <a:ext cx="10028789" cy="1816765"/>
          </a:xfrm>
          <a:prstGeom prst="rect">
            <a:avLst/>
          </a:prstGeom>
        </p:spPr>
      </p:pic>
    </p:spTree>
    <p:extLst>
      <p:ext uri="{BB962C8B-B14F-4D97-AF65-F5344CB8AC3E}">
        <p14:creationId xmlns:p14="http://schemas.microsoft.com/office/powerpoint/2010/main" val="336819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descr="A blue and orange text&#10;&#10;AI-generated content may be incorrect.">
            <a:extLst>
              <a:ext uri="{FF2B5EF4-FFF2-40B4-BE49-F238E27FC236}">
                <a16:creationId xmlns:a16="http://schemas.microsoft.com/office/drawing/2014/main" id="{0AA51010-5C5B-9ABF-04FA-A34840927F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544" y="2827201"/>
            <a:ext cx="7697456" cy="2212698"/>
          </a:xfrm>
          <a:prstGeom prst="rect">
            <a:avLst/>
          </a:prstGeom>
        </p:spPr>
      </p:pic>
    </p:spTree>
    <p:extLst>
      <p:ext uri="{BB962C8B-B14F-4D97-AF65-F5344CB8AC3E}">
        <p14:creationId xmlns:p14="http://schemas.microsoft.com/office/powerpoint/2010/main" val="30267658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915CB4B3-3B00-EA00-891B-561E2CC7E749}"/>
              </a:ext>
            </a:extLst>
          </p:cNvPr>
          <p:cNvGrpSpPr/>
          <p:nvPr/>
        </p:nvGrpSpPr>
        <p:grpSpPr>
          <a:xfrm>
            <a:off x="290733" y="203983"/>
            <a:ext cx="11610536" cy="6450036"/>
            <a:chOff x="290733" y="203983"/>
            <a:chExt cx="11610536" cy="6450036"/>
          </a:xfrm>
        </p:grpSpPr>
        <p:sp>
          <p:nvSpPr>
            <p:cNvPr id="3" name="Hình chữ nhật: Góc Tròn 2">
              <a:extLst>
                <a:ext uri="{FF2B5EF4-FFF2-40B4-BE49-F238E27FC236}">
                  <a16:creationId xmlns:a16="http://schemas.microsoft.com/office/drawing/2014/main" id="{7106D7FD-90E8-1BC4-08A5-60D069B3BAFC}"/>
                </a:ext>
              </a:extLst>
            </p:cNvPr>
            <p:cNvSpPr/>
            <p:nvPr/>
          </p:nvSpPr>
          <p:spPr>
            <a:xfrm>
              <a:off x="290733" y="203983"/>
              <a:ext cx="11610536" cy="6450036"/>
            </a:xfrm>
            <a:prstGeom prst="roundRect">
              <a:avLst/>
            </a:prstGeom>
            <a:solidFill>
              <a:srgbClr val="FFF7E1"/>
            </a:solidFill>
            <a:ln w="28575">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ình chữ nhật: Góc Tròn 3">
              <a:extLst>
                <a:ext uri="{FF2B5EF4-FFF2-40B4-BE49-F238E27FC236}">
                  <a16:creationId xmlns:a16="http://schemas.microsoft.com/office/drawing/2014/main" id="{77832336-C854-1F1F-624A-DA4A73EDA128}"/>
                </a:ext>
              </a:extLst>
            </p:cNvPr>
            <p:cNvSpPr/>
            <p:nvPr/>
          </p:nvSpPr>
          <p:spPr>
            <a:xfrm>
              <a:off x="576775" y="422031"/>
              <a:ext cx="11043139" cy="5992837"/>
            </a:xfrm>
            <a:prstGeom prst="roundRect">
              <a:avLst/>
            </a:prstGeom>
            <a:noFill/>
            <a:ln w="28575">
              <a:solidFill>
                <a:srgbClr val="FF5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Hộp Văn bản 10">
            <a:extLst>
              <a:ext uri="{FF2B5EF4-FFF2-40B4-BE49-F238E27FC236}">
                <a16:creationId xmlns:a16="http://schemas.microsoft.com/office/drawing/2014/main" id="{039F6A5F-47F0-93B7-7255-CBF0C204472B}"/>
              </a:ext>
            </a:extLst>
          </p:cNvPr>
          <p:cNvSpPr txBox="1"/>
          <p:nvPr/>
        </p:nvSpPr>
        <p:spPr>
          <a:xfrm>
            <a:off x="2158408" y="593850"/>
            <a:ext cx="9025659" cy="1077218"/>
          </a:xfrm>
          <a:prstGeom prst="rect">
            <a:avLst/>
          </a:prstGeom>
          <a:solidFill>
            <a:schemeClr val="accent2">
              <a:lumMod val="20000"/>
              <a:lumOff val="80000"/>
            </a:schemeClr>
          </a:solidFill>
        </p:spPr>
        <p:txBody>
          <a:bodyPr wrap="square">
            <a:spAutoFit/>
          </a:bodyPr>
          <a:lstStyle/>
          <a:p>
            <a:pPr lvl="0" algn="ctr">
              <a:defRPr/>
            </a:pPr>
            <a:r>
              <a:rPr lang="en-US" sz="3200" b="1" dirty="0">
                <a:solidFill>
                  <a:prstClr val="black"/>
                </a:solidFill>
                <a:latin typeface="Calibri" panose="020F0502020204030204" pitchFamily="34" charset="0"/>
                <a:cs typeface="Calibri" panose="020F0502020204030204" pitchFamily="34" charset="0"/>
              </a:rPr>
              <a:t>Em </a:t>
            </a:r>
            <a:r>
              <a:rPr lang="en-US" sz="3200" b="1" dirty="0" err="1">
                <a:solidFill>
                  <a:prstClr val="black"/>
                </a:solidFill>
                <a:latin typeface="Calibri" panose="020F0502020204030204" pitchFamily="34" charset="0"/>
                <a:cs typeface="Calibri" panose="020F0502020204030204" pitchFamily="34" charset="0"/>
              </a:rPr>
              <a:t>sẽ</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thực</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hiện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lời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hứa</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giữ</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bí</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mật</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trong</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tình</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huống</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nào</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sau</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đây</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Vì</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sao</a:t>
            </a:r>
            <a:r>
              <a:rPr lang="en-US" sz="3200" b="1" dirty="0">
                <a:solidFill>
                  <a:prstClr val="black"/>
                </a:solidFill>
                <a:latin typeface="Calibri" panose="020F0502020204030204" pitchFamily="34" charset="0"/>
                <a:cs typeface="Calibri" panose="020F0502020204030204" pitchFamily="34" charset="0"/>
              </a:rPr>
              <a:t>?</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4">
            <a:extLst>
              <a:ext uri="{FF2B5EF4-FFF2-40B4-BE49-F238E27FC236}">
                <a16:creationId xmlns:a16="http://schemas.microsoft.com/office/drawing/2014/main" id="{32B7322F-7D7C-F74F-84F6-C4CAE1B7108D}"/>
              </a:ext>
            </a:extLst>
          </p:cNvPr>
          <p:cNvPicPr>
            <a:picLocks noChangeAspect="1"/>
          </p:cNvPicPr>
          <p:nvPr/>
        </p:nvPicPr>
        <p:blipFill>
          <a:blip r:embed="rId3"/>
          <a:stretch>
            <a:fillRect/>
          </a:stretch>
        </p:blipFill>
        <p:spPr>
          <a:xfrm>
            <a:off x="1334346" y="340242"/>
            <a:ext cx="768821" cy="951194"/>
          </a:xfrm>
          <a:prstGeom prst="rect">
            <a:avLst/>
          </a:prstGeom>
          <a:solidFill>
            <a:schemeClr val="accent2">
              <a:lumMod val="20000"/>
              <a:lumOff val="80000"/>
            </a:schemeClr>
          </a:solidFill>
        </p:spPr>
      </p:pic>
      <p:pic>
        <p:nvPicPr>
          <p:cNvPr id="7" name="Picture 6">
            <a:extLst>
              <a:ext uri="{FF2B5EF4-FFF2-40B4-BE49-F238E27FC236}">
                <a16:creationId xmlns:a16="http://schemas.microsoft.com/office/drawing/2014/main" id="{7DB34510-DF9D-0883-A731-AC2316F8E244}"/>
              </a:ext>
            </a:extLst>
          </p:cNvPr>
          <p:cNvPicPr>
            <a:picLocks noChangeAspect="1"/>
          </p:cNvPicPr>
          <p:nvPr/>
        </p:nvPicPr>
        <p:blipFill>
          <a:blip r:embed="rId4"/>
          <a:stretch>
            <a:fillRect/>
          </a:stretch>
        </p:blipFill>
        <p:spPr>
          <a:xfrm>
            <a:off x="1669644" y="1945093"/>
            <a:ext cx="9363075" cy="4286250"/>
          </a:xfrm>
          <a:prstGeom prst="rect">
            <a:avLst/>
          </a:prstGeom>
        </p:spPr>
      </p:pic>
    </p:spTree>
    <p:extLst>
      <p:ext uri="{BB962C8B-B14F-4D97-AF65-F5344CB8AC3E}">
        <p14:creationId xmlns:p14="http://schemas.microsoft.com/office/powerpoint/2010/main" val="3553961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915CB4B3-3B00-EA00-891B-561E2CC7E749}"/>
              </a:ext>
            </a:extLst>
          </p:cNvPr>
          <p:cNvGrpSpPr/>
          <p:nvPr/>
        </p:nvGrpSpPr>
        <p:grpSpPr>
          <a:xfrm>
            <a:off x="290733" y="203983"/>
            <a:ext cx="11610536" cy="6450036"/>
            <a:chOff x="290733" y="203983"/>
            <a:chExt cx="11610536" cy="6450036"/>
          </a:xfrm>
        </p:grpSpPr>
        <p:sp>
          <p:nvSpPr>
            <p:cNvPr id="3" name="Hình chữ nhật: Góc Tròn 2">
              <a:extLst>
                <a:ext uri="{FF2B5EF4-FFF2-40B4-BE49-F238E27FC236}">
                  <a16:creationId xmlns:a16="http://schemas.microsoft.com/office/drawing/2014/main" id="{7106D7FD-90E8-1BC4-08A5-60D069B3BAFC}"/>
                </a:ext>
              </a:extLst>
            </p:cNvPr>
            <p:cNvSpPr/>
            <p:nvPr/>
          </p:nvSpPr>
          <p:spPr>
            <a:xfrm>
              <a:off x="290733" y="203983"/>
              <a:ext cx="11610536" cy="6450036"/>
            </a:xfrm>
            <a:prstGeom prst="roundRect">
              <a:avLst/>
            </a:prstGeom>
            <a:solidFill>
              <a:srgbClr val="FFF7E1"/>
            </a:solidFill>
            <a:ln w="28575">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ình chữ nhật: Góc Tròn 3">
              <a:extLst>
                <a:ext uri="{FF2B5EF4-FFF2-40B4-BE49-F238E27FC236}">
                  <a16:creationId xmlns:a16="http://schemas.microsoft.com/office/drawing/2014/main" id="{77832336-C854-1F1F-624A-DA4A73EDA128}"/>
                </a:ext>
              </a:extLst>
            </p:cNvPr>
            <p:cNvSpPr/>
            <p:nvPr/>
          </p:nvSpPr>
          <p:spPr>
            <a:xfrm>
              <a:off x="576775" y="422031"/>
              <a:ext cx="11043139" cy="5992837"/>
            </a:xfrm>
            <a:prstGeom prst="roundRect">
              <a:avLst/>
            </a:prstGeom>
            <a:noFill/>
            <a:ln w="28575">
              <a:solidFill>
                <a:srgbClr val="FF5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9" name="Table 8">
            <a:extLst>
              <a:ext uri="{FF2B5EF4-FFF2-40B4-BE49-F238E27FC236}">
                <a16:creationId xmlns:a16="http://schemas.microsoft.com/office/drawing/2014/main" id="{A84F8663-B21A-44E3-C54B-2536B1057635}"/>
              </a:ext>
            </a:extLst>
          </p:cNvPr>
          <p:cNvGraphicFramePr>
            <a:graphicFrameLocks noGrp="1"/>
          </p:cNvGraphicFramePr>
          <p:nvPr>
            <p:extLst>
              <p:ext uri="{D42A27DB-BD31-4B8C-83A1-F6EECF244321}">
                <p14:modId xmlns:p14="http://schemas.microsoft.com/office/powerpoint/2010/main" val="834390828"/>
              </p:ext>
            </p:extLst>
          </p:nvPr>
        </p:nvGraphicFramePr>
        <p:xfrm>
          <a:off x="1456660" y="1134335"/>
          <a:ext cx="9792586" cy="4702939"/>
        </p:xfrm>
        <a:graphic>
          <a:graphicData uri="http://schemas.openxmlformats.org/drawingml/2006/table">
            <a:tbl>
              <a:tblPr firstRow="1" bandRow="1">
                <a:tableStyleId>{5C22544A-7EE6-4342-B048-85BDC9FD1C3A}</a:tableStyleId>
              </a:tblPr>
              <a:tblGrid>
                <a:gridCol w="1392865">
                  <a:extLst>
                    <a:ext uri="{9D8B030D-6E8A-4147-A177-3AD203B41FA5}">
                      <a16:colId xmlns:a16="http://schemas.microsoft.com/office/drawing/2014/main" val="2567701429"/>
                    </a:ext>
                  </a:extLst>
                </a:gridCol>
                <a:gridCol w="3221665">
                  <a:extLst>
                    <a:ext uri="{9D8B030D-6E8A-4147-A177-3AD203B41FA5}">
                      <a16:colId xmlns:a16="http://schemas.microsoft.com/office/drawing/2014/main" val="2537684223"/>
                    </a:ext>
                  </a:extLst>
                </a:gridCol>
                <a:gridCol w="5178056">
                  <a:extLst>
                    <a:ext uri="{9D8B030D-6E8A-4147-A177-3AD203B41FA5}">
                      <a16:colId xmlns:a16="http://schemas.microsoft.com/office/drawing/2014/main" val="2057013945"/>
                    </a:ext>
                  </a:extLst>
                </a:gridCol>
              </a:tblGrid>
              <a:tr h="998969">
                <a:tc>
                  <a:txBody>
                    <a:bodyPr/>
                    <a:lstStyle/>
                    <a:p>
                      <a:pPr algn="ctr"/>
                      <a:r>
                        <a:rPr lang="en-US" sz="2800" dirty="0" err="1">
                          <a:solidFill>
                            <a:srgbClr val="002060"/>
                          </a:solidFill>
                        </a:rPr>
                        <a:t>Tình</a:t>
                      </a:r>
                      <a:r>
                        <a:rPr lang="en-US" sz="2800" dirty="0">
                          <a:solidFill>
                            <a:srgbClr val="002060"/>
                          </a:solidFill>
                        </a:rPr>
                        <a:t> </a:t>
                      </a:r>
                      <a:r>
                        <a:rPr lang="en-US" sz="2800" dirty="0" err="1">
                          <a:solidFill>
                            <a:srgbClr val="002060"/>
                          </a:solidFill>
                        </a:rPr>
                        <a:t>huống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002060"/>
                          </a:solidFill>
                        </a:rPr>
                        <a:t>Giữ</a:t>
                      </a:r>
                      <a:r>
                        <a:rPr lang="en-US" sz="2800" dirty="0">
                          <a:solidFill>
                            <a:srgbClr val="002060"/>
                          </a:solidFill>
                        </a:rPr>
                        <a:t> </a:t>
                      </a:r>
                      <a:r>
                        <a:rPr lang="en-US" sz="2800" dirty="0" err="1">
                          <a:solidFill>
                            <a:srgbClr val="002060"/>
                          </a:solidFill>
                        </a:rPr>
                        <a:t>bí</a:t>
                      </a:r>
                      <a:r>
                        <a:rPr lang="en-US" sz="2800" dirty="0">
                          <a:solidFill>
                            <a:srgbClr val="002060"/>
                          </a:solidFill>
                        </a:rPr>
                        <a:t> </a:t>
                      </a:r>
                      <a:r>
                        <a:rPr lang="en-US" sz="2800" dirty="0" err="1">
                          <a:solidFill>
                            <a:srgbClr val="002060"/>
                          </a:solidFill>
                        </a:rPr>
                        <a:t>mật</a:t>
                      </a:r>
                      <a:r>
                        <a:rPr lang="en-US" sz="2800" dirty="0">
                          <a:solidFill>
                            <a:srgbClr val="002060"/>
                          </a:solidFill>
                        </a:rPr>
                        <a:t>/</a:t>
                      </a:r>
                      <a:r>
                        <a:rPr lang="en-US" sz="2800" dirty="0" err="1">
                          <a:solidFill>
                            <a:srgbClr val="002060"/>
                          </a:solidFill>
                        </a:rPr>
                        <a:t>không</a:t>
                      </a:r>
                      <a:r>
                        <a:rPr lang="en-US" sz="2800" dirty="0">
                          <a:solidFill>
                            <a:srgbClr val="002060"/>
                          </a:solidFill>
                        </a:rPr>
                        <a:t> </a:t>
                      </a:r>
                      <a:r>
                        <a:rPr lang="en-US" sz="2800" dirty="0" err="1">
                          <a:solidFill>
                            <a:srgbClr val="002060"/>
                          </a:solidFill>
                        </a:rPr>
                        <a:t>giữ</a:t>
                      </a:r>
                      <a:r>
                        <a:rPr lang="en-US" sz="2800" dirty="0">
                          <a:solidFill>
                            <a:srgbClr val="002060"/>
                          </a:solidFill>
                        </a:rPr>
                        <a:t> </a:t>
                      </a:r>
                      <a:r>
                        <a:rPr lang="en-US" sz="2800" dirty="0" err="1">
                          <a:solidFill>
                            <a:srgbClr val="002060"/>
                          </a:solidFill>
                        </a:rPr>
                        <a:t>bí</a:t>
                      </a:r>
                      <a:r>
                        <a:rPr lang="en-US" sz="2800" dirty="0">
                          <a:solidFill>
                            <a:srgbClr val="002060"/>
                          </a:solidFill>
                        </a:rPr>
                        <a:t> </a:t>
                      </a:r>
                      <a:r>
                        <a:rPr lang="en-US" sz="2800" dirty="0" err="1">
                          <a:solidFill>
                            <a:srgbClr val="002060"/>
                          </a:solidFill>
                        </a:rPr>
                        <a:t>mật</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002060"/>
                          </a:solidFill>
                        </a:rPr>
                        <a:t>Giải</a:t>
                      </a:r>
                      <a:r>
                        <a:rPr lang="en-US" sz="2800" dirty="0">
                          <a:solidFill>
                            <a:srgbClr val="002060"/>
                          </a:solidFill>
                        </a:rPr>
                        <a:t> </a:t>
                      </a:r>
                      <a:r>
                        <a:rPr lang="en-US" sz="2800" dirty="0" err="1">
                          <a:solidFill>
                            <a:srgbClr val="002060"/>
                          </a:solidFill>
                        </a:rPr>
                        <a:t>thích</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775155"/>
                  </a:ext>
                </a:extLst>
              </a:tr>
              <a:tr h="1559589">
                <a:tc>
                  <a:txBody>
                    <a:bodyPr/>
                    <a:lstStyle/>
                    <a:p>
                      <a:pPr algn="ctr"/>
                      <a:r>
                        <a:rPr lang="en-US" sz="4400" dirty="0">
                          <a:solidFill>
                            <a:srgbClr val="002060"/>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195859"/>
                  </a:ext>
                </a:extLst>
              </a:tr>
              <a:tr h="2144381">
                <a:tc>
                  <a:txBody>
                    <a:bodyPr/>
                    <a:lstStyle/>
                    <a:p>
                      <a:pPr algn="ctr"/>
                      <a:r>
                        <a:rPr lang="en-US" sz="4400" dirty="0">
                          <a:solidFill>
                            <a:srgbClr val="002060"/>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8051415"/>
                  </a:ext>
                </a:extLst>
              </a:tr>
            </a:tbl>
          </a:graphicData>
        </a:graphic>
      </p:graphicFrame>
      <p:sp>
        <p:nvSpPr>
          <p:cNvPr id="11" name="TextBox 10">
            <a:extLst>
              <a:ext uri="{FF2B5EF4-FFF2-40B4-BE49-F238E27FC236}">
                <a16:creationId xmlns:a16="http://schemas.microsoft.com/office/drawing/2014/main" id="{004B316E-630C-876D-024B-62708F8C775A}"/>
              </a:ext>
            </a:extLst>
          </p:cNvPr>
          <p:cNvSpPr txBox="1"/>
          <p:nvPr/>
        </p:nvSpPr>
        <p:spPr>
          <a:xfrm>
            <a:off x="3094074" y="2179673"/>
            <a:ext cx="3051544" cy="707886"/>
          </a:xfrm>
          <a:prstGeom prst="rect">
            <a:avLst/>
          </a:prstGeom>
          <a:noFill/>
        </p:spPr>
        <p:txBody>
          <a:bodyPr wrap="square" rtlCol="0">
            <a:spAutoFit/>
          </a:bodyPr>
          <a:lstStyle/>
          <a:p>
            <a:r>
              <a:rPr lang="en-US" sz="4000" dirty="0" err="1">
                <a:solidFill>
                  <a:srgbClr val="002060"/>
                </a:solidFill>
              </a:rPr>
              <a:t>Giữ</a:t>
            </a:r>
            <a:r>
              <a:rPr lang="en-US" sz="4000" dirty="0">
                <a:solidFill>
                  <a:srgbClr val="002060"/>
                </a:solidFill>
              </a:rPr>
              <a:t> </a:t>
            </a:r>
            <a:r>
              <a:rPr lang="en-US" sz="4000" dirty="0" err="1">
                <a:solidFill>
                  <a:srgbClr val="002060"/>
                </a:solidFill>
              </a:rPr>
              <a:t>bí</a:t>
            </a:r>
            <a:r>
              <a:rPr lang="en-US" sz="4000" dirty="0">
                <a:solidFill>
                  <a:srgbClr val="002060"/>
                </a:solidFill>
              </a:rPr>
              <a:t> </a:t>
            </a:r>
            <a:r>
              <a:rPr lang="en-US" sz="4000" dirty="0" err="1">
                <a:solidFill>
                  <a:srgbClr val="002060"/>
                </a:solidFill>
              </a:rPr>
              <a:t>mật</a:t>
            </a:r>
            <a:endParaRPr lang="en-US" sz="4000" dirty="0">
              <a:solidFill>
                <a:srgbClr val="002060"/>
              </a:solidFill>
            </a:endParaRPr>
          </a:p>
        </p:txBody>
      </p:sp>
      <p:sp>
        <p:nvSpPr>
          <p:cNvPr id="12" name="TextBox 11">
            <a:extLst>
              <a:ext uri="{FF2B5EF4-FFF2-40B4-BE49-F238E27FC236}">
                <a16:creationId xmlns:a16="http://schemas.microsoft.com/office/drawing/2014/main" id="{B648E9B5-C5EE-D3A2-4536-71FFB7713433}"/>
              </a:ext>
            </a:extLst>
          </p:cNvPr>
          <p:cNvSpPr txBox="1"/>
          <p:nvPr/>
        </p:nvSpPr>
        <p:spPr>
          <a:xfrm>
            <a:off x="6177516" y="2158408"/>
            <a:ext cx="4954772" cy="954107"/>
          </a:xfrm>
          <a:prstGeom prst="rect">
            <a:avLst/>
          </a:prstGeom>
          <a:noFill/>
        </p:spPr>
        <p:txBody>
          <a:bodyPr wrap="square" rtlCol="0">
            <a:spAutoFit/>
          </a:bodyPr>
          <a:lstStyle/>
          <a:p>
            <a:pPr algn="just"/>
            <a:r>
              <a:rPr lang="en-US" sz="2800" dirty="0" err="1">
                <a:solidFill>
                  <a:srgbClr val="002060"/>
                </a:solidFill>
              </a:rPr>
              <a:t>Vì</a:t>
            </a:r>
            <a:r>
              <a:rPr lang="en-US" sz="2800" dirty="0">
                <a:solidFill>
                  <a:srgbClr val="002060"/>
                </a:solidFill>
              </a:rPr>
              <a:t> </a:t>
            </a:r>
            <a:r>
              <a:rPr lang="en-US" sz="2800" dirty="0" err="1">
                <a:solidFill>
                  <a:srgbClr val="002060"/>
                </a:solidFill>
              </a:rPr>
              <a:t>đó</a:t>
            </a:r>
            <a:r>
              <a:rPr lang="en-US" sz="2800" dirty="0">
                <a:solidFill>
                  <a:srgbClr val="002060"/>
                </a:solidFill>
              </a:rPr>
              <a:t> </a:t>
            </a:r>
            <a:r>
              <a:rPr lang="en-US" sz="2800" dirty="0" err="1">
                <a:solidFill>
                  <a:srgbClr val="002060"/>
                </a:solidFill>
              </a:rPr>
              <a:t>là</a:t>
            </a:r>
            <a:r>
              <a:rPr lang="en-US" sz="2800" dirty="0">
                <a:solidFill>
                  <a:srgbClr val="002060"/>
                </a:solidFill>
              </a:rPr>
              <a:t> </a:t>
            </a:r>
            <a:r>
              <a:rPr lang="en-US" sz="2800" dirty="0" err="1">
                <a:solidFill>
                  <a:srgbClr val="002060"/>
                </a:solidFill>
              </a:rPr>
              <a:t>bí</a:t>
            </a:r>
            <a:r>
              <a:rPr lang="en-US" sz="2800" dirty="0">
                <a:solidFill>
                  <a:srgbClr val="002060"/>
                </a:solidFill>
              </a:rPr>
              <a:t> </a:t>
            </a:r>
            <a:r>
              <a:rPr lang="en-US" sz="2800" dirty="0" err="1">
                <a:solidFill>
                  <a:srgbClr val="002060"/>
                </a:solidFill>
              </a:rPr>
              <a:t>mật</a:t>
            </a:r>
            <a:r>
              <a:rPr lang="en-US" sz="2800" dirty="0">
                <a:solidFill>
                  <a:srgbClr val="002060"/>
                </a:solidFill>
              </a:rPr>
              <a:t> </a:t>
            </a:r>
            <a:r>
              <a:rPr lang="en-US" sz="2800" dirty="0" err="1">
                <a:solidFill>
                  <a:srgbClr val="002060"/>
                </a:solidFill>
              </a:rPr>
              <a:t>tốt</a:t>
            </a:r>
            <a:r>
              <a:rPr lang="en-US" sz="2800" dirty="0">
                <a:solidFill>
                  <a:srgbClr val="002060"/>
                </a:solidFill>
              </a:rPr>
              <a:t>, </a:t>
            </a:r>
            <a:r>
              <a:rPr lang="en-US" sz="2800" dirty="0" err="1">
                <a:solidFill>
                  <a:srgbClr val="002060"/>
                </a:solidFill>
              </a:rPr>
              <a:t>mang</a:t>
            </a:r>
            <a:r>
              <a:rPr lang="en-US" sz="2800" dirty="0">
                <a:solidFill>
                  <a:srgbClr val="002060"/>
                </a:solidFill>
              </a:rPr>
              <a:t> </a:t>
            </a:r>
            <a:r>
              <a:rPr lang="en-US" sz="2800" dirty="0" err="1">
                <a:solidFill>
                  <a:srgbClr val="002060"/>
                </a:solidFill>
              </a:rPr>
              <a:t>lại</a:t>
            </a:r>
            <a:r>
              <a:rPr lang="en-US" sz="2800" dirty="0">
                <a:solidFill>
                  <a:srgbClr val="002060"/>
                </a:solidFill>
              </a:rPr>
              <a:t> </a:t>
            </a:r>
            <a:r>
              <a:rPr lang="en-US" sz="2800" dirty="0" err="1">
                <a:solidFill>
                  <a:srgbClr val="002060"/>
                </a:solidFill>
              </a:rPr>
              <a:t>sự</a:t>
            </a:r>
            <a:r>
              <a:rPr lang="en-US" sz="2800" dirty="0">
                <a:solidFill>
                  <a:srgbClr val="002060"/>
                </a:solidFill>
              </a:rPr>
              <a:t> </a:t>
            </a:r>
            <a:r>
              <a:rPr lang="en-US" sz="2800" dirty="0" err="1">
                <a:solidFill>
                  <a:srgbClr val="002060"/>
                </a:solidFill>
              </a:rPr>
              <a:t>bất</a:t>
            </a:r>
            <a:r>
              <a:rPr lang="en-US" sz="2800" dirty="0">
                <a:solidFill>
                  <a:srgbClr val="002060"/>
                </a:solidFill>
              </a:rPr>
              <a:t> </a:t>
            </a:r>
            <a:r>
              <a:rPr lang="en-US" sz="2800" dirty="0" err="1">
                <a:solidFill>
                  <a:srgbClr val="002060"/>
                </a:solidFill>
              </a:rPr>
              <a:t>ngờ</a:t>
            </a:r>
            <a:r>
              <a:rPr lang="en-US" sz="2800" dirty="0">
                <a:solidFill>
                  <a:srgbClr val="002060"/>
                </a:solidFill>
              </a:rPr>
              <a:t> </a:t>
            </a:r>
            <a:r>
              <a:rPr lang="en-US" sz="2800" dirty="0" err="1">
                <a:solidFill>
                  <a:srgbClr val="002060"/>
                </a:solidFill>
              </a:rPr>
              <a:t>và</a:t>
            </a:r>
            <a:r>
              <a:rPr lang="en-US" sz="2800" dirty="0">
                <a:solidFill>
                  <a:srgbClr val="002060"/>
                </a:solidFill>
              </a:rPr>
              <a:t> </a:t>
            </a:r>
            <a:r>
              <a:rPr lang="en-US" sz="2800" dirty="0" err="1">
                <a:solidFill>
                  <a:srgbClr val="002060"/>
                </a:solidFill>
              </a:rPr>
              <a:t>niềm</a:t>
            </a:r>
            <a:r>
              <a:rPr lang="en-US" sz="2800" dirty="0">
                <a:solidFill>
                  <a:srgbClr val="002060"/>
                </a:solidFill>
              </a:rPr>
              <a:t> </a:t>
            </a:r>
            <a:r>
              <a:rPr lang="en-US" sz="2800" dirty="0" err="1">
                <a:solidFill>
                  <a:srgbClr val="002060"/>
                </a:solidFill>
              </a:rPr>
              <a:t>vui</a:t>
            </a:r>
            <a:r>
              <a:rPr lang="en-US" sz="2800" dirty="0">
                <a:solidFill>
                  <a:srgbClr val="002060"/>
                </a:solidFill>
              </a:rPr>
              <a:t> </a:t>
            </a:r>
            <a:r>
              <a:rPr lang="en-US" sz="2800" dirty="0" err="1">
                <a:solidFill>
                  <a:srgbClr val="002060"/>
                </a:solidFill>
              </a:rPr>
              <a:t>cho</a:t>
            </a:r>
            <a:r>
              <a:rPr lang="en-US" sz="2800" dirty="0">
                <a:solidFill>
                  <a:srgbClr val="002060"/>
                </a:solidFill>
              </a:rPr>
              <a:t> </a:t>
            </a:r>
            <a:r>
              <a:rPr lang="en-US" sz="2800" dirty="0" err="1">
                <a:solidFill>
                  <a:srgbClr val="002060"/>
                </a:solidFill>
              </a:rPr>
              <a:t>bạn</a:t>
            </a:r>
            <a:r>
              <a:rPr lang="en-US" sz="2800" dirty="0">
                <a:solidFill>
                  <a:srgbClr val="002060"/>
                </a:solidFill>
              </a:rPr>
              <a:t>.</a:t>
            </a:r>
          </a:p>
        </p:txBody>
      </p:sp>
      <p:sp>
        <p:nvSpPr>
          <p:cNvPr id="13" name="TextBox 12">
            <a:extLst>
              <a:ext uri="{FF2B5EF4-FFF2-40B4-BE49-F238E27FC236}">
                <a16:creationId xmlns:a16="http://schemas.microsoft.com/office/drawing/2014/main" id="{3D88F4CB-2078-4EFA-FE9F-7530336BA33E}"/>
              </a:ext>
            </a:extLst>
          </p:cNvPr>
          <p:cNvSpPr txBox="1"/>
          <p:nvPr/>
        </p:nvSpPr>
        <p:spPr>
          <a:xfrm>
            <a:off x="3009014" y="3934045"/>
            <a:ext cx="2498651" cy="1200329"/>
          </a:xfrm>
          <a:prstGeom prst="rect">
            <a:avLst/>
          </a:prstGeom>
          <a:noFill/>
        </p:spPr>
        <p:txBody>
          <a:bodyPr wrap="square" rtlCol="0">
            <a:spAutoFit/>
          </a:bodyPr>
          <a:lstStyle/>
          <a:p>
            <a:pPr algn="ctr"/>
            <a:r>
              <a:rPr lang="en-US" sz="3600" dirty="0" err="1">
                <a:solidFill>
                  <a:srgbClr val="002060"/>
                </a:solidFill>
              </a:rPr>
              <a:t>Không</a:t>
            </a:r>
            <a:r>
              <a:rPr lang="en-US" sz="3600" dirty="0">
                <a:solidFill>
                  <a:srgbClr val="002060"/>
                </a:solidFill>
              </a:rPr>
              <a:t> </a:t>
            </a:r>
            <a:r>
              <a:rPr lang="en-US" sz="3600" dirty="0" err="1">
                <a:solidFill>
                  <a:srgbClr val="002060"/>
                </a:solidFill>
              </a:rPr>
              <a:t>giữ</a:t>
            </a:r>
            <a:r>
              <a:rPr lang="en-US" sz="3600" dirty="0">
                <a:solidFill>
                  <a:srgbClr val="002060"/>
                </a:solidFill>
              </a:rPr>
              <a:t> </a:t>
            </a:r>
            <a:r>
              <a:rPr lang="en-US" sz="3600" dirty="0" err="1">
                <a:solidFill>
                  <a:srgbClr val="002060"/>
                </a:solidFill>
              </a:rPr>
              <a:t>bí</a:t>
            </a:r>
            <a:r>
              <a:rPr lang="en-US" sz="3600" dirty="0">
                <a:solidFill>
                  <a:srgbClr val="002060"/>
                </a:solidFill>
              </a:rPr>
              <a:t> </a:t>
            </a:r>
            <a:r>
              <a:rPr lang="en-US" sz="3600" dirty="0" err="1">
                <a:solidFill>
                  <a:srgbClr val="002060"/>
                </a:solidFill>
              </a:rPr>
              <a:t>mật</a:t>
            </a:r>
            <a:endParaRPr lang="en-US" sz="3600" dirty="0">
              <a:solidFill>
                <a:srgbClr val="002060"/>
              </a:solidFill>
            </a:endParaRPr>
          </a:p>
        </p:txBody>
      </p:sp>
      <p:sp>
        <p:nvSpPr>
          <p:cNvPr id="14" name="TextBox 13">
            <a:extLst>
              <a:ext uri="{FF2B5EF4-FFF2-40B4-BE49-F238E27FC236}">
                <a16:creationId xmlns:a16="http://schemas.microsoft.com/office/drawing/2014/main" id="{BD4877BD-6BE7-600B-E071-C95D5C397F3E}"/>
              </a:ext>
            </a:extLst>
          </p:cNvPr>
          <p:cNvSpPr txBox="1"/>
          <p:nvPr/>
        </p:nvSpPr>
        <p:spPr>
          <a:xfrm>
            <a:off x="6251943" y="3785189"/>
            <a:ext cx="5007936" cy="1815882"/>
          </a:xfrm>
          <a:prstGeom prst="rect">
            <a:avLst/>
          </a:prstGeom>
          <a:noFill/>
        </p:spPr>
        <p:txBody>
          <a:bodyPr wrap="square" rtlCol="0">
            <a:spAutoFit/>
          </a:bodyPr>
          <a:lstStyle/>
          <a:p>
            <a:pPr algn="just"/>
            <a:r>
              <a:rPr lang="en-US" sz="2800" dirty="0" err="1">
                <a:solidFill>
                  <a:srgbClr val="002060"/>
                </a:solidFill>
              </a:rPr>
              <a:t>Ví</a:t>
            </a:r>
            <a:r>
              <a:rPr lang="en-US" sz="2800" dirty="0">
                <a:solidFill>
                  <a:srgbClr val="002060"/>
                </a:solidFill>
              </a:rPr>
              <a:t> </a:t>
            </a:r>
            <a:r>
              <a:rPr lang="en-US" sz="2800" dirty="0" err="1">
                <a:solidFill>
                  <a:srgbClr val="002060"/>
                </a:solidFill>
              </a:rPr>
              <a:t>đò</a:t>
            </a:r>
            <a:r>
              <a:rPr lang="en-US" sz="2800" dirty="0">
                <a:solidFill>
                  <a:srgbClr val="002060"/>
                </a:solidFill>
              </a:rPr>
              <a:t> </a:t>
            </a:r>
            <a:r>
              <a:rPr lang="en-US" sz="2800" dirty="0" err="1">
                <a:solidFill>
                  <a:srgbClr val="002060"/>
                </a:solidFill>
              </a:rPr>
              <a:t>là</a:t>
            </a:r>
            <a:r>
              <a:rPr lang="en-US" sz="2800" dirty="0">
                <a:solidFill>
                  <a:srgbClr val="002060"/>
                </a:solidFill>
              </a:rPr>
              <a:t> </a:t>
            </a:r>
            <a:r>
              <a:rPr lang="en-US" sz="2800" dirty="0" err="1">
                <a:solidFill>
                  <a:srgbClr val="002060"/>
                </a:solidFill>
              </a:rPr>
              <a:t>bí</a:t>
            </a:r>
            <a:r>
              <a:rPr lang="en-US" sz="2800" dirty="0">
                <a:solidFill>
                  <a:srgbClr val="002060"/>
                </a:solidFill>
              </a:rPr>
              <a:t> </a:t>
            </a:r>
            <a:r>
              <a:rPr lang="en-US" sz="2800" dirty="0" err="1">
                <a:solidFill>
                  <a:srgbClr val="002060"/>
                </a:solidFill>
              </a:rPr>
              <a:t>mật</a:t>
            </a:r>
            <a:r>
              <a:rPr lang="en-US" sz="2800" dirty="0">
                <a:solidFill>
                  <a:srgbClr val="002060"/>
                </a:solidFill>
              </a:rPr>
              <a:t> </a:t>
            </a:r>
            <a:r>
              <a:rPr lang="en-US" sz="2800" dirty="0" err="1">
                <a:solidFill>
                  <a:srgbClr val="002060"/>
                </a:solidFill>
              </a:rPr>
              <a:t>có</a:t>
            </a:r>
            <a:r>
              <a:rPr lang="en-US" sz="2800" dirty="0">
                <a:solidFill>
                  <a:srgbClr val="002060"/>
                </a:solidFill>
              </a:rPr>
              <a:t> </a:t>
            </a:r>
            <a:r>
              <a:rPr lang="en-US" sz="2800" dirty="0" err="1">
                <a:solidFill>
                  <a:srgbClr val="002060"/>
                </a:solidFill>
              </a:rPr>
              <a:t>thể</a:t>
            </a:r>
            <a:r>
              <a:rPr lang="en-US" sz="2800" dirty="0">
                <a:solidFill>
                  <a:srgbClr val="002060"/>
                </a:solidFill>
              </a:rPr>
              <a:t> </a:t>
            </a:r>
            <a:r>
              <a:rPr lang="en-US" sz="2800" dirty="0" err="1">
                <a:solidFill>
                  <a:srgbClr val="002060"/>
                </a:solidFill>
              </a:rPr>
              <a:t>gây</a:t>
            </a:r>
            <a:r>
              <a:rPr lang="en-US" sz="2800" dirty="0">
                <a:solidFill>
                  <a:srgbClr val="002060"/>
                </a:solidFill>
              </a:rPr>
              <a:t> </a:t>
            </a:r>
            <a:r>
              <a:rPr lang="en-US" sz="2800" dirty="0" err="1">
                <a:solidFill>
                  <a:srgbClr val="002060"/>
                </a:solidFill>
              </a:rPr>
              <a:t>nguy</a:t>
            </a:r>
            <a:r>
              <a:rPr lang="en-US" sz="2800" dirty="0">
                <a:solidFill>
                  <a:srgbClr val="002060"/>
                </a:solidFill>
              </a:rPr>
              <a:t> </a:t>
            </a:r>
            <a:r>
              <a:rPr lang="en-US" sz="2800" dirty="0" err="1">
                <a:solidFill>
                  <a:srgbClr val="002060"/>
                </a:solidFill>
              </a:rPr>
              <a:t>hiểm</a:t>
            </a:r>
            <a:r>
              <a:rPr lang="en-US" sz="2800" dirty="0">
                <a:solidFill>
                  <a:srgbClr val="002060"/>
                </a:solidFill>
              </a:rPr>
              <a:t> </a:t>
            </a:r>
            <a:r>
              <a:rPr lang="en-US" sz="2800" dirty="0" err="1">
                <a:solidFill>
                  <a:srgbClr val="002060"/>
                </a:solidFill>
              </a:rPr>
              <a:t>cho</a:t>
            </a:r>
            <a:r>
              <a:rPr lang="en-US" sz="2800" dirty="0">
                <a:solidFill>
                  <a:srgbClr val="002060"/>
                </a:solidFill>
              </a:rPr>
              <a:t> </a:t>
            </a:r>
            <a:r>
              <a:rPr lang="en-US" sz="2800" dirty="0" err="1">
                <a:solidFill>
                  <a:srgbClr val="002060"/>
                </a:solidFill>
              </a:rPr>
              <a:t>em</a:t>
            </a:r>
            <a:r>
              <a:rPr lang="en-US" sz="2800" dirty="0">
                <a:solidFill>
                  <a:srgbClr val="002060"/>
                </a:solidFill>
              </a:rPr>
              <a:t> </a:t>
            </a:r>
            <a:r>
              <a:rPr lang="en-US" sz="2800" dirty="0" err="1">
                <a:solidFill>
                  <a:srgbClr val="002060"/>
                </a:solidFill>
              </a:rPr>
              <a:t>và</a:t>
            </a:r>
            <a:r>
              <a:rPr lang="en-US" sz="2800" dirty="0">
                <a:solidFill>
                  <a:srgbClr val="002060"/>
                </a:solidFill>
              </a:rPr>
              <a:t> </a:t>
            </a:r>
            <a:r>
              <a:rPr lang="en-US" sz="2800" dirty="0" err="1">
                <a:solidFill>
                  <a:srgbClr val="002060"/>
                </a:solidFill>
              </a:rPr>
              <a:t>bạn</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em</a:t>
            </a:r>
            <a:r>
              <a:rPr lang="en-US" sz="2800" dirty="0">
                <a:solidFill>
                  <a:srgbClr val="002060"/>
                </a:solidFill>
              </a:rPr>
              <a:t> </a:t>
            </a:r>
            <a:r>
              <a:rPr lang="en-US" sz="2800" dirty="0" err="1">
                <a:solidFill>
                  <a:srgbClr val="002060"/>
                </a:solidFill>
              </a:rPr>
              <a:t>và</a:t>
            </a:r>
            <a:r>
              <a:rPr lang="en-US" sz="2800" dirty="0">
                <a:solidFill>
                  <a:srgbClr val="002060"/>
                </a:solidFill>
              </a:rPr>
              <a:t> </a:t>
            </a:r>
            <a:r>
              <a:rPr lang="en-US" sz="2800" dirty="0" err="1">
                <a:solidFill>
                  <a:srgbClr val="002060"/>
                </a:solidFill>
              </a:rPr>
              <a:t>bạn</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em</a:t>
            </a:r>
            <a:r>
              <a:rPr lang="en-US" sz="2800" dirty="0">
                <a:solidFill>
                  <a:srgbClr val="002060"/>
                </a:solidFill>
              </a:rPr>
              <a:t> </a:t>
            </a:r>
            <a:r>
              <a:rPr lang="en-US" sz="2800" dirty="0" err="1">
                <a:solidFill>
                  <a:srgbClr val="002060"/>
                </a:solidFill>
              </a:rPr>
              <a:t>khi</a:t>
            </a:r>
            <a:r>
              <a:rPr lang="en-US" sz="2800" dirty="0">
                <a:solidFill>
                  <a:srgbClr val="002060"/>
                </a:solidFill>
              </a:rPr>
              <a:t> </a:t>
            </a:r>
            <a:r>
              <a:rPr lang="en-US" sz="2800" dirty="0" err="1">
                <a:solidFill>
                  <a:srgbClr val="002060"/>
                </a:solidFill>
              </a:rPr>
              <a:t>đi</a:t>
            </a:r>
            <a:r>
              <a:rPr lang="en-US" sz="2800" dirty="0">
                <a:solidFill>
                  <a:srgbClr val="002060"/>
                </a:solidFill>
              </a:rPr>
              <a:t> </a:t>
            </a:r>
            <a:r>
              <a:rPr lang="en-US" sz="2800" dirty="0" err="1">
                <a:solidFill>
                  <a:srgbClr val="002060"/>
                </a:solidFill>
              </a:rPr>
              <a:t>gặp</a:t>
            </a:r>
            <a:r>
              <a:rPr lang="en-US" sz="2800" dirty="0">
                <a:solidFill>
                  <a:srgbClr val="002060"/>
                </a:solidFill>
              </a:rPr>
              <a:t> </a:t>
            </a:r>
            <a:r>
              <a:rPr lang="en-US" sz="2800" dirty="0" err="1">
                <a:solidFill>
                  <a:srgbClr val="002060"/>
                </a:solidFill>
              </a:rPr>
              <a:t>người</a:t>
            </a:r>
            <a:r>
              <a:rPr lang="en-US" sz="2800" dirty="0">
                <a:solidFill>
                  <a:srgbClr val="002060"/>
                </a:solidFill>
              </a:rPr>
              <a:t> </a:t>
            </a:r>
            <a:r>
              <a:rPr lang="en-US" sz="2800" dirty="0" err="1">
                <a:solidFill>
                  <a:srgbClr val="002060"/>
                </a:solidFill>
              </a:rPr>
              <a:t>mới</a:t>
            </a:r>
            <a:r>
              <a:rPr lang="en-US" sz="2800" dirty="0">
                <a:solidFill>
                  <a:srgbClr val="002060"/>
                </a:solidFill>
              </a:rPr>
              <a:t> </a:t>
            </a:r>
            <a:r>
              <a:rPr lang="en-US" sz="2800" dirty="0" err="1">
                <a:solidFill>
                  <a:srgbClr val="002060"/>
                </a:solidFill>
              </a:rPr>
              <a:t>quen</a:t>
            </a:r>
            <a:r>
              <a:rPr lang="en-US" sz="2800" dirty="0">
                <a:solidFill>
                  <a:srgbClr val="002060"/>
                </a:solidFill>
              </a:rPr>
              <a:t> qua </a:t>
            </a:r>
            <a:r>
              <a:rPr lang="en-US" sz="2800" dirty="0" err="1">
                <a:solidFill>
                  <a:srgbClr val="002060"/>
                </a:solidFill>
              </a:rPr>
              <a:t>mạng</a:t>
            </a:r>
            <a:r>
              <a:rPr lang="en-US" sz="2800" dirty="0">
                <a:solidFill>
                  <a:srgbClr val="002060"/>
                </a:solidFill>
              </a:rPr>
              <a:t> </a:t>
            </a:r>
            <a:r>
              <a:rPr lang="en-US" sz="2800" dirty="0" err="1">
                <a:solidFill>
                  <a:srgbClr val="002060"/>
                </a:solidFill>
              </a:rPr>
              <a:t>xã</a:t>
            </a:r>
            <a:r>
              <a:rPr lang="en-US" sz="2800" dirty="0">
                <a:solidFill>
                  <a:srgbClr val="002060"/>
                </a:solidFill>
              </a:rPr>
              <a:t> </a:t>
            </a:r>
            <a:r>
              <a:rPr lang="en-US" sz="2800" dirty="0" err="1">
                <a:solidFill>
                  <a:srgbClr val="002060"/>
                </a:solidFill>
              </a:rPr>
              <a:t>hội</a:t>
            </a:r>
            <a:endParaRPr lang="en-US" sz="2800" dirty="0">
              <a:solidFill>
                <a:srgbClr val="002060"/>
              </a:solidFill>
            </a:endParaRPr>
          </a:p>
        </p:txBody>
      </p:sp>
    </p:spTree>
    <p:extLst>
      <p:ext uri="{BB962C8B-B14F-4D97-AF65-F5344CB8AC3E}">
        <p14:creationId xmlns:p14="http://schemas.microsoft.com/office/powerpoint/2010/main" val="2291615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down)">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wipe(down)">
                                      <p:cBhvr>
                                        <p:cTn id="2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915CB4B3-3B00-EA00-891B-561E2CC7E749}"/>
              </a:ext>
            </a:extLst>
          </p:cNvPr>
          <p:cNvGrpSpPr/>
          <p:nvPr/>
        </p:nvGrpSpPr>
        <p:grpSpPr>
          <a:xfrm>
            <a:off x="290733" y="203983"/>
            <a:ext cx="11610536" cy="6450036"/>
            <a:chOff x="290733" y="203983"/>
            <a:chExt cx="11610536" cy="6450036"/>
          </a:xfrm>
        </p:grpSpPr>
        <p:sp>
          <p:nvSpPr>
            <p:cNvPr id="3" name="Hình chữ nhật: Góc Tròn 2">
              <a:extLst>
                <a:ext uri="{FF2B5EF4-FFF2-40B4-BE49-F238E27FC236}">
                  <a16:creationId xmlns:a16="http://schemas.microsoft.com/office/drawing/2014/main" id="{7106D7FD-90E8-1BC4-08A5-60D069B3BAFC}"/>
                </a:ext>
              </a:extLst>
            </p:cNvPr>
            <p:cNvSpPr/>
            <p:nvPr/>
          </p:nvSpPr>
          <p:spPr>
            <a:xfrm>
              <a:off x="290733" y="203983"/>
              <a:ext cx="11610536" cy="6450036"/>
            </a:xfrm>
            <a:prstGeom prst="roundRect">
              <a:avLst/>
            </a:prstGeom>
            <a:solidFill>
              <a:srgbClr val="FFF7E1"/>
            </a:solidFill>
            <a:ln w="28575">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ình chữ nhật: Góc Tròn 3">
              <a:extLst>
                <a:ext uri="{FF2B5EF4-FFF2-40B4-BE49-F238E27FC236}">
                  <a16:creationId xmlns:a16="http://schemas.microsoft.com/office/drawing/2014/main" id="{77832336-C854-1F1F-624A-DA4A73EDA128}"/>
                </a:ext>
              </a:extLst>
            </p:cNvPr>
            <p:cNvSpPr/>
            <p:nvPr/>
          </p:nvSpPr>
          <p:spPr>
            <a:xfrm>
              <a:off x="576775" y="422031"/>
              <a:ext cx="11043139" cy="5992837"/>
            </a:xfrm>
            <a:prstGeom prst="roundRect">
              <a:avLst/>
            </a:prstGeom>
            <a:noFill/>
            <a:ln w="28575">
              <a:solidFill>
                <a:srgbClr val="FF5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D8B9B2ED-84BB-28EE-BB59-2DBE69B97972}"/>
              </a:ext>
            </a:extLst>
          </p:cNvPr>
          <p:cNvPicPr>
            <a:picLocks noChangeAspect="1"/>
          </p:cNvPicPr>
          <p:nvPr/>
        </p:nvPicPr>
        <p:blipFill>
          <a:blip r:embed="rId3"/>
          <a:stretch>
            <a:fillRect/>
          </a:stretch>
        </p:blipFill>
        <p:spPr>
          <a:xfrm>
            <a:off x="988828" y="1798420"/>
            <a:ext cx="10341935" cy="3324193"/>
          </a:xfrm>
          <a:prstGeom prst="rect">
            <a:avLst/>
          </a:prstGeom>
        </p:spPr>
      </p:pic>
    </p:spTree>
    <p:extLst>
      <p:ext uri="{BB962C8B-B14F-4D97-AF65-F5344CB8AC3E}">
        <p14:creationId xmlns:p14="http://schemas.microsoft.com/office/powerpoint/2010/main" val="1253940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2787B7-4327-C965-498D-E575C35FD27E}"/>
              </a:ext>
            </a:extLst>
          </p:cNvPr>
          <p:cNvPicPr>
            <a:picLocks noChangeAspect="1"/>
          </p:cNvPicPr>
          <p:nvPr/>
        </p:nvPicPr>
        <p:blipFill>
          <a:blip r:embed="rId3"/>
          <a:stretch>
            <a:fillRect/>
          </a:stretch>
        </p:blipFill>
        <p:spPr>
          <a:xfrm>
            <a:off x="5065158" y="3631376"/>
            <a:ext cx="7126842" cy="1572904"/>
          </a:xfrm>
          <a:prstGeom prst="rect">
            <a:avLst/>
          </a:prstGeom>
        </p:spPr>
      </p:pic>
    </p:spTree>
    <p:extLst>
      <p:ext uri="{BB962C8B-B14F-4D97-AF65-F5344CB8AC3E}">
        <p14:creationId xmlns:p14="http://schemas.microsoft.com/office/powerpoint/2010/main" val="3382872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3CAC3C7-7B0B-4E29-B309-27F0B6B9050A}"/>
              </a:ext>
            </a:extLst>
          </p:cNvPr>
          <p:cNvSpPr/>
          <p:nvPr/>
        </p:nvSpPr>
        <p:spPr>
          <a:xfrm>
            <a:off x="201385" y="195943"/>
            <a:ext cx="11789229" cy="6488844"/>
          </a:xfrm>
          <a:prstGeom prst="roundRect">
            <a:avLst>
              <a:gd name="adj" fmla="val 763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6112E8BC-6363-49D2-BFE9-BB816FF73030}"/>
              </a:ext>
            </a:extLst>
          </p:cNvPr>
          <p:cNvGrpSpPr/>
          <p:nvPr/>
        </p:nvGrpSpPr>
        <p:grpSpPr>
          <a:xfrm>
            <a:off x="58349" y="2318353"/>
            <a:ext cx="5696923" cy="2152049"/>
            <a:chOff x="1553733" y="2103049"/>
            <a:chExt cx="7628654" cy="1729929"/>
          </a:xfrm>
        </p:grpSpPr>
        <p:pic>
          <p:nvPicPr>
            <p:cNvPr id="19" name="Picture 18" descr="1456.png">
              <a:extLst>
                <a:ext uri="{FF2B5EF4-FFF2-40B4-BE49-F238E27FC236}">
                  <a16:creationId xmlns:a16="http://schemas.microsoft.com/office/drawing/2014/main" id="{5CFB91BD-14D6-4833-862F-DB3DC482F10E}"/>
                </a:ext>
              </a:extLst>
            </p:cNvPr>
            <p:cNvPicPr>
              <a:picLocks noChangeAspect="1"/>
            </p:cNvPicPr>
            <p:nvPr/>
          </p:nvPicPr>
          <p:blipFill>
            <a:blip r:embed="rId6" cstate="print">
              <a:duotone>
                <a:prstClr val="black"/>
                <a:schemeClr val="accent2">
                  <a:tint val="45000"/>
                  <a:satMod val="400000"/>
                </a:schemeClr>
              </a:duotone>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388193" y="2606510"/>
              <a:ext cx="6794194" cy="12264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TextBox 19">
              <a:extLst>
                <a:ext uri="{FF2B5EF4-FFF2-40B4-BE49-F238E27FC236}">
                  <a16:creationId xmlns:a16="http://schemas.microsoft.com/office/drawing/2014/main" id="{90B12DFF-B795-4568-BC9C-1A8F98593B49}"/>
                </a:ext>
              </a:extLst>
            </p:cNvPr>
            <p:cNvSpPr txBox="1"/>
            <p:nvPr/>
          </p:nvSpPr>
          <p:spPr>
            <a:xfrm>
              <a:off x="3237867" y="2744600"/>
              <a:ext cx="5221115" cy="964887"/>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Có sự quan tâm của thầy cô</a:t>
              </a:r>
            </a:p>
          </p:txBody>
        </p:sp>
        <p:pic>
          <p:nvPicPr>
            <p:cNvPr id="21" name="Picture 20" descr="Shape&#10;&#10;Description automatically generated">
              <a:extLst>
                <a:ext uri="{FF2B5EF4-FFF2-40B4-BE49-F238E27FC236}">
                  <a16:creationId xmlns:a16="http://schemas.microsoft.com/office/drawing/2014/main" id="{308BCA1B-7693-4433-A40B-F776F6EBF6A8}"/>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650" b="25900" l="1867" r="17167">
                          <a14:foregroundMark x1="15233" y1="12400" x2="15133" y2="16400"/>
                          <a14:foregroundMark x1="9533" y1="25900" x2="9533" y2="25900"/>
                          <a14:foregroundMark x1="17167" y1="25700" x2="17167" y2="25700"/>
                          <a14:foregroundMark x1="13967" y1="14650" x2="16000" y2="145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r="81069" b="73012"/>
            <a:stretch/>
          </p:blipFill>
          <p:spPr>
            <a:xfrm>
              <a:off x="1553733" y="2103049"/>
              <a:ext cx="2173525" cy="1540837"/>
            </a:xfrm>
            <a:prstGeom prst="rect">
              <a:avLst/>
            </a:prstGeom>
          </p:spPr>
        </p:pic>
      </p:grpSp>
      <p:grpSp>
        <p:nvGrpSpPr>
          <p:cNvPr id="22" name="Group 21">
            <a:extLst>
              <a:ext uri="{FF2B5EF4-FFF2-40B4-BE49-F238E27FC236}">
                <a16:creationId xmlns:a16="http://schemas.microsoft.com/office/drawing/2014/main" id="{DDF5D247-5E91-4CFA-8236-371914E85AF3}"/>
              </a:ext>
            </a:extLst>
          </p:cNvPr>
          <p:cNvGrpSpPr/>
          <p:nvPr/>
        </p:nvGrpSpPr>
        <p:grpSpPr>
          <a:xfrm>
            <a:off x="488359" y="4448407"/>
            <a:ext cx="5116885" cy="2073163"/>
            <a:chOff x="2373128" y="2324752"/>
            <a:chExt cx="6711319" cy="1498617"/>
          </a:xfrm>
        </p:grpSpPr>
        <p:pic>
          <p:nvPicPr>
            <p:cNvPr id="23" name="Picture 22" descr="1456.png">
              <a:extLst>
                <a:ext uri="{FF2B5EF4-FFF2-40B4-BE49-F238E27FC236}">
                  <a16:creationId xmlns:a16="http://schemas.microsoft.com/office/drawing/2014/main" id="{4EDFAE08-E05F-4FE2-8875-BEEFD4ED8D5B}"/>
                </a:ext>
              </a:extLst>
            </p:cNvPr>
            <p:cNvPicPr>
              <a:picLocks noChangeAspect="1"/>
            </p:cNvPicPr>
            <p:nvPr/>
          </p:nvPicPr>
          <p:blipFill>
            <a:blip r:embed="rId6" cstate="print">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A6ACF4"/>
            </a:solidFill>
            <a:ln>
              <a:noFill/>
            </a:ln>
            <a:effectLst>
              <a:reflection blurRad="12700" stA="38000" endPos="28000" dist="5000" dir="5400000" sy="-100000" algn="bl" rotWithShape="0"/>
            </a:effectLst>
          </p:spPr>
        </p:pic>
        <p:sp>
          <p:nvSpPr>
            <p:cNvPr id="24" name="TextBox 23">
              <a:extLst>
                <a:ext uri="{FF2B5EF4-FFF2-40B4-BE49-F238E27FC236}">
                  <a16:creationId xmlns:a16="http://schemas.microsoft.com/office/drawing/2014/main" id="{2686FEB5-A337-41D6-BCEA-ADFED24D1FCC}"/>
                </a:ext>
              </a:extLst>
            </p:cNvPr>
            <p:cNvSpPr txBox="1"/>
            <p:nvPr/>
          </p:nvSpPr>
          <p:spPr>
            <a:xfrm>
              <a:off x="3610809" y="2878413"/>
              <a:ext cx="4686066" cy="867676"/>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Có sự chăm sóc của bố mẹ</a:t>
              </a:r>
            </a:p>
          </p:txBody>
        </p:sp>
        <p:pic>
          <p:nvPicPr>
            <p:cNvPr id="25" name="Picture 24" descr="Shape&#10;&#10;Description automatically generated">
              <a:extLst>
                <a:ext uri="{FF2B5EF4-FFF2-40B4-BE49-F238E27FC236}">
                  <a16:creationId xmlns:a16="http://schemas.microsoft.com/office/drawing/2014/main" id="{E8BB0EDF-1756-45C6-A5A4-489E3E4DC2E5}"/>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450" b="25500" l="18033" r="28967">
                          <a14:foregroundMark x1="21700" y1="12750" x2="21967" y2="13800"/>
                          <a14:foregroundMark x1="21700" y1="12050" x2="22100" y2="15600"/>
                          <a14:foregroundMark x1="24133" y1="11500" x2="25633" y2="13450"/>
                          <a14:foregroundMark x1="18900" y1="13300" x2="18900" y2="13300"/>
                          <a14:foregroundMark x1="18033" y1="13100" x2="18033" y2="13100"/>
                          <a14:foregroundMark x1="20833" y1="12400" x2="22967" y2="12050"/>
                          <a14:foregroundMark x1="23233" y1="12550" x2="25533" y2="12200"/>
                          <a14:foregroundMark x1="24233" y1="11300" x2="24233" y2="11300"/>
                          <a14:foregroundMark x1="23500" y1="11500" x2="23500" y2="11500"/>
                          <a14:foregroundMark x1="24133" y1="10950" x2="24633" y2="11700"/>
                          <a14:foregroundMark x1="23867" y1="13100" x2="25133" y2="14350"/>
                          <a14:foregroundMark x1="25133" y1="11300" x2="25133" y2="11300"/>
                          <a14:foregroundMark x1="24500" y1="10250" x2="24500" y2="10250"/>
                          <a14:foregroundMark x1="24233" y1="10600" x2="24233" y2="10600"/>
                          <a14:foregroundMark x1="24633" y1="10600" x2="24633" y2="10600"/>
                          <a14:foregroundMark x1="25267" y1="10800" x2="25267" y2="10800"/>
                          <a14:foregroundMark x1="25133" y1="10800" x2="24233" y2="108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7839" t="2962" r="69747" b="71943"/>
            <a:stretch/>
          </p:blipFill>
          <p:spPr>
            <a:xfrm>
              <a:off x="2373128" y="2324752"/>
              <a:ext cx="1564916" cy="1498617"/>
            </a:xfrm>
            <a:prstGeom prst="rect">
              <a:avLst/>
            </a:prstGeom>
          </p:spPr>
        </p:pic>
      </p:grpSp>
      <p:grpSp>
        <p:nvGrpSpPr>
          <p:cNvPr id="26" name="Group 25">
            <a:extLst>
              <a:ext uri="{FF2B5EF4-FFF2-40B4-BE49-F238E27FC236}">
                <a16:creationId xmlns:a16="http://schemas.microsoft.com/office/drawing/2014/main" id="{B471BD9A-F4D6-43F7-AFD8-731A200B894C}"/>
              </a:ext>
            </a:extLst>
          </p:cNvPr>
          <p:cNvGrpSpPr/>
          <p:nvPr/>
        </p:nvGrpSpPr>
        <p:grpSpPr>
          <a:xfrm>
            <a:off x="6612219" y="2837291"/>
            <a:ext cx="5027757" cy="1910909"/>
            <a:chOff x="2351861" y="2483491"/>
            <a:chExt cx="6732586" cy="1540837"/>
          </a:xfrm>
        </p:grpSpPr>
        <p:pic>
          <p:nvPicPr>
            <p:cNvPr id="36" name="Picture 35" descr="1456.png">
              <a:extLst>
                <a:ext uri="{FF2B5EF4-FFF2-40B4-BE49-F238E27FC236}">
                  <a16:creationId xmlns:a16="http://schemas.microsoft.com/office/drawing/2014/main" id="{DF66AD16-E265-4677-BB7D-4760B7D9CCB7}"/>
                </a:ext>
              </a:extLst>
            </p:cNvPr>
            <p:cNvPicPr>
              <a:picLocks noChangeAspect="1"/>
            </p:cNvPicPr>
            <p:nvPr/>
          </p:nvPicPr>
          <p:blipFill>
            <a:blip r:embed="rId6" cstate="print">
              <a:duotone>
                <a:prstClr val="black"/>
                <a:srgbClr val="A4CA88">
                  <a:tint val="45000"/>
                  <a:satMod val="400000"/>
                </a:srgbClr>
              </a:duotone>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7" name="TextBox 36">
              <a:extLst>
                <a:ext uri="{FF2B5EF4-FFF2-40B4-BE49-F238E27FC236}">
                  <a16:creationId xmlns:a16="http://schemas.microsoft.com/office/drawing/2014/main" id="{4135913F-08CC-4431-BC1F-A076491C7980}"/>
                </a:ext>
              </a:extLst>
            </p:cNvPr>
            <p:cNvSpPr txBox="1"/>
            <p:nvPr/>
          </p:nvSpPr>
          <p:spPr>
            <a:xfrm>
              <a:off x="3589447" y="2866951"/>
              <a:ext cx="4750594" cy="521161"/>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Bị bỏ rơi</a:t>
              </a:r>
            </a:p>
          </p:txBody>
        </p:sp>
        <p:pic>
          <p:nvPicPr>
            <p:cNvPr id="38" name="Picture 37" descr="Shape&#10;&#10;Description automatically generated">
              <a:extLst>
                <a:ext uri="{FF2B5EF4-FFF2-40B4-BE49-F238E27FC236}">
                  <a16:creationId xmlns:a16="http://schemas.microsoft.com/office/drawing/2014/main" id="{B1FE8584-D909-4DDA-A00B-1DF981FCEAAE}"/>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7118" b="28708" l="29519" r="37507">
                          <a14:foregroundMark x1="35919" y1="9854" x2="34416" y2="13382"/>
                          <a14:foregroundMark x1="33640" y1="13382" x2="32283" y2="14248"/>
                          <a14:foregroundMark x1="30732" y1="12117" x2="32574" y2="12983"/>
                          <a14:foregroundMark x1="34561" y1="14447" x2="34561" y2="14447"/>
                          <a14:foregroundMark x1="35482" y1="14048" x2="35482" y2="14048"/>
                          <a14:foregroundMark x1="35919" y1="14248" x2="35919" y2="14248"/>
                          <a14:foregroundMark x1="35773" y1="14248" x2="35773" y2="14248"/>
                          <a14:foregroundMark x1="36161" y1="14248" x2="36161" y2="14248"/>
                          <a14:foregroundMark x1="35482" y1="13981" x2="36161" y2="13981"/>
                          <a14:foregroundMark x1="36694" y1="13981" x2="36694" y2="13981"/>
                          <a14:foregroundMark x1="36888" y1="14115" x2="37082" y2="13116"/>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28520" t="4419" r="61494" b="68593"/>
            <a:stretch/>
          </p:blipFill>
          <p:spPr>
            <a:xfrm>
              <a:off x="2351861" y="2483491"/>
              <a:ext cx="1340945" cy="1540837"/>
            </a:xfrm>
            <a:prstGeom prst="rect">
              <a:avLst/>
            </a:prstGeom>
          </p:spPr>
        </p:pic>
      </p:grpSp>
      <p:pic>
        <p:nvPicPr>
          <p:cNvPr id="40" name="Picture 39">
            <a:extLst>
              <a:ext uri="{FF2B5EF4-FFF2-40B4-BE49-F238E27FC236}">
                <a16:creationId xmlns:a16="http://schemas.microsoft.com/office/drawing/2014/main" id="{0DA7FF65-B1D3-42A4-9A82-B23FA607142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41410" y="4620670"/>
            <a:ext cx="790905" cy="785632"/>
          </a:xfrm>
          <a:prstGeom prst="rect">
            <a:avLst/>
          </a:prstGeom>
        </p:spPr>
      </p:pic>
      <p:grpSp>
        <p:nvGrpSpPr>
          <p:cNvPr id="41" name="Group 40">
            <a:extLst>
              <a:ext uri="{FF2B5EF4-FFF2-40B4-BE49-F238E27FC236}">
                <a16:creationId xmlns:a16="http://schemas.microsoft.com/office/drawing/2014/main" id="{CA37316A-3B9F-4F08-8AED-332770FBEAAE}"/>
              </a:ext>
            </a:extLst>
          </p:cNvPr>
          <p:cNvGrpSpPr/>
          <p:nvPr/>
        </p:nvGrpSpPr>
        <p:grpSpPr>
          <a:xfrm>
            <a:off x="6571017" y="4748200"/>
            <a:ext cx="5000625" cy="1861584"/>
            <a:chOff x="2388193" y="2525841"/>
            <a:chExt cx="6696254" cy="1498617"/>
          </a:xfrm>
        </p:grpSpPr>
        <p:pic>
          <p:nvPicPr>
            <p:cNvPr id="42" name="Picture 41" descr="1456.png">
              <a:extLst>
                <a:ext uri="{FF2B5EF4-FFF2-40B4-BE49-F238E27FC236}">
                  <a16:creationId xmlns:a16="http://schemas.microsoft.com/office/drawing/2014/main" id="{BCC99D6B-1CD0-4F44-8CBF-B68F82B2B2E8}"/>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3" name="TextBox 42">
              <a:extLst>
                <a:ext uri="{FF2B5EF4-FFF2-40B4-BE49-F238E27FC236}">
                  <a16:creationId xmlns:a16="http://schemas.microsoft.com/office/drawing/2014/main" id="{81B22E04-07FF-47AA-BB45-343265F36686}"/>
                </a:ext>
              </a:extLst>
            </p:cNvPr>
            <p:cNvSpPr txBox="1"/>
            <p:nvPr/>
          </p:nvSpPr>
          <p:spPr>
            <a:xfrm>
              <a:off x="3452685" y="2842030"/>
              <a:ext cx="4704930" cy="966292"/>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prstClr val="black"/>
                  </a:solidFill>
                  <a:latin typeface="Times New Roman" panose="02020603050405020304" pitchFamily="18" charset="0"/>
                  <a:cs typeface="Times New Roman" panose="02020603050405020304" pitchFamily="18" charset="0"/>
                </a:rPr>
                <a:t>Hai đáp án A,B đều đúng</a:t>
              </a:r>
              <a:endPar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5" name="Picture 44" descr="Shape&#10;&#10;Description automatically generated">
              <a:extLst>
                <a:ext uri="{FF2B5EF4-FFF2-40B4-BE49-F238E27FC236}">
                  <a16:creationId xmlns:a16="http://schemas.microsoft.com/office/drawing/2014/main" id="{F2F2332E-4200-4DE6-8A52-7D9351F41D8A}"/>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8589" b="28650" l="38783" r="49141">
                          <a14:foregroundMark x1="45803" y1="14908" x2="46588" y2="17791"/>
                          <a14:foregroundMark x1="46883" y1="15399" x2="46883" y2="17546"/>
                          <a14:foregroundMark x1="45704" y1="17546" x2="45704" y2="17546"/>
                          <a14:foregroundMark x1="45164" y1="16442" x2="45164" y2="16442"/>
                          <a14:foregroundMark x1="45361" y1="15890" x2="45361" y2="15890"/>
                          <a14:foregroundMark x1="45263" y1="16012" x2="45263" y2="16012"/>
                          <a14:foregroundMark x1="45508" y1="17178" x2="45508" y2="17178"/>
                          <a14:foregroundMark x1="45263" y1="17423" x2="45263" y2="17423"/>
                          <a14:foregroundMark x1="45263" y1="16933" x2="45263" y2="16933"/>
                          <a14:foregroundMark x1="45164" y1="16012" x2="45606" y2="17423"/>
                          <a14:foregroundMark x1="38783" y1="19571" x2="38783" y2="19571"/>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37988" t="6105" r="49598" b="68800"/>
            <a:stretch/>
          </p:blipFill>
          <p:spPr>
            <a:xfrm>
              <a:off x="2422192" y="2525841"/>
              <a:ext cx="1381262" cy="1498617"/>
            </a:xfrm>
            <a:prstGeom prst="rect">
              <a:avLst/>
            </a:prstGeom>
          </p:spPr>
        </p:pic>
      </p:grpSp>
      <p:pic>
        <p:nvPicPr>
          <p:cNvPr id="46" name="Picture 45">
            <a:extLst>
              <a:ext uri="{FF2B5EF4-FFF2-40B4-BE49-F238E27FC236}">
                <a16:creationId xmlns:a16="http://schemas.microsoft.com/office/drawing/2014/main" id="{7E0A7EC1-BB23-40C9-B078-CC69C064710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033196" y="2814806"/>
            <a:ext cx="823312" cy="817823"/>
          </a:xfrm>
          <a:prstGeom prst="rect">
            <a:avLst/>
          </a:prstGeom>
        </p:spPr>
      </p:pic>
      <p:pic>
        <p:nvPicPr>
          <p:cNvPr id="47" name="Picture 46">
            <a:extLst>
              <a:ext uri="{FF2B5EF4-FFF2-40B4-BE49-F238E27FC236}">
                <a16:creationId xmlns:a16="http://schemas.microsoft.com/office/drawing/2014/main" id="{9098614D-A01F-486A-8E6E-F43C29C465D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11622" y="2637512"/>
            <a:ext cx="841720" cy="836109"/>
          </a:xfrm>
          <a:prstGeom prst="rect">
            <a:avLst/>
          </a:prstGeom>
        </p:spPr>
      </p:pic>
      <p:pic>
        <p:nvPicPr>
          <p:cNvPr id="48" name="Tieng-tinh-tinh-www_tiengdong_com">
            <a:hlinkClick r:id="" action="ppaction://media"/>
            <a:extLst>
              <a:ext uri="{FF2B5EF4-FFF2-40B4-BE49-F238E27FC236}">
                <a16:creationId xmlns:a16="http://schemas.microsoft.com/office/drawing/2014/main" id="{09245083-CFCC-4590-8361-25A9BEC5DD64}"/>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540133" y="4766672"/>
            <a:ext cx="829865" cy="829865"/>
          </a:xfrm>
          <a:prstGeom prst="rect">
            <a:avLst/>
          </a:prstGeom>
        </p:spPr>
      </p:pic>
      <p:pic>
        <p:nvPicPr>
          <p:cNvPr id="39" name="Picture 38">
            <a:extLst>
              <a:ext uri="{FF2B5EF4-FFF2-40B4-BE49-F238E27FC236}">
                <a16:creationId xmlns:a16="http://schemas.microsoft.com/office/drawing/2014/main" id="{AEEED906-DF31-4574-B20B-841248CFCFF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726646" y="4448406"/>
            <a:ext cx="1153064" cy="983502"/>
          </a:xfrm>
          <a:prstGeom prst="rect">
            <a:avLst/>
          </a:prstGeom>
        </p:spPr>
      </p:pic>
      <p:grpSp>
        <p:nvGrpSpPr>
          <p:cNvPr id="30" name="Group 29">
            <a:extLst>
              <a:ext uri="{FF2B5EF4-FFF2-40B4-BE49-F238E27FC236}">
                <a16:creationId xmlns:a16="http://schemas.microsoft.com/office/drawing/2014/main" id="{2979FF1E-D4E3-4B84-96CC-6DC5B3FE8044}"/>
              </a:ext>
            </a:extLst>
          </p:cNvPr>
          <p:cNvGrpSpPr/>
          <p:nvPr/>
        </p:nvGrpSpPr>
        <p:grpSpPr>
          <a:xfrm>
            <a:off x="501594" y="571823"/>
            <a:ext cx="11378116" cy="1756761"/>
            <a:chOff x="596922" y="494154"/>
            <a:chExt cx="11378116" cy="1756761"/>
          </a:xfrm>
        </p:grpSpPr>
        <p:sp>
          <p:nvSpPr>
            <p:cNvPr id="31" name="Rectangle: Rounded Corners 30">
              <a:extLst>
                <a:ext uri="{FF2B5EF4-FFF2-40B4-BE49-F238E27FC236}">
                  <a16:creationId xmlns:a16="http://schemas.microsoft.com/office/drawing/2014/main" id="{89306781-0812-441A-9552-6E165CD7DDC2}"/>
                </a:ext>
              </a:extLst>
            </p:cNvPr>
            <p:cNvSpPr/>
            <p:nvPr/>
          </p:nvSpPr>
          <p:spPr>
            <a:xfrm>
              <a:off x="596922" y="494154"/>
              <a:ext cx="11303495" cy="175676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210F7D45-A48C-4493-9F3D-A335EA95E05E}"/>
                </a:ext>
              </a:extLst>
            </p:cNvPr>
            <p:cNvSpPr txBox="1"/>
            <p:nvPr/>
          </p:nvSpPr>
          <p:spPr>
            <a:xfrm>
              <a:off x="840712" y="869730"/>
              <a:ext cx="1113432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a:noFill/>
                  </a:ln>
                  <a:solidFill>
                    <a:srgbClr val="C00000"/>
                  </a:solidFill>
                  <a:effectLst/>
                  <a:uLnTx/>
                  <a:uFillTx/>
                  <a:latin typeface="UVN Thanh Pho Nang" panose="02060406040706070204" pitchFamily="18" charset="0"/>
                  <a:ea typeface="+mn-ea"/>
                  <a:cs typeface="Times New Roman" panose="02020603050405020304" pitchFamily="18" charset="0"/>
                </a:rPr>
                <a:t>Câu </a:t>
              </a:r>
              <a:r>
                <a:rPr kumimoji="0" lang="en-US" sz="4800" b="0" i="0" u="none" strike="noStrike" kern="1200" cap="none" spc="0" normalizeH="0" baseline="0" noProof="0">
                  <a:ln>
                    <a:noFill/>
                  </a:ln>
                  <a:solidFill>
                    <a:srgbClr val="C00000"/>
                  </a:solidFill>
                  <a:effectLst/>
                  <a:uLnTx/>
                  <a:uFillTx/>
                  <a:latin typeface="UVN Thanh Pho Nang" panose="02060406040706070204" pitchFamily="18" charset="0"/>
                  <a:ea typeface="+mn-ea"/>
                  <a:cs typeface="Times New Roman" panose="02020603050405020304" pitchFamily="18" charset="0"/>
                </a:rPr>
                <a:t>1</a:t>
              </a:r>
              <a:r>
                <a:rPr kumimoji="0" lang="vi-VN" sz="4800" b="0" i="0" u="none" strike="noStrike" kern="1200" cap="none" spc="0" normalizeH="0" baseline="0" noProof="0">
                  <a:ln>
                    <a:noFill/>
                  </a:ln>
                  <a:solidFill>
                    <a:srgbClr val="C00000"/>
                  </a:solidFill>
                  <a:effectLst/>
                  <a:uLnTx/>
                  <a:uFillTx/>
                  <a:latin typeface="UVN Thanh Pho Nang" panose="02060406040706070204" pitchFamily="18" charset="0"/>
                  <a:ea typeface="+mn-ea"/>
                  <a:cs typeface="Times New Roman" panose="02020603050405020304" pitchFamily="18" charset="0"/>
                </a:rPr>
                <a:t> : </a:t>
              </a:r>
              <a:r>
                <a:rPr kumimoji="0" lang="vi-VN" sz="4800" b="0" i="0" u="none" strike="noStrike" kern="1200" cap="none" spc="0" normalizeH="0" baseline="0" noProof="0">
                  <a:ln>
                    <a:noFill/>
                  </a:ln>
                  <a:solidFill>
                    <a:prstClr val="black">
                      <a:lumMod val="85000"/>
                      <a:lumOff val="15000"/>
                    </a:prstClr>
                  </a:solidFill>
                  <a:effectLst/>
                  <a:uLnTx/>
                  <a:uFillTx/>
                  <a:latin typeface="UVN Thanh Pho Nang" panose="02060406040706070204" pitchFamily="18" charset="0"/>
                  <a:ea typeface="+mn-ea"/>
                  <a:cs typeface="Times New Roman" panose="02020603050405020304" pitchFamily="18" charset="0"/>
                </a:rPr>
                <a:t>Trẻ em có cảm giác an toàn khi</a:t>
              </a:r>
              <a:r>
                <a:rPr kumimoji="0" lang="en-US" sz="4800" b="0" i="0" u="none" strike="noStrike" kern="1200" cap="none" spc="0" normalizeH="0" baseline="0" noProof="0">
                  <a:ln>
                    <a:noFill/>
                  </a:ln>
                  <a:solidFill>
                    <a:prstClr val="black">
                      <a:lumMod val="85000"/>
                      <a:lumOff val="15000"/>
                    </a:prstClr>
                  </a:solidFill>
                  <a:effectLst/>
                  <a:uLnTx/>
                  <a:uFillTx/>
                  <a:latin typeface="UVN Thanh Pho Nang" panose="02060406040706070204" pitchFamily="18" charset="0"/>
                  <a:ea typeface="+mn-ea"/>
                  <a:cs typeface="Times New Roman" panose="02020603050405020304" pitchFamily="18" charset="0"/>
                </a:rPr>
                <a:t> nào?</a:t>
              </a:r>
              <a:endParaRPr kumimoji="0" lang="vi-VN" sz="4800" b="0" i="0" u="none" strike="noStrike" kern="1200" cap="none" spc="0" normalizeH="0" baseline="0" noProof="0">
                <a:ln>
                  <a:noFill/>
                </a:ln>
                <a:solidFill>
                  <a:prstClr val="black">
                    <a:lumMod val="85000"/>
                    <a:lumOff val="15000"/>
                  </a:prstClr>
                </a:solidFill>
                <a:effectLst/>
                <a:uLnTx/>
                <a:uFillTx/>
                <a:latin typeface="UVN Thanh Pho Nang" panose="020604060407060702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4273840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par>
                          <p:cTn id="18" fill="hold">
                            <p:stCondLst>
                              <p:cond delay="1500"/>
                            </p:stCondLst>
                            <p:childTnLst>
                              <p:par>
                                <p:cTn id="19" presetID="16" presetClass="entr" presetSubtype="21"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arn(inVertical)">
                                      <p:cBhvr>
                                        <p:cTn id="21" dur="500"/>
                                        <p:tgtEl>
                                          <p:spTgt spid="26"/>
                                        </p:tgtEl>
                                      </p:cBhvr>
                                    </p:animEffect>
                                  </p:childTnLst>
                                </p:cTn>
                              </p:par>
                            </p:childTnLst>
                          </p:cTn>
                        </p:par>
                        <p:par>
                          <p:cTn id="22" fill="hold">
                            <p:stCondLst>
                              <p:cond delay="2000"/>
                            </p:stCondLst>
                            <p:childTnLst>
                              <p:par>
                                <p:cTn id="23" presetID="16" presetClass="entr" presetSubtype="21" fill="hold" nodeType="after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barn(inVertical)">
                                      <p:cBhvr>
                                        <p:cTn id="2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p:cTn id="31" dur="500" fill="hold"/>
                                        <p:tgtEl>
                                          <p:spTgt spid="47"/>
                                        </p:tgtEl>
                                        <p:attrNameLst>
                                          <p:attrName>ppt_w</p:attrName>
                                        </p:attrNameLst>
                                      </p:cBhvr>
                                      <p:tavLst>
                                        <p:tav tm="0">
                                          <p:val>
                                            <p:fltVal val="0"/>
                                          </p:val>
                                        </p:tav>
                                        <p:tav tm="100000">
                                          <p:val>
                                            <p:strVal val="#ppt_w"/>
                                          </p:val>
                                        </p:tav>
                                      </p:tavLst>
                                    </p:anim>
                                    <p:anim calcmode="lin" valueType="num">
                                      <p:cBhvr>
                                        <p:cTn id="32" dur="500" fill="hold"/>
                                        <p:tgtEl>
                                          <p:spTgt spid="47"/>
                                        </p:tgtEl>
                                        <p:attrNameLst>
                                          <p:attrName>ppt_h</p:attrName>
                                        </p:attrNameLst>
                                      </p:cBhvr>
                                      <p:tavLst>
                                        <p:tav tm="0">
                                          <p:val>
                                            <p:fltVal val="0"/>
                                          </p:val>
                                        </p:tav>
                                        <p:tav tm="100000">
                                          <p:val>
                                            <p:strVal val="#ppt_h"/>
                                          </p:val>
                                        </p:tav>
                                      </p:tavLst>
                                    </p:anim>
                                    <p:animEffect transition="in" filter="fade">
                                      <p:cBhvr>
                                        <p:cTn id="33" dur="500"/>
                                        <p:tgtEl>
                                          <p:spTgt spid="47"/>
                                        </p:tgtEl>
                                      </p:cBhvr>
                                    </p:animEffect>
                                  </p:childTnLst>
                                  <p:subTnLst>
                                    <p:audio>
                                      <p:cMediaNode>
                                        <p:cTn display="0" masterRel="sameClick">
                                          <p:stCondLst>
                                            <p:cond evt="begin" delay="0">
                                              <p:tn val="29"/>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8"/>
                  </p:tgtEl>
                </p:cond>
              </p:nextCondLst>
            </p:seq>
            <p:seq concurrent="1" nextAc="seek">
              <p:cTn id="34" restart="whenNotActive" fill="hold" evtFilter="cancelBubble" nodeType="interactiveSeq">
                <p:stCondLst>
                  <p:cond evt="onClick" delay="0">
                    <p:tgtEl>
                      <p:spTgt spid="22"/>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p:cTn id="39" dur="500" fill="hold"/>
                                        <p:tgtEl>
                                          <p:spTgt spid="40"/>
                                        </p:tgtEl>
                                        <p:attrNameLst>
                                          <p:attrName>ppt_w</p:attrName>
                                        </p:attrNameLst>
                                      </p:cBhvr>
                                      <p:tavLst>
                                        <p:tav tm="0">
                                          <p:val>
                                            <p:fltVal val="0"/>
                                          </p:val>
                                        </p:tav>
                                        <p:tav tm="100000">
                                          <p:val>
                                            <p:strVal val="#ppt_w"/>
                                          </p:val>
                                        </p:tav>
                                      </p:tavLst>
                                    </p:anim>
                                    <p:anim calcmode="lin" valueType="num">
                                      <p:cBhvr>
                                        <p:cTn id="40" dur="500" fill="hold"/>
                                        <p:tgtEl>
                                          <p:spTgt spid="40"/>
                                        </p:tgtEl>
                                        <p:attrNameLst>
                                          <p:attrName>ppt_h</p:attrName>
                                        </p:attrNameLst>
                                      </p:cBhvr>
                                      <p:tavLst>
                                        <p:tav tm="0">
                                          <p:val>
                                            <p:fltVal val="0"/>
                                          </p:val>
                                        </p:tav>
                                        <p:tav tm="100000">
                                          <p:val>
                                            <p:strVal val="#ppt_h"/>
                                          </p:val>
                                        </p:tav>
                                      </p:tavLst>
                                    </p:anim>
                                    <p:animEffect transition="in" filter="fade">
                                      <p:cBhvr>
                                        <p:cTn id="41" dur="500"/>
                                        <p:tgtEl>
                                          <p:spTgt spid="40"/>
                                        </p:tgtEl>
                                      </p:cBhvr>
                                    </p:animEffect>
                                  </p:childTnLst>
                                  <p:subTnLst>
                                    <p:audio>
                                      <p:cMediaNode>
                                        <p:cTn display="0" masterRel="sameClick">
                                          <p:stCondLst>
                                            <p:cond evt="begin" delay="0">
                                              <p:tn val="3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2"/>
                  </p:tgtEl>
                </p:cond>
              </p:nextCondLst>
            </p:seq>
            <p:seq concurrent="1" nextAc="seek">
              <p:cTn id="42" restart="whenNotActive" fill="hold" evtFilter="cancelBubble" nodeType="interactiveSeq">
                <p:stCondLst>
                  <p:cond evt="onClick" delay="0">
                    <p:tgtEl>
                      <p:spTgt spid="26"/>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46"/>
                                        </p:tgtEl>
                                        <p:attrNameLst>
                                          <p:attrName>style.visibility</p:attrName>
                                        </p:attrNameLst>
                                      </p:cBhvr>
                                      <p:to>
                                        <p:strVal val="visible"/>
                                      </p:to>
                                    </p:set>
                                    <p:anim calcmode="lin" valueType="num">
                                      <p:cBhvr>
                                        <p:cTn id="47" dur="500" fill="hold"/>
                                        <p:tgtEl>
                                          <p:spTgt spid="46"/>
                                        </p:tgtEl>
                                        <p:attrNameLst>
                                          <p:attrName>ppt_w</p:attrName>
                                        </p:attrNameLst>
                                      </p:cBhvr>
                                      <p:tavLst>
                                        <p:tav tm="0">
                                          <p:val>
                                            <p:fltVal val="0"/>
                                          </p:val>
                                        </p:tav>
                                        <p:tav tm="100000">
                                          <p:val>
                                            <p:strVal val="#ppt_w"/>
                                          </p:val>
                                        </p:tav>
                                      </p:tavLst>
                                    </p:anim>
                                    <p:anim calcmode="lin" valueType="num">
                                      <p:cBhvr>
                                        <p:cTn id="48" dur="500" fill="hold"/>
                                        <p:tgtEl>
                                          <p:spTgt spid="46"/>
                                        </p:tgtEl>
                                        <p:attrNameLst>
                                          <p:attrName>ppt_h</p:attrName>
                                        </p:attrNameLst>
                                      </p:cBhvr>
                                      <p:tavLst>
                                        <p:tav tm="0">
                                          <p:val>
                                            <p:fltVal val="0"/>
                                          </p:val>
                                        </p:tav>
                                        <p:tav tm="100000">
                                          <p:val>
                                            <p:strVal val="#ppt_h"/>
                                          </p:val>
                                        </p:tav>
                                      </p:tavLst>
                                    </p:anim>
                                    <p:animEffect transition="in" filter="fade">
                                      <p:cBhvr>
                                        <p:cTn id="49" dur="500"/>
                                        <p:tgtEl>
                                          <p:spTgt spid="46"/>
                                        </p:tgtEl>
                                      </p:cBhvr>
                                    </p:animEffect>
                                  </p:childTnLst>
                                  <p:subTnLst>
                                    <p:audio>
                                      <p:cMediaNode>
                                        <p:cTn display="0" masterRel="sameClick">
                                          <p:stCondLst>
                                            <p:cond evt="begin" delay="0">
                                              <p:tn val="45"/>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6"/>
                  </p:tgtEl>
                </p:cond>
              </p:nextCondLst>
            </p:seq>
            <p:seq concurrent="1" nextAc="seek">
              <p:cTn id="50" restart="whenNotActive" fill="hold" evtFilter="cancelBubble" nodeType="interactiveSeq">
                <p:stCondLst>
                  <p:cond evt="onClick" delay="0">
                    <p:tgtEl>
                      <p:spTgt spid="41"/>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p:cTn id="55" dur="500" fill="hold"/>
                                        <p:tgtEl>
                                          <p:spTgt spid="39"/>
                                        </p:tgtEl>
                                        <p:attrNameLst>
                                          <p:attrName>ppt_w</p:attrName>
                                        </p:attrNameLst>
                                      </p:cBhvr>
                                      <p:tavLst>
                                        <p:tav tm="0">
                                          <p:val>
                                            <p:fltVal val="0"/>
                                          </p:val>
                                        </p:tav>
                                        <p:tav tm="100000">
                                          <p:val>
                                            <p:strVal val="#ppt_w"/>
                                          </p:val>
                                        </p:tav>
                                      </p:tavLst>
                                    </p:anim>
                                    <p:anim calcmode="lin" valueType="num">
                                      <p:cBhvr>
                                        <p:cTn id="56" dur="500" fill="hold"/>
                                        <p:tgtEl>
                                          <p:spTgt spid="39"/>
                                        </p:tgtEl>
                                        <p:attrNameLst>
                                          <p:attrName>ppt_h</p:attrName>
                                        </p:attrNameLst>
                                      </p:cBhvr>
                                      <p:tavLst>
                                        <p:tav tm="0">
                                          <p:val>
                                            <p:fltVal val="0"/>
                                          </p:val>
                                        </p:tav>
                                        <p:tav tm="100000">
                                          <p:val>
                                            <p:strVal val="#ppt_h"/>
                                          </p:val>
                                        </p:tav>
                                      </p:tavLst>
                                    </p:anim>
                                    <p:animEffect transition="in" filter="fade">
                                      <p:cBhvr>
                                        <p:cTn id="57" dur="500"/>
                                        <p:tgtEl>
                                          <p:spTgt spid="39"/>
                                        </p:tgtEl>
                                      </p:cBhvr>
                                    </p:animEffect>
                                  </p:childTnLst>
                                </p:cTn>
                              </p:par>
                              <p:par>
                                <p:cTn id="58" presetID="1" presetClass="mediacall" presetSubtype="0" fill="hold" nodeType="withEffect">
                                  <p:stCondLst>
                                    <p:cond delay="0"/>
                                  </p:stCondLst>
                                  <p:childTnLst>
                                    <p:cmd type="call" cmd="playFrom(0.0)">
                                      <p:cBhvr>
                                        <p:cTn id="59" dur="3448" fill="hold"/>
                                        <p:tgtEl>
                                          <p:spTgt spid="48"/>
                                        </p:tgtEl>
                                      </p:cBhvr>
                                    </p:cmd>
                                  </p:childTnLst>
                                </p:cTn>
                              </p:par>
                            </p:childTnLst>
                          </p:cTn>
                        </p:par>
                      </p:childTnLst>
                    </p:cTn>
                  </p:par>
                </p:childTnLst>
              </p:cTn>
              <p:nextCondLst>
                <p:cond evt="onClick" delay="0">
                  <p:tgtEl>
                    <p:spTgt spid="41"/>
                  </p:tgtEl>
                </p:cond>
              </p:nextCondLst>
            </p:seq>
            <p:audio>
              <p:cMediaNode vol="80000">
                <p:cTn id="60" fill="hold" display="0">
                  <p:stCondLst>
                    <p:cond delay="indefinite"/>
                  </p:stCondLst>
                  <p:endCondLst>
                    <p:cond evt="onStopAudio" delay="0">
                      <p:tgtEl>
                        <p:sldTgt/>
                      </p:tgtEl>
                    </p:cond>
                  </p:endCondLst>
                </p:cTn>
                <p:tgtEl>
                  <p:spTgt spid="4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3CAC3C7-7B0B-4E29-B309-27F0B6B9050A}"/>
              </a:ext>
            </a:extLst>
          </p:cNvPr>
          <p:cNvSpPr/>
          <p:nvPr/>
        </p:nvSpPr>
        <p:spPr>
          <a:xfrm>
            <a:off x="201385" y="195943"/>
            <a:ext cx="11789229" cy="6488844"/>
          </a:xfrm>
          <a:prstGeom prst="roundRect">
            <a:avLst>
              <a:gd name="adj" fmla="val 763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6112E8BC-6363-49D2-BFE9-BB816FF73030}"/>
              </a:ext>
            </a:extLst>
          </p:cNvPr>
          <p:cNvGrpSpPr/>
          <p:nvPr/>
        </p:nvGrpSpPr>
        <p:grpSpPr>
          <a:xfrm>
            <a:off x="58349" y="2318352"/>
            <a:ext cx="5696923" cy="2152049"/>
            <a:chOff x="1553733" y="2103049"/>
            <a:chExt cx="7628654" cy="1729929"/>
          </a:xfrm>
        </p:grpSpPr>
        <p:pic>
          <p:nvPicPr>
            <p:cNvPr id="19" name="Picture 18" descr="1456.png">
              <a:extLst>
                <a:ext uri="{FF2B5EF4-FFF2-40B4-BE49-F238E27FC236}">
                  <a16:creationId xmlns:a16="http://schemas.microsoft.com/office/drawing/2014/main" id="{5CFB91BD-14D6-4833-862F-DB3DC482F10E}"/>
                </a:ext>
              </a:extLst>
            </p:cNvPr>
            <p:cNvPicPr>
              <a:picLocks noChangeAspect="1"/>
            </p:cNvPicPr>
            <p:nvPr/>
          </p:nvPicPr>
          <p:blipFill>
            <a:blip r:embed="rId6" cstate="print">
              <a:duotone>
                <a:prstClr val="black"/>
                <a:schemeClr val="accent2">
                  <a:tint val="45000"/>
                  <a:satMod val="400000"/>
                </a:schemeClr>
              </a:duotone>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388193" y="2606510"/>
              <a:ext cx="6794194" cy="12264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TextBox 19">
              <a:extLst>
                <a:ext uri="{FF2B5EF4-FFF2-40B4-BE49-F238E27FC236}">
                  <a16:creationId xmlns:a16="http://schemas.microsoft.com/office/drawing/2014/main" id="{90B12DFF-B795-4568-BC9C-1A8F98593B49}"/>
                </a:ext>
              </a:extLst>
            </p:cNvPr>
            <p:cNvSpPr txBox="1"/>
            <p:nvPr/>
          </p:nvSpPr>
          <p:spPr>
            <a:xfrm>
              <a:off x="3576126" y="2825531"/>
              <a:ext cx="5221115" cy="865924"/>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a:t>
              </a: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i vệ sinh một mình ở những nơi vắng vẻ.</a:t>
              </a: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1" name="Picture 20" descr="Shape&#10;&#10;Description automatically generated">
              <a:extLst>
                <a:ext uri="{FF2B5EF4-FFF2-40B4-BE49-F238E27FC236}">
                  <a16:creationId xmlns:a16="http://schemas.microsoft.com/office/drawing/2014/main" id="{308BCA1B-7693-4433-A40B-F776F6EBF6A8}"/>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650" b="25900" l="1867" r="17167">
                          <a14:foregroundMark x1="15233" y1="12400" x2="15133" y2="16400"/>
                          <a14:foregroundMark x1="9533" y1="25900" x2="9533" y2="25900"/>
                          <a14:foregroundMark x1="17167" y1="25700" x2="17167" y2="25700"/>
                          <a14:foregroundMark x1="13967" y1="14650" x2="16000" y2="145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r="81069" b="73012"/>
            <a:stretch/>
          </p:blipFill>
          <p:spPr>
            <a:xfrm>
              <a:off x="1553733" y="2103049"/>
              <a:ext cx="2173525" cy="1540837"/>
            </a:xfrm>
            <a:prstGeom prst="rect">
              <a:avLst/>
            </a:prstGeom>
          </p:spPr>
        </p:pic>
      </p:grpSp>
      <p:grpSp>
        <p:nvGrpSpPr>
          <p:cNvPr id="22" name="Group 21">
            <a:extLst>
              <a:ext uri="{FF2B5EF4-FFF2-40B4-BE49-F238E27FC236}">
                <a16:creationId xmlns:a16="http://schemas.microsoft.com/office/drawing/2014/main" id="{DDF5D247-5E91-4CFA-8236-371914E85AF3}"/>
              </a:ext>
            </a:extLst>
          </p:cNvPr>
          <p:cNvGrpSpPr/>
          <p:nvPr/>
        </p:nvGrpSpPr>
        <p:grpSpPr>
          <a:xfrm>
            <a:off x="488359" y="4448407"/>
            <a:ext cx="5116885" cy="2073163"/>
            <a:chOff x="2373128" y="2324752"/>
            <a:chExt cx="6711319" cy="1498617"/>
          </a:xfrm>
        </p:grpSpPr>
        <p:pic>
          <p:nvPicPr>
            <p:cNvPr id="23" name="Picture 22" descr="1456.png">
              <a:extLst>
                <a:ext uri="{FF2B5EF4-FFF2-40B4-BE49-F238E27FC236}">
                  <a16:creationId xmlns:a16="http://schemas.microsoft.com/office/drawing/2014/main" id="{4EDFAE08-E05F-4FE2-8875-BEEFD4ED8D5B}"/>
                </a:ext>
              </a:extLst>
            </p:cNvPr>
            <p:cNvPicPr>
              <a:picLocks noChangeAspect="1"/>
            </p:cNvPicPr>
            <p:nvPr/>
          </p:nvPicPr>
          <p:blipFill>
            <a:blip r:embed="rId6" cstate="print">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A6ACF4"/>
            </a:solidFill>
            <a:ln>
              <a:noFill/>
            </a:ln>
            <a:effectLst>
              <a:reflection blurRad="12700" stA="38000" endPos="28000" dist="5000" dir="5400000" sy="-100000" algn="bl" rotWithShape="0"/>
            </a:effectLst>
          </p:spPr>
        </p:pic>
        <p:sp>
          <p:nvSpPr>
            <p:cNvPr id="24" name="TextBox 23">
              <a:extLst>
                <a:ext uri="{FF2B5EF4-FFF2-40B4-BE49-F238E27FC236}">
                  <a16:creationId xmlns:a16="http://schemas.microsoft.com/office/drawing/2014/main" id="{2686FEB5-A337-41D6-BCEA-ADFED24D1FCC}"/>
                </a:ext>
              </a:extLst>
            </p:cNvPr>
            <p:cNvSpPr txBox="1"/>
            <p:nvPr/>
          </p:nvSpPr>
          <p:spPr>
            <a:xfrm>
              <a:off x="3682652" y="2765353"/>
              <a:ext cx="4686066" cy="778683"/>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Không mời người lạ vào nhà</a:t>
              </a:r>
            </a:p>
          </p:txBody>
        </p:sp>
        <p:pic>
          <p:nvPicPr>
            <p:cNvPr id="25" name="Picture 24" descr="Shape&#10;&#10;Description automatically generated">
              <a:extLst>
                <a:ext uri="{FF2B5EF4-FFF2-40B4-BE49-F238E27FC236}">
                  <a16:creationId xmlns:a16="http://schemas.microsoft.com/office/drawing/2014/main" id="{E8BB0EDF-1756-45C6-A5A4-489E3E4DC2E5}"/>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450" b="25500" l="18033" r="28967">
                          <a14:foregroundMark x1="21700" y1="12750" x2="21967" y2="13800"/>
                          <a14:foregroundMark x1="21700" y1="12050" x2="22100" y2="15600"/>
                          <a14:foregroundMark x1="24133" y1="11500" x2="25633" y2="13450"/>
                          <a14:foregroundMark x1="18900" y1="13300" x2="18900" y2="13300"/>
                          <a14:foregroundMark x1="18033" y1="13100" x2="18033" y2="13100"/>
                          <a14:foregroundMark x1="20833" y1="12400" x2="22967" y2="12050"/>
                          <a14:foregroundMark x1="23233" y1="12550" x2="25533" y2="12200"/>
                          <a14:foregroundMark x1="24233" y1="11300" x2="24233" y2="11300"/>
                          <a14:foregroundMark x1="23500" y1="11500" x2="23500" y2="11500"/>
                          <a14:foregroundMark x1="24133" y1="10950" x2="24633" y2="11700"/>
                          <a14:foregroundMark x1="23867" y1="13100" x2="25133" y2="14350"/>
                          <a14:foregroundMark x1="25133" y1="11300" x2="25133" y2="11300"/>
                          <a14:foregroundMark x1="24500" y1="10250" x2="24500" y2="10250"/>
                          <a14:foregroundMark x1="24233" y1="10600" x2="24233" y2="10600"/>
                          <a14:foregroundMark x1="24633" y1="10600" x2="24633" y2="10600"/>
                          <a14:foregroundMark x1="25267" y1="10800" x2="25267" y2="10800"/>
                          <a14:foregroundMark x1="25133" y1="10800" x2="24233" y2="108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7839" t="2962" r="69747" b="71943"/>
            <a:stretch/>
          </p:blipFill>
          <p:spPr>
            <a:xfrm>
              <a:off x="2373128" y="2324752"/>
              <a:ext cx="1564916" cy="1498617"/>
            </a:xfrm>
            <a:prstGeom prst="rect">
              <a:avLst/>
            </a:prstGeom>
          </p:spPr>
        </p:pic>
      </p:grpSp>
      <p:grpSp>
        <p:nvGrpSpPr>
          <p:cNvPr id="26" name="Group 25">
            <a:extLst>
              <a:ext uri="{FF2B5EF4-FFF2-40B4-BE49-F238E27FC236}">
                <a16:creationId xmlns:a16="http://schemas.microsoft.com/office/drawing/2014/main" id="{B471BD9A-F4D6-43F7-AFD8-731A200B894C}"/>
              </a:ext>
            </a:extLst>
          </p:cNvPr>
          <p:cNvGrpSpPr/>
          <p:nvPr/>
        </p:nvGrpSpPr>
        <p:grpSpPr>
          <a:xfrm>
            <a:off x="6612219" y="2837291"/>
            <a:ext cx="5027757" cy="1910909"/>
            <a:chOff x="2351861" y="2483491"/>
            <a:chExt cx="6732586" cy="1540837"/>
          </a:xfrm>
        </p:grpSpPr>
        <p:pic>
          <p:nvPicPr>
            <p:cNvPr id="36" name="Picture 35" descr="1456.png">
              <a:extLst>
                <a:ext uri="{FF2B5EF4-FFF2-40B4-BE49-F238E27FC236}">
                  <a16:creationId xmlns:a16="http://schemas.microsoft.com/office/drawing/2014/main" id="{DF66AD16-E265-4677-BB7D-4760B7D9CCB7}"/>
                </a:ext>
              </a:extLst>
            </p:cNvPr>
            <p:cNvPicPr>
              <a:picLocks noChangeAspect="1"/>
            </p:cNvPicPr>
            <p:nvPr/>
          </p:nvPicPr>
          <p:blipFill>
            <a:blip r:embed="rId6" cstate="print">
              <a:duotone>
                <a:prstClr val="black"/>
                <a:srgbClr val="A4CA88">
                  <a:tint val="45000"/>
                  <a:satMod val="400000"/>
                </a:srgbClr>
              </a:duotone>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7" name="TextBox 36">
              <a:extLst>
                <a:ext uri="{FF2B5EF4-FFF2-40B4-BE49-F238E27FC236}">
                  <a16:creationId xmlns:a16="http://schemas.microsoft.com/office/drawing/2014/main" id="{4135913F-08CC-4431-BC1F-A076491C7980}"/>
                </a:ext>
              </a:extLst>
            </p:cNvPr>
            <p:cNvSpPr txBox="1"/>
            <p:nvPr/>
          </p:nvSpPr>
          <p:spPr>
            <a:xfrm>
              <a:off x="3521324" y="2805263"/>
              <a:ext cx="4750594" cy="868601"/>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Từ chối nhận quà</a:t>
              </a: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người lạ</a:t>
              </a: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8" name="Picture 37" descr="Shape&#10;&#10;Description automatically generated">
              <a:extLst>
                <a:ext uri="{FF2B5EF4-FFF2-40B4-BE49-F238E27FC236}">
                  <a16:creationId xmlns:a16="http://schemas.microsoft.com/office/drawing/2014/main" id="{B1FE8584-D909-4DDA-A00B-1DF981FCEAAE}"/>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7118" b="28708" l="29519" r="37507">
                          <a14:foregroundMark x1="35919" y1="9854" x2="34416" y2="13382"/>
                          <a14:foregroundMark x1="33640" y1="13382" x2="32283" y2="14248"/>
                          <a14:foregroundMark x1="30732" y1="12117" x2="32574" y2="12983"/>
                          <a14:foregroundMark x1="34561" y1="14447" x2="34561" y2="14447"/>
                          <a14:foregroundMark x1="35482" y1="14048" x2="35482" y2="14048"/>
                          <a14:foregroundMark x1="35919" y1="14248" x2="35919" y2="14248"/>
                          <a14:foregroundMark x1="35773" y1="14248" x2="35773" y2="14248"/>
                          <a14:foregroundMark x1="36161" y1="14248" x2="36161" y2="14248"/>
                          <a14:foregroundMark x1="35482" y1="13981" x2="36161" y2="13981"/>
                          <a14:foregroundMark x1="36694" y1="13981" x2="36694" y2="13981"/>
                          <a14:foregroundMark x1="36888" y1="14115" x2="37082" y2="13116"/>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28520" t="4419" r="61494" b="68593"/>
            <a:stretch/>
          </p:blipFill>
          <p:spPr>
            <a:xfrm>
              <a:off x="2351861" y="2483491"/>
              <a:ext cx="1340945" cy="1540837"/>
            </a:xfrm>
            <a:prstGeom prst="rect">
              <a:avLst/>
            </a:prstGeom>
          </p:spPr>
        </p:pic>
      </p:grpSp>
      <p:pic>
        <p:nvPicPr>
          <p:cNvPr id="39" name="Picture 38">
            <a:extLst>
              <a:ext uri="{FF2B5EF4-FFF2-40B4-BE49-F238E27FC236}">
                <a16:creationId xmlns:a16="http://schemas.microsoft.com/office/drawing/2014/main" id="{AEEED906-DF31-4574-B20B-841248CFCFF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921875" y="2697099"/>
            <a:ext cx="1153064" cy="983502"/>
          </a:xfrm>
          <a:prstGeom prst="rect">
            <a:avLst/>
          </a:prstGeom>
        </p:spPr>
      </p:pic>
      <p:pic>
        <p:nvPicPr>
          <p:cNvPr id="40" name="Picture 39">
            <a:extLst>
              <a:ext uri="{FF2B5EF4-FFF2-40B4-BE49-F238E27FC236}">
                <a16:creationId xmlns:a16="http://schemas.microsoft.com/office/drawing/2014/main" id="{0DA7FF65-B1D3-42A4-9A82-B23FA607142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141410" y="4620670"/>
            <a:ext cx="790905" cy="785632"/>
          </a:xfrm>
          <a:prstGeom prst="rect">
            <a:avLst/>
          </a:prstGeom>
        </p:spPr>
      </p:pic>
      <p:grpSp>
        <p:nvGrpSpPr>
          <p:cNvPr id="41" name="Group 40">
            <a:extLst>
              <a:ext uri="{FF2B5EF4-FFF2-40B4-BE49-F238E27FC236}">
                <a16:creationId xmlns:a16="http://schemas.microsoft.com/office/drawing/2014/main" id="{CA37316A-3B9F-4F08-8AED-332770FBEAAE}"/>
              </a:ext>
            </a:extLst>
          </p:cNvPr>
          <p:cNvGrpSpPr/>
          <p:nvPr/>
        </p:nvGrpSpPr>
        <p:grpSpPr>
          <a:xfrm>
            <a:off x="6571017" y="4748200"/>
            <a:ext cx="5000625" cy="1861584"/>
            <a:chOff x="2388193" y="2525841"/>
            <a:chExt cx="6696254" cy="1498617"/>
          </a:xfrm>
        </p:grpSpPr>
        <p:pic>
          <p:nvPicPr>
            <p:cNvPr id="42" name="Picture 41" descr="1456.png">
              <a:extLst>
                <a:ext uri="{FF2B5EF4-FFF2-40B4-BE49-F238E27FC236}">
                  <a16:creationId xmlns:a16="http://schemas.microsoft.com/office/drawing/2014/main" id="{BCC99D6B-1CD0-4F44-8CBF-B68F82B2B2E8}"/>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3" name="TextBox 42">
              <a:extLst>
                <a:ext uri="{FF2B5EF4-FFF2-40B4-BE49-F238E27FC236}">
                  <a16:creationId xmlns:a16="http://schemas.microsoft.com/office/drawing/2014/main" id="{81B22E04-07FF-47AA-BB45-343265F36686}"/>
                </a:ext>
              </a:extLst>
            </p:cNvPr>
            <p:cNvSpPr txBox="1"/>
            <p:nvPr/>
          </p:nvSpPr>
          <p:spPr>
            <a:xfrm>
              <a:off x="3550582" y="2886126"/>
              <a:ext cx="4704930" cy="867185"/>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Không đi nhờ xe người lạ.</a:t>
              </a: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5" name="Picture 44" descr="Shape&#10;&#10;Description automatically generated">
              <a:extLst>
                <a:ext uri="{FF2B5EF4-FFF2-40B4-BE49-F238E27FC236}">
                  <a16:creationId xmlns:a16="http://schemas.microsoft.com/office/drawing/2014/main" id="{F2F2332E-4200-4DE6-8A52-7D9351F41D8A}"/>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8589" b="28650" l="38783" r="49141">
                          <a14:foregroundMark x1="45803" y1="14908" x2="46588" y2="17791"/>
                          <a14:foregroundMark x1="46883" y1="15399" x2="46883" y2="17546"/>
                          <a14:foregroundMark x1="45704" y1="17546" x2="45704" y2="17546"/>
                          <a14:foregroundMark x1="45164" y1="16442" x2="45164" y2="16442"/>
                          <a14:foregroundMark x1="45361" y1="15890" x2="45361" y2="15890"/>
                          <a14:foregroundMark x1="45263" y1="16012" x2="45263" y2="16012"/>
                          <a14:foregroundMark x1="45508" y1="17178" x2="45508" y2="17178"/>
                          <a14:foregroundMark x1="45263" y1="17423" x2="45263" y2="17423"/>
                          <a14:foregroundMark x1="45263" y1="16933" x2="45263" y2="16933"/>
                          <a14:foregroundMark x1="45164" y1="16012" x2="45606" y2="17423"/>
                          <a14:foregroundMark x1="38783" y1="19571" x2="38783" y2="19571"/>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37988" t="6105" r="49598" b="68800"/>
            <a:stretch/>
          </p:blipFill>
          <p:spPr>
            <a:xfrm>
              <a:off x="2422192" y="2525841"/>
              <a:ext cx="1381262" cy="1498617"/>
            </a:xfrm>
            <a:prstGeom prst="rect">
              <a:avLst/>
            </a:prstGeom>
          </p:spPr>
        </p:pic>
      </p:grpSp>
      <p:pic>
        <p:nvPicPr>
          <p:cNvPr id="46" name="Picture 45">
            <a:extLst>
              <a:ext uri="{FF2B5EF4-FFF2-40B4-BE49-F238E27FC236}">
                <a16:creationId xmlns:a16="http://schemas.microsoft.com/office/drawing/2014/main" id="{7E0A7EC1-BB23-40C9-B078-CC69C064710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033196" y="2814806"/>
            <a:ext cx="823312" cy="817823"/>
          </a:xfrm>
          <a:prstGeom prst="rect">
            <a:avLst/>
          </a:prstGeom>
        </p:spPr>
      </p:pic>
      <p:pic>
        <p:nvPicPr>
          <p:cNvPr id="47" name="Picture 46">
            <a:extLst>
              <a:ext uri="{FF2B5EF4-FFF2-40B4-BE49-F238E27FC236}">
                <a16:creationId xmlns:a16="http://schemas.microsoft.com/office/drawing/2014/main" id="{9098614D-A01F-486A-8E6E-F43C29C465D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925758" y="4768336"/>
            <a:ext cx="841720" cy="836109"/>
          </a:xfrm>
          <a:prstGeom prst="rect">
            <a:avLst/>
          </a:prstGeom>
        </p:spPr>
      </p:pic>
      <p:pic>
        <p:nvPicPr>
          <p:cNvPr id="48" name="Tieng-tinh-tinh-www_tiengdong_com">
            <a:hlinkClick r:id="" action="ppaction://media"/>
            <a:extLst>
              <a:ext uri="{FF2B5EF4-FFF2-40B4-BE49-F238E27FC236}">
                <a16:creationId xmlns:a16="http://schemas.microsoft.com/office/drawing/2014/main" id="{09245083-CFCC-4590-8361-25A9BEC5DD64}"/>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540133" y="4766672"/>
            <a:ext cx="829865" cy="829865"/>
          </a:xfrm>
          <a:prstGeom prst="rect">
            <a:avLst/>
          </a:prstGeom>
        </p:spPr>
      </p:pic>
      <p:grpSp>
        <p:nvGrpSpPr>
          <p:cNvPr id="4" name="Group 3">
            <a:extLst>
              <a:ext uri="{FF2B5EF4-FFF2-40B4-BE49-F238E27FC236}">
                <a16:creationId xmlns:a16="http://schemas.microsoft.com/office/drawing/2014/main" id="{368BA29F-78C1-4620-85BA-D9557F6DD0C6}"/>
              </a:ext>
            </a:extLst>
          </p:cNvPr>
          <p:cNvGrpSpPr/>
          <p:nvPr/>
        </p:nvGrpSpPr>
        <p:grpSpPr>
          <a:xfrm>
            <a:off x="499845" y="481708"/>
            <a:ext cx="11356663" cy="2137121"/>
            <a:chOff x="725416" y="494154"/>
            <a:chExt cx="11356663" cy="2137121"/>
          </a:xfrm>
        </p:grpSpPr>
        <p:sp>
          <p:nvSpPr>
            <p:cNvPr id="3" name="Rectangle: Rounded Corners 2">
              <a:extLst>
                <a:ext uri="{FF2B5EF4-FFF2-40B4-BE49-F238E27FC236}">
                  <a16:creationId xmlns:a16="http://schemas.microsoft.com/office/drawing/2014/main" id="{A13581FD-9787-47F7-8FE8-A480657DD92F}"/>
                </a:ext>
              </a:extLst>
            </p:cNvPr>
            <p:cNvSpPr/>
            <p:nvPr/>
          </p:nvSpPr>
          <p:spPr>
            <a:xfrm>
              <a:off x="725416" y="494154"/>
              <a:ext cx="11175001" cy="213712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B8B58A4D-1EA3-4F7D-B926-AC8CFFC92F04}"/>
                </a:ext>
              </a:extLst>
            </p:cNvPr>
            <p:cNvSpPr txBox="1"/>
            <p:nvPr/>
          </p:nvSpPr>
          <p:spPr>
            <a:xfrm>
              <a:off x="947753" y="747641"/>
              <a:ext cx="1113432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C00000"/>
                  </a:solidFill>
                  <a:effectLst/>
                  <a:uLnTx/>
                  <a:uFillTx/>
                  <a:latin typeface="UVN Thanh Pho Nang" panose="02060406040706070204" pitchFamily="18" charset="0"/>
                  <a:ea typeface="+mn-ea"/>
                  <a:cs typeface="Times New Roman" panose="02020603050405020304" pitchFamily="18" charset="0"/>
                </a:rPr>
                <a:t>Câu 2 :</a:t>
              </a:r>
              <a:r>
                <a:rPr kumimoji="0" lang="en-US" sz="4000" b="0" i="0" u="none" strike="noStrike" kern="1200" cap="none" spc="0" normalizeH="0" baseline="0" noProof="0">
                  <a:ln>
                    <a:noFill/>
                  </a:ln>
                  <a:solidFill>
                    <a:prstClr val="black">
                      <a:lumMod val="85000"/>
                      <a:lumOff val="15000"/>
                    </a:prstClr>
                  </a:solidFill>
                  <a:effectLst/>
                  <a:uLnTx/>
                  <a:uFillTx/>
                  <a:latin typeface="UVN Thanh Pho Nang" panose="02060406040706070204" pitchFamily="18" charset="0"/>
                  <a:ea typeface="+mn-ea"/>
                  <a:cs typeface="Times New Roman" panose="02020603050405020304" pitchFamily="18" charset="0"/>
                </a:rPr>
                <a:t> </a:t>
              </a:r>
              <a:r>
                <a:rPr lang="en-US" sz="4000">
                  <a:solidFill>
                    <a:prstClr val="black">
                      <a:lumMod val="85000"/>
                      <a:lumOff val="15000"/>
                    </a:prstClr>
                  </a:solidFill>
                  <a:latin typeface="UVN Thanh Pho Nang" panose="02060406040706070204" pitchFamily="18" charset="0"/>
                  <a:cs typeface="Times New Roman" panose="02020603050405020304" pitchFamily="18" charset="0"/>
                </a:rPr>
                <a:t>T</a:t>
              </a:r>
              <a:r>
                <a:rPr kumimoji="0" lang="vi-VN" sz="4000" b="0" i="0" u="none" strike="noStrike" kern="1200" cap="none" spc="0" normalizeH="0" baseline="0" noProof="0">
                  <a:ln>
                    <a:noFill/>
                  </a:ln>
                  <a:solidFill>
                    <a:prstClr val="black">
                      <a:lumMod val="85000"/>
                      <a:lumOff val="15000"/>
                    </a:prstClr>
                  </a:solidFill>
                  <a:effectLst/>
                  <a:uLnTx/>
                  <a:uFillTx/>
                  <a:latin typeface="UVN Thanh Pho Nang" panose="02060406040706070204" pitchFamily="18" charset="0"/>
                  <a:ea typeface="+mn-ea"/>
                  <a:cs typeface="Times New Roman" panose="02020603050405020304" pitchFamily="18" charset="0"/>
                </a:rPr>
                <a:t>ình huống</a:t>
              </a:r>
              <a:r>
                <a:rPr kumimoji="0" lang="en-US" sz="4000" b="0" i="0" u="none" strike="noStrike" kern="1200" cap="none" spc="0" normalizeH="0" baseline="0" noProof="0">
                  <a:ln>
                    <a:noFill/>
                  </a:ln>
                  <a:solidFill>
                    <a:prstClr val="black">
                      <a:lumMod val="85000"/>
                      <a:lumOff val="15000"/>
                    </a:prstClr>
                  </a:solidFill>
                  <a:effectLst/>
                  <a:uLnTx/>
                  <a:uFillTx/>
                  <a:latin typeface="UVN Thanh Pho Nang" panose="02060406040706070204" pitchFamily="18" charset="0"/>
                  <a:ea typeface="+mn-ea"/>
                  <a:cs typeface="Times New Roman" panose="02020603050405020304" pitchFamily="18" charset="0"/>
                </a:rPr>
                <a:t> nào dưới đây</a:t>
              </a:r>
              <a:r>
                <a:rPr kumimoji="0" lang="vi-VN" sz="4000" b="0" i="0" u="none" strike="noStrike" kern="1200" cap="none" spc="0" normalizeH="0" baseline="0" noProof="0">
                  <a:ln>
                    <a:noFill/>
                  </a:ln>
                  <a:solidFill>
                    <a:prstClr val="black">
                      <a:lumMod val="85000"/>
                      <a:lumOff val="15000"/>
                    </a:prstClr>
                  </a:solidFill>
                  <a:effectLst/>
                  <a:uLnTx/>
                  <a:uFillTx/>
                  <a:latin typeface="UVN Thanh Pho Nang" panose="02060406040706070204" pitchFamily="18" charset="0"/>
                  <a:ea typeface="+mn-ea"/>
                  <a:cs typeface="Times New Roman" panose="02020603050405020304" pitchFamily="18" charset="0"/>
                </a:rPr>
                <a:t> có nguy cơ bị xâm hại tình dục</a:t>
              </a:r>
              <a:r>
                <a:rPr kumimoji="0" lang="en-US" sz="4000" b="0" i="0" u="none" strike="noStrike" kern="1200" cap="none" spc="0" normalizeH="0" baseline="0" noProof="0">
                  <a:ln>
                    <a:noFill/>
                  </a:ln>
                  <a:solidFill>
                    <a:prstClr val="black">
                      <a:lumMod val="85000"/>
                      <a:lumOff val="15000"/>
                    </a:prstClr>
                  </a:solidFill>
                  <a:effectLst/>
                  <a:uLnTx/>
                  <a:uFillTx/>
                  <a:latin typeface="UVN Thanh Pho Nang" panose="02060406040706070204" pitchFamily="18" charset="0"/>
                  <a:ea typeface="+mn-ea"/>
                  <a:cs typeface="Times New Roman" panose="02020603050405020304" pitchFamily="18" charset="0"/>
                </a:rPr>
                <a:t> ?</a:t>
              </a:r>
              <a:endParaRPr kumimoji="0" lang="en-US" sz="4000" b="0" i="0" u="none" strike="noStrike" kern="1200" cap="none" spc="0" normalizeH="0" baseline="0" noProof="0" dirty="0">
                <a:ln>
                  <a:noFill/>
                </a:ln>
                <a:solidFill>
                  <a:prstClr val="black">
                    <a:lumMod val="85000"/>
                    <a:lumOff val="15000"/>
                  </a:prstClr>
                </a:solidFill>
                <a:effectLst/>
                <a:uLnTx/>
                <a:uFillTx/>
                <a:latin typeface="UVN Thanh Pho Nang" panose="020604060407060702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13266529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par>
                          <p:cTn id="18" fill="hold">
                            <p:stCondLst>
                              <p:cond delay="1500"/>
                            </p:stCondLst>
                            <p:childTnLst>
                              <p:par>
                                <p:cTn id="19" presetID="16" presetClass="entr" presetSubtype="21"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arn(inVertical)">
                                      <p:cBhvr>
                                        <p:cTn id="21" dur="500"/>
                                        <p:tgtEl>
                                          <p:spTgt spid="26"/>
                                        </p:tgtEl>
                                      </p:cBhvr>
                                    </p:animEffect>
                                  </p:childTnLst>
                                </p:cTn>
                              </p:par>
                            </p:childTnLst>
                          </p:cTn>
                        </p:par>
                        <p:par>
                          <p:cTn id="22" fill="hold">
                            <p:stCondLst>
                              <p:cond delay="2000"/>
                            </p:stCondLst>
                            <p:childTnLst>
                              <p:par>
                                <p:cTn id="23" presetID="16" presetClass="entr" presetSubtype="21" fill="hold" nodeType="after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barn(inVertical)">
                                      <p:cBhvr>
                                        <p:cTn id="2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500" fill="hold"/>
                                        <p:tgtEl>
                                          <p:spTgt spid="39"/>
                                        </p:tgtEl>
                                        <p:attrNameLst>
                                          <p:attrName>ppt_w</p:attrName>
                                        </p:attrNameLst>
                                      </p:cBhvr>
                                      <p:tavLst>
                                        <p:tav tm="0">
                                          <p:val>
                                            <p:fltVal val="0"/>
                                          </p:val>
                                        </p:tav>
                                        <p:tav tm="100000">
                                          <p:val>
                                            <p:strVal val="#ppt_w"/>
                                          </p:val>
                                        </p:tav>
                                      </p:tavLst>
                                    </p:anim>
                                    <p:anim calcmode="lin" valueType="num">
                                      <p:cBhvr>
                                        <p:cTn id="32" dur="500" fill="hold"/>
                                        <p:tgtEl>
                                          <p:spTgt spid="39"/>
                                        </p:tgtEl>
                                        <p:attrNameLst>
                                          <p:attrName>ppt_h</p:attrName>
                                        </p:attrNameLst>
                                      </p:cBhvr>
                                      <p:tavLst>
                                        <p:tav tm="0">
                                          <p:val>
                                            <p:fltVal val="0"/>
                                          </p:val>
                                        </p:tav>
                                        <p:tav tm="100000">
                                          <p:val>
                                            <p:strVal val="#ppt_h"/>
                                          </p:val>
                                        </p:tav>
                                      </p:tavLst>
                                    </p:anim>
                                    <p:animEffect transition="in" filter="fade">
                                      <p:cBhvr>
                                        <p:cTn id="33" dur="500"/>
                                        <p:tgtEl>
                                          <p:spTgt spid="39"/>
                                        </p:tgtEl>
                                      </p:cBhvr>
                                    </p:animEffect>
                                  </p:childTnLst>
                                </p:cTn>
                              </p:par>
                              <p:par>
                                <p:cTn id="34" presetID="1" presetClass="mediacall" presetSubtype="0" fill="hold" nodeType="withEffect">
                                  <p:stCondLst>
                                    <p:cond delay="0"/>
                                  </p:stCondLst>
                                  <p:childTnLst>
                                    <p:cmd type="call" cmd="playFrom(0.0)">
                                      <p:cBhvr>
                                        <p:cTn id="35" dur="3448" fill="hold"/>
                                        <p:tgtEl>
                                          <p:spTgt spid="48"/>
                                        </p:tgtEl>
                                      </p:cBhvr>
                                    </p:cmd>
                                  </p:childTnLst>
                                </p:cTn>
                              </p:par>
                            </p:childTnLst>
                          </p:cTn>
                        </p:par>
                      </p:childTnLst>
                    </p:cTn>
                  </p:par>
                </p:childTnLst>
              </p:cTn>
              <p:nextCondLst>
                <p:cond evt="onClick" delay="0">
                  <p:tgtEl>
                    <p:spTgt spid="18"/>
                  </p:tgtEl>
                </p:cond>
              </p:nextCondLst>
            </p:seq>
            <p:seq concurrent="1" nextAc="seek">
              <p:cTn id="36" restart="whenNotActive" fill="hold" evtFilter="cancelBubble" nodeType="interactiveSeq">
                <p:stCondLst>
                  <p:cond evt="onClick" delay="0">
                    <p:tgtEl>
                      <p:spTgt spid="22"/>
                    </p:tgtEl>
                  </p:cond>
                </p:stCondLst>
                <p:endSync evt="end" delay="0">
                  <p:rtn val="all"/>
                </p:endSync>
                <p:childTnLst>
                  <p:par>
                    <p:cTn id="37" fill="hold">
                      <p:stCondLst>
                        <p:cond delay="0"/>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anim calcmode="lin" valueType="num">
                                      <p:cBhvr>
                                        <p:cTn id="41" dur="500" fill="hold"/>
                                        <p:tgtEl>
                                          <p:spTgt spid="40"/>
                                        </p:tgtEl>
                                        <p:attrNameLst>
                                          <p:attrName>ppt_w</p:attrName>
                                        </p:attrNameLst>
                                      </p:cBhvr>
                                      <p:tavLst>
                                        <p:tav tm="0">
                                          <p:val>
                                            <p:fltVal val="0"/>
                                          </p:val>
                                        </p:tav>
                                        <p:tav tm="100000">
                                          <p:val>
                                            <p:strVal val="#ppt_w"/>
                                          </p:val>
                                        </p:tav>
                                      </p:tavLst>
                                    </p:anim>
                                    <p:anim calcmode="lin" valueType="num">
                                      <p:cBhvr>
                                        <p:cTn id="42" dur="500" fill="hold"/>
                                        <p:tgtEl>
                                          <p:spTgt spid="40"/>
                                        </p:tgtEl>
                                        <p:attrNameLst>
                                          <p:attrName>ppt_h</p:attrName>
                                        </p:attrNameLst>
                                      </p:cBhvr>
                                      <p:tavLst>
                                        <p:tav tm="0">
                                          <p:val>
                                            <p:fltVal val="0"/>
                                          </p:val>
                                        </p:tav>
                                        <p:tav tm="100000">
                                          <p:val>
                                            <p:strVal val="#ppt_h"/>
                                          </p:val>
                                        </p:tav>
                                      </p:tavLst>
                                    </p:anim>
                                    <p:animEffect transition="in" filter="fade">
                                      <p:cBhvr>
                                        <p:cTn id="43" dur="500"/>
                                        <p:tgtEl>
                                          <p:spTgt spid="40"/>
                                        </p:tgtEl>
                                      </p:cBhvr>
                                    </p:animEffect>
                                  </p:childTnLst>
                                  <p:subTnLst>
                                    <p:audio>
                                      <p:cMediaNode>
                                        <p:cTn display="0" masterRel="sameClick">
                                          <p:stCondLst>
                                            <p:cond evt="begin" delay="0">
                                              <p:tn val="39"/>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2"/>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cBhvr>
                                        <p:cTn id="49" dur="500" fill="hold"/>
                                        <p:tgtEl>
                                          <p:spTgt spid="46"/>
                                        </p:tgtEl>
                                        <p:attrNameLst>
                                          <p:attrName>ppt_w</p:attrName>
                                        </p:attrNameLst>
                                      </p:cBhvr>
                                      <p:tavLst>
                                        <p:tav tm="0">
                                          <p:val>
                                            <p:fltVal val="0"/>
                                          </p:val>
                                        </p:tav>
                                        <p:tav tm="100000">
                                          <p:val>
                                            <p:strVal val="#ppt_w"/>
                                          </p:val>
                                        </p:tav>
                                      </p:tavLst>
                                    </p:anim>
                                    <p:anim calcmode="lin" valueType="num">
                                      <p:cBhvr>
                                        <p:cTn id="50" dur="500" fill="hold"/>
                                        <p:tgtEl>
                                          <p:spTgt spid="46"/>
                                        </p:tgtEl>
                                        <p:attrNameLst>
                                          <p:attrName>ppt_h</p:attrName>
                                        </p:attrNameLst>
                                      </p:cBhvr>
                                      <p:tavLst>
                                        <p:tav tm="0">
                                          <p:val>
                                            <p:fltVal val="0"/>
                                          </p:val>
                                        </p:tav>
                                        <p:tav tm="100000">
                                          <p:val>
                                            <p:strVal val="#ppt_h"/>
                                          </p:val>
                                        </p:tav>
                                      </p:tavLst>
                                    </p:anim>
                                    <p:animEffect transition="in" filter="fade">
                                      <p:cBhvr>
                                        <p:cTn id="51" dur="500"/>
                                        <p:tgtEl>
                                          <p:spTgt spid="46"/>
                                        </p:tgtEl>
                                      </p:cBhvr>
                                    </p:animEffect>
                                  </p:childTnLst>
                                  <p:subTnLst>
                                    <p:audio>
                                      <p:cMediaNode>
                                        <p:cTn display="0" masterRel="sameClick">
                                          <p:stCondLst>
                                            <p:cond evt="begin" delay="0">
                                              <p:tn val="4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6"/>
                  </p:tgtEl>
                </p:cond>
              </p:nextCondLst>
            </p:seq>
            <p:seq concurrent="1" nextAc="seek">
              <p:cTn id="52" restart="whenNotActive" fill="hold" evtFilter="cancelBubble" nodeType="interactiveSeq">
                <p:stCondLst>
                  <p:cond evt="onClick" delay="0">
                    <p:tgtEl>
                      <p:spTgt spid="41"/>
                    </p:tgtEl>
                  </p:cond>
                </p:stCondLst>
                <p:endSync evt="end" delay="0">
                  <p:rtn val="all"/>
                </p:endSync>
                <p:childTnLst>
                  <p:par>
                    <p:cTn id="53" fill="hold">
                      <p:stCondLst>
                        <p:cond delay="0"/>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47"/>
                                        </p:tgtEl>
                                        <p:attrNameLst>
                                          <p:attrName>style.visibility</p:attrName>
                                        </p:attrNameLst>
                                      </p:cBhvr>
                                      <p:to>
                                        <p:strVal val="visible"/>
                                      </p:to>
                                    </p:set>
                                    <p:anim calcmode="lin" valueType="num">
                                      <p:cBhvr>
                                        <p:cTn id="57" dur="500" fill="hold"/>
                                        <p:tgtEl>
                                          <p:spTgt spid="47"/>
                                        </p:tgtEl>
                                        <p:attrNameLst>
                                          <p:attrName>ppt_w</p:attrName>
                                        </p:attrNameLst>
                                      </p:cBhvr>
                                      <p:tavLst>
                                        <p:tav tm="0">
                                          <p:val>
                                            <p:fltVal val="0"/>
                                          </p:val>
                                        </p:tav>
                                        <p:tav tm="100000">
                                          <p:val>
                                            <p:strVal val="#ppt_w"/>
                                          </p:val>
                                        </p:tav>
                                      </p:tavLst>
                                    </p:anim>
                                    <p:anim calcmode="lin" valueType="num">
                                      <p:cBhvr>
                                        <p:cTn id="58" dur="500" fill="hold"/>
                                        <p:tgtEl>
                                          <p:spTgt spid="47"/>
                                        </p:tgtEl>
                                        <p:attrNameLst>
                                          <p:attrName>ppt_h</p:attrName>
                                        </p:attrNameLst>
                                      </p:cBhvr>
                                      <p:tavLst>
                                        <p:tav tm="0">
                                          <p:val>
                                            <p:fltVal val="0"/>
                                          </p:val>
                                        </p:tav>
                                        <p:tav tm="100000">
                                          <p:val>
                                            <p:strVal val="#ppt_h"/>
                                          </p:val>
                                        </p:tav>
                                      </p:tavLst>
                                    </p:anim>
                                    <p:animEffect transition="in" filter="fade">
                                      <p:cBhvr>
                                        <p:cTn id="59" dur="500"/>
                                        <p:tgtEl>
                                          <p:spTgt spid="47"/>
                                        </p:tgtEl>
                                      </p:cBhvr>
                                    </p:animEffect>
                                  </p:childTnLst>
                                  <p:subTnLst>
                                    <p:audio>
                                      <p:cMediaNode>
                                        <p:cTn display="0" masterRel="sameClick">
                                          <p:stCondLst>
                                            <p:cond evt="begin" delay="0">
                                              <p:tn val="55"/>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41"/>
                  </p:tgtEl>
                </p:cond>
              </p:nextCondLst>
            </p:seq>
            <p:audio>
              <p:cMediaNode vol="80000">
                <p:cTn id="60" fill="hold" display="0">
                  <p:stCondLst>
                    <p:cond delay="indefinite"/>
                  </p:stCondLst>
                  <p:endCondLst>
                    <p:cond evt="onStopAudio" delay="0">
                      <p:tgtEl>
                        <p:sldTgt/>
                      </p:tgtEl>
                    </p:cond>
                  </p:endCondLst>
                </p:cTn>
                <p:tgtEl>
                  <p:spTgt spid="4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3CAC3C7-7B0B-4E29-B309-27F0B6B9050A}"/>
              </a:ext>
            </a:extLst>
          </p:cNvPr>
          <p:cNvSpPr/>
          <p:nvPr/>
        </p:nvSpPr>
        <p:spPr>
          <a:xfrm>
            <a:off x="201385" y="195943"/>
            <a:ext cx="11789229" cy="6488844"/>
          </a:xfrm>
          <a:prstGeom prst="roundRect">
            <a:avLst>
              <a:gd name="adj" fmla="val 763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6112E8BC-6363-49D2-BFE9-BB816FF73030}"/>
              </a:ext>
            </a:extLst>
          </p:cNvPr>
          <p:cNvGrpSpPr/>
          <p:nvPr/>
        </p:nvGrpSpPr>
        <p:grpSpPr>
          <a:xfrm>
            <a:off x="8683" y="2310741"/>
            <a:ext cx="5696923" cy="2152049"/>
            <a:chOff x="1553733" y="2103049"/>
            <a:chExt cx="7628654" cy="1729929"/>
          </a:xfrm>
        </p:grpSpPr>
        <p:pic>
          <p:nvPicPr>
            <p:cNvPr id="19" name="Picture 18" descr="1456.png">
              <a:extLst>
                <a:ext uri="{FF2B5EF4-FFF2-40B4-BE49-F238E27FC236}">
                  <a16:creationId xmlns:a16="http://schemas.microsoft.com/office/drawing/2014/main" id="{5CFB91BD-14D6-4833-862F-DB3DC482F10E}"/>
                </a:ext>
              </a:extLst>
            </p:cNvPr>
            <p:cNvPicPr>
              <a:picLocks noChangeAspect="1"/>
            </p:cNvPicPr>
            <p:nvPr/>
          </p:nvPicPr>
          <p:blipFill>
            <a:blip r:embed="rId6" cstate="print">
              <a:duotone>
                <a:prstClr val="black"/>
                <a:schemeClr val="accent2">
                  <a:tint val="45000"/>
                  <a:satMod val="400000"/>
                </a:schemeClr>
              </a:duotone>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388193" y="2606510"/>
              <a:ext cx="6794194" cy="12264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TextBox 19">
              <a:extLst>
                <a:ext uri="{FF2B5EF4-FFF2-40B4-BE49-F238E27FC236}">
                  <a16:creationId xmlns:a16="http://schemas.microsoft.com/office/drawing/2014/main" id="{90B12DFF-B795-4568-BC9C-1A8F98593B49}"/>
                </a:ext>
              </a:extLst>
            </p:cNvPr>
            <p:cNvSpPr txBox="1"/>
            <p:nvPr/>
          </p:nvSpPr>
          <p:spPr>
            <a:xfrm>
              <a:off x="3194441" y="2939188"/>
              <a:ext cx="5221115" cy="569036"/>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Mẹ, chị gái</a:t>
              </a:r>
            </a:p>
          </p:txBody>
        </p:sp>
        <p:pic>
          <p:nvPicPr>
            <p:cNvPr id="21" name="Picture 20" descr="Shape&#10;&#10;Description automatically generated">
              <a:extLst>
                <a:ext uri="{FF2B5EF4-FFF2-40B4-BE49-F238E27FC236}">
                  <a16:creationId xmlns:a16="http://schemas.microsoft.com/office/drawing/2014/main" id="{308BCA1B-7693-4433-A40B-F776F6EBF6A8}"/>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650" b="25900" l="1867" r="17167">
                          <a14:foregroundMark x1="15233" y1="12400" x2="15133" y2="16400"/>
                          <a14:foregroundMark x1="9533" y1="25900" x2="9533" y2="25900"/>
                          <a14:foregroundMark x1="17167" y1="25700" x2="17167" y2="25700"/>
                          <a14:foregroundMark x1="13967" y1="14650" x2="16000" y2="145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r="81069" b="73012"/>
            <a:stretch/>
          </p:blipFill>
          <p:spPr>
            <a:xfrm>
              <a:off x="1553733" y="2103049"/>
              <a:ext cx="2173525" cy="1540837"/>
            </a:xfrm>
            <a:prstGeom prst="rect">
              <a:avLst/>
            </a:prstGeom>
          </p:spPr>
        </p:pic>
      </p:grpSp>
      <p:grpSp>
        <p:nvGrpSpPr>
          <p:cNvPr id="22" name="Group 21">
            <a:extLst>
              <a:ext uri="{FF2B5EF4-FFF2-40B4-BE49-F238E27FC236}">
                <a16:creationId xmlns:a16="http://schemas.microsoft.com/office/drawing/2014/main" id="{DDF5D247-5E91-4CFA-8236-371914E85AF3}"/>
              </a:ext>
            </a:extLst>
          </p:cNvPr>
          <p:cNvGrpSpPr/>
          <p:nvPr/>
        </p:nvGrpSpPr>
        <p:grpSpPr>
          <a:xfrm>
            <a:off x="488359" y="4448405"/>
            <a:ext cx="5116885" cy="2073162"/>
            <a:chOff x="2373128" y="2324752"/>
            <a:chExt cx="6711319" cy="1498617"/>
          </a:xfrm>
        </p:grpSpPr>
        <p:pic>
          <p:nvPicPr>
            <p:cNvPr id="23" name="Picture 22" descr="1456.png">
              <a:extLst>
                <a:ext uri="{FF2B5EF4-FFF2-40B4-BE49-F238E27FC236}">
                  <a16:creationId xmlns:a16="http://schemas.microsoft.com/office/drawing/2014/main" id="{4EDFAE08-E05F-4FE2-8875-BEEFD4ED8D5B}"/>
                </a:ext>
              </a:extLst>
            </p:cNvPr>
            <p:cNvPicPr>
              <a:picLocks noChangeAspect="1"/>
            </p:cNvPicPr>
            <p:nvPr/>
          </p:nvPicPr>
          <p:blipFill>
            <a:blip r:embed="rId6" cstate="print">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A6ACF4"/>
            </a:solidFill>
            <a:ln>
              <a:noFill/>
            </a:ln>
            <a:effectLst>
              <a:reflection blurRad="12700" stA="38000" endPos="28000" dist="5000" dir="5400000" sy="-100000" algn="bl" rotWithShape="0"/>
            </a:effectLst>
          </p:spPr>
        </p:pic>
        <p:sp>
          <p:nvSpPr>
            <p:cNvPr id="24" name="TextBox 23">
              <a:extLst>
                <a:ext uri="{FF2B5EF4-FFF2-40B4-BE49-F238E27FC236}">
                  <a16:creationId xmlns:a16="http://schemas.microsoft.com/office/drawing/2014/main" id="{2686FEB5-A337-41D6-BCEA-ADFED24D1FCC}"/>
                </a:ext>
              </a:extLst>
            </p:cNvPr>
            <p:cNvSpPr txBox="1"/>
            <p:nvPr/>
          </p:nvSpPr>
          <p:spPr>
            <a:xfrm>
              <a:off x="3087828" y="2967562"/>
              <a:ext cx="5547180" cy="511706"/>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Người lạ</a:t>
              </a:r>
            </a:p>
          </p:txBody>
        </p:sp>
        <p:pic>
          <p:nvPicPr>
            <p:cNvPr id="25" name="Picture 24" descr="Shape&#10;&#10;Description automatically generated">
              <a:extLst>
                <a:ext uri="{FF2B5EF4-FFF2-40B4-BE49-F238E27FC236}">
                  <a16:creationId xmlns:a16="http://schemas.microsoft.com/office/drawing/2014/main" id="{E8BB0EDF-1756-45C6-A5A4-489E3E4DC2E5}"/>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450" b="25500" l="18033" r="28967">
                          <a14:foregroundMark x1="21700" y1="12750" x2="21967" y2="13800"/>
                          <a14:foregroundMark x1="21700" y1="12050" x2="22100" y2="15600"/>
                          <a14:foregroundMark x1="24133" y1="11500" x2="25633" y2="13450"/>
                          <a14:foregroundMark x1="18900" y1="13300" x2="18900" y2="13300"/>
                          <a14:foregroundMark x1="18033" y1="13100" x2="18033" y2="13100"/>
                          <a14:foregroundMark x1="20833" y1="12400" x2="22967" y2="12050"/>
                          <a14:foregroundMark x1="23233" y1="12550" x2="25533" y2="12200"/>
                          <a14:foregroundMark x1="24233" y1="11300" x2="24233" y2="11300"/>
                          <a14:foregroundMark x1="23500" y1="11500" x2="23500" y2="11500"/>
                          <a14:foregroundMark x1="24133" y1="10950" x2="24633" y2="11700"/>
                          <a14:foregroundMark x1="23867" y1="13100" x2="25133" y2="14350"/>
                          <a14:foregroundMark x1="25133" y1="11300" x2="25133" y2="11300"/>
                          <a14:foregroundMark x1="24500" y1="10250" x2="24500" y2="10250"/>
                          <a14:foregroundMark x1="24233" y1="10600" x2="24233" y2="10600"/>
                          <a14:foregroundMark x1="24633" y1="10600" x2="24633" y2="10600"/>
                          <a14:foregroundMark x1="25267" y1="10800" x2="25267" y2="10800"/>
                          <a14:foregroundMark x1="25133" y1="10800" x2="24233" y2="108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7839" t="2962" r="69747" b="71943"/>
            <a:stretch/>
          </p:blipFill>
          <p:spPr>
            <a:xfrm>
              <a:off x="2373128" y="2324752"/>
              <a:ext cx="1564916" cy="1498617"/>
            </a:xfrm>
            <a:prstGeom prst="rect">
              <a:avLst/>
            </a:prstGeom>
          </p:spPr>
        </p:pic>
      </p:grpSp>
      <p:grpSp>
        <p:nvGrpSpPr>
          <p:cNvPr id="26" name="Group 25">
            <a:extLst>
              <a:ext uri="{FF2B5EF4-FFF2-40B4-BE49-F238E27FC236}">
                <a16:creationId xmlns:a16="http://schemas.microsoft.com/office/drawing/2014/main" id="{B471BD9A-F4D6-43F7-AFD8-731A200B894C}"/>
              </a:ext>
            </a:extLst>
          </p:cNvPr>
          <p:cNvGrpSpPr/>
          <p:nvPr/>
        </p:nvGrpSpPr>
        <p:grpSpPr>
          <a:xfrm>
            <a:off x="6612219" y="2837291"/>
            <a:ext cx="5027757" cy="1910909"/>
            <a:chOff x="2351861" y="2483491"/>
            <a:chExt cx="6732586" cy="1540837"/>
          </a:xfrm>
        </p:grpSpPr>
        <p:pic>
          <p:nvPicPr>
            <p:cNvPr id="36" name="Picture 35" descr="1456.png">
              <a:extLst>
                <a:ext uri="{FF2B5EF4-FFF2-40B4-BE49-F238E27FC236}">
                  <a16:creationId xmlns:a16="http://schemas.microsoft.com/office/drawing/2014/main" id="{DF66AD16-E265-4677-BB7D-4760B7D9CCB7}"/>
                </a:ext>
              </a:extLst>
            </p:cNvPr>
            <p:cNvPicPr>
              <a:picLocks noChangeAspect="1"/>
            </p:cNvPicPr>
            <p:nvPr/>
          </p:nvPicPr>
          <p:blipFill>
            <a:blip r:embed="rId6" cstate="print">
              <a:duotone>
                <a:prstClr val="black"/>
                <a:srgbClr val="A4CA88">
                  <a:tint val="45000"/>
                  <a:satMod val="400000"/>
                </a:srgbClr>
              </a:duotone>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7" name="TextBox 36">
              <a:extLst>
                <a:ext uri="{FF2B5EF4-FFF2-40B4-BE49-F238E27FC236}">
                  <a16:creationId xmlns:a16="http://schemas.microsoft.com/office/drawing/2014/main" id="{4135913F-08CC-4431-BC1F-A076491C7980}"/>
                </a:ext>
              </a:extLst>
            </p:cNvPr>
            <p:cNvSpPr txBox="1"/>
            <p:nvPr/>
          </p:nvSpPr>
          <p:spPr>
            <a:xfrm>
              <a:off x="3607066" y="2968737"/>
              <a:ext cx="4750594" cy="570795"/>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Cô hàng xóm</a:t>
              </a:r>
            </a:p>
          </p:txBody>
        </p:sp>
        <p:pic>
          <p:nvPicPr>
            <p:cNvPr id="38" name="Picture 37" descr="Shape&#10;&#10;Description automatically generated">
              <a:extLst>
                <a:ext uri="{FF2B5EF4-FFF2-40B4-BE49-F238E27FC236}">
                  <a16:creationId xmlns:a16="http://schemas.microsoft.com/office/drawing/2014/main" id="{B1FE8584-D909-4DDA-A00B-1DF981FCEAAE}"/>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7118" b="28708" l="29519" r="37507">
                          <a14:foregroundMark x1="35919" y1="9854" x2="34416" y2="13382"/>
                          <a14:foregroundMark x1="33640" y1="13382" x2="32283" y2="14248"/>
                          <a14:foregroundMark x1="30732" y1="12117" x2="32574" y2="12983"/>
                          <a14:foregroundMark x1="34561" y1="14447" x2="34561" y2="14447"/>
                          <a14:foregroundMark x1="35482" y1="14048" x2="35482" y2="14048"/>
                          <a14:foregroundMark x1="35919" y1="14248" x2="35919" y2="14248"/>
                          <a14:foregroundMark x1="35773" y1="14248" x2="35773" y2="14248"/>
                          <a14:foregroundMark x1="36161" y1="14248" x2="36161" y2="14248"/>
                          <a14:foregroundMark x1="35482" y1="13981" x2="36161" y2="13981"/>
                          <a14:foregroundMark x1="36694" y1="13981" x2="36694" y2="13981"/>
                          <a14:foregroundMark x1="36888" y1="14115" x2="37082" y2="13116"/>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28520" t="4419" r="61494" b="68593"/>
            <a:stretch/>
          </p:blipFill>
          <p:spPr>
            <a:xfrm>
              <a:off x="2351861" y="2483491"/>
              <a:ext cx="1340945" cy="1540837"/>
            </a:xfrm>
            <a:prstGeom prst="rect">
              <a:avLst/>
            </a:prstGeom>
          </p:spPr>
        </p:pic>
      </p:grpSp>
      <p:pic>
        <p:nvPicPr>
          <p:cNvPr id="39" name="Picture 38">
            <a:extLst>
              <a:ext uri="{FF2B5EF4-FFF2-40B4-BE49-F238E27FC236}">
                <a16:creationId xmlns:a16="http://schemas.microsoft.com/office/drawing/2014/main" id="{AEEED906-DF31-4574-B20B-841248CFCFF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921875" y="2697099"/>
            <a:ext cx="1153064" cy="983502"/>
          </a:xfrm>
          <a:prstGeom prst="rect">
            <a:avLst/>
          </a:prstGeom>
        </p:spPr>
      </p:pic>
      <p:pic>
        <p:nvPicPr>
          <p:cNvPr id="40" name="Picture 39">
            <a:extLst>
              <a:ext uri="{FF2B5EF4-FFF2-40B4-BE49-F238E27FC236}">
                <a16:creationId xmlns:a16="http://schemas.microsoft.com/office/drawing/2014/main" id="{0DA7FF65-B1D3-42A4-9A82-B23FA607142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141410" y="4620670"/>
            <a:ext cx="790905" cy="785632"/>
          </a:xfrm>
          <a:prstGeom prst="rect">
            <a:avLst/>
          </a:prstGeom>
        </p:spPr>
      </p:pic>
      <p:grpSp>
        <p:nvGrpSpPr>
          <p:cNvPr id="41" name="Group 40">
            <a:extLst>
              <a:ext uri="{FF2B5EF4-FFF2-40B4-BE49-F238E27FC236}">
                <a16:creationId xmlns:a16="http://schemas.microsoft.com/office/drawing/2014/main" id="{CA37316A-3B9F-4F08-8AED-332770FBEAAE}"/>
              </a:ext>
            </a:extLst>
          </p:cNvPr>
          <p:cNvGrpSpPr/>
          <p:nvPr/>
        </p:nvGrpSpPr>
        <p:grpSpPr>
          <a:xfrm>
            <a:off x="6571017" y="4748200"/>
            <a:ext cx="5000625" cy="1861584"/>
            <a:chOff x="2388193" y="2525841"/>
            <a:chExt cx="6696254" cy="1498617"/>
          </a:xfrm>
        </p:grpSpPr>
        <p:pic>
          <p:nvPicPr>
            <p:cNvPr id="42" name="Picture 41" descr="1456.png">
              <a:extLst>
                <a:ext uri="{FF2B5EF4-FFF2-40B4-BE49-F238E27FC236}">
                  <a16:creationId xmlns:a16="http://schemas.microsoft.com/office/drawing/2014/main" id="{BCC99D6B-1CD0-4F44-8CBF-B68F82B2B2E8}"/>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3" name="TextBox 42">
              <a:extLst>
                <a:ext uri="{FF2B5EF4-FFF2-40B4-BE49-F238E27FC236}">
                  <a16:creationId xmlns:a16="http://schemas.microsoft.com/office/drawing/2014/main" id="{81B22E04-07FF-47AA-BB45-343265F36686}"/>
                </a:ext>
              </a:extLst>
            </p:cNvPr>
            <p:cNvSpPr txBox="1"/>
            <p:nvPr/>
          </p:nvSpPr>
          <p:spPr>
            <a:xfrm>
              <a:off x="3514625" y="2726441"/>
              <a:ext cx="4704930" cy="1065398"/>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Người qua đường</a:t>
              </a:r>
            </a:p>
          </p:txBody>
        </p:sp>
        <p:pic>
          <p:nvPicPr>
            <p:cNvPr id="45" name="Picture 44" descr="Shape&#10;&#10;Description automatically generated">
              <a:extLst>
                <a:ext uri="{FF2B5EF4-FFF2-40B4-BE49-F238E27FC236}">
                  <a16:creationId xmlns:a16="http://schemas.microsoft.com/office/drawing/2014/main" id="{F2F2332E-4200-4DE6-8A52-7D9351F41D8A}"/>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8589" b="28650" l="38783" r="49141">
                          <a14:foregroundMark x1="45803" y1="14908" x2="46588" y2="17791"/>
                          <a14:foregroundMark x1="46883" y1="15399" x2="46883" y2="17546"/>
                          <a14:foregroundMark x1="45704" y1="17546" x2="45704" y2="17546"/>
                          <a14:foregroundMark x1="45164" y1="16442" x2="45164" y2="16442"/>
                          <a14:foregroundMark x1="45361" y1="15890" x2="45361" y2="15890"/>
                          <a14:foregroundMark x1="45263" y1="16012" x2="45263" y2="16012"/>
                          <a14:foregroundMark x1="45508" y1="17178" x2="45508" y2="17178"/>
                          <a14:foregroundMark x1="45263" y1="17423" x2="45263" y2="17423"/>
                          <a14:foregroundMark x1="45263" y1="16933" x2="45263" y2="16933"/>
                          <a14:foregroundMark x1="45164" y1="16012" x2="45606" y2="17423"/>
                          <a14:foregroundMark x1="38783" y1="19571" x2="38783" y2="19571"/>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37988" t="6105" r="49598" b="68800"/>
            <a:stretch/>
          </p:blipFill>
          <p:spPr>
            <a:xfrm>
              <a:off x="2422192" y="2525841"/>
              <a:ext cx="1381262" cy="1498617"/>
            </a:xfrm>
            <a:prstGeom prst="rect">
              <a:avLst/>
            </a:prstGeom>
          </p:spPr>
        </p:pic>
      </p:grpSp>
      <p:pic>
        <p:nvPicPr>
          <p:cNvPr id="46" name="Picture 45">
            <a:extLst>
              <a:ext uri="{FF2B5EF4-FFF2-40B4-BE49-F238E27FC236}">
                <a16:creationId xmlns:a16="http://schemas.microsoft.com/office/drawing/2014/main" id="{7E0A7EC1-BB23-40C9-B078-CC69C064710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033196" y="2814806"/>
            <a:ext cx="823312" cy="817823"/>
          </a:xfrm>
          <a:prstGeom prst="rect">
            <a:avLst/>
          </a:prstGeom>
        </p:spPr>
      </p:pic>
      <p:pic>
        <p:nvPicPr>
          <p:cNvPr id="47" name="Picture 46">
            <a:extLst>
              <a:ext uri="{FF2B5EF4-FFF2-40B4-BE49-F238E27FC236}">
                <a16:creationId xmlns:a16="http://schemas.microsoft.com/office/drawing/2014/main" id="{9098614D-A01F-486A-8E6E-F43C29C465D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925758" y="4768336"/>
            <a:ext cx="841720" cy="836109"/>
          </a:xfrm>
          <a:prstGeom prst="rect">
            <a:avLst/>
          </a:prstGeom>
        </p:spPr>
      </p:pic>
      <p:pic>
        <p:nvPicPr>
          <p:cNvPr id="48" name="Tieng-tinh-tinh-www_tiengdong_com">
            <a:hlinkClick r:id="" action="ppaction://media"/>
            <a:extLst>
              <a:ext uri="{FF2B5EF4-FFF2-40B4-BE49-F238E27FC236}">
                <a16:creationId xmlns:a16="http://schemas.microsoft.com/office/drawing/2014/main" id="{09245083-CFCC-4590-8361-25A9BEC5DD64}"/>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540133" y="4766672"/>
            <a:ext cx="829865" cy="829865"/>
          </a:xfrm>
          <a:prstGeom prst="rect">
            <a:avLst/>
          </a:prstGeom>
        </p:spPr>
      </p:pic>
      <p:grpSp>
        <p:nvGrpSpPr>
          <p:cNvPr id="27" name="Group 26">
            <a:extLst>
              <a:ext uri="{FF2B5EF4-FFF2-40B4-BE49-F238E27FC236}">
                <a16:creationId xmlns:a16="http://schemas.microsoft.com/office/drawing/2014/main" id="{65796079-3F45-4DA6-BB79-AA48C4994FFA}"/>
              </a:ext>
            </a:extLst>
          </p:cNvPr>
          <p:cNvGrpSpPr/>
          <p:nvPr/>
        </p:nvGrpSpPr>
        <p:grpSpPr>
          <a:xfrm>
            <a:off x="499845" y="481444"/>
            <a:ext cx="11332885" cy="2137121"/>
            <a:chOff x="725416" y="494154"/>
            <a:chExt cx="11332885" cy="2137121"/>
          </a:xfrm>
        </p:grpSpPr>
        <p:sp>
          <p:nvSpPr>
            <p:cNvPr id="28" name="Rectangle: Rounded Corners 27">
              <a:extLst>
                <a:ext uri="{FF2B5EF4-FFF2-40B4-BE49-F238E27FC236}">
                  <a16:creationId xmlns:a16="http://schemas.microsoft.com/office/drawing/2014/main" id="{8E0C739C-5F9B-42E5-A6CA-66C4BB22328E}"/>
                </a:ext>
              </a:extLst>
            </p:cNvPr>
            <p:cNvSpPr/>
            <p:nvPr/>
          </p:nvSpPr>
          <p:spPr>
            <a:xfrm>
              <a:off x="725416" y="494154"/>
              <a:ext cx="11175001" cy="213712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FE2A7C99-4D59-4A72-AE20-17F79A8E5053}"/>
                </a:ext>
              </a:extLst>
            </p:cNvPr>
            <p:cNvSpPr txBox="1"/>
            <p:nvPr/>
          </p:nvSpPr>
          <p:spPr>
            <a:xfrm>
              <a:off x="923975" y="734100"/>
              <a:ext cx="1113432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C00000"/>
                  </a:solidFill>
                  <a:effectLst/>
                  <a:uLnTx/>
                  <a:uFillTx/>
                  <a:latin typeface="UVN Thanh Pho Nang" panose="02060406040706070204" pitchFamily="18" charset="0"/>
                  <a:ea typeface="+mn-ea"/>
                  <a:cs typeface="Times New Roman" panose="02020603050405020304" pitchFamily="18" charset="0"/>
                </a:rPr>
                <a:t>Câu 3 :</a:t>
              </a:r>
              <a:r>
                <a:rPr kumimoji="0" lang="en-US" sz="4000" b="0" i="0" u="none" strike="noStrike" kern="1200" cap="none" spc="0" normalizeH="0" baseline="0" noProof="0">
                  <a:ln>
                    <a:noFill/>
                  </a:ln>
                  <a:solidFill>
                    <a:srgbClr val="5B6087">
                      <a:lumMod val="50000"/>
                    </a:srgbClr>
                  </a:solidFill>
                  <a:effectLst/>
                  <a:uLnTx/>
                  <a:uFillTx/>
                  <a:latin typeface="UVN Thanh Pho Nang" panose="02060406040706070204" pitchFamily="18" charset="0"/>
                  <a:ea typeface="+mn-ea"/>
                  <a:cs typeface="Times New Roman" panose="02020603050405020304" pitchFamily="18" charset="0"/>
                </a:rPr>
                <a:t> </a:t>
              </a:r>
              <a:r>
                <a:rPr kumimoji="0" lang="en-US" sz="4000" b="0" i="0" u="none" strike="noStrike" kern="1200" cap="none" spc="0" normalizeH="0" baseline="0" noProof="0">
                  <a:ln>
                    <a:noFill/>
                  </a:ln>
                  <a:solidFill>
                    <a:srgbClr val="262626"/>
                  </a:solidFill>
                  <a:effectLst/>
                  <a:uLnTx/>
                  <a:uFillTx/>
                  <a:latin typeface="UVN Thanh Pho Nang" panose="02060406040706070204" pitchFamily="18" charset="0"/>
                  <a:ea typeface="+mn-ea"/>
                  <a:cs typeface="Times New Roman" panose="02020603050405020304" pitchFamily="18" charset="0"/>
                </a:rPr>
                <a:t>Ai</a:t>
              </a:r>
              <a:r>
                <a:rPr kumimoji="0" lang="en-US" sz="4000" b="0" i="0" u="none" strike="noStrike" kern="1200" cap="none" spc="0" normalizeH="0" baseline="0" noProof="0">
                  <a:ln>
                    <a:noFill/>
                  </a:ln>
                  <a:solidFill>
                    <a:srgbClr val="5B6087">
                      <a:lumMod val="50000"/>
                    </a:srgbClr>
                  </a:solidFill>
                  <a:effectLst/>
                  <a:uLnTx/>
                  <a:uFillTx/>
                  <a:latin typeface="UVN Thanh Pho Nang" panose="02060406040706070204" pitchFamily="18" charset="0"/>
                  <a:ea typeface="+mn-ea"/>
                  <a:cs typeface="Times New Roman" panose="02020603050405020304" pitchFamily="18" charset="0"/>
                </a:rPr>
                <a:t> </a:t>
              </a:r>
              <a:r>
                <a:rPr kumimoji="0" lang="vi-VN" sz="4000" b="0" i="0" u="none" strike="noStrike" kern="1200" cap="none" spc="0" normalizeH="0" baseline="0" noProof="0">
                  <a:ln>
                    <a:noFill/>
                  </a:ln>
                  <a:solidFill>
                    <a:prstClr val="black">
                      <a:lumMod val="85000"/>
                      <a:lumOff val="15000"/>
                    </a:prstClr>
                  </a:solidFill>
                  <a:effectLst/>
                  <a:uLnTx/>
                  <a:uFillTx/>
                  <a:latin typeface="UVN Thanh Pho Nang" panose="02060406040706070204" pitchFamily="18" charset="0"/>
                  <a:ea typeface="+mn-ea"/>
                  <a:cs typeface="Times New Roman" panose="02020603050405020304" pitchFamily="18" charset="0"/>
                </a:rPr>
                <a:t>người đáng tin cậy để được giúp đỡ khi có nguy cơ bị xâm hại</a:t>
              </a:r>
              <a:r>
                <a:rPr kumimoji="0" lang="en-US" sz="4000" b="0" i="0" u="none" strike="noStrike" kern="1200" cap="none" spc="0" normalizeH="0" baseline="0" noProof="0">
                  <a:ln>
                    <a:noFill/>
                  </a:ln>
                  <a:solidFill>
                    <a:prstClr val="black">
                      <a:lumMod val="85000"/>
                      <a:lumOff val="15000"/>
                    </a:prstClr>
                  </a:solidFill>
                  <a:effectLst/>
                  <a:uLnTx/>
                  <a:uFillTx/>
                  <a:latin typeface="UVN Thanh Pho Nang" panose="02060406040706070204" pitchFamily="18" charset="0"/>
                  <a:ea typeface="+mn-ea"/>
                  <a:cs typeface="Times New Roman" panose="02020603050405020304" pitchFamily="18" charset="0"/>
                </a:rPr>
                <a:t> ?</a:t>
              </a:r>
              <a:endParaRPr kumimoji="0" lang="en-US" sz="4000" b="0" i="0" u="none" strike="noStrike" kern="1200" cap="none" spc="0" normalizeH="0" baseline="0" noProof="0" dirty="0">
                <a:ln>
                  <a:noFill/>
                </a:ln>
                <a:solidFill>
                  <a:prstClr val="black">
                    <a:lumMod val="85000"/>
                    <a:lumOff val="15000"/>
                  </a:prstClr>
                </a:solidFill>
                <a:effectLst/>
                <a:uLnTx/>
                <a:uFillTx/>
                <a:latin typeface="UVN Thanh Pho Nang" panose="020604060407060702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47728277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par>
                          <p:cTn id="18" fill="hold">
                            <p:stCondLst>
                              <p:cond delay="1500"/>
                            </p:stCondLst>
                            <p:childTnLst>
                              <p:par>
                                <p:cTn id="19" presetID="16" presetClass="entr" presetSubtype="21"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arn(inVertical)">
                                      <p:cBhvr>
                                        <p:cTn id="21" dur="500"/>
                                        <p:tgtEl>
                                          <p:spTgt spid="26"/>
                                        </p:tgtEl>
                                      </p:cBhvr>
                                    </p:animEffect>
                                  </p:childTnLst>
                                </p:cTn>
                              </p:par>
                            </p:childTnLst>
                          </p:cTn>
                        </p:par>
                        <p:par>
                          <p:cTn id="22" fill="hold">
                            <p:stCondLst>
                              <p:cond delay="2000"/>
                            </p:stCondLst>
                            <p:childTnLst>
                              <p:par>
                                <p:cTn id="23" presetID="16" presetClass="entr" presetSubtype="21" fill="hold" nodeType="after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barn(inVertical)">
                                      <p:cBhvr>
                                        <p:cTn id="2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500" fill="hold"/>
                                        <p:tgtEl>
                                          <p:spTgt spid="39"/>
                                        </p:tgtEl>
                                        <p:attrNameLst>
                                          <p:attrName>ppt_w</p:attrName>
                                        </p:attrNameLst>
                                      </p:cBhvr>
                                      <p:tavLst>
                                        <p:tav tm="0">
                                          <p:val>
                                            <p:fltVal val="0"/>
                                          </p:val>
                                        </p:tav>
                                        <p:tav tm="100000">
                                          <p:val>
                                            <p:strVal val="#ppt_w"/>
                                          </p:val>
                                        </p:tav>
                                      </p:tavLst>
                                    </p:anim>
                                    <p:anim calcmode="lin" valueType="num">
                                      <p:cBhvr>
                                        <p:cTn id="32" dur="500" fill="hold"/>
                                        <p:tgtEl>
                                          <p:spTgt spid="39"/>
                                        </p:tgtEl>
                                        <p:attrNameLst>
                                          <p:attrName>ppt_h</p:attrName>
                                        </p:attrNameLst>
                                      </p:cBhvr>
                                      <p:tavLst>
                                        <p:tav tm="0">
                                          <p:val>
                                            <p:fltVal val="0"/>
                                          </p:val>
                                        </p:tav>
                                        <p:tav tm="100000">
                                          <p:val>
                                            <p:strVal val="#ppt_h"/>
                                          </p:val>
                                        </p:tav>
                                      </p:tavLst>
                                    </p:anim>
                                    <p:animEffect transition="in" filter="fade">
                                      <p:cBhvr>
                                        <p:cTn id="33" dur="500"/>
                                        <p:tgtEl>
                                          <p:spTgt spid="39"/>
                                        </p:tgtEl>
                                      </p:cBhvr>
                                    </p:animEffect>
                                  </p:childTnLst>
                                </p:cTn>
                              </p:par>
                              <p:par>
                                <p:cTn id="34" presetID="1" presetClass="mediacall" presetSubtype="0" fill="hold" nodeType="withEffect">
                                  <p:stCondLst>
                                    <p:cond delay="0"/>
                                  </p:stCondLst>
                                  <p:childTnLst>
                                    <p:cmd type="call" cmd="playFrom(0.0)">
                                      <p:cBhvr>
                                        <p:cTn id="35" dur="3448" fill="hold"/>
                                        <p:tgtEl>
                                          <p:spTgt spid="48"/>
                                        </p:tgtEl>
                                      </p:cBhvr>
                                    </p:cmd>
                                  </p:childTnLst>
                                </p:cTn>
                              </p:par>
                            </p:childTnLst>
                          </p:cTn>
                        </p:par>
                      </p:childTnLst>
                    </p:cTn>
                  </p:par>
                </p:childTnLst>
              </p:cTn>
              <p:nextCondLst>
                <p:cond evt="onClick" delay="0">
                  <p:tgtEl>
                    <p:spTgt spid="18"/>
                  </p:tgtEl>
                </p:cond>
              </p:nextCondLst>
            </p:seq>
            <p:seq concurrent="1" nextAc="seek">
              <p:cTn id="36" restart="whenNotActive" fill="hold" evtFilter="cancelBubble" nodeType="interactiveSeq">
                <p:stCondLst>
                  <p:cond evt="onClick" delay="0">
                    <p:tgtEl>
                      <p:spTgt spid="22"/>
                    </p:tgtEl>
                  </p:cond>
                </p:stCondLst>
                <p:endSync evt="end" delay="0">
                  <p:rtn val="all"/>
                </p:endSync>
                <p:childTnLst>
                  <p:par>
                    <p:cTn id="37" fill="hold">
                      <p:stCondLst>
                        <p:cond delay="0"/>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anim calcmode="lin" valueType="num">
                                      <p:cBhvr>
                                        <p:cTn id="41" dur="500" fill="hold"/>
                                        <p:tgtEl>
                                          <p:spTgt spid="40"/>
                                        </p:tgtEl>
                                        <p:attrNameLst>
                                          <p:attrName>ppt_w</p:attrName>
                                        </p:attrNameLst>
                                      </p:cBhvr>
                                      <p:tavLst>
                                        <p:tav tm="0">
                                          <p:val>
                                            <p:fltVal val="0"/>
                                          </p:val>
                                        </p:tav>
                                        <p:tav tm="100000">
                                          <p:val>
                                            <p:strVal val="#ppt_w"/>
                                          </p:val>
                                        </p:tav>
                                      </p:tavLst>
                                    </p:anim>
                                    <p:anim calcmode="lin" valueType="num">
                                      <p:cBhvr>
                                        <p:cTn id="42" dur="500" fill="hold"/>
                                        <p:tgtEl>
                                          <p:spTgt spid="40"/>
                                        </p:tgtEl>
                                        <p:attrNameLst>
                                          <p:attrName>ppt_h</p:attrName>
                                        </p:attrNameLst>
                                      </p:cBhvr>
                                      <p:tavLst>
                                        <p:tav tm="0">
                                          <p:val>
                                            <p:fltVal val="0"/>
                                          </p:val>
                                        </p:tav>
                                        <p:tav tm="100000">
                                          <p:val>
                                            <p:strVal val="#ppt_h"/>
                                          </p:val>
                                        </p:tav>
                                      </p:tavLst>
                                    </p:anim>
                                    <p:animEffect transition="in" filter="fade">
                                      <p:cBhvr>
                                        <p:cTn id="43" dur="500"/>
                                        <p:tgtEl>
                                          <p:spTgt spid="40"/>
                                        </p:tgtEl>
                                      </p:cBhvr>
                                    </p:animEffect>
                                  </p:childTnLst>
                                  <p:subTnLst>
                                    <p:audio>
                                      <p:cMediaNode>
                                        <p:cTn display="0" masterRel="sameClick">
                                          <p:stCondLst>
                                            <p:cond evt="begin" delay="0">
                                              <p:tn val="39"/>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2"/>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cBhvr>
                                        <p:cTn id="49" dur="500" fill="hold"/>
                                        <p:tgtEl>
                                          <p:spTgt spid="46"/>
                                        </p:tgtEl>
                                        <p:attrNameLst>
                                          <p:attrName>ppt_w</p:attrName>
                                        </p:attrNameLst>
                                      </p:cBhvr>
                                      <p:tavLst>
                                        <p:tav tm="0">
                                          <p:val>
                                            <p:fltVal val="0"/>
                                          </p:val>
                                        </p:tav>
                                        <p:tav tm="100000">
                                          <p:val>
                                            <p:strVal val="#ppt_w"/>
                                          </p:val>
                                        </p:tav>
                                      </p:tavLst>
                                    </p:anim>
                                    <p:anim calcmode="lin" valueType="num">
                                      <p:cBhvr>
                                        <p:cTn id="50" dur="500" fill="hold"/>
                                        <p:tgtEl>
                                          <p:spTgt spid="46"/>
                                        </p:tgtEl>
                                        <p:attrNameLst>
                                          <p:attrName>ppt_h</p:attrName>
                                        </p:attrNameLst>
                                      </p:cBhvr>
                                      <p:tavLst>
                                        <p:tav tm="0">
                                          <p:val>
                                            <p:fltVal val="0"/>
                                          </p:val>
                                        </p:tav>
                                        <p:tav tm="100000">
                                          <p:val>
                                            <p:strVal val="#ppt_h"/>
                                          </p:val>
                                        </p:tav>
                                      </p:tavLst>
                                    </p:anim>
                                    <p:animEffect transition="in" filter="fade">
                                      <p:cBhvr>
                                        <p:cTn id="51" dur="500"/>
                                        <p:tgtEl>
                                          <p:spTgt spid="46"/>
                                        </p:tgtEl>
                                      </p:cBhvr>
                                    </p:animEffect>
                                  </p:childTnLst>
                                  <p:subTnLst>
                                    <p:audio>
                                      <p:cMediaNode>
                                        <p:cTn display="0" masterRel="sameClick">
                                          <p:stCondLst>
                                            <p:cond evt="begin" delay="0">
                                              <p:tn val="4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6"/>
                  </p:tgtEl>
                </p:cond>
              </p:nextCondLst>
            </p:seq>
            <p:seq concurrent="1" nextAc="seek">
              <p:cTn id="52" restart="whenNotActive" fill="hold" evtFilter="cancelBubble" nodeType="interactiveSeq">
                <p:stCondLst>
                  <p:cond evt="onClick" delay="0">
                    <p:tgtEl>
                      <p:spTgt spid="41"/>
                    </p:tgtEl>
                  </p:cond>
                </p:stCondLst>
                <p:endSync evt="end" delay="0">
                  <p:rtn val="all"/>
                </p:endSync>
                <p:childTnLst>
                  <p:par>
                    <p:cTn id="53" fill="hold">
                      <p:stCondLst>
                        <p:cond delay="0"/>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47"/>
                                        </p:tgtEl>
                                        <p:attrNameLst>
                                          <p:attrName>style.visibility</p:attrName>
                                        </p:attrNameLst>
                                      </p:cBhvr>
                                      <p:to>
                                        <p:strVal val="visible"/>
                                      </p:to>
                                    </p:set>
                                    <p:anim calcmode="lin" valueType="num">
                                      <p:cBhvr>
                                        <p:cTn id="57" dur="500" fill="hold"/>
                                        <p:tgtEl>
                                          <p:spTgt spid="47"/>
                                        </p:tgtEl>
                                        <p:attrNameLst>
                                          <p:attrName>ppt_w</p:attrName>
                                        </p:attrNameLst>
                                      </p:cBhvr>
                                      <p:tavLst>
                                        <p:tav tm="0">
                                          <p:val>
                                            <p:fltVal val="0"/>
                                          </p:val>
                                        </p:tav>
                                        <p:tav tm="100000">
                                          <p:val>
                                            <p:strVal val="#ppt_w"/>
                                          </p:val>
                                        </p:tav>
                                      </p:tavLst>
                                    </p:anim>
                                    <p:anim calcmode="lin" valueType="num">
                                      <p:cBhvr>
                                        <p:cTn id="58" dur="500" fill="hold"/>
                                        <p:tgtEl>
                                          <p:spTgt spid="47"/>
                                        </p:tgtEl>
                                        <p:attrNameLst>
                                          <p:attrName>ppt_h</p:attrName>
                                        </p:attrNameLst>
                                      </p:cBhvr>
                                      <p:tavLst>
                                        <p:tav tm="0">
                                          <p:val>
                                            <p:fltVal val="0"/>
                                          </p:val>
                                        </p:tav>
                                        <p:tav tm="100000">
                                          <p:val>
                                            <p:strVal val="#ppt_h"/>
                                          </p:val>
                                        </p:tav>
                                      </p:tavLst>
                                    </p:anim>
                                    <p:animEffect transition="in" filter="fade">
                                      <p:cBhvr>
                                        <p:cTn id="59" dur="500"/>
                                        <p:tgtEl>
                                          <p:spTgt spid="47"/>
                                        </p:tgtEl>
                                      </p:cBhvr>
                                    </p:animEffect>
                                  </p:childTnLst>
                                  <p:subTnLst>
                                    <p:audio>
                                      <p:cMediaNode>
                                        <p:cTn display="0" masterRel="sameClick">
                                          <p:stCondLst>
                                            <p:cond evt="begin" delay="0">
                                              <p:tn val="55"/>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41"/>
                  </p:tgtEl>
                </p:cond>
              </p:nextCondLst>
            </p:seq>
            <p:audio>
              <p:cMediaNode vol="80000">
                <p:cTn id="60" fill="hold" display="0">
                  <p:stCondLst>
                    <p:cond delay="indefinite"/>
                  </p:stCondLst>
                  <p:endCondLst>
                    <p:cond evt="onStopAudio" delay="0">
                      <p:tgtEl>
                        <p:sldTgt/>
                      </p:tgtEl>
                    </p:cond>
                  </p:endCondLst>
                </p:cTn>
                <p:tgtEl>
                  <p:spTgt spid="4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915CB4B3-3B00-EA00-891B-561E2CC7E749}"/>
              </a:ext>
            </a:extLst>
          </p:cNvPr>
          <p:cNvGrpSpPr/>
          <p:nvPr/>
        </p:nvGrpSpPr>
        <p:grpSpPr>
          <a:xfrm>
            <a:off x="290733" y="203983"/>
            <a:ext cx="11610536" cy="6450036"/>
            <a:chOff x="290733" y="203983"/>
            <a:chExt cx="11610536" cy="6450036"/>
          </a:xfrm>
        </p:grpSpPr>
        <p:sp>
          <p:nvSpPr>
            <p:cNvPr id="3" name="Hình chữ nhật: Góc Tròn 2">
              <a:extLst>
                <a:ext uri="{FF2B5EF4-FFF2-40B4-BE49-F238E27FC236}">
                  <a16:creationId xmlns:a16="http://schemas.microsoft.com/office/drawing/2014/main" id="{7106D7FD-90E8-1BC4-08A5-60D069B3BAFC}"/>
                </a:ext>
              </a:extLst>
            </p:cNvPr>
            <p:cNvSpPr/>
            <p:nvPr/>
          </p:nvSpPr>
          <p:spPr>
            <a:xfrm>
              <a:off x="290733" y="203983"/>
              <a:ext cx="11610536" cy="6450036"/>
            </a:xfrm>
            <a:prstGeom prst="roundRect">
              <a:avLst/>
            </a:prstGeom>
            <a:solidFill>
              <a:srgbClr val="FFF7E1"/>
            </a:solidFill>
            <a:ln w="28575">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ình chữ nhật: Góc Tròn 3">
              <a:extLst>
                <a:ext uri="{FF2B5EF4-FFF2-40B4-BE49-F238E27FC236}">
                  <a16:creationId xmlns:a16="http://schemas.microsoft.com/office/drawing/2014/main" id="{77832336-C854-1F1F-624A-DA4A73EDA128}"/>
                </a:ext>
              </a:extLst>
            </p:cNvPr>
            <p:cNvSpPr/>
            <p:nvPr/>
          </p:nvSpPr>
          <p:spPr>
            <a:xfrm>
              <a:off x="576775" y="422031"/>
              <a:ext cx="11043139" cy="5992837"/>
            </a:xfrm>
            <a:prstGeom prst="roundRect">
              <a:avLst/>
            </a:prstGeom>
            <a:noFill/>
            <a:ln w="28575">
              <a:solidFill>
                <a:srgbClr val="FF5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9" name="Picture 3">
            <a:extLst>
              <a:ext uri="{FF2B5EF4-FFF2-40B4-BE49-F238E27FC236}">
                <a16:creationId xmlns:a16="http://schemas.microsoft.com/office/drawing/2014/main" id="{B70903C4-BE87-8CAF-EC3C-5FF014707F18}"/>
              </a:ext>
            </a:extLst>
          </p:cNvPr>
          <p:cNvPicPr>
            <a:picLocks noChangeAspect="1"/>
          </p:cNvPicPr>
          <p:nvPr/>
        </p:nvPicPr>
        <p:blipFill>
          <a:blip r:embed="rId3"/>
          <a:srcRect/>
          <a:stretch>
            <a:fillRect/>
          </a:stretch>
        </p:blipFill>
        <p:spPr>
          <a:xfrm>
            <a:off x="9452344" y="3028206"/>
            <a:ext cx="2219530" cy="3421240"/>
          </a:xfrm>
          <a:prstGeom prst="rect">
            <a:avLst/>
          </a:prstGeom>
        </p:spPr>
      </p:pic>
      <p:pic>
        <p:nvPicPr>
          <p:cNvPr id="10" name="Picture 4">
            <a:extLst>
              <a:ext uri="{FF2B5EF4-FFF2-40B4-BE49-F238E27FC236}">
                <a16:creationId xmlns:a16="http://schemas.microsoft.com/office/drawing/2014/main" id="{0D8FC676-540A-4F6C-33A5-AC181512236E}"/>
              </a:ext>
            </a:extLst>
          </p:cNvPr>
          <p:cNvPicPr>
            <a:picLocks noChangeAspect="1"/>
          </p:cNvPicPr>
          <p:nvPr/>
        </p:nvPicPr>
        <p:blipFill>
          <a:blip r:embed="rId4"/>
          <a:srcRect/>
          <a:stretch>
            <a:fillRect/>
          </a:stretch>
        </p:blipFill>
        <p:spPr>
          <a:xfrm>
            <a:off x="522375" y="3105336"/>
            <a:ext cx="1890098" cy="3119831"/>
          </a:xfrm>
          <a:prstGeom prst="rect">
            <a:avLst/>
          </a:prstGeom>
        </p:spPr>
      </p:pic>
      <p:sp>
        <p:nvSpPr>
          <p:cNvPr id="22" name="Bong bóng Lời nói: Hình chữ nhật với Góc Tròn 21">
            <a:extLst>
              <a:ext uri="{FF2B5EF4-FFF2-40B4-BE49-F238E27FC236}">
                <a16:creationId xmlns:a16="http://schemas.microsoft.com/office/drawing/2014/main" id="{DBB30AB6-58ED-689A-8BF0-1D501734760F}"/>
              </a:ext>
            </a:extLst>
          </p:cNvPr>
          <p:cNvSpPr/>
          <p:nvPr/>
        </p:nvSpPr>
        <p:spPr>
          <a:xfrm>
            <a:off x="2018806" y="1067865"/>
            <a:ext cx="7784434" cy="2004944"/>
          </a:xfrm>
          <a:prstGeom prst="wedgeRoundRectCallout">
            <a:avLst>
              <a:gd name="adj1" fmla="val -54318"/>
              <a:gd name="adj2" fmla="val 37177"/>
              <a:gd name="adj3" fmla="val 16667"/>
            </a:avLst>
          </a:prstGeom>
          <a:solidFill>
            <a:srgbClr val="FFCCFF"/>
          </a:solidFill>
          <a:ln>
            <a:solidFill>
              <a:srgbClr val="FF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Hộp Văn bản 22">
            <a:extLst>
              <a:ext uri="{FF2B5EF4-FFF2-40B4-BE49-F238E27FC236}">
                <a16:creationId xmlns:a16="http://schemas.microsoft.com/office/drawing/2014/main" id="{ECCDD619-A280-6005-EBE4-13E31C54C4F9}"/>
              </a:ext>
            </a:extLst>
          </p:cNvPr>
          <p:cNvSpPr txBox="1"/>
          <p:nvPr/>
        </p:nvSpPr>
        <p:spPr>
          <a:xfrm>
            <a:off x="2123310" y="1042809"/>
            <a:ext cx="7520420" cy="2123658"/>
          </a:xfrm>
          <a:prstGeom prst="rect">
            <a:avLst/>
          </a:prstGeom>
          <a:noFill/>
        </p:spPr>
        <p:txBody>
          <a:bodyPr wrap="square" rtlCol="0">
            <a:spAutoFit/>
          </a:bodyPr>
          <a:lstStyle/>
          <a:p>
            <a:pPr algn="ctr"/>
            <a:r>
              <a:rPr lang="en-US" sz="4400" dirty="0">
                <a:latin typeface="Calibri" panose="020F0502020204030204" pitchFamily="34" charset="0"/>
                <a:cs typeface="Calibri" panose="020F0502020204030204" pitchFamily="34" charset="0"/>
              </a:rPr>
              <a:t>C</a:t>
            </a:r>
            <a:r>
              <a:rPr lang="vi-VN" sz="4400" dirty="0">
                <a:latin typeface="Calibri" panose="020F0502020204030204" pitchFamily="34" charset="0"/>
                <a:cs typeface="Calibri" panose="020F0502020204030204" pitchFamily="34" charset="0"/>
              </a:rPr>
              <a:t>hia sẻ với các bạn về các cách phòng tránh nguy cơ dẫn đến bị xâm hại</a:t>
            </a:r>
            <a:endParaRPr lang="en-US" sz="4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4888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3CAC3C7-7B0B-4E29-B309-27F0B6B9050A}"/>
              </a:ext>
            </a:extLst>
          </p:cNvPr>
          <p:cNvSpPr/>
          <p:nvPr/>
        </p:nvSpPr>
        <p:spPr>
          <a:xfrm>
            <a:off x="201385" y="195943"/>
            <a:ext cx="11789229" cy="6488844"/>
          </a:xfrm>
          <a:prstGeom prst="roundRect">
            <a:avLst>
              <a:gd name="adj" fmla="val 763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8908AB7-4BEF-3F3E-EE1B-29BF33848F61}"/>
              </a:ext>
            </a:extLst>
          </p:cNvPr>
          <p:cNvPicPr>
            <a:picLocks noChangeAspect="1"/>
          </p:cNvPicPr>
          <p:nvPr/>
        </p:nvPicPr>
        <p:blipFill>
          <a:blip r:embed="rId3"/>
          <a:stretch>
            <a:fillRect/>
          </a:stretch>
        </p:blipFill>
        <p:spPr>
          <a:xfrm>
            <a:off x="574158" y="1093423"/>
            <a:ext cx="11383926" cy="4524484"/>
          </a:xfrm>
          <a:prstGeom prst="rect">
            <a:avLst/>
          </a:prstGeom>
        </p:spPr>
      </p:pic>
    </p:spTree>
    <p:extLst>
      <p:ext uri="{BB962C8B-B14F-4D97-AF65-F5344CB8AC3E}">
        <p14:creationId xmlns:p14="http://schemas.microsoft.com/office/powerpoint/2010/main" val="159695047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8000" b="-28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8C0DC7-8F35-41E6-AE4D-91E08471DEE5}"/>
              </a:ext>
            </a:extLst>
          </p:cNvPr>
          <p:cNvPicPr>
            <a:picLocks noChangeAspect="1"/>
          </p:cNvPicPr>
          <p:nvPr/>
        </p:nvPicPr>
        <p:blipFill>
          <a:blip r:embed="rId3"/>
          <a:stretch>
            <a:fillRect/>
          </a:stretch>
        </p:blipFill>
        <p:spPr>
          <a:xfrm>
            <a:off x="0" y="1016"/>
            <a:ext cx="12192000" cy="6855968"/>
          </a:xfrm>
          <a:prstGeom prst="rect">
            <a:avLst/>
          </a:prstGeom>
        </p:spPr>
      </p:pic>
      <p:sp>
        <p:nvSpPr>
          <p:cNvPr id="12" name="Rectangle: Rounded Corners 1">
            <a:extLst>
              <a:ext uri="{FF2B5EF4-FFF2-40B4-BE49-F238E27FC236}">
                <a16:creationId xmlns:a16="http://schemas.microsoft.com/office/drawing/2014/main" id="{2EB8F735-6ADC-4220-BF8C-A7FF7450F6F7}"/>
              </a:ext>
            </a:extLst>
          </p:cNvPr>
          <p:cNvSpPr/>
          <p:nvPr/>
        </p:nvSpPr>
        <p:spPr>
          <a:xfrm>
            <a:off x="325016" y="2107004"/>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23" algn="just" defTabSz="914446">
              <a:spcBef>
                <a:spcPts val="1200"/>
              </a:spcBef>
            </a:pPr>
            <a:endParaRPr lang="en-US" sz="2800" dirty="0">
              <a:solidFill>
                <a:prstClr val="black"/>
              </a:solidFill>
              <a:latin typeface="Calibri" panose="020F0502020204030204"/>
            </a:endParaRPr>
          </a:p>
        </p:txBody>
      </p:sp>
      <p:sp>
        <p:nvSpPr>
          <p:cNvPr id="13" name="TextBox 12">
            <a:extLst>
              <a:ext uri="{FF2B5EF4-FFF2-40B4-BE49-F238E27FC236}">
                <a16:creationId xmlns:a16="http://schemas.microsoft.com/office/drawing/2014/main" id="{D730D18E-04EA-3EF6-360A-CFDF9B4CAE56}"/>
              </a:ext>
            </a:extLst>
          </p:cNvPr>
          <p:cNvSpPr txBox="1"/>
          <p:nvPr/>
        </p:nvSpPr>
        <p:spPr>
          <a:xfrm>
            <a:off x="1861808" y="2422995"/>
            <a:ext cx="9350029" cy="754694"/>
          </a:xfrm>
          <a:prstGeom prst="rect">
            <a:avLst/>
          </a:prstGeom>
          <a:noFill/>
        </p:spPr>
        <p:txBody>
          <a:bodyPr wrap="square" rtlCol="0">
            <a:spAutoFit/>
          </a:bodyPr>
          <a:lstStyle/>
          <a:p>
            <a:pPr algn="just" defTabSz="914446">
              <a:lnSpc>
                <a:spcPct val="150000"/>
              </a:lnSpc>
            </a:pPr>
            <a:r>
              <a:rPr lang="en-US" sz="3200" dirty="0">
                <a:solidFill>
                  <a:prstClr val="black"/>
                </a:solidFill>
                <a:latin typeface="Calibri" panose="020F0502020204030204" pitchFamily="34" charset="0"/>
                <a:cs typeface="Calibri" panose="020F0502020204030204" pitchFamily="34" charset="0"/>
              </a:rPr>
              <a:t>GV ĐIỀN VÀO ĐÂY</a:t>
            </a:r>
          </a:p>
        </p:txBody>
      </p:sp>
      <p:pic>
        <p:nvPicPr>
          <p:cNvPr id="14" name="Picture 13">
            <a:extLst>
              <a:ext uri="{FF2B5EF4-FFF2-40B4-BE49-F238E27FC236}">
                <a16:creationId xmlns:a16="http://schemas.microsoft.com/office/drawing/2014/main" id="{00C079C3-AF12-76E7-9DFE-C5D93B45FAAF}"/>
              </a:ext>
            </a:extLst>
          </p:cNvPr>
          <p:cNvPicPr>
            <a:picLocks noChangeAspect="1"/>
          </p:cNvPicPr>
          <p:nvPr/>
        </p:nvPicPr>
        <p:blipFill>
          <a:blip r:embed="rId4"/>
          <a:stretch>
            <a:fillRect/>
          </a:stretch>
        </p:blipFill>
        <p:spPr>
          <a:xfrm rot="737208" flipH="1">
            <a:off x="669693" y="2340344"/>
            <a:ext cx="919996" cy="919996"/>
          </a:xfrm>
          <a:prstGeom prst="rect">
            <a:avLst/>
          </a:prstGeom>
        </p:spPr>
      </p:pic>
      <p:sp>
        <p:nvSpPr>
          <p:cNvPr id="15" name="TextBox 14">
            <a:extLst>
              <a:ext uri="{FF2B5EF4-FFF2-40B4-BE49-F238E27FC236}">
                <a16:creationId xmlns:a16="http://schemas.microsoft.com/office/drawing/2014/main" id="{81D1D172-EF51-3E67-C64A-C5E049D4E06E}"/>
              </a:ext>
            </a:extLst>
          </p:cNvPr>
          <p:cNvSpPr txBox="1"/>
          <p:nvPr/>
        </p:nvSpPr>
        <p:spPr>
          <a:xfrm>
            <a:off x="1861808" y="3404007"/>
            <a:ext cx="9350029" cy="754694"/>
          </a:xfrm>
          <a:prstGeom prst="rect">
            <a:avLst/>
          </a:prstGeom>
          <a:noFill/>
        </p:spPr>
        <p:txBody>
          <a:bodyPr wrap="square" rtlCol="0">
            <a:spAutoFit/>
          </a:bodyPr>
          <a:lstStyle/>
          <a:p>
            <a:pPr algn="just" defTabSz="914446">
              <a:lnSpc>
                <a:spcPct val="150000"/>
              </a:lnSpc>
            </a:pPr>
            <a:r>
              <a:rPr lang="en-US" sz="3200" dirty="0">
                <a:solidFill>
                  <a:prstClr val="black"/>
                </a:solidFill>
                <a:latin typeface="Calibri" panose="020F0502020204030204" pitchFamily="34" charset="0"/>
                <a:cs typeface="Calibri" panose="020F0502020204030204" pitchFamily="34" charset="0"/>
              </a:rPr>
              <a:t>GV ĐIỀN VÀO ĐÂY</a:t>
            </a:r>
          </a:p>
        </p:txBody>
      </p:sp>
      <p:pic>
        <p:nvPicPr>
          <p:cNvPr id="16" name="Picture 15">
            <a:extLst>
              <a:ext uri="{FF2B5EF4-FFF2-40B4-BE49-F238E27FC236}">
                <a16:creationId xmlns:a16="http://schemas.microsoft.com/office/drawing/2014/main" id="{CABBB828-4F59-2112-6B58-FCB7FAFE9EC9}"/>
              </a:ext>
            </a:extLst>
          </p:cNvPr>
          <p:cNvPicPr>
            <a:picLocks noChangeAspect="1"/>
          </p:cNvPicPr>
          <p:nvPr/>
        </p:nvPicPr>
        <p:blipFill>
          <a:blip r:embed="rId4"/>
          <a:stretch>
            <a:fillRect/>
          </a:stretch>
        </p:blipFill>
        <p:spPr>
          <a:xfrm rot="737208" flipH="1">
            <a:off x="669693" y="3321356"/>
            <a:ext cx="919996" cy="919996"/>
          </a:xfrm>
          <a:prstGeom prst="rect">
            <a:avLst/>
          </a:prstGeom>
        </p:spPr>
      </p:pic>
      <p:sp>
        <p:nvSpPr>
          <p:cNvPr id="17" name="TextBox 16">
            <a:extLst>
              <a:ext uri="{FF2B5EF4-FFF2-40B4-BE49-F238E27FC236}">
                <a16:creationId xmlns:a16="http://schemas.microsoft.com/office/drawing/2014/main" id="{F1EAF673-E0AB-44DA-DA2F-CB9836DF07E4}"/>
              </a:ext>
            </a:extLst>
          </p:cNvPr>
          <p:cNvSpPr txBox="1"/>
          <p:nvPr/>
        </p:nvSpPr>
        <p:spPr>
          <a:xfrm>
            <a:off x="1861808" y="4385019"/>
            <a:ext cx="9350029" cy="754694"/>
          </a:xfrm>
          <a:prstGeom prst="rect">
            <a:avLst/>
          </a:prstGeom>
          <a:noFill/>
        </p:spPr>
        <p:txBody>
          <a:bodyPr wrap="square" rtlCol="0">
            <a:spAutoFit/>
          </a:bodyPr>
          <a:lstStyle/>
          <a:p>
            <a:pPr algn="just" defTabSz="914446">
              <a:lnSpc>
                <a:spcPct val="150000"/>
              </a:lnSpc>
            </a:pPr>
            <a:r>
              <a:rPr lang="en-US" sz="3200" dirty="0">
                <a:solidFill>
                  <a:prstClr val="black"/>
                </a:solidFill>
                <a:latin typeface="Calibri" panose="020F0502020204030204" pitchFamily="34" charset="0"/>
                <a:cs typeface="Calibri" panose="020F0502020204030204" pitchFamily="34" charset="0"/>
              </a:rPr>
              <a:t>GV ĐIỀN VÀO ĐÂY</a:t>
            </a:r>
          </a:p>
        </p:txBody>
      </p:sp>
      <p:pic>
        <p:nvPicPr>
          <p:cNvPr id="18" name="Picture 17">
            <a:extLst>
              <a:ext uri="{FF2B5EF4-FFF2-40B4-BE49-F238E27FC236}">
                <a16:creationId xmlns:a16="http://schemas.microsoft.com/office/drawing/2014/main" id="{F0FBD1CE-E9FA-84BC-0DA0-DCB000FA8427}"/>
              </a:ext>
            </a:extLst>
          </p:cNvPr>
          <p:cNvPicPr>
            <a:picLocks noChangeAspect="1"/>
          </p:cNvPicPr>
          <p:nvPr/>
        </p:nvPicPr>
        <p:blipFill>
          <a:blip r:embed="rId4"/>
          <a:stretch>
            <a:fillRect/>
          </a:stretch>
        </p:blipFill>
        <p:spPr>
          <a:xfrm rot="737208" flipH="1">
            <a:off x="669693" y="4302368"/>
            <a:ext cx="919996" cy="919996"/>
          </a:xfrm>
          <a:prstGeom prst="rect">
            <a:avLst/>
          </a:prstGeom>
        </p:spPr>
      </p:pic>
      <p:sp>
        <p:nvSpPr>
          <p:cNvPr id="19" name="TextBox 18">
            <a:extLst>
              <a:ext uri="{FF2B5EF4-FFF2-40B4-BE49-F238E27FC236}">
                <a16:creationId xmlns:a16="http://schemas.microsoft.com/office/drawing/2014/main" id="{FDC8FAC8-57C2-AB95-D181-1DF347FEB374}"/>
              </a:ext>
            </a:extLst>
          </p:cNvPr>
          <p:cNvSpPr txBox="1"/>
          <p:nvPr/>
        </p:nvSpPr>
        <p:spPr>
          <a:xfrm>
            <a:off x="1861808" y="5366031"/>
            <a:ext cx="9350029" cy="754694"/>
          </a:xfrm>
          <a:prstGeom prst="rect">
            <a:avLst/>
          </a:prstGeom>
          <a:noFill/>
        </p:spPr>
        <p:txBody>
          <a:bodyPr wrap="square" rtlCol="0">
            <a:spAutoFit/>
          </a:bodyPr>
          <a:lstStyle/>
          <a:p>
            <a:pPr algn="just" defTabSz="914446">
              <a:lnSpc>
                <a:spcPct val="150000"/>
              </a:lnSpc>
            </a:pPr>
            <a:r>
              <a:rPr lang="en-US" sz="3200" dirty="0">
                <a:solidFill>
                  <a:prstClr val="black"/>
                </a:solidFill>
                <a:latin typeface="Calibri" panose="020F0502020204030204" pitchFamily="34" charset="0"/>
                <a:cs typeface="Calibri" panose="020F0502020204030204" pitchFamily="34" charset="0"/>
              </a:rPr>
              <a:t>GV ĐIỀN VÀO ĐÂY</a:t>
            </a:r>
          </a:p>
        </p:txBody>
      </p:sp>
      <p:pic>
        <p:nvPicPr>
          <p:cNvPr id="20" name="Picture 19">
            <a:extLst>
              <a:ext uri="{FF2B5EF4-FFF2-40B4-BE49-F238E27FC236}">
                <a16:creationId xmlns:a16="http://schemas.microsoft.com/office/drawing/2014/main" id="{8139965E-1DA4-00CE-AA45-7F7B110EDB1A}"/>
              </a:ext>
            </a:extLst>
          </p:cNvPr>
          <p:cNvPicPr>
            <a:picLocks noChangeAspect="1"/>
          </p:cNvPicPr>
          <p:nvPr/>
        </p:nvPicPr>
        <p:blipFill>
          <a:blip r:embed="rId4"/>
          <a:stretch>
            <a:fillRect/>
          </a:stretch>
        </p:blipFill>
        <p:spPr>
          <a:xfrm rot="737208" flipH="1">
            <a:off x="669693" y="5283380"/>
            <a:ext cx="919996" cy="919996"/>
          </a:xfrm>
          <a:prstGeom prst="rect">
            <a:avLst/>
          </a:prstGeom>
        </p:spPr>
      </p:pic>
      <p:grpSp>
        <p:nvGrpSpPr>
          <p:cNvPr id="21" name="Group 20">
            <a:extLst>
              <a:ext uri="{FF2B5EF4-FFF2-40B4-BE49-F238E27FC236}">
                <a16:creationId xmlns:a16="http://schemas.microsoft.com/office/drawing/2014/main" id="{183E5F6E-EC9A-F7C6-2687-7FC6A888C79D}"/>
              </a:ext>
            </a:extLst>
          </p:cNvPr>
          <p:cNvGrpSpPr/>
          <p:nvPr/>
        </p:nvGrpSpPr>
        <p:grpSpPr>
          <a:xfrm>
            <a:off x="3608614" y="482600"/>
            <a:ext cx="4974772" cy="1323439"/>
            <a:chOff x="3608614" y="0"/>
            <a:chExt cx="4974772" cy="1323439"/>
          </a:xfrm>
        </p:grpSpPr>
        <p:sp>
          <p:nvSpPr>
            <p:cNvPr id="22" name="TextBox 21">
              <a:extLst>
                <a:ext uri="{FF2B5EF4-FFF2-40B4-BE49-F238E27FC236}">
                  <a16:creationId xmlns:a16="http://schemas.microsoft.com/office/drawing/2014/main" id="{64C67558-524D-05B4-D580-55F41E2B5CFC}"/>
                </a:ext>
              </a:extLst>
            </p:cNvPr>
            <p:cNvSpPr txBox="1"/>
            <p:nvPr/>
          </p:nvSpPr>
          <p:spPr>
            <a:xfrm>
              <a:off x="3608614" y="0"/>
              <a:ext cx="4974772" cy="1323439"/>
            </a:xfrm>
            <a:prstGeom prst="rect">
              <a:avLst/>
            </a:prstGeom>
            <a:noFill/>
          </p:spPr>
          <p:txBody>
            <a:bodyPr wrap="square" rtlCol="0">
              <a:spAutoFit/>
            </a:bodyPr>
            <a:lstStyle/>
            <a:p>
              <a:pPr algn="ctr" defTabSz="914446"/>
              <a:r>
                <a:rPr lang="en-US" sz="8000" dirty="0">
                  <a:ln w="254000">
                    <a:solidFill>
                      <a:prstClr val="white"/>
                    </a:solidFill>
                  </a:ln>
                  <a:solidFill>
                    <a:prstClr val="black"/>
                  </a:solidFill>
                  <a:latin typeface="UVN Banh Mi" pitchFamily="2" charset="0"/>
                </a:rPr>
                <a:t>DẶN DÒ</a:t>
              </a:r>
            </a:p>
          </p:txBody>
        </p:sp>
        <p:sp>
          <p:nvSpPr>
            <p:cNvPr id="23" name="TextBox 22">
              <a:extLst>
                <a:ext uri="{FF2B5EF4-FFF2-40B4-BE49-F238E27FC236}">
                  <a16:creationId xmlns:a16="http://schemas.microsoft.com/office/drawing/2014/main" id="{795BEC91-B671-2D96-F1C0-A812A50CDD64}"/>
                </a:ext>
              </a:extLst>
            </p:cNvPr>
            <p:cNvSpPr txBox="1"/>
            <p:nvPr/>
          </p:nvSpPr>
          <p:spPr>
            <a:xfrm>
              <a:off x="3608614" y="0"/>
              <a:ext cx="4974772" cy="1323439"/>
            </a:xfrm>
            <a:prstGeom prst="rect">
              <a:avLst/>
            </a:prstGeom>
            <a:noFill/>
          </p:spPr>
          <p:txBody>
            <a:bodyPr wrap="square" rtlCol="0">
              <a:spAutoFit/>
            </a:bodyPr>
            <a:lstStyle/>
            <a:p>
              <a:pPr algn="ctr" defTabSz="914446"/>
              <a:r>
                <a:rPr lang="en-US" sz="8000" b="1">
                  <a:ln w="19050">
                    <a:solidFill>
                      <a:srgbClr val="002060"/>
                    </a:solidFill>
                    <a:prstDash val="solid"/>
                  </a:ln>
                  <a:solidFill>
                    <a:srgbClr val="99FF99"/>
                  </a:solidFill>
                  <a:effectLst>
                    <a:outerShdw blurRad="12700" dist="38100" dir="2700000" algn="tl" rotWithShape="0">
                      <a:srgbClr val="4472C4">
                        <a:lumMod val="60000"/>
                        <a:lumOff val="40000"/>
                      </a:srgbClr>
                    </a:outerShdw>
                  </a:effectLst>
                  <a:latin typeface="UVN Banh Mi" pitchFamily="2" charset="0"/>
                </a:rPr>
                <a:t>D</a:t>
              </a:r>
              <a:r>
                <a:rPr lang="en-US" sz="8000" b="1">
                  <a:ln w="19050">
                    <a:solidFill>
                      <a:srgbClr val="002060"/>
                    </a:solidFill>
                    <a:prstDash val="solid"/>
                  </a:ln>
                  <a:solidFill>
                    <a:srgbClr val="FFFF99"/>
                  </a:solidFill>
                  <a:effectLst>
                    <a:outerShdw blurRad="12700" dist="38100" dir="2700000" algn="tl" rotWithShape="0">
                      <a:srgbClr val="4472C4">
                        <a:lumMod val="60000"/>
                        <a:lumOff val="40000"/>
                      </a:srgbClr>
                    </a:outerShdw>
                  </a:effectLst>
                  <a:latin typeface="UVN Banh Mi" pitchFamily="2" charset="0"/>
                </a:rPr>
                <a:t>Ặ</a:t>
              </a:r>
              <a:r>
                <a:rPr lang="en-US" sz="8000" b="1">
                  <a:ln w="19050">
                    <a:solidFill>
                      <a:srgbClr val="002060"/>
                    </a:solidFill>
                    <a:prstDash val="solid"/>
                  </a:ln>
                  <a:solidFill>
                    <a:srgbClr val="FF9999"/>
                  </a:solidFill>
                  <a:effectLst>
                    <a:outerShdw blurRad="12700" dist="38100" dir="2700000" algn="tl" rotWithShape="0">
                      <a:srgbClr val="4472C4">
                        <a:lumMod val="60000"/>
                        <a:lumOff val="40000"/>
                      </a:srgbClr>
                    </a:outerShdw>
                  </a:effectLst>
                  <a:latin typeface="UVN Banh Mi" pitchFamily="2" charset="0"/>
                </a:rPr>
                <a:t>N</a:t>
              </a:r>
              <a:r>
                <a:rPr lang="en-US" sz="8000" b="1">
                  <a:ln w="19050">
                    <a:solidFill>
                      <a:srgbClr val="002060"/>
                    </a:solidFill>
                    <a:prstDash val="solid"/>
                  </a:ln>
                  <a:solidFill>
                    <a:srgbClr val="002060"/>
                  </a:solidFill>
                  <a:effectLst>
                    <a:outerShdw blurRad="12700" dist="38100" dir="2700000" algn="tl" rotWithShape="0">
                      <a:srgbClr val="4472C4">
                        <a:lumMod val="60000"/>
                        <a:lumOff val="40000"/>
                      </a:srgbClr>
                    </a:outerShdw>
                  </a:effectLst>
                  <a:latin typeface="UVN Banh Mi" pitchFamily="2" charset="0"/>
                </a:rPr>
                <a:t> </a:t>
              </a:r>
              <a:r>
                <a:rPr lang="en-US" sz="8000" b="1" dirty="0">
                  <a:ln w="19050">
                    <a:solidFill>
                      <a:srgbClr val="002060"/>
                    </a:solidFill>
                    <a:prstDash val="solid"/>
                  </a:ln>
                  <a:solidFill>
                    <a:srgbClr val="CC99FF"/>
                  </a:solidFill>
                  <a:effectLst>
                    <a:outerShdw blurRad="12700" dist="38100" dir="2700000" algn="tl" rotWithShape="0">
                      <a:srgbClr val="4472C4">
                        <a:lumMod val="60000"/>
                        <a:lumOff val="40000"/>
                      </a:srgbClr>
                    </a:outerShdw>
                  </a:effectLst>
                  <a:latin typeface="UVN Banh Mi" pitchFamily="2" charset="0"/>
                </a:rPr>
                <a:t>D</a:t>
              </a:r>
              <a:r>
                <a:rPr lang="en-US" sz="8000" b="1" dirty="0">
                  <a:ln w="19050">
                    <a:solidFill>
                      <a:srgbClr val="002060"/>
                    </a:solidFill>
                    <a:prstDash val="solid"/>
                  </a:ln>
                  <a:solidFill>
                    <a:srgbClr val="FFCC66"/>
                  </a:solidFill>
                  <a:effectLst>
                    <a:outerShdw blurRad="12700" dist="38100" dir="2700000" algn="tl" rotWithShape="0">
                      <a:srgbClr val="4472C4">
                        <a:lumMod val="60000"/>
                        <a:lumOff val="40000"/>
                      </a:srgbClr>
                    </a:outerShdw>
                  </a:effectLst>
                  <a:latin typeface="UVN Banh Mi" pitchFamily="2" charset="0"/>
                </a:rPr>
                <a:t>Ò</a:t>
              </a:r>
            </a:p>
          </p:txBody>
        </p:sp>
      </p:grpSp>
      <p:pic>
        <p:nvPicPr>
          <p:cNvPr id="24" name="Graphic 15">
            <a:extLst>
              <a:ext uri="{FF2B5EF4-FFF2-40B4-BE49-F238E27FC236}">
                <a16:creationId xmlns:a16="http://schemas.microsoft.com/office/drawing/2014/main" id="{055743BB-526E-310E-2112-B0E1EE4F02B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387601" y="126413"/>
            <a:ext cx="1738467" cy="1857928"/>
          </a:xfrm>
          <a:prstGeom prst="rect">
            <a:avLst/>
          </a:prstGeom>
        </p:spPr>
      </p:pic>
    </p:spTree>
    <p:extLst>
      <p:ext uri="{BB962C8B-B14F-4D97-AF65-F5344CB8AC3E}">
        <p14:creationId xmlns:p14="http://schemas.microsoft.com/office/powerpoint/2010/main" val="19695762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left)">
                                      <p:cBhvr>
                                        <p:cTn id="17" dur="500"/>
                                        <p:tgtEl>
                                          <p:spTgt spid="13">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wipe(left)">
                                      <p:cBhvr>
                                        <p:cTn id="25" dur="500"/>
                                        <p:tgtEl>
                                          <p:spTgt spid="15">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7">
                                            <p:txEl>
                                              <p:pRg st="0" end="0"/>
                                            </p:txEl>
                                          </p:spTgt>
                                        </p:tgtEl>
                                        <p:attrNameLst>
                                          <p:attrName>style.visibility</p:attrName>
                                        </p:attrNameLst>
                                      </p:cBhvr>
                                      <p:to>
                                        <p:strVal val="visible"/>
                                      </p:to>
                                    </p:set>
                                    <p:animEffect transition="in" filter="wipe(left)">
                                      <p:cBhvr>
                                        <p:cTn id="33" dur="500"/>
                                        <p:tgtEl>
                                          <p:spTgt spid="17">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animEffect transition="in" filter="wipe(left)">
                                      <p:cBhvr>
                                        <p:cTn id="4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6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23E8F5-6C39-CF6A-8DCE-DBB0C5795409}"/>
              </a:ext>
            </a:extLst>
          </p:cNvPr>
          <p:cNvGrpSpPr/>
          <p:nvPr/>
        </p:nvGrpSpPr>
        <p:grpSpPr>
          <a:xfrm>
            <a:off x="3438832" y="2301964"/>
            <a:ext cx="5710576" cy="2254071"/>
            <a:chOff x="4833747" y="6621801"/>
            <a:chExt cx="15665348" cy="2064935"/>
          </a:xfrm>
        </p:grpSpPr>
        <p:sp>
          <p:nvSpPr>
            <p:cNvPr id="5" name="TextBox 4">
              <a:extLst>
                <a:ext uri="{FF2B5EF4-FFF2-40B4-BE49-F238E27FC236}">
                  <a16:creationId xmlns:a16="http://schemas.microsoft.com/office/drawing/2014/main" id="{FCBF148A-793B-216F-085C-69CC1013932C}"/>
                </a:ext>
              </a:extLst>
            </p:cNvPr>
            <p:cNvSpPr txBox="1"/>
            <p:nvPr/>
          </p:nvSpPr>
          <p:spPr>
            <a:xfrm>
              <a:off x="4833747" y="6646599"/>
              <a:ext cx="15665348" cy="2040137"/>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vi-VN" sz="66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TẠM BIỆT VÀ HẸN GẶP LẠI</a:t>
              </a:r>
              <a:endParaRPr kumimoji="0" lang="en-US" sz="66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endParaRPr>
            </a:p>
          </p:txBody>
        </p:sp>
        <p:sp>
          <p:nvSpPr>
            <p:cNvPr id="6" name="TextBox 5">
              <a:extLst>
                <a:ext uri="{FF2B5EF4-FFF2-40B4-BE49-F238E27FC236}">
                  <a16:creationId xmlns:a16="http://schemas.microsoft.com/office/drawing/2014/main" id="{9A13A8F4-497F-00FB-56B1-8F247D954173}"/>
                </a:ext>
              </a:extLst>
            </p:cNvPr>
            <p:cNvSpPr txBox="1"/>
            <p:nvPr/>
          </p:nvSpPr>
          <p:spPr>
            <a:xfrm>
              <a:off x="5135032" y="6621801"/>
              <a:ext cx="15062778" cy="2040136"/>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vi-VN" sz="6600" b="1" i="0" u="none" strike="noStrike" kern="1200" cap="none" spc="0" normalizeH="0" baseline="0" noProof="0" dirty="0">
                  <a:ln w="19050">
                    <a:solidFill>
                      <a:srgbClr val="002060"/>
                    </a:solidFill>
                    <a:prstDash val="solid"/>
                  </a:ln>
                  <a:solidFill>
                    <a:srgbClr val="FF66FF"/>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TẠM</a:t>
              </a:r>
              <a:r>
                <a:rPr kumimoji="0" lang="vi-VN" sz="66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 </a:t>
              </a:r>
              <a:r>
                <a:rPr kumimoji="0" lang="vi-VN" sz="6600" b="1" i="0" u="none" strike="noStrike" kern="1200" cap="none" spc="0" normalizeH="0" baseline="0" noProof="0" dirty="0">
                  <a:ln w="19050">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BIỆT</a:t>
              </a:r>
              <a:r>
                <a:rPr kumimoji="0" lang="vi-VN" sz="66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 </a:t>
              </a:r>
              <a:r>
                <a:rPr kumimoji="0" lang="vi-VN" sz="6600" b="1" i="0" u="none" strike="noStrike" kern="1200" cap="none" spc="0" normalizeH="0" baseline="0" noProof="0" dirty="0">
                  <a:ln w="19050">
                    <a:solidFill>
                      <a:srgbClr val="002060"/>
                    </a:solidFill>
                    <a:prstDash val="solid"/>
                  </a:ln>
                  <a:solidFill>
                    <a:srgbClr val="FFFF00"/>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VÀ</a:t>
              </a:r>
              <a:r>
                <a:rPr kumimoji="0" lang="vi-VN" sz="66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 </a:t>
              </a:r>
              <a:r>
                <a:rPr kumimoji="0" lang="vi-VN" sz="6600" b="1" i="0" u="none" strike="noStrike" kern="1200" cap="none" spc="0" normalizeH="0" baseline="0" noProof="0" dirty="0">
                  <a:ln w="19050">
                    <a:solidFill>
                      <a:srgbClr val="002060"/>
                    </a:solidFill>
                    <a:prstDash val="solid"/>
                  </a:ln>
                  <a:solidFill>
                    <a:srgbClr val="FFC000">
                      <a:lumMod val="20000"/>
                      <a:lumOff val="80000"/>
                    </a:srgbClr>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HẸN</a:t>
              </a:r>
              <a:r>
                <a:rPr kumimoji="0" lang="vi-VN" sz="66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 GẶP </a:t>
              </a:r>
              <a:r>
                <a:rPr kumimoji="0" lang="vi-VN" sz="6600" b="1" i="0" u="none" strike="noStrike" kern="1200" cap="none" spc="0" normalizeH="0" baseline="0" noProof="0" dirty="0">
                  <a:ln w="19050">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LẠI</a:t>
              </a:r>
              <a:endParaRPr kumimoji="0" lang="en-US" sz="6600" b="1" i="0" u="none" strike="noStrike" kern="1200" cap="none" spc="0" normalizeH="0" baseline="0" noProof="0" dirty="0">
                <a:ln w="19050">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endParaRPr>
            </a:p>
          </p:txBody>
        </p:sp>
      </p:grpSp>
    </p:spTree>
    <p:extLst>
      <p:ext uri="{BB962C8B-B14F-4D97-AF65-F5344CB8AC3E}">
        <p14:creationId xmlns:p14="http://schemas.microsoft.com/office/powerpoint/2010/main" val="312421585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fltVal val="0"/>
                                              </p:val>
                                            </p:tav>
                                            <p:tav tm="100000">
                                              <p:val>
                                                <p:strVal val="#ppt_w"/>
                                              </p:val>
                                            </p:tav>
                                          </p:tavLst>
                                        </p:anim>
                                        <p:anim calcmode="lin" valueType="num">
                                          <p:cBhvr>
                                            <p:cTn id="8" dur="250" fill="hold"/>
                                            <p:tgtEl>
                                              <p:spTgt spid="4"/>
                                            </p:tgtEl>
                                            <p:attrNameLst>
                                              <p:attrName>ppt_h</p:attrName>
                                            </p:attrNameLst>
                                          </p:cBhvr>
                                          <p:tavLst>
                                            <p:tav tm="0">
                                              <p:val>
                                                <p:fltVal val="0"/>
                                              </p:val>
                                            </p:tav>
                                            <p:tav tm="100000">
                                              <p:val>
                                                <p:strVal val="#ppt_h"/>
                                              </p:val>
                                            </p:tav>
                                          </p:tavLst>
                                        </p:anim>
                                        <p:animEffect transition="in" filter="fade">
                                          <p:cBhvr>
                                            <p:cTn id="9" dur="25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250"/>
                                </p:stCondLst>
                                <p:childTnLst>
                                  <p:par>
                                    <p:cTn id="11" presetID="6" presetClass="emph" presetSubtype="0" fill="hold" nodeType="afterEffect" p14:presetBounceEnd="98000">
                                      <p:stCondLst>
                                        <p:cond delay="0"/>
                                      </p:stCondLst>
                                      <p:childTnLst>
                                        <p:animScale p14:bounceEnd="98000">
                                          <p:cBhvr>
                                            <p:cTn id="12" dur="2000" fill="hold"/>
                                            <p:tgtEl>
                                              <p:spTgt spid="4"/>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fltVal val="0"/>
                                              </p:val>
                                            </p:tav>
                                            <p:tav tm="100000">
                                              <p:val>
                                                <p:strVal val="#ppt_w"/>
                                              </p:val>
                                            </p:tav>
                                          </p:tavLst>
                                        </p:anim>
                                        <p:anim calcmode="lin" valueType="num">
                                          <p:cBhvr>
                                            <p:cTn id="8" dur="250" fill="hold"/>
                                            <p:tgtEl>
                                              <p:spTgt spid="4"/>
                                            </p:tgtEl>
                                            <p:attrNameLst>
                                              <p:attrName>ppt_h</p:attrName>
                                            </p:attrNameLst>
                                          </p:cBhvr>
                                          <p:tavLst>
                                            <p:tav tm="0">
                                              <p:val>
                                                <p:fltVal val="0"/>
                                              </p:val>
                                            </p:tav>
                                            <p:tav tm="100000">
                                              <p:val>
                                                <p:strVal val="#ppt_h"/>
                                              </p:val>
                                            </p:tav>
                                          </p:tavLst>
                                        </p:anim>
                                        <p:animEffect transition="in" filter="fade">
                                          <p:cBhvr>
                                            <p:cTn id="9" dur="25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par>
                              <p:cTn id="10" fill="hold">
                                <p:stCondLst>
                                  <p:cond delay="250"/>
                                </p:stCondLst>
                                <p:childTnLst>
                                  <p:par>
                                    <p:cTn id="11" presetID="6" presetClass="emph" presetSubtype="0" fill="hold" nodeType="afterEffect">
                                      <p:stCondLst>
                                        <p:cond delay="0"/>
                                      </p:stCondLst>
                                      <p:childTnLst>
                                        <p:animScale>
                                          <p:cBhvr>
                                            <p:cTn id="12" dur="2000" fill="hold"/>
                                            <p:tgtEl>
                                              <p:spTgt spid="4"/>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4">
            <a:extLst>
              <a:ext uri="{FF2B5EF4-FFF2-40B4-BE49-F238E27FC236}">
                <a16:creationId xmlns:a16="http://schemas.microsoft.com/office/drawing/2014/main" id="{DCF0ED31-558C-4DE0-BB48-6587D3011795}"/>
              </a:ext>
            </a:extLst>
          </p:cNvPr>
          <p:cNvSpPr/>
          <p:nvPr/>
        </p:nvSpPr>
        <p:spPr>
          <a:xfrm>
            <a:off x="0" y="0"/>
            <a:ext cx="12192000" cy="6858000"/>
          </a:xfrm>
          <a:custGeom>
            <a:avLst/>
            <a:gdLst/>
            <a:ahLst/>
            <a:cxnLst/>
            <a:rect l="l" t="t" r="r" b="b"/>
            <a:pathLst>
              <a:path w="10723174" h="6809216">
                <a:moveTo>
                  <a:pt x="0" y="0"/>
                </a:moveTo>
                <a:lnTo>
                  <a:pt x="10723174" y="0"/>
                </a:lnTo>
                <a:lnTo>
                  <a:pt x="10723174" y="6809216"/>
                </a:lnTo>
                <a:lnTo>
                  <a:pt x="0" y="680921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2" name="Freeform 4">
            <a:extLst>
              <a:ext uri="{FF2B5EF4-FFF2-40B4-BE49-F238E27FC236}">
                <a16:creationId xmlns:a16="http://schemas.microsoft.com/office/drawing/2014/main" id="{5C6DB58E-4EBB-4672-AB60-65221220673A}"/>
              </a:ext>
            </a:extLst>
          </p:cNvPr>
          <p:cNvSpPr/>
          <p:nvPr/>
        </p:nvSpPr>
        <p:spPr>
          <a:xfrm>
            <a:off x="1006883" y="3157448"/>
            <a:ext cx="5481106" cy="3490445"/>
          </a:xfrm>
          <a:custGeom>
            <a:avLst/>
            <a:gdLst/>
            <a:ahLst/>
            <a:cxnLst/>
            <a:rect l="l" t="t" r="r" b="b"/>
            <a:pathLst>
              <a:path w="7538979" h="5145353">
                <a:moveTo>
                  <a:pt x="0" y="0"/>
                </a:moveTo>
                <a:lnTo>
                  <a:pt x="7538980" y="0"/>
                </a:lnTo>
                <a:lnTo>
                  <a:pt x="7538980" y="5145354"/>
                </a:lnTo>
                <a:lnTo>
                  <a:pt x="0" y="514535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945D66D7-E9CE-F6F6-D488-D11519E74F90}"/>
              </a:ext>
            </a:extLst>
          </p:cNvPr>
          <p:cNvPicPr>
            <a:picLocks noChangeAspect="1"/>
          </p:cNvPicPr>
          <p:nvPr/>
        </p:nvPicPr>
        <p:blipFill>
          <a:blip r:embed="rId5"/>
          <a:stretch>
            <a:fillRect/>
          </a:stretch>
        </p:blipFill>
        <p:spPr>
          <a:xfrm>
            <a:off x="2713663" y="1080613"/>
            <a:ext cx="6041660" cy="1847248"/>
          </a:xfrm>
          <a:prstGeom prst="rect">
            <a:avLst/>
          </a:prstGeom>
        </p:spPr>
      </p:pic>
    </p:spTree>
    <p:extLst>
      <p:ext uri="{BB962C8B-B14F-4D97-AF65-F5344CB8AC3E}">
        <p14:creationId xmlns:p14="http://schemas.microsoft.com/office/powerpoint/2010/main" val="1949725061"/>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F3DD19-AD78-49FC-9ECC-97D47DE81121}"/>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5">
            <a:extLst>
              <a:ext uri="{FF2B5EF4-FFF2-40B4-BE49-F238E27FC236}">
                <a16:creationId xmlns:a16="http://schemas.microsoft.com/office/drawing/2014/main" id="{4B6668E8-70EE-680E-1C08-AA3F99B98A9B}"/>
              </a:ext>
            </a:extLst>
          </p:cNvPr>
          <p:cNvPicPr>
            <a:picLocks noChangeAspect="1"/>
          </p:cNvPicPr>
          <p:nvPr/>
        </p:nvPicPr>
        <p:blipFill rotWithShape="1">
          <a:blip r:embed="rId2">
            <a:extLst>
              <a:ext uri="{28A0092B-C50C-407E-A947-70E740481C1C}">
                <a14:useLocalDpi xmlns:a14="http://schemas.microsoft.com/office/drawing/2010/main" val="0"/>
              </a:ext>
            </a:extLst>
          </a:blip>
          <a:srcRect l="4749" t="6005" r="4923" b="5523"/>
          <a:stretch/>
        </p:blipFill>
        <p:spPr>
          <a:xfrm>
            <a:off x="318977" y="483329"/>
            <a:ext cx="8059479" cy="4918011"/>
          </a:xfrm>
          <a:prstGeom prst="rect">
            <a:avLst/>
          </a:prstGeom>
        </p:spPr>
      </p:pic>
      <p:sp>
        <p:nvSpPr>
          <p:cNvPr id="6" name="TextBox 2">
            <a:extLst>
              <a:ext uri="{FF2B5EF4-FFF2-40B4-BE49-F238E27FC236}">
                <a16:creationId xmlns:a16="http://schemas.microsoft.com/office/drawing/2014/main" id="{8F221EAD-430B-83A2-8282-E41B2D45C3C4}"/>
              </a:ext>
            </a:extLst>
          </p:cNvPr>
          <p:cNvSpPr txBox="1"/>
          <p:nvPr/>
        </p:nvSpPr>
        <p:spPr>
          <a:xfrm>
            <a:off x="1247932" y="901628"/>
            <a:ext cx="6428775" cy="3970318"/>
          </a:xfrm>
          <a:prstGeom prst="rect">
            <a:avLst/>
          </a:prstGeom>
          <a:noFill/>
        </p:spPr>
        <p:txBody>
          <a:bodyPr wrap="square" rtlCol="0">
            <a:spAutoFit/>
          </a:bodyPr>
          <a:lstStyle/>
          <a:p>
            <a:pPr lvl="0" algn="just"/>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Không mở cửa cho người lạ khi ở nhà một mình</a:t>
            </a:r>
          </a:p>
          <a:p>
            <a:pPr lvl="0" algn="just"/>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Không kết bạn với người lạ trên mạng</a:t>
            </a:r>
          </a:p>
          <a:p>
            <a:pPr lvl="0" algn="just"/>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Không lên xe của người lạ</a:t>
            </a:r>
          </a:p>
          <a:p>
            <a:pPr lvl="0" algn="just"/>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Không nhận quà của người lạ</a:t>
            </a:r>
          </a:p>
          <a:p>
            <a:pPr lvl="0" algn="just"/>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Không đi một mình nơi vắng vẻ</a:t>
            </a:r>
          </a:p>
        </p:txBody>
      </p:sp>
      <p:pic>
        <p:nvPicPr>
          <p:cNvPr id="8" name="Picture 2" descr="Free vector woman smiling and pointing to empty copy space business woman character hand drawn cartoon illustration">
            <a:extLst>
              <a:ext uri="{FF2B5EF4-FFF2-40B4-BE49-F238E27FC236}">
                <a16:creationId xmlns:a16="http://schemas.microsoft.com/office/drawing/2014/main" id="{502D1E85-901C-93DD-136B-1A12996DAFD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7955286" y="-104660"/>
            <a:ext cx="4054410" cy="73472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group of flowers&#10;&#10;Description automatically generated with low confidence">
            <a:extLst>
              <a:ext uri="{FF2B5EF4-FFF2-40B4-BE49-F238E27FC236}">
                <a16:creationId xmlns:a16="http://schemas.microsoft.com/office/drawing/2014/main" id="{D6F50800-CC1F-4AC5-9041-1A681209DD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74" y="5739503"/>
            <a:ext cx="6668892" cy="1179976"/>
          </a:xfrm>
          <a:prstGeom prst="rect">
            <a:avLst/>
          </a:prstGeom>
        </p:spPr>
      </p:pic>
      <p:pic>
        <p:nvPicPr>
          <p:cNvPr id="10" name="Picture 9" descr="A group of flowers&#10;&#10;Description automatically generated with low confidence">
            <a:extLst>
              <a:ext uri="{FF2B5EF4-FFF2-40B4-BE49-F238E27FC236}">
                <a16:creationId xmlns:a16="http://schemas.microsoft.com/office/drawing/2014/main" id="{9FC76A0C-2C8D-461D-9090-F74C4C12BF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3898" y="5782645"/>
            <a:ext cx="6668892" cy="1179976"/>
          </a:xfrm>
          <a:prstGeom prst="rect">
            <a:avLst/>
          </a:prstGeom>
        </p:spPr>
      </p:pic>
      <p:pic>
        <p:nvPicPr>
          <p:cNvPr id="11" name="Picture 10" descr="A group of flowers&#10;&#10;Description automatically generated with low confidence">
            <a:extLst>
              <a:ext uri="{FF2B5EF4-FFF2-40B4-BE49-F238E27FC236}">
                <a16:creationId xmlns:a16="http://schemas.microsoft.com/office/drawing/2014/main" id="{94B13C61-149F-4E0C-8A7D-CDD8EA7F2C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4082" y="5782645"/>
            <a:ext cx="6668892" cy="1179976"/>
          </a:xfrm>
          <a:prstGeom prst="rect">
            <a:avLst/>
          </a:prstGeom>
        </p:spPr>
      </p:pic>
    </p:spTree>
    <p:extLst>
      <p:ext uri="{BB962C8B-B14F-4D97-AF65-F5344CB8AC3E}">
        <p14:creationId xmlns:p14="http://schemas.microsoft.com/office/powerpoint/2010/main" val="35269883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grpSp>
        <p:nvGrpSpPr>
          <p:cNvPr id="677" name="Google Shape;677;p35"/>
          <p:cNvGrpSpPr/>
          <p:nvPr/>
        </p:nvGrpSpPr>
        <p:grpSpPr>
          <a:xfrm>
            <a:off x="119959" y="1772751"/>
            <a:ext cx="3180005" cy="4814316"/>
            <a:chOff x="491368" y="1039734"/>
            <a:chExt cx="2385004" cy="3610737"/>
          </a:xfrm>
        </p:grpSpPr>
        <p:sp>
          <p:nvSpPr>
            <p:cNvPr id="678" name="Google Shape;678;p35"/>
            <p:cNvSpPr/>
            <p:nvPr/>
          </p:nvSpPr>
          <p:spPr>
            <a:xfrm>
              <a:off x="685649" y="4219640"/>
              <a:ext cx="1996602" cy="430830"/>
            </a:xfrm>
            <a:custGeom>
              <a:avLst/>
              <a:gdLst/>
              <a:ahLst/>
              <a:cxnLst/>
              <a:rect l="l" t="t" r="r" b="b"/>
              <a:pathLst>
                <a:path w="18718" h="4039" extrusionOk="0">
                  <a:moveTo>
                    <a:pt x="9356" y="0"/>
                  </a:moveTo>
                  <a:cubicBezTo>
                    <a:pt x="4191" y="0"/>
                    <a:pt x="0" y="902"/>
                    <a:pt x="0" y="2016"/>
                  </a:cubicBezTo>
                  <a:cubicBezTo>
                    <a:pt x="0" y="3131"/>
                    <a:pt x="4191" y="4038"/>
                    <a:pt x="9356" y="4038"/>
                  </a:cubicBezTo>
                  <a:cubicBezTo>
                    <a:pt x="14527" y="4038"/>
                    <a:pt x="18717" y="3131"/>
                    <a:pt x="18717" y="2016"/>
                  </a:cubicBezTo>
                  <a:cubicBezTo>
                    <a:pt x="18717" y="902"/>
                    <a:pt x="14527" y="0"/>
                    <a:pt x="9356"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79" name="Google Shape;679;p35"/>
            <p:cNvGrpSpPr/>
            <p:nvPr/>
          </p:nvGrpSpPr>
          <p:grpSpPr>
            <a:xfrm>
              <a:off x="491368" y="1039734"/>
              <a:ext cx="2385004" cy="3422897"/>
              <a:chOff x="3759075" y="4359075"/>
              <a:chExt cx="1307568" cy="1876588"/>
            </a:xfrm>
          </p:grpSpPr>
          <p:sp>
            <p:nvSpPr>
              <p:cNvPr id="680" name="Google Shape;680;p35"/>
              <p:cNvSpPr/>
              <p:nvPr/>
            </p:nvSpPr>
            <p:spPr>
              <a:xfrm>
                <a:off x="4835422" y="5255562"/>
                <a:ext cx="231221" cy="239582"/>
              </a:xfrm>
              <a:custGeom>
                <a:avLst/>
                <a:gdLst/>
                <a:ahLst/>
                <a:cxnLst/>
                <a:rect l="l" t="t" r="r" b="b"/>
                <a:pathLst>
                  <a:path w="4259" h="4413" extrusionOk="0">
                    <a:moveTo>
                      <a:pt x="1876" y="0"/>
                    </a:moveTo>
                    <a:cubicBezTo>
                      <a:pt x="1793" y="0"/>
                      <a:pt x="1710" y="37"/>
                      <a:pt x="1633" y="71"/>
                    </a:cubicBezTo>
                    <a:cubicBezTo>
                      <a:pt x="1457" y="162"/>
                      <a:pt x="1311" y="308"/>
                      <a:pt x="1164" y="448"/>
                    </a:cubicBezTo>
                    <a:cubicBezTo>
                      <a:pt x="1012" y="595"/>
                      <a:pt x="866" y="747"/>
                      <a:pt x="726" y="905"/>
                    </a:cubicBezTo>
                    <a:cubicBezTo>
                      <a:pt x="580" y="1064"/>
                      <a:pt x="446" y="1228"/>
                      <a:pt x="312" y="1393"/>
                    </a:cubicBezTo>
                    <a:cubicBezTo>
                      <a:pt x="251" y="1478"/>
                      <a:pt x="184" y="1563"/>
                      <a:pt x="123" y="1648"/>
                    </a:cubicBezTo>
                    <a:cubicBezTo>
                      <a:pt x="62" y="1740"/>
                      <a:pt x="1" y="1819"/>
                      <a:pt x="31" y="1929"/>
                    </a:cubicBezTo>
                    <a:cubicBezTo>
                      <a:pt x="56" y="2026"/>
                      <a:pt x="111" y="2117"/>
                      <a:pt x="153" y="2215"/>
                    </a:cubicBezTo>
                    <a:cubicBezTo>
                      <a:pt x="196" y="2312"/>
                      <a:pt x="239" y="2410"/>
                      <a:pt x="275" y="2513"/>
                    </a:cubicBezTo>
                    <a:cubicBezTo>
                      <a:pt x="354" y="2714"/>
                      <a:pt x="433" y="2915"/>
                      <a:pt x="507" y="3116"/>
                    </a:cubicBezTo>
                    <a:cubicBezTo>
                      <a:pt x="653" y="3524"/>
                      <a:pt x="781" y="3939"/>
                      <a:pt x="890" y="4359"/>
                    </a:cubicBezTo>
                    <a:cubicBezTo>
                      <a:pt x="899" y="4397"/>
                      <a:pt x="926" y="4413"/>
                      <a:pt x="954" y="4413"/>
                    </a:cubicBezTo>
                    <a:cubicBezTo>
                      <a:pt x="983" y="4413"/>
                      <a:pt x="1015" y="4396"/>
                      <a:pt x="1030" y="4371"/>
                    </a:cubicBezTo>
                    <a:cubicBezTo>
                      <a:pt x="1036" y="4371"/>
                      <a:pt x="1043" y="4365"/>
                      <a:pt x="1055" y="4365"/>
                    </a:cubicBezTo>
                    <a:cubicBezTo>
                      <a:pt x="1231" y="4292"/>
                      <a:pt x="1408" y="4219"/>
                      <a:pt x="1585" y="4146"/>
                    </a:cubicBezTo>
                    <a:cubicBezTo>
                      <a:pt x="1950" y="3987"/>
                      <a:pt x="2407" y="3805"/>
                      <a:pt x="2681" y="3494"/>
                    </a:cubicBezTo>
                    <a:cubicBezTo>
                      <a:pt x="2858" y="3433"/>
                      <a:pt x="3034" y="3360"/>
                      <a:pt x="3205" y="3287"/>
                    </a:cubicBezTo>
                    <a:cubicBezTo>
                      <a:pt x="3369" y="3214"/>
                      <a:pt x="3528" y="3135"/>
                      <a:pt x="3680" y="3049"/>
                    </a:cubicBezTo>
                    <a:cubicBezTo>
                      <a:pt x="3826" y="2970"/>
                      <a:pt x="3984" y="2897"/>
                      <a:pt x="4088" y="2769"/>
                    </a:cubicBezTo>
                    <a:cubicBezTo>
                      <a:pt x="4185" y="2659"/>
                      <a:pt x="4234" y="2477"/>
                      <a:pt x="4143" y="2349"/>
                    </a:cubicBezTo>
                    <a:cubicBezTo>
                      <a:pt x="4118" y="2306"/>
                      <a:pt x="4070" y="2270"/>
                      <a:pt x="4021" y="2251"/>
                    </a:cubicBezTo>
                    <a:cubicBezTo>
                      <a:pt x="4064" y="2209"/>
                      <a:pt x="4100" y="2160"/>
                      <a:pt x="4137" y="2117"/>
                    </a:cubicBezTo>
                    <a:cubicBezTo>
                      <a:pt x="4204" y="2020"/>
                      <a:pt x="4252" y="1916"/>
                      <a:pt x="4252" y="1795"/>
                    </a:cubicBezTo>
                    <a:cubicBezTo>
                      <a:pt x="4259" y="1654"/>
                      <a:pt x="4167" y="1539"/>
                      <a:pt x="4045" y="1490"/>
                    </a:cubicBezTo>
                    <a:cubicBezTo>
                      <a:pt x="4149" y="1332"/>
                      <a:pt x="4155" y="1100"/>
                      <a:pt x="4033" y="942"/>
                    </a:cubicBezTo>
                    <a:cubicBezTo>
                      <a:pt x="3945" y="823"/>
                      <a:pt x="3804" y="762"/>
                      <a:pt x="3661" y="762"/>
                    </a:cubicBezTo>
                    <a:cubicBezTo>
                      <a:pt x="3605" y="762"/>
                      <a:pt x="3550" y="771"/>
                      <a:pt x="3497" y="790"/>
                    </a:cubicBezTo>
                    <a:cubicBezTo>
                      <a:pt x="3564" y="674"/>
                      <a:pt x="3564" y="534"/>
                      <a:pt x="3509" y="412"/>
                    </a:cubicBezTo>
                    <a:cubicBezTo>
                      <a:pt x="3414" y="196"/>
                      <a:pt x="3200" y="109"/>
                      <a:pt x="2981" y="109"/>
                    </a:cubicBezTo>
                    <a:cubicBezTo>
                      <a:pt x="2891" y="109"/>
                      <a:pt x="2801" y="123"/>
                      <a:pt x="2718" y="150"/>
                    </a:cubicBezTo>
                    <a:cubicBezTo>
                      <a:pt x="2565" y="205"/>
                      <a:pt x="2425" y="290"/>
                      <a:pt x="2285" y="375"/>
                    </a:cubicBezTo>
                    <a:cubicBezTo>
                      <a:pt x="2218" y="412"/>
                      <a:pt x="2151" y="455"/>
                      <a:pt x="2090" y="491"/>
                    </a:cubicBezTo>
                    <a:cubicBezTo>
                      <a:pt x="2108" y="418"/>
                      <a:pt x="2115" y="333"/>
                      <a:pt x="2102" y="254"/>
                    </a:cubicBezTo>
                    <a:cubicBezTo>
                      <a:pt x="2096" y="150"/>
                      <a:pt x="2054" y="46"/>
                      <a:pt x="1944" y="10"/>
                    </a:cubicBezTo>
                    <a:cubicBezTo>
                      <a:pt x="1921" y="3"/>
                      <a:pt x="1899" y="0"/>
                      <a:pt x="187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1" name="Google Shape;681;p35"/>
              <p:cNvSpPr/>
              <p:nvPr/>
            </p:nvSpPr>
            <p:spPr>
              <a:xfrm>
                <a:off x="4874022" y="5270112"/>
                <a:ext cx="79209" cy="93216"/>
              </a:xfrm>
              <a:custGeom>
                <a:avLst/>
                <a:gdLst/>
                <a:ahLst/>
                <a:cxnLst/>
                <a:rect l="l" t="t" r="r" b="b"/>
                <a:pathLst>
                  <a:path w="1459" h="1717" extrusionOk="0">
                    <a:moveTo>
                      <a:pt x="1355" y="1"/>
                    </a:moveTo>
                    <a:cubicBezTo>
                      <a:pt x="1329" y="1"/>
                      <a:pt x="1304" y="12"/>
                      <a:pt x="1288" y="40"/>
                    </a:cubicBezTo>
                    <a:cubicBezTo>
                      <a:pt x="1184" y="211"/>
                      <a:pt x="1081" y="375"/>
                      <a:pt x="983" y="546"/>
                    </a:cubicBezTo>
                    <a:cubicBezTo>
                      <a:pt x="941" y="631"/>
                      <a:pt x="904" y="723"/>
                      <a:pt x="886" y="814"/>
                    </a:cubicBezTo>
                    <a:cubicBezTo>
                      <a:pt x="868" y="899"/>
                      <a:pt x="880" y="991"/>
                      <a:pt x="861" y="1076"/>
                    </a:cubicBezTo>
                    <a:cubicBezTo>
                      <a:pt x="807" y="1429"/>
                      <a:pt x="380" y="1514"/>
                      <a:pt x="94" y="1563"/>
                    </a:cubicBezTo>
                    <a:cubicBezTo>
                      <a:pt x="0" y="1575"/>
                      <a:pt x="8" y="1716"/>
                      <a:pt x="95" y="1716"/>
                    </a:cubicBezTo>
                    <a:cubicBezTo>
                      <a:pt x="99" y="1716"/>
                      <a:pt x="102" y="1716"/>
                      <a:pt x="106" y="1715"/>
                    </a:cubicBezTo>
                    <a:cubicBezTo>
                      <a:pt x="441" y="1654"/>
                      <a:pt x="855" y="1569"/>
                      <a:pt x="989" y="1204"/>
                    </a:cubicBezTo>
                    <a:cubicBezTo>
                      <a:pt x="1020" y="1112"/>
                      <a:pt x="1020" y="1027"/>
                      <a:pt x="1026" y="930"/>
                    </a:cubicBezTo>
                    <a:cubicBezTo>
                      <a:pt x="1032" y="832"/>
                      <a:pt x="1062" y="741"/>
                      <a:pt x="1105" y="649"/>
                    </a:cubicBezTo>
                    <a:cubicBezTo>
                      <a:pt x="1196" y="467"/>
                      <a:pt x="1318" y="290"/>
                      <a:pt x="1422" y="107"/>
                    </a:cubicBezTo>
                    <a:cubicBezTo>
                      <a:pt x="1459" y="50"/>
                      <a:pt x="1407" y="1"/>
                      <a:pt x="135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2" name="Google Shape;682;p35"/>
              <p:cNvSpPr/>
              <p:nvPr/>
            </p:nvSpPr>
            <p:spPr>
              <a:xfrm>
                <a:off x="4956434" y="5296660"/>
                <a:ext cx="98156" cy="118569"/>
              </a:xfrm>
              <a:custGeom>
                <a:avLst/>
                <a:gdLst/>
                <a:ahLst/>
                <a:cxnLst/>
                <a:rect l="l" t="t" r="r" b="b"/>
                <a:pathLst>
                  <a:path w="1808" h="2184" extrusionOk="0">
                    <a:moveTo>
                      <a:pt x="1166" y="1"/>
                    </a:moveTo>
                    <a:cubicBezTo>
                      <a:pt x="1160" y="1"/>
                      <a:pt x="1153" y="1"/>
                      <a:pt x="1146" y="2"/>
                    </a:cubicBezTo>
                    <a:cubicBezTo>
                      <a:pt x="836" y="75"/>
                      <a:pt x="531" y="191"/>
                      <a:pt x="245" y="331"/>
                    </a:cubicBezTo>
                    <a:cubicBezTo>
                      <a:pt x="221" y="294"/>
                      <a:pt x="196" y="264"/>
                      <a:pt x="172" y="227"/>
                    </a:cubicBezTo>
                    <a:cubicBezTo>
                      <a:pt x="155" y="205"/>
                      <a:pt x="132" y="196"/>
                      <a:pt x="110" y="196"/>
                    </a:cubicBezTo>
                    <a:cubicBezTo>
                      <a:pt x="54" y="196"/>
                      <a:pt x="0" y="256"/>
                      <a:pt x="44" y="313"/>
                    </a:cubicBezTo>
                    <a:cubicBezTo>
                      <a:pt x="434" y="824"/>
                      <a:pt x="635" y="1470"/>
                      <a:pt x="604" y="2116"/>
                    </a:cubicBezTo>
                    <a:cubicBezTo>
                      <a:pt x="604" y="2155"/>
                      <a:pt x="645" y="2183"/>
                      <a:pt x="680" y="2183"/>
                    </a:cubicBezTo>
                    <a:cubicBezTo>
                      <a:pt x="683" y="2183"/>
                      <a:pt x="686" y="2183"/>
                      <a:pt x="690" y="2183"/>
                    </a:cubicBezTo>
                    <a:cubicBezTo>
                      <a:pt x="732" y="2183"/>
                      <a:pt x="757" y="2146"/>
                      <a:pt x="757" y="2103"/>
                    </a:cubicBezTo>
                    <a:cubicBezTo>
                      <a:pt x="763" y="2012"/>
                      <a:pt x="763" y="1927"/>
                      <a:pt x="757" y="1835"/>
                    </a:cubicBezTo>
                    <a:lnTo>
                      <a:pt x="799" y="1835"/>
                    </a:lnTo>
                    <a:lnTo>
                      <a:pt x="1719" y="1567"/>
                    </a:lnTo>
                    <a:cubicBezTo>
                      <a:pt x="1807" y="1540"/>
                      <a:pt x="1775" y="1417"/>
                      <a:pt x="1696" y="1417"/>
                    </a:cubicBezTo>
                    <a:cubicBezTo>
                      <a:pt x="1688" y="1417"/>
                      <a:pt x="1679" y="1418"/>
                      <a:pt x="1670" y="1421"/>
                    </a:cubicBezTo>
                    <a:cubicBezTo>
                      <a:pt x="1366" y="1513"/>
                      <a:pt x="1055" y="1598"/>
                      <a:pt x="750" y="1689"/>
                    </a:cubicBezTo>
                    <a:cubicBezTo>
                      <a:pt x="732" y="1531"/>
                      <a:pt x="702" y="1366"/>
                      <a:pt x="659" y="1214"/>
                    </a:cubicBezTo>
                    <a:cubicBezTo>
                      <a:pt x="659" y="1214"/>
                      <a:pt x="659" y="1214"/>
                      <a:pt x="665" y="1208"/>
                    </a:cubicBezTo>
                    <a:cubicBezTo>
                      <a:pt x="1012" y="1074"/>
                      <a:pt x="1360" y="946"/>
                      <a:pt x="1707" y="812"/>
                    </a:cubicBezTo>
                    <a:cubicBezTo>
                      <a:pt x="1788" y="780"/>
                      <a:pt x="1758" y="660"/>
                      <a:pt x="1686" y="660"/>
                    </a:cubicBezTo>
                    <a:cubicBezTo>
                      <a:pt x="1678" y="660"/>
                      <a:pt x="1668" y="662"/>
                      <a:pt x="1658" y="666"/>
                    </a:cubicBezTo>
                    <a:cubicBezTo>
                      <a:pt x="1311" y="800"/>
                      <a:pt x="964" y="934"/>
                      <a:pt x="616" y="1068"/>
                    </a:cubicBezTo>
                    <a:lnTo>
                      <a:pt x="610" y="1068"/>
                    </a:lnTo>
                    <a:cubicBezTo>
                      <a:pt x="543" y="855"/>
                      <a:pt x="446" y="648"/>
                      <a:pt x="330" y="459"/>
                    </a:cubicBezTo>
                    <a:cubicBezTo>
                      <a:pt x="604" y="325"/>
                      <a:pt x="897" y="221"/>
                      <a:pt x="1195" y="148"/>
                    </a:cubicBezTo>
                    <a:cubicBezTo>
                      <a:pt x="1238" y="136"/>
                      <a:pt x="1256" y="87"/>
                      <a:pt x="1244" y="51"/>
                    </a:cubicBezTo>
                    <a:cubicBezTo>
                      <a:pt x="1234" y="15"/>
                      <a:pt x="1202" y="1"/>
                      <a:pt x="11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 name="Google Shape;683;p35"/>
              <p:cNvSpPr/>
              <p:nvPr/>
            </p:nvSpPr>
            <p:spPr>
              <a:xfrm>
                <a:off x="3836166" y="5969636"/>
                <a:ext cx="95930" cy="100002"/>
              </a:xfrm>
              <a:custGeom>
                <a:avLst/>
                <a:gdLst/>
                <a:ahLst/>
                <a:cxnLst/>
                <a:rect l="l" t="t" r="r" b="b"/>
                <a:pathLst>
                  <a:path w="1767" h="1842" extrusionOk="0">
                    <a:moveTo>
                      <a:pt x="508" y="0"/>
                    </a:moveTo>
                    <a:cubicBezTo>
                      <a:pt x="437" y="0"/>
                      <a:pt x="366" y="14"/>
                      <a:pt x="299" y="44"/>
                    </a:cubicBezTo>
                    <a:cubicBezTo>
                      <a:pt x="152" y="117"/>
                      <a:pt x="73" y="263"/>
                      <a:pt x="43" y="415"/>
                    </a:cubicBezTo>
                    <a:cubicBezTo>
                      <a:pt x="0" y="616"/>
                      <a:pt x="0" y="830"/>
                      <a:pt x="6" y="1037"/>
                    </a:cubicBezTo>
                    <a:cubicBezTo>
                      <a:pt x="12" y="1268"/>
                      <a:pt x="37" y="1500"/>
                      <a:pt x="73" y="1731"/>
                    </a:cubicBezTo>
                    <a:cubicBezTo>
                      <a:pt x="79" y="1768"/>
                      <a:pt x="116" y="1786"/>
                      <a:pt x="152" y="1786"/>
                    </a:cubicBezTo>
                    <a:cubicBezTo>
                      <a:pt x="165" y="1810"/>
                      <a:pt x="189" y="1822"/>
                      <a:pt x="213" y="1835"/>
                    </a:cubicBezTo>
                    <a:cubicBezTo>
                      <a:pt x="229" y="1839"/>
                      <a:pt x="245" y="1841"/>
                      <a:pt x="260" y="1841"/>
                    </a:cubicBezTo>
                    <a:cubicBezTo>
                      <a:pt x="326" y="1841"/>
                      <a:pt x="385" y="1803"/>
                      <a:pt x="445" y="1774"/>
                    </a:cubicBezTo>
                    <a:cubicBezTo>
                      <a:pt x="621" y="1682"/>
                      <a:pt x="792" y="1585"/>
                      <a:pt x="969" y="1481"/>
                    </a:cubicBezTo>
                    <a:cubicBezTo>
                      <a:pt x="1139" y="1384"/>
                      <a:pt x="1304" y="1280"/>
                      <a:pt x="1468" y="1171"/>
                    </a:cubicBezTo>
                    <a:cubicBezTo>
                      <a:pt x="1553" y="1122"/>
                      <a:pt x="1645" y="1073"/>
                      <a:pt x="1718" y="1012"/>
                    </a:cubicBezTo>
                    <a:cubicBezTo>
                      <a:pt x="1742" y="988"/>
                      <a:pt x="1767" y="951"/>
                      <a:pt x="1767" y="915"/>
                    </a:cubicBezTo>
                    <a:cubicBezTo>
                      <a:pt x="1767" y="860"/>
                      <a:pt x="1730" y="823"/>
                      <a:pt x="1693" y="787"/>
                    </a:cubicBezTo>
                    <a:cubicBezTo>
                      <a:pt x="1559" y="653"/>
                      <a:pt x="1413" y="525"/>
                      <a:pt x="1261" y="403"/>
                    </a:cubicBezTo>
                    <a:cubicBezTo>
                      <a:pt x="1121" y="281"/>
                      <a:pt x="975" y="153"/>
                      <a:pt x="804" y="74"/>
                    </a:cubicBezTo>
                    <a:cubicBezTo>
                      <a:pt x="711" y="28"/>
                      <a:pt x="610" y="0"/>
                      <a:pt x="50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 name="Google Shape;684;p35"/>
              <p:cNvSpPr/>
              <p:nvPr/>
            </p:nvSpPr>
            <p:spPr>
              <a:xfrm>
                <a:off x="3928730" y="5902534"/>
                <a:ext cx="108526" cy="114009"/>
              </a:xfrm>
              <a:custGeom>
                <a:avLst/>
                <a:gdLst/>
                <a:ahLst/>
                <a:cxnLst/>
                <a:rect l="l" t="t" r="r" b="b"/>
                <a:pathLst>
                  <a:path w="1999" h="2100" extrusionOk="0">
                    <a:moveTo>
                      <a:pt x="739" y="1"/>
                    </a:moveTo>
                    <a:cubicBezTo>
                      <a:pt x="734" y="1"/>
                      <a:pt x="730" y="1"/>
                      <a:pt x="725" y="1"/>
                    </a:cubicBezTo>
                    <a:cubicBezTo>
                      <a:pt x="549" y="1"/>
                      <a:pt x="372" y="55"/>
                      <a:pt x="244" y="183"/>
                    </a:cubicBezTo>
                    <a:cubicBezTo>
                      <a:pt x="122" y="305"/>
                      <a:pt x="62" y="464"/>
                      <a:pt x="31" y="628"/>
                    </a:cubicBezTo>
                    <a:cubicBezTo>
                      <a:pt x="1" y="835"/>
                      <a:pt x="13" y="1036"/>
                      <a:pt x="19" y="1243"/>
                    </a:cubicBezTo>
                    <a:cubicBezTo>
                      <a:pt x="31" y="1505"/>
                      <a:pt x="43" y="1761"/>
                      <a:pt x="49" y="2023"/>
                    </a:cubicBezTo>
                    <a:cubicBezTo>
                      <a:pt x="54" y="2074"/>
                      <a:pt x="93" y="2099"/>
                      <a:pt x="131" y="2099"/>
                    </a:cubicBezTo>
                    <a:cubicBezTo>
                      <a:pt x="138" y="2099"/>
                      <a:pt x="146" y="2098"/>
                      <a:pt x="153" y="2096"/>
                    </a:cubicBezTo>
                    <a:cubicBezTo>
                      <a:pt x="156" y="2098"/>
                      <a:pt x="160" y="2098"/>
                      <a:pt x="164" y="2098"/>
                    </a:cubicBezTo>
                    <a:cubicBezTo>
                      <a:pt x="175" y="2098"/>
                      <a:pt x="188" y="2093"/>
                      <a:pt x="202" y="2084"/>
                    </a:cubicBezTo>
                    <a:cubicBezTo>
                      <a:pt x="579" y="1858"/>
                      <a:pt x="945" y="1615"/>
                      <a:pt x="1298" y="1359"/>
                    </a:cubicBezTo>
                    <a:cubicBezTo>
                      <a:pt x="1475" y="1231"/>
                      <a:pt x="1645" y="1103"/>
                      <a:pt x="1816" y="969"/>
                    </a:cubicBezTo>
                    <a:cubicBezTo>
                      <a:pt x="1889" y="914"/>
                      <a:pt x="1998" y="847"/>
                      <a:pt x="1956" y="738"/>
                    </a:cubicBezTo>
                    <a:cubicBezTo>
                      <a:pt x="1931" y="689"/>
                      <a:pt x="1895" y="659"/>
                      <a:pt x="1852" y="628"/>
                    </a:cubicBezTo>
                    <a:cubicBezTo>
                      <a:pt x="1816" y="592"/>
                      <a:pt x="1773" y="555"/>
                      <a:pt x="1730" y="518"/>
                    </a:cubicBezTo>
                    <a:cubicBezTo>
                      <a:pt x="1447" y="271"/>
                      <a:pt x="1134" y="1"/>
                      <a:pt x="7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5" name="Google Shape;685;p35"/>
              <p:cNvSpPr/>
              <p:nvPr/>
            </p:nvSpPr>
            <p:spPr>
              <a:xfrm>
                <a:off x="4017005" y="5611323"/>
                <a:ext cx="218680" cy="329432"/>
              </a:xfrm>
              <a:custGeom>
                <a:avLst/>
                <a:gdLst/>
                <a:ahLst/>
                <a:cxnLst/>
                <a:rect l="l" t="t" r="r" b="b"/>
                <a:pathLst>
                  <a:path w="4028" h="6068" extrusionOk="0">
                    <a:moveTo>
                      <a:pt x="2833" y="1"/>
                    </a:moveTo>
                    <a:cubicBezTo>
                      <a:pt x="2698" y="1"/>
                      <a:pt x="2563" y="20"/>
                      <a:pt x="2431" y="66"/>
                    </a:cubicBezTo>
                    <a:cubicBezTo>
                      <a:pt x="2346" y="96"/>
                      <a:pt x="2255" y="139"/>
                      <a:pt x="2194" y="206"/>
                    </a:cubicBezTo>
                    <a:cubicBezTo>
                      <a:pt x="2127" y="279"/>
                      <a:pt x="2096" y="364"/>
                      <a:pt x="2084" y="455"/>
                    </a:cubicBezTo>
                    <a:cubicBezTo>
                      <a:pt x="2060" y="650"/>
                      <a:pt x="2121" y="857"/>
                      <a:pt x="2175" y="1034"/>
                    </a:cubicBezTo>
                    <a:cubicBezTo>
                      <a:pt x="2291" y="1436"/>
                      <a:pt x="2486" y="1814"/>
                      <a:pt x="2742" y="2136"/>
                    </a:cubicBezTo>
                    <a:cubicBezTo>
                      <a:pt x="2724" y="2130"/>
                      <a:pt x="2699" y="2124"/>
                      <a:pt x="2675" y="2112"/>
                    </a:cubicBezTo>
                    <a:cubicBezTo>
                      <a:pt x="2577" y="2082"/>
                      <a:pt x="2474" y="2045"/>
                      <a:pt x="2370" y="2015"/>
                    </a:cubicBezTo>
                    <a:cubicBezTo>
                      <a:pt x="2163" y="1954"/>
                      <a:pt x="1938" y="1887"/>
                      <a:pt x="1719" y="1887"/>
                    </a:cubicBezTo>
                    <a:cubicBezTo>
                      <a:pt x="1711" y="1887"/>
                      <a:pt x="1704" y="1886"/>
                      <a:pt x="1697" y="1886"/>
                    </a:cubicBezTo>
                    <a:cubicBezTo>
                      <a:pt x="1526" y="1886"/>
                      <a:pt x="1349" y="1954"/>
                      <a:pt x="1250" y="2100"/>
                    </a:cubicBezTo>
                    <a:cubicBezTo>
                      <a:pt x="1128" y="2264"/>
                      <a:pt x="1152" y="2496"/>
                      <a:pt x="1189" y="2685"/>
                    </a:cubicBezTo>
                    <a:cubicBezTo>
                      <a:pt x="1237" y="2922"/>
                      <a:pt x="1323" y="3160"/>
                      <a:pt x="1402" y="3391"/>
                    </a:cubicBezTo>
                    <a:cubicBezTo>
                      <a:pt x="1487" y="3629"/>
                      <a:pt x="1578" y="3854"/>
                      <a:pt x="1676" y="4086"/>
                    </a:cubicBezTo>
                    <a:cubicBezTo>
                      <a:pt x="1585" y="4037"/>
                      <a:pt x="1469" y="4019"/>
                      <a:pt x="1371" y="3988"/>
                    </a:cubicBezTo>
                    <a:cubicBezTo>
                      <a:pt x="1262" y="3952"/>
                      <a:pt x="1158" y="3921"/>
                      <a:pt x="1049" y="3891"/>
                    </a:cubicBezTo>
                    <a:cubicBezTo>
                      <a:pt x="909" y="3851"/>
                      <a:pt x="766" y="3811"/>
                      <a:pt x="622" y="3811"/>
                    </a:cubicBezTo>
                    <a:cubicBezTo>
                      <a:pt x="590" y="3811"/>
                      <a:pt x="557" y="3813"/>
                      <a:pt x="525" y="3818"/>
                    </a:cubicBezTo>
                    <a:cubicBezTo>
                      <a:pt x="348" y="3836"/>
                      <a:pt x="190" y="3927"/>
                      <a:pt x="98" y="4086"/>
                    </a:cubicBezTo>
                    <a:cubicBezTo>
                      <a:pt x="13" y="4238"/>
                      <a:pt x="1" y="4414"/>
                      <a:pt x="1" y="4591"/>
                    </a:cubicBezTo>
                    <a:cubicBezTo>
                      <a:pt x="13" y="5072"/>
                      <a:pt x="117" y="5560"/>
                      <a:pt x="299" y="6010"/>
                    </a:cubicBezTo>
                    <a:cubicBezTo>
                      <a:pt x="315" y="6041"/>
                      <a:pt x="343" y="6068"/>
                      <a:pt x="378" y="6068"/>
                    </a:cubicBezTo>
                    <a:cubicBezTo>
                      <a:pt x="384" y="6068"/>
                      <a:pt x="390" y="6067"/>
                      <a:pt x="397" y="6065"/>
                    </a:cubicBezTo>
                    <a:cubicBezTo>
                      <a:pt x="433" y="6053"/>
                      <a:pt x="464" y="6010"/>
                      <a:pt x="452" y="5968"/>
                    </a:cubicBezTo>
                    <a:cubicBezTo>
                      <a:pt x="439" y="5956"/>
                      <a:pt x="433" y="5937"/>
                      <a:pt x="427" y="5919"/>
                    </a:cubicBezTo>
                    <a:cubicBezTo>
                      <a:pt x="707" y="5645"/>
                      <a:pt x="994" y="5371"/>
                      <a:pt x="1243" y="5072"/>
                    </a:cubicBezTo>
                    <a:cubicBezTo>
                      <a:pt x="1371" y="4914"/>
                      <a:pt x="1493" y="4756"/>
                      <a:pt x="1603" y="4585"/>
                    </a:cubicBezTo>
                    <a:cubicBezTo>
                      <a:pt x="1658" y="4500"/>
                      <a:pt x="1712" y="4414"/>
                      <a:pt x="1749" y="4323"/>
                    </a:cubicBezTo>
                    <a:cubicBezTo>
                      <a:pt x="1786" y="4250"/>
                      <a:pt x="1779" y="4177"/>
                      <a:pt x="1731" y="4122"/>
                    </a:cubicBezTo>
                    <a:lnTo>
                      <a:pt x="1731" y="4122"/>
                    </a:lnTo>
                    <a:cubicBezTo>
                      <a:pt x="1743" y="4134"/>
                      <a:pt x="1761" y="4140"/>
                      <a:pt x="1779" y="4140"/>
                    </a:cubicBezTo>
                    <a:cubicBezTo>
                      <a:pt x="1828" y="4140"/>
                      <a:pt x="1859" y="4116"/>
                      <a:pt x="1889" y="4079"/>
                    </a:cubicBezTo>
                    <a:cubicBezTo>
                      <a:pt x="1926" y="4031"/>
                      <a:pt x="1956" y="3976"/>
                      <a:pt x="1987" y="3927"/>
                    </a:cubicBezTo>
                    <a:cubicBezTo>
                      <a:pt x="2114" y="3738"/>
                      <a:pt x="2236" y="3550"/>
                      <a:pt x="2358" y="3361"/>
                    </a:cubicBezTo>
                    <a:cubicBezTo>
                      <a:pt x="2486" y="3172"/>
                      <a:pt x="2608" y="2983"/>
                      <a:pt x="2730" y="2794"/>
                    </a:cubicBezTo>
                    <a:cubicBezTo>
                      <a:pt x="2791" y="2697"/>
                      <a:pt x="2851" y="2605"/>
                      <a:pt x="2918" y="2508"/>
                    </a:cubicBezTo>
                    <a:cubicBezTo>
                      <a:pt x="2949" y="2459"/>
                      <a:pt x="2985" y="2404"/>
                      <a:pt x="2992" y="2344"/>
                    </a:cubicBezTo>
                    <a:cubicBezTo>
                      <a:pt x="3229" y="1960"/>
                      <a:pt x="3467" y="1576"/>
                      <a:pt x="3692" y="1186"/>
                    </a:cubicBezTo>
                    <a:cubicBezTo>
                      <a:pt x="3796" y="1004"/>
                      <a:pt x="3893" y="815"/>
                      <a:pt x="3954" y="614"/>
                    </a:cubicBezTo>
                    <a:cubicBezTo>
                      <a:pt x="3984" y="522"/>
                      <a:pt x="4027" y="407"/>
                      <a:pt x="3966" y="321"/>
                    </a:cubicBezTo>
                    <a:cubicBezTo>
                      <a:pt x="3911" y="242"/>
                      <a:pt x="3783" y="218"/>
                      <a:pt x="3698" y="187"/>
                    </a:cubicBezTo>
                    <a:cubicBezTo>
                      <a:pt x="3426" y="91"/>
                      <a:pt x="3129" y="1"/>
                      <a:pt x="283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6" name="Google Shape;686;p35"/>
              <p:cNvSpPr/>
              <p:nvPr/>
            </p:nvSpPr>
            <p:spPr>
              <a:xfrm>
                <a:off x="3759075" y="4359075"/>
                <a:ext cx="1151817" cy="1876588"/>
              </a:xfrm>
              <a:custGeom>
                <a:avLst/>
                <a:gdLst/>
                <a:ahLst/>
                <a:cxnLst/>
                <a:rect l="l" t="t" r="r" b="b"/>
                <a:pathLst>
                  <a:path w="21216" h="34566" extrusionOk="0">
                    <a:moveTo>
                      <a:pt x="10624" y="0"/>
                    </a:moveTo>
                    <a:cubicBezTo>
                      <a:pt x="9917" y="0"/>
                      <a:pt x="9126" y="533"/>
                      <a:pt x="9552" y="2118"/>
                    </a:cubicBezTo>
                    <a:cubicBezTo>
                      <a:pt x="9552" y="2118"/>
                      <a:pt x="7712" y="2727"/>
                      <a:pt x="7115" y="3391"/>
                    </a:cubicBezTo>
                    <a:cubicBezTo>
                      <a:pt x="7115" y="3391"/>
                      <a:pt x="6471" y="2143"/>
                      <a:pt x="5499" y="2143"/>
                    </a:cubicBezTo>
                    <a:cubicBezTo>
                      <a:pt x="5232" y="2143"/>
                      <a:pt x="4940" y="2237"/>
                      <a:pt x="4630" y="2477"/>
                    </a:cubicBezTo>
                    <a:cubicBezTo>
                      <a:pt x="3193" y="3592"/>
                      <a:pt x="5525" y="9823"/>
                      <a:pt x="5525" y="9823"/>
                    </a:cubicBezTo>
                    <a:cubicBezTo>
                      <a:pt x="5525" y="9823"/>
                      <a:pt x="4770" y="13946"/>
                      <a:pt x="5599" y="18216"/>
                    </a:cubicBezTo>
                    <a:lnTo>
                      <a:pt x="7432" y="19983"/>
                    </a:lnTo>
                    <a:cubicBezTo>
                      <a:pt x="7432" y="19983"/>
                      <a:pt x="5909" y="22419"/>
                      <a:pt x="6122" y="22693"/>
                    </a:cubicBezTo>
                    <a:cubicBezTo>
                      <a:pt x="6342" y="22961"/>
                      <a:pt x="8218" y="24021"/>
                      <a:pt x="8218" y="24021"/>
                    </a:cubicBezTo>
                    <a:cubicBezTo>
                      <a:pt x="8218" y="24021"/>
                      <a:pt x="5410" y="28626"/>
                      <a:pt x="4569" y="29442"/>
                    </a:cubicBezTo>
                    <a:cubicBezTo>
                      <a:pt x="3729" y="30258"/>
                      <a:pt x="2937" y="30282"/>
                      <a:pt x="2041" y="30831"/>
                    </a:cubicBezTo>
                    <a:cubicBezTo>
                      <a:pt x="1146" y="31373"/>
                      <a:pt x="1" y="31318"/>
                      <a:pt x="982" y="32244"/>
                    </a:cubicBezTo>
                    <a:cubicBezTo>
                      <a:pt x="1536" y="32767"/>
                      <a:pt x="3021" y="33107"/>
                      <a:pt x="4624" y="33107"/>
                    </a:cubicBezTo>
                    <a:cubicBezTo>
                      <a:pt x="5857" y="33107"/>
                      <a:pt x="7160" y="32906"/>
                      <a:pt x="8163" y="32432"/>
                    </a:cubicBezTo>
                    <a:lnTo>
                      <a:pt x="8163" y="32432"/>
                    </a:lnTo>
                    <a:cubicBezTo>
                      <a:pt x="8163" y="32432"/>
                      <a:pt x="8114" y="33115"/>
                      <a:pt x="9905" y="33986"/>
                    </a:cubicBezTo>
                    <a:cubicBezTo>
                      <a:pt x="10768" y="34404"/>
                      <a:pt x="11630" y="34565"/>
                      <a:pt x="12304" y="34565"/>
                    </a:cubicBezTo>
                    <a:cubicBezTo>
                      <a:pt x="13033" y="34565"/>
                      <a:pt x="13539" y="34376"/>
                      <a:pt x="13584" y="34120"/>
                    </a:cubicBezTo>
                    <a:cubicBezTo>
                      <a:pt x="13663" y="33632"/>
                      <a:pt x="12981" y="32816"/>
                      <a:pt x="12981" y="32816"/>
                    </a:cubicBezTo>
                    <a:lnTo>
                      <a:pt x="13444" y="28461"/>
                    </a:lnTo>
                    <a:lnTo>
                      <a:pt x="14351" y="28473"/>
                    </a:lnTo>
                    <a:lnTo>
                      <a:pt x="14991" y="32810"/>
                    </a:lnTo>
                    <a:cubicBezTo>
                      <a:pt x="14991" y="32810"/>
                      <a:pt x="16483" y="33383"/>
                      <a:pt x="17360" y="33669"/>
                    </a:cubicBezTo>
                    <a:cubicBezTo>
                      <a:pt x="17731" y="33787"/>
                      <a:pt x="18223" y="33871"/>
                      <a:pt x="18648" y="33871"/>
                    </a:cubicBezTo>
                    <a:cubicBezTo>
                      <a:pt x="19228" y="33871"/>
                      <a:pt x="19685" y="33715"/>
                      <a:pt x="19541" y="33279"/>
                    </a:cubicBezTo>
                    <a:cubicBezTo>
                      <a:pt x="19297" y="32524"/>
                      <a:pt x="18603" y="31848"/>
                      <a:pt x="18603" y="31848"/>
                    </a:cubicBezTo>
                    <a:cubicBezTo>
                      <a:pt x="18603" y="31848"/>
                      <a:pt x="18621" y="27809"/>
                      <a:pt x="18603" y="27212"/>
                    </a:cubicBezTo>
                    <a:cubicBezTo>
                      <a:pt x="18603" y="27212"/>
                      <a:pt x="18743" y="25032"/>
                      <a:pt x="18603" y="23777"/>
                    </a:cubicBezTo>
                    <a:lnTo>
                      <a:pt x="21216" y="21560"/>
                    </a:lnTo>
                    <a:cubicBezTo>
                      <a:pt x="21216" y="21560"/>
                      <a:pt x="21033" y="19398"/>
                      <a:pt x="19644" y="18052"/>
                    </a:cubicBezTo>
                    <a:lnTo>
                      <a:pt x="16952" y="19849"/>
                    </a:lnTo>
                    <a:lnTo>
                      <a:pt x="16599" y="19172"/>
                    </a:lnTo>
                    <a:lnTo>
                      <a:pt x="16148" y="5133"/>
                    </a:lnTo>
                    <a:cubicBezTo>
                      <a:pt x="16148" y="5133"/>
                      <a:pt x="16526" y="3915"/>
                      <a:pt x="15837" y="3178"/>
                    </a:cubicBezTo>
                    <a:cubicBezTo>
                      <a:pt x="15253" y="2546"/>
                      <a:pt x="13365" y="2326"/>
                      <a:pt x="12504" y="2326"/>
                    </a:cubicBezTo>
                    <a:cubicBezTo>
                      <a:pt x="12361" y="2326"/>
                      <a:pt x="12246" y="2332"/>
                      <a:pt x="12171" y="2343"/>
                    </a:cubicBezTo>
                    <a:cubicBezTo>
                      <a:pt x="12171" y="2343"/>
                      <a:pt x="11890" y="985"/>
                      <a:pt x="11476" y="358"/>
                    </a:cubicBezTo>
                    <a:cubicBezTo>
                      <a:pt x="11335" y="143"/>
                      <a:pt x="10991" y="0"/>
                      <a:pt x="10624" y="0"/>
                    </a:cubicBezTo>
                    <a:close/>
                  </a:path>
                </a:pathLst>
              </a:custGeom>
              <a:solidFill>
                <a:srgbClr val="6EB0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7" name="Google Shape;687;p35"/>
              <p:cNvSpPr/>
              <p:nvPr/>
            </p:nvSpPr>
            <p:spPr>
              <a:xfrm>
                <a:off x="3928079" y="5330428"/>
                <a:ext cx="232524" cy="245608"/>
              </a:xfrm>
              <a:custGeom>
                <a:avLst/>
                <a:gdLst/>
                <a:ahLst/>
                <a:cxnLst/>
                <a:rect l="l" t="t" r="r" b="b"/>
                <a:pathLst>
                  <a:path w="4283" h="4524" extrusionOk="0">
                    <a:moveTo>
                      <a:pt x="1435" y="1"/>
                    </a:moveTo>
                    <a:cubicBezTo>
                      <a:pt x="1250" y="1"/>
                      <a:pt x="1072" y="71"/>
                      <a:pt x="969" y="245"/>
                    </a:cubicBezTo>
                    <a:cubicBezTo>
                      <a:pt x="896" y="361"/>
                      <a:pt x="884" y="501"/>
                      <a:pt x="938" y="623"/>
                    </a:cubicBezTo>
                    <a:cubicBezTo>
                      <a:pt x="869" y="588"/>
                      <a:pt x="794" y="571"/>
                      <a:pt x="719" y="571"/>
                    </a:cubicBezTo>
                    <a:cubicBezTo>
                      <a:pt x="596" y="571"/>
                      <a:pt x="475" y="617"/>
                      <a:pt x="384" y="708"/>
                    </a:cubicBezTo>
                    <a:cubicBezTo>
                      <a:pt x="244" y="848"/>
                      <a:pt x="220" y="1079"/>
                      <a:pt x="311" y="1250"/>
                    </a:cubicBezTo>
                    <a:cubicBezTo>
                      <a:pt x="183" y="1287"/>
                      <a:pt x="80" y="1384"/>
                      <a:pt x="61" y="1530"/>
                    </a:cubicBezTo>
                    <a:cubicBezTo>
                      <a:pt x="49" y="1652"/>
                      <a:pt x="92" y="1762"/>
                      <a:pt x="147" y="1859"/>
                    </a:cubicBezTo>
                    <a:cubicBezTo>
                      <a:pt x="171" y="1914"/>
                      <a:pt x="201" y="1963"/>
                      <a:pt x="238" y="2011"/>
                    </a:cubicBezTo>
                    <a:cubicBezTo>
                      <a:pt x="189" y="2024"/>
                      <a:pt x="141" y="2048"/>
                      <a:pt x="104" y="2091"/>
                    </a:cubicBezTo>
                    <a:cubicBezTo>
                      <a:pt x="0" y="2212"/>
                      <a:pt x="31" y="2395"/>
                      <a:pt x="110" y="2517"/>
                    </a:cubicBezTo>
                    <a:cubicBezTo>
                      <a:pt x="201" y="2651"/>
                      <a:pt x="354" y="2748"/>
                      <a:pt x="482" y="2840"/>
                    </a:cubicBezTo>
                    <a:cubicBezTo>
                      <a:pt x="628" y="2943"/>
                      <a:pt x="774" y="3041"/>
                      <a:pt x="926" y="3132"/>
                    </a:cubicBezTo>
                    <a:cubicBezTo>
                      <a:pt x="1091" y="3230"/>
                      <a:pt x="1255" y="3321"/>
                      <a:pt x="1426" y="3406"/>
                    </a:cubicBezTo>
                    <a:cubicBezTo>
                      <a:pt x="1657" y="3747"/>
                      <a:pt x="2096" y="3985"/>
                      <a:pt x="2437" y="4180"/>
                    </a:cubicBezTo>
                    <a:cubicBezTo>
                      <a:pt x="2601" y="4277"/>
                      <a:pt x="2766" y="4375"/>
                      <a:pt x="2936" y="4460"/>
                    </a:cubicBezTo>
                    <a:cubicBezTo>
                      <a:pt x="2942" y="4466"/>
                      <a:pt x="2955" y="4472"/>
                      <a:pt x="2961" y="4472"/>
                    </a:cubicBezTo>
                    <a:cubicBezTo>
                      <a:pt x="2974" y="4503"/>
                      <a:pt x="3007" y="4524"/>
                      <a:pt x="3038" y="4524"/>
                    </a:cubicBezTo>
                    <a:cubicBezTo>
                      <a:pt x="3063" y="4524"/>
                      <a:pt x="3087" y="4511"/>
                      <a:pt x="3101" y="4478"/>
                    </a:cubicBezTo>
                    <a:cubicBezTo>
                      <a:pt x="3259" y="4076"/>
                      <a:pt x="3436" y="3680"/>
                      <a:pt x="3631" y="3290"/>
                    </a:cubicBezTo>
                    <a:cubicBezTo>
                      <a:pt x="3722" y="3096"/>
                      <a:pt x="3826" y="2907"/>
                      <a:pt x="3929" y="2718"/>
                    </a:cubicBezTo>
                    <a:cubicBezTo>
                      <a:pt x="3978" y="2620"/>
                      <a:pt x="4033" y="2529"/>
                      <a:pt x="4087" y="2438"/>
                    </a:cubicBezTo>
                    <a:cubicBezTo>
                      <a:pt x="4136" y="2346"/>
                      <a:pt x="4203" y="2261"/>
                      <a:pt x="4240" y="2170"/>
                    </a:cubicBezTo>
                    <a:cubicBezTo>
                      <a:pt x="4282" y="2060"/>
                      <a:pt x="4234" y="1975"/>
                      <a:pt x="4185" y="1877"/>
                    </a:cubicBezTo>
                    <a:cubicBezTo>
                      <a:pt x="4130" y="1786"/>
                      <a:pt x="4081" y="1695"/>
                      <a:pt x="4027" y="1603"/>
                    </a:cubicBezTo>
                    <a:cubicBezTo>
                      <a:pt x="3917" y="1421"/>
                      <a:pt x="3801" y="1244"/>
                      <a:pt x="3679" y="1067"/>
                    </a:cubicBezTo>
                    <a:cubicBezTo>
                      <a:pt x="3551" y="897"/>
                      <a:pt x="3424" y="726"/>
                      <a:pt x="3290" y="562"/>
                    </a:cubicBezTo>
                    <a:cubicBezTo>
                      <a:pt x="3168" y="403"/>
                      <a:pt x="3040" y="245"/>
                      <a:pt x="2869" y="135"/>
                    </a:cubicBezTo>
                    <a:cubicBezTo>
                      <a:pt x="2795" y="83"/>
                      <a:pt x="2708" y="34"/>
                      <a:pt x="2614" y="34"/>
                    </a:cubicBezTo>
                    <a:cubicBezTo>
                      <a:pt x="2600" y="34"/>
                      <a:pt x="2585" y="35"/>
                      <a:pt x="2571" y="38"/>
                    </a:cubicBezTo>
                    <a:cubicBezTo>
                      <a:pt x="2455" y="56"/>
                      <a:pt x="2406" y="154"/>
                      <a:pt x="2382" y="257"/>
                    </a:cubicBezTo>
                    <a:cubicBezTo>
                      <a:pt x="2364" y="336"/>
                      <a:pt x="2364" y="416"/>
                      <a:pt x="2370" y="495"/>
                    </a:cubicBezTo>
                    <a:cubicBezTo>
                      <a:pt x="2309" y="446"/>
                      <a:pt x="2248" y="403"/>
                      <a:pt x="2187" y="355"/>
                    </a:cubicBezTo>
                    <a:cubicBezTo>
                      <a:pt x="2065" y="251"/>
                      <a:pt x="1931" y="154"/>
                      <a:pt x="1785" y="81"/>
                    </a:cubicBezTo>
                    <a:cubicBezTo>
                      <a:pt x="1677" y="30"/>
                      <a:pt x="1555" y="1"/>
                      <a:pt x="143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8" name="Google Shape;688;p35"/>
              <p:cNvSpPr/>
              <p:nvPr/>
            </p:nvSpPr>
            <p:spPr>
              <a:xfrm>
                <a:off x="4053596" y="5345358"/>
                <a:ext cx="68568" cy="100708"/>
              </a:xfrm>
              <a:custGeom>
                <a:avLst/>
                <a:gdLst/>
                <a:ahLst/>
                <a:cxnLst/>
                <a:rect l="l" t="t" r="r" b="b"/>
                <a:pathLst>
                  <a:path w="1263" h="1855" extrusionOk="0">
                    <a:moveTo>
                      <a:pt x="97" y="0"/>
                    </a:moveTo>
                    <a:cubicBezTo>
                      <a:pt x="48" y="0"/>
                      <a:pt x="1" y="41"/>
                      <a:pt x="27" y="98"/>
                    </a:cubicBezTo>
                    <a:cubicBezTo>
                      <a:pt x="113" y="293"/>
                      <a:pt x="204" y="482"/>
                      <a:pt x="277" y="677"/>
                    </a:cubicBezTo>
                    <a:cubicBezTo>
                      <a:pt x="314" y="768"/>
                      <a:pt x="332" y="865"/>
                      <a:pt x="326" y="963"/>
                    </a:cubicBezTo>
                    <a:cubicBezTo>
                      <a:pt x="320" y="1060"/>
                      <a:pt x="308" y="1146"/>
                      <a:pt x="326" y="1237"/>
                    </a:cubicBezTo>
                    <a:cubicBezTo>
                      <a:pt x="417" y="1615"/>
                      <a:pt x="819" y="1755"/>
                      <a:pt x="1148" y="1852"/>
                    </a:cubicBezTo>
                    <a:cubicBezTo>
                      <a:pt x="1155" y="1854"/>
                      <a:pt x="1162" y="1855"/>
                      <a:pt x="1168" y="1855"/>
                    </a:cubicBezTo>
                    <a:cubicBezTo>
                      <a:pt x="1243" y="1855"/>
                      <a:pt x="1262" y="1728"/>
                      <a:pt x="1172" y="1700"/>
                    </a:cubicBezTo>
                    <a:cubicBezTo>
                      <a:pt x="892" y="1615"/>
                      <a:pt x="484" y="1487"/>
                      <a:pt x="466" y="1127"/>
                    </a:cubicBezTo>
                    <a:cubicBezTo>
                      <a:pt x="466" y="1042"/>
                      <a:pt x="484" y="951"/>
                      <a:pt x="478" y="865"/>
                    </a:cubicBezTo>
                    <a:cubicBezTo>
                      <a:pt x="472" y="768"/>
                      <a:pt x="442" y="677"/>
                      <a:pt x="411" y="585"/>
                    </a:cubicBezTo>
                    <a:cubicBezTo>
                      <a:pt x="338" y="402"/>
                      <a:pt x="253" y="226"/>
                      <a:pt x="174" y="49"/>
                    </a:cubicBezTo>
                    <a:cubicBezTo>
                      <a:pt x="158" y="15"/>
                      <a:pt x="127" y="0"/>
                      <a:pt x="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9" name="Google Shape;689;p35"/>
              <p:cNvSpPr/>
              <p:nvPr/>
            </p:nvSpPr>
            <p:spPr>
              <a:xfrm>
                <a:off x="3940240" y="5362948"/>
                <a:ext cx="105974" cy="121067"/>
              </a:xfrm>
              <a:custGeom>
                <a:avLst/>
                <a:gdLst/>
                <a:ahLst/>
                <a:cxnLst/>
                <a:rect l="l" t="t" r="r" b="b"/>
                <a:pathLst>
                  <a:path w="1952" h="2230" extrusionOk="0">
                    <a:moveTo>
                      <a:pt x="805" y="1"/>
                    </a:moveTo>
                    <a:cubicBezTo>
                      <a:pt x="774" y="1"/>
                      <a:pt x="746" y="15"/>
                      <a:pt x="733" y="42"/>
                    </a:cubicBezTo>
                    <a:cubicBezTo>
                      <a:pt x="714" y="78"/>
                      <a:pt x="733" y="133"/>
                      <a:pt x="769" y="145"/>
                    </a:cubicBezTo>
                    <a:cubicBezTo>
                      <a:pt x="1056" y="255"/>
                      <a:pt x="1336" y="389"/>
                      <a:pt x="1592" y="560"/>
                    </a:cubicBezTo>
                    <a:cubicBezTo>
                      <a:pt x="1451" y="736"/>
                      <a:pt x="1336" y="925"/>
                      <a:pt x="1238" y="1126"/>
                    </a:cubicBezTo>
                    <a:cubicBezTo>
                      <a:pt x="909" y="949"/>
                      <a:pt x="580" y="779"/>
                      <a:pt x="252" y="602"/>
                    </a:cubicBezTo>
                    <a:cubicBezTo>
                      <a:pt x="240" y="597"/>
                      <a:pt x="229" y="594"/>
                      <a:pt x="219" y="594"/>
                    </a:cubicBezTo>
                    <a:cubicBezTo>
                      <a:pt x="151" y="594"/>
                      <a:pt x="111" y="700"/>
                      <a:pt x="185" y="742"/>
                    </a:cubicBezTo>
                    <a:cubicBezTo>
                      <a:pt x="513" y="919"/>
                      <a:pt x="842" y="1090"/>
                      <a:pt x="1171" y="1266"/>
                    </a:cubicBezTo>
                    <a:lnTo>
                      <a:pt x="1177" y="1266"/>
                    </a:lnTo>
                    <a:cubicBezTo>
                      <a:pt x="1116" y="1418"/>
                      <a:pt x="1068" y="1571"/>
                      <a:pt x="1031" y="1729"/>
                    </a:cubicBezTo>
                    <a:cubicBezTo>
                      <a:pt x="739" y="1601"/>
                      <a:pt x="440" y="1479"/>
                      <a:pt x="148" y="1351"/>
                    </a:cubicBezTo>
                    <a:cubicBezTo>
                      <a:pt x="137" y="1347"/>
                      <a:pt x="127" y="1345"/>
                      <a:pt x="117" y="1345"/>
                    </a:cubicBezTo>
                    <a:cubicBezTo>
                      <a:pt x="43" y="1345"/>
                      <a:pt x="0" y="1454"/>
                      <a:pt x="81" y="1492"/>
                    </a:cubicBezTo>
                    <a:lnTo>
                      <a:pt x="964" y="1869"/>
                    </a:lnTo>
                    <a:cubicBezTo>
                      <a:pt x="976" y="1875"/>
                      <a:pt x="989" y="1875"/>
                      <a:pt x="1001" y="1875"/>
                    </a:cubicBezTo>
                    <a:cubicBezTo>
                      <a:pt x="989" y="1961"/>
                      <a:pt x="976" y="2052"/>
                      <a:pt x="970" y="2137"/>
                    </a:cubicBezTo>
                    <a:cubicBezTo>
                      <a:pt x="970" y="2180"/>
                      <a:pt x="989" y="2222"/>
                      <a:pt x="1031" y="2229"/>
                    </a:cubicBezTo>
                    <a:cubicBezTo>
                      <a:pt x="1035" y="2229"/>
                      <a:pt x="1039" y="2229"/>
                      <a:pt x="1043" y="2229"/>
                    </a:cubicBezTo>
                    <a:cubicBezTo>
                      <a:pt x="1077" y="2229"/>
                      <a:pt x="1117" y="2206"/>
                      <a:pt x="1123" y="2168"/>
                    </a:cubicBezTo>
                    <a:cubicBezTo>
                      <a:pt x="1165" y="1522"/>
                      <a:pt x="1445" y="907"/>
                      <a:pt x="1896" y="450"/>
                    </a:cubicBezTo>
                    <a:cubicBezTo>
                      <a:pt x="1952" y="394"/>
                      <a:pt x="1894" y="324"/>
                      <a:pt x="1834" y="324"/>
                    </a:cubicBezTo>
                    <a:cubicBezTo>
                      <a:pt x="1815" y="324"/>
                      <a:pt x="1796" y="331"/>
                      <a:pt x="1780" y="346"/>
                    </a:cubicBezTo>
                    <a:cubicBezTo>
                      <a:pt x="1750" y="377"/>
                      <a:pt x="1719" y="413"/>
                      <a:pt x="1689" y="444"/>
                    </a:cubicBezTo>
                    <a:cubicBezTo>
                      <a:pt x="1421" y="267"/>
                      <a:pt x="1141" y="121"/>
                      <a:pt x="836" y="5"/>
                    </a:cubicBezTo>
                    <a:cubicBezTo>
                      <a:pt x="826" y="2"/>
                      <a:pt x="815" y="1"/>
                      <a:pt x="80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0" name="Google Shape;690;p35"/>
              <p:cNvSpPr/>
              <p:nvPr/>
            </p:nvSpPr>
            <p:spPr>
              <a:xfrm>
                <a:off x="4375806" y="5440256"/>
                <a:ext cx="349899" cy="413798"/>
              </a:xfrm>
              <a:custGeom>
                <a:avLst/>
                <a:gdLst/>
                <a:ahLst/>
                <a:cxnLst/>
                <a:rect l="l" t="t" r="r" b="b"/>
                <a:pathLst>
                  <a:path w="6445" h="7622" extrusionOk="0">
                    <a:moveTo>
                      <a:pt x="3424" y="1"/>
                    </a:moveTo>
                    <a:cubicBezTo>
                      <a:pt x="2967" y="1"/>
                      <a:pt x="2498" y="68"/>
                      <a:pt x="2059" y="202"/>
                    </a:cubicBezTo>
                    <a:cubicBezTo>
                      <a:pt x="1779" y="287"/>
                      <a:pt x="1505" y="403"/>
                      <a:pt x="1255" y="561"/>
                    </a:cubicBezTo>
                    <a:cubicBezTo>
                      <a:pt x="1115" y="610"/>
                      <a:pt x="981" y="677"/>
                      <a:pt x="859" y="768"/>
                    </a:cubicBezTo>
                    <a:cubicBezTo>
                      <a:pt x="482" y="1042"/>
                      <a:pt x="244" y="1511"/>
                      <a:pt x="409" y="1974"/>
                    </a:cubicBezTo>
                    <a:cubicBezTo>
                      <a:pt x="482" y="2187"/>
                      <a:pt x="622" y="2370"/>
                      <a:pt x="811" y="2492"/>
                    </a:cubicBezTo>
                    <a:cubicBezTo>
                      <a:pt x="488" y="2735"/>
                      <a:pt x="214" y="3064"/>
                      <a:pt x="110" y="3460"/>
                    </a:cubicBezTo>
                    <a:cubicBezTo>
                      <a:pt x="1" y="3880"/>
                      <a:pt x="122" y="4319"/>
                      <a:pt x="403" y="4648"/>
                    </a:cubicBezTo>
                    <a:cubicBezTo>
                      <a:pt x="524" y="4794"/>
                      <a:pt x="683" y="4910"/>
                      <a:pt x="865" y="4989"/>
                    </a:cubicBezTo>
                    <a:cubicBezTo>
                      <a:pt x="457" y="5415"/>
                      <a:pt x="293" y="6091"/>
                      <a:pt x="530" y="6640"/>
                    </a:cubicBezTo>
                    <a:cubicBezTo>
                      <a:pt x="664" y="6956"/>
                      <a:pt x="963" y="7139"/>
                      <a:pt x="1268" y="7285"/>
                    </a:cubicBezTo>
                    <a:cubicBezTo>
                      <a:pt x="1572" y="7425"/>
                      <a:pt x="1889" y="7517"/>
                      <a:pt x="2218" y="7572"/>
                    </a:cubicBezTo>
                    <a:cubicBezTo>
                      <a:pt x="2438" y="7606"/>
                      <a:pt x="2659" y="7621"/>
                      <a:pt x="2881" y="7621"/>
                    </a:cubicBezTo>
                    <a:cubicBezTo>
                      <a:pt x="3333" y="7621"/>
                      <a:pt x="3786" y="7556"/>
                      <a:pt x="4228" y="7450"/>
                    </a:cubicBezTo>
                    <a:cubicBezTo>
                      <a:pt x="4563" y="7364"/>
                      <a:pt x="4892" y="7261"/>
                      <a:pt x="5208" y="7127"/>
                    </a:cubicBezTo>
                    <a:cubicBezTo>
                      <a:pt x="5519" y="6993"/>
                      <a:pt x="5817" y="6810"/>
                      <a:pt x="6049" y="6554"/>
                    </a:cubicBezTo>
                    <a:cubicBezTo>
                      <a:pt x="6256" y="6317"/>
                      <a:pt x="6408" y="6018"/>
                      <a:pt x="6427" y="5696"/>
                    </a:cubicBezTo>
                    <a:cubicBezTo>
                      <a:pt x="6445" y="5409"/>
                      <a:pt x="6341" y="5105"/>
                      <a:pt x="6140" y="4892"/>
                    </a:cubicBezTo>
                    <a:cubicBezTo>
                      <a:pt x="6110" y="4861"/>
                      <a:pt x="6079" y="4837"/>
                      <a:pt x="6043" y="4812"/>
                    </a:cubicBezTo>
                    <a:cubicBezTo>
                      <a:pt x="6268" y="4520"/>
                      <a:pt x="6390" y="4167"/>
                      <a:pt x="6396" y="3801"/>
                    </a:cubicBezTo>
                    <a:cubicBezTo>
                      <a:pt x="6402" y="3424"/>
                      <a:pt x="6268" y="3052"/>
                      <a:pt x="6037" y="2754"/>
                    </a:cubicBezTo>
                    <a:cubicBezTo>
                      <a:pt x="5921" y="2614"/>
                      <a:pt x="5781" y="2486"/>
                      <a:pt x="5629" y="2388"/>
                    </a:cubicBezTo>
                    <a:cubicBezTo>
                      <a:pt x="5799" y="2017"/>
                      <a:pt x="5793" y="1584"/>
                      <a:pt x="5635" y="1207"/>
                    </a:cubicBezTo>
                    <a:cubicBezTo>
                      <a:pt x="5470" y="817"/>
                      <a:pt x="5154" y="506"/>
                      <a:pt x="4782" y="305"/>
                    </a:cubicBezTo>
                    <a:cubicBezTo>
                      <a:pt x="4368" y="86"/>
                      <a:pt x="3893" y="1"/>
                      <a:pt x="342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1" name="Google Shape;691;p35"/>
              <p:cNvSpPr/>
              <p:nvPr/>
            </p:nvSpPr>
            <p:spPr>
              <a:xfrm>
                <a:off x="4419455" y="5568163"/>
                <a:ext cx="255000" cy="17699"/>
              </a:xfrm>
              <a:custGeom>
                <a:avLst/>
                <a:gdLst/>
                <a:ahLst/>
                <a:cxnLst/>
                <a:rect l="l" t="t" r="r" b="b"/>
                <a:pathLst>
                  <a:path w="4697" h="326" extrusionOk="0">
                    <a:moveTo>
                      <a:pt x="4612" y="0"/>
                    </a:moveTo>
                    <a:cubicBezTo>
                      <a:pt x="4606" y="0"/>
                      <a:pt x="4600" y="1"/>
                      <a:pt x="4593" y="2"/>
                    </a:cubicBezTo>
                    <a:cubicBezTo>
                      <a:pt x="3781" y="116"/>
                      <a:pt x="2961" y="175"/>
                      <a:pt x="2140" y="175"/>
                    </a:cubicBezTo>
                    <a:cubicBezTo>
                      <a:pt x="1784" y="175"/>
                      <a:pt x="1428" y="164"/>
                      <a:pt x="1073" y="142"/>
                    </a:cubicBezTo>
                    <a:cubicBezTo>
                      <a:pt x="744" y="124"/>
                      <a:pt x="409" y="93"/>
                      <a:pt x="74" y="57"/>
                    </a:cubicBezTo>
                    <a:cubicBezTo>
                      <a:pt x="71" y="56"/>
                      <a:pt x="69" y="56"/>
                      <a:pt x="67" y="56"/>
                    </a:cubicBezTo>
                    <a:cubicBezTo>
                      <a:pt x="33" y="56"/>
                      <a:pt x="1" y="96"/>
                      <a:pt x="1" y="136"/>
                    </a:cubicBezTo>
                    <a:cubicBezTo>
                      <a:pt x="1" y="178"/>
                      <a:pt x="37" y="203"/>
                      <a:pt x="74" y="209"/>
                    </a:cubicBezTo>
                    <a:cubicBezTo>
                      <a:pt x="758" y="286"/>
                      <a:pt x="1448" y="325"/>
                      <a:pt x="2137" y="325"/>
                    </a:cubicBezTo>
                    <a:cubicBezTo>
                      <a:pt x="2639" y="325"/>
                      <a:pt x="3139" y="305"/>
                      <a:pt x="3637" y="264"/>
                    </a:cubicBezTo>
                    <a:cubicBezTo>
                      <a:pt x="3972" y="233"/>
                      <a:pt x="4301" y="197"/>
                      <a:pt x="4636" y="148"/>
                    </a:cubicBezTo>
                    <a:cubicBezTo>
                      <a:pt x="4672" y="142"/>
                      <a:pt x="4697" y="93"/>
                      <a:pt x="4685" y="57"/>
                    </a:cubicBezTo>
                    <a:cubicBezTo>
                      <a:pt x="4674" y="15"/>
                      <a:pt x="4647" y="0"/>
                      <a:pt x="461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2" name="Google Shape;692;p35"/>
              <p:cNvSpPr/>
              <p:nvPr/>
            </p:nvSpPr>
            <p:spPr>
              <a:xfrm>
                <a:off x="4419780" y="5699707"/>
                <a:ext cx="283394" cy="28719"/>
              </a:xfrm>
              <a:custGeom>
                <a:avLst/>
                <a:gdLst/>
                <a:ahLst/>
                <a:cxnLst/>
                <a:rect l="l" t="t" r="r" b="b"/>
                <a:pathLst>
                  <a:path w="5220" h="529" extrusionOk="0">
                    <a:moveTo>
                      <a:pt x="5107" y="0"/>
                    </a:moveTo>
                    <a:cubicBezTo>
                      <a:pt x="5101" y="0"/>
                      <a:pt x="5094" y="1"/>
                      <a:pt x="5087" y="3"/>
                    </a:cubicBezTo>
                    <a:cubicBezTo>
                      <a:pt x="4459" y="173"/>
                      <a:pt x="3820" y="283"/>
                      <a:pt x="3168" y="338"/>
                    </a:cubicBezTo>
                    <a:cubicBezTo>
                      <a:pt x="2871" y="363"/>
                      <a:pt x="2572" y="376"/>
                      <a:pt x="2273" y="376"/>
                    </a:cubicBezTo>
                    <a:cubicBezTo>
                      <a:pt x="1922" y="376"/>
                      <a:pt x="1570" y="359"/>
                      <a:pt x="1219" y="326"/>
                    </a:cubicBezTo>
                    <a:cubicBezTo>
                      <a:pt x="853" y="289"/>
                      <a:pt x="494" y="240"/>
                      <a:pt x="135" y="167"/>
                    </a:cubicBezTo>
                    <a:cubicBezTo>
                      <a:pt x="129" y="166"/>
                      <a:pt x="123" y="166"/>
                      <a:pt x="118" y="166"/>
                    </a:cubicBezTo>
                    <a:cubicBezTo>
                      <a:pt x="33" y="166"/>
                      <a:pt x="0" y="296"/>
                      <a:pt x="92" y="314"/>
                    </a:cubicBezTo>
                    <a:cubicBezTo>
                      <a:pt x="738" y="441"/>
                      <a:pt x="1402" y="515"/>
                      <a:pt x="2059" y="527"/>
                    </a:cubicBezTo>
                    <a:cubicBezTo>
                      <a:pt x="2126" y="528"/>
                      <a:pt x="2192" y="529"/>
                      <a:pt x="2258" y="529"/>
                    </a:cubicBezTo>
                    <a:cubicBezTo>
                      <a:pt x="2851" y="529"/>
                      <a:pt x="3447" y="480"/>
                      <a:pt x="4033" y="387"/>
                    </a:cubicBezTo>
                    <a:cubicBezTo>
                      <a:pt x="4404" y="326"/>
                      <a:pt x="4770" y="247"/>
                      <a:pt x="5129" y="155"/>
                    </a:cubicBezTo>
                    <a:cubicBezTo>
                      <a:pt x="5220" y="133"/>
                      <a:pt x="5190" y="0"/>
                      <a:pt x="510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3" name="Google Shape;693;p35"/>
              <p:cNvSpPr/>
              <p:nvPr/>
            </p:nvSpPr>
            <p:spPr>
              <a:xfrm>
                <a:off x="4144152" y="4484267"/>
                <a:ext cx="339855" cy="185237"/>
              </a:xfrm>
              <a:custGeom>
                <a:avLst/>
                <a:gdLst/>
                <a:ahLst/>
                <a:cxnLst/>
                <a:rect l="l" t="t" r="r" b="b"/>
                <a:pathLst>
                  <a:path w="6260" h="3412" extrusionOk="0">
                    <a:moveTo>
                      <a:pt x="5762" y="0"/>
                    </a:moveTo>
                    <a:cubicBezTo>
                      <a:pt x="4945" y="0"/>
                      <a:pt x="4132" y="159"/>
                      <a:pt x="3372" y="457"/>
                    </a:cubicBezTo>
                    <a:cubicBezTo>
                      <a:pt x="2489" y="811"/>
                      <a:pt x="1673" y="1341"/>
                      <a:pt x="1003" y="2017"/>
                    </a:cubicBezTo>
                    <a:cubicBezTo>
                      <a:pt x="631" y="2401"/>
                      <a:pt x="302" y="2833"/>
                      <a:pt x="34" y="3296"/>
                    </a:cubicBezTo>
                    <a:cubicBezTo>
                      <a:pt x="0" y="3355"/>
                      <a:pt x="55" y="3412"/>
                      <a:pt x="108" y="3412"/>
                    </a:cubicBezTo>
                    <a:cubicBezTo>
                      <a:pt x="131" y="3412"/>
                      <a:pt x="154" y="3401"/>
                      <a:pt x="168" y="3375"/>
                    </a:cubicBezTo>
                    <a:cubicBezTo>
                      <a:pt x="631" y="2565"/>
                      <a:pt x="1283" y="1871"/>
                      <a:pt x="2044" y="1341"/>
                    </a:cubicBezTo>
                    <a:cubicBezTo>
                      <a:pt x="2812" y="811"/>
                      <a:pt x="3683" y="439"/>
                      <a:pt x="4603" y="263"/>
                    </a:cubicBezTo>
                    <a:cubicBezTo>
                      <a:pt x="4988" y="189"/>
                      <a:pt x="5380" y="154"/>
                      <a:pt x="5774" y="154"/>
                    </a:cubicBezTo>
                    <a:cubicBezTo>
                      <a:pt x="5903" y="154"/>
                      <a:pt x="6033" y="158"/>
                      <a:pt x="6162" y="165"/>
                    </a:cubicBezTo>
                    <a:cubicBezTo>
                      <a:pt x="6164" y="165"/>
                      <a:pt x="6166" y="165"/>
                      <a:pt x="6167" y="165"/>
                    </a:cubicBezTo>
                    <a:cubicBezTo>
                      <a:pt x="6259" y="165"/>
                      <a:pt x="6257" y="19"/>
                      <a:pt x="6162" y="13"/>
                    </a:cubicBezTo>
                    <a:cubicBezTo>
                      <a:pt x="6029" y="4"/>
                      <a:pt x="5895" y="0"/>
                      <a:pt x="576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4" name="Google Shape;694;p35"/>
              <p:cNvSpPr/>
              <p:nvPr/>
            </p:nvSpPr>
            <p:spPr>
              <a:xfrm>
                <a:off x="4028623" y="4519827"/>
                <a:ext cx="58905" cy="58905"/>
              </a:xfrm>
              <a:custGeom>
                <a:avLst/>
                <a:gdLst/>
                <a:ahLst/>
                <a:cxnLst/>
                <a:rect l="l" t="t" r="r" b="b"/>
                <a:pathLst>
                  <a:path w="1085" h="1085" extrusionOk="0">
                    <a:moveTo>
                      <a:pt x="546" y="1"/>
                    </a:moveTo>
                    <a:cubicBezTo>
                      <a:pt x="517" y="1"/>
                      <a:pt x="487" y="4"/>
                      <a:pt x="457" y="10"/>
                    </a:cubicBezTo>
                    <a:cubicBezTo>
                      <a:pt x="323" y="34"/>
                      <a:pt x="213" y="125"/>
                      <a:pt x="140" y="241"/>
                    </a:cubicBezTo>
                    <a:cubicBezTo>
                      <a:pt x="24" y="393"/>
                      <a:pt x="0" y="606"/>
                      <a:pt x="79" y="777"/>
                    </a:cubicBezTo>
                    <a:cubicBezTo>
                      <a:pt x="163" y="971"/>
                      <a:pt x="367" y="1085"/>
                      <a:pt x="569" y="1085"/>
                    </a:cubicBezTo>
                    <a:cubicBezTo>
                      <a:pt x="589" y="1085"/>
                      <a:pt x="608" y="1084"/>
                      <a:pt x="627" y="1082"/>
                    </a:cubicBezTo>
                    <a:cubicBezTo>
                      <a:pt x="871" y="1063"/>
                      <a:pt x="1084" y="887"/>
                      <a:pt x="1084" y="631"/>
                    </a:cubicBezTo>
                    <a:cubicBezTo>
                      <a:pt x="1084" y="552"/>
                      <a:pt x="1066" y="472"/>
                      <a:pt x="1029" y="399"/>
                    </a:cubicBezTo>
                    <a:cubicBezTo>
                      <a:pt x="1029" y="381"/>
                      <a:pt x="1023" y="363"/>
                      <a:pt x="1017" y="345"/>
                    </a:cubicBezTo>
                    <a:cubicBezTo>
                      <a:pt x="948" y="147"/>
                      <a:pt x="756" y="1"/>
                      <a:pt x="5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5" name="Google Shape;695;p35"/>
              <p:cNvSpPr/>
              <p:nvPr/>
            </p:nvSpPr>
            <p:spPr>
              <a:xfrm>
                <a:off x="4314947" y="4394255"/>
                <a:ext cx="58959" cy="59122"/>
              </a:xfrm>
              <a:custGeom>
                <a:avLst/>
                <a:gdLst/>
                <a:ahLst/>
                <a:cxnLst/>
                <a:rect l="l" t="t" r="r" b="b"/>
                <a:pathLst>
                  <a:path w="1086" h="1089" extrusionOk="0">
                    <a:moveTo>
                      <a:pt x="540" y="1"/>
                    </a:moveTo>
                    <a:cubicBezTo>
                      <a:pt x="513" y="1"/>
                      <a:pt x="485" y="3"/>
                      <a:pt x="458" y="8"/>
                    </a:cubicBezTo>
                    <a:cubicBezTo>
                      <a:pt x="324" y="32"/>
                      <a:pt x="214" y="124"/>
                      <a:pt x="141" y="239"/>
                    </a:cubicBezTo>
                    <a:cubicBezTo>
                      <a:pt x="25" y="392"/>
                      <a:pt x="1" y="605"/>
                      <a:pt x="80" y="775"/>
                    </a:cubicBezTo>
                    <a:cubicBezTo>
                      <a:pt x="165" y="974"/>
                      <a:pt x="377" y="1088"/>
                      <a:pt x="583" y="1088"/>
                    </a:cubicBezTo>
                    <a:cubicBezTo>
                      <a:pt x="598" y="1088"/>
                      <a:pt x="613" y="1087"/>
                      <a:pt x="628" y="1086"/>
                    </a:cubicBezTo>
                    <a:cubicBezTo>
                      <a:pt x="872" y="1062"/>
                      <a:pt x="1085" y="885"/>
                      <a:pt x="1085" y="629"/>
                    </a:cubicBezTo>
                    <a:cubicBezTo>
                      <a:pt x="1085" y="550"/>
                      <a:pt x="1067" y="471"/>
                      <a:pt x="1030" y="404"/>
                    </a:cubicBezTo>
                    <a:cubicBezTo>
                      <a:pt x="1030" y="380"/>
                      <a:pt x="1024" y="361"/>
                      <a:pt x="1018" y="343"/>
                    </a:cubicBezTo>
                    <a:cubicBezTo>
                      <a:pt x="948" y="143"/>
                      <a:pt x="753" y="1"/>
                      <a:pt x="54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6" name="Google Shape;696;p35"/>
              <p:cNvSpPr/>
              <p:nvPr/>
            </p:nvSpPr>
            <p:spPr>
              <a:xfrm>
                <a:off x="4665170" y="5419409"/>
                <a:ext cx="104183" cy="234533"/>
              </a:xfrm>
              <a:custGeom>
                <a:avLst/>
                <a:gdLst/>
                <a:ahLst/>
                <a:cxnLst/>
                <a:rect l="l" t="t" r="r" b="b"/>
                <a:pathLst>
                  <a:path w="1919" h="4320" extrusionOk="0">
                    <a:moveTo>
                      <a:pt x="88" y="0"/>
                    </a:moveTo>
                    <a:cubicBezTo>
                      <a:pt x="66" y="0"/>
                      <a:pt x="43" y="9"/>
                      <a:pt x="31" y="25"/>
                    </a:cubicBezTo>
                    <a:cubicBezTo>
                      <a:pt x="0" y="56"/>
                      <a:pt x="6" y="98"/>
                      <a:pt x="31" y="129"/>
                    </a:cubicBezTo>
                    <a:cubicBezTo>
                      <a:pt x="396" y="592"/>
                      <a:pt x="707" y="1097"/>
                      <a:pt x="963" y="1621"/>
                    </a:cubicBezTo>
                    <a:cubicBezTo>
                      <a:pt x="1224" y="2151"/>
                      <a:pt x="1425" y="2705"/>
                      <a:pt x="1572" y="3272"/>
                    </a:cubicBezTo>
                    <a:cubicBezTo>
                      <a:pt x="1651" y="3594"/>
                      <a:pt x="1718" y="3917"/>
                      <a:pt x="1760" y="4246"/>
                    </a:cubicBezTo>
                    <a:cubicBezTo>
                      <a:pt x="1767" y="4289"/>
                      <a:pt x="1791" y="4319"/>
                      <a:pt x="1834" y="4319"/>
                    </a:cubicBezTo>
                    <a:cubicBezTo>
                      <a:pt x="1876" y="4319"/>
                      <a:pt x="1919" y="4289"/>
                      <a:pt x="1913" y="4246"/>
                    </a:cubicBezTo>
                    <a:cubicBezTo>
                      <a:pt x="1834" y="3649"/>
                      <a:pt x="1693" y="3058"/>
                      <a:pt x="1492" y="2486"/>
                    </a:cubicBezTo>
                    <a:cubicBezTo>
                      <a:pt x="1291" y="1919"/>
                      <a:pt x="1036" y="1377"/>
                      <a:pt x="725" y="866"/>
                    </a:cubicBezTo>
                    <a:cubicBezTo>
                      <a:pt x="548" y="573"/>
                      <a:pt x="347" y="293"/>
                      <a:pt x="140" y="25"/>
                    </a:cubicBezTo>
                    <a:cubicBezTo>
                      <a:pt x="129" y="8"/>
                      <a:pt x="109" y="0"/>
                      <a:pt x="8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7" name="Google Shape;697;p35"/>
              <p:cNvSpPr/>
              <p:nvPr/>
            </p:nvSpPr>
            <p:spPr>
              <a:xfrm>
                <a:off x="4437316" y="5870394"/>
                <a:ext cx="202122" cy="37623"/>
              </a:xfrm>
              <a:custGeom>
                <a:avLst/>
                <a:gdLst/>
                <a:ahLst/>
                <a:cxnLst/>
                <a:rect l="l" t="t" r="r" b="b"/>
                <a:pathLst>
                  <a:path w="3723" h="693" extrusionOk="0">
                    <a:moveTo>
                      <a:pt x="3638" y="1"/>
                    </a:moveTo>
                    <a:cubicBezTo>
                      <a:pt x="3624" y="1"/>
                      <a:pt x="3609" y="4"/>
                      <a:pt x="3594" y="8"/>
                    </a:cubicBezTo>
                    <a:cubicBezTo>
                      <a:pt x="2763" y="362"/>
                      <a:pt x="1863" y="538"/>
                      <a:pt x="956" y="538"/>
                    </a:cubicBezTo>
                    <a:cubicBezTo>
                      <a:pt x="926" y="538"/>
                      <a:pt x="896" y="538"/>
                      <a:pt x="865" y="538"/>
                    </a:cubicBezTo>
                    <a:cubicBezTo>
                      <a:pt x="604" y="532"/>
                      <a:pt x="342" y="513"/>
                      <a:pt x="80" y="477"/>
                    </a:cubicBezTo>
                    <a:cubicBezTo>
                      <a:pt x="37" y="477"/>
                      <a:pt x="1" y="520"/>
                      <a:pt x="1" y="556"/>
                    </a:cubicBezTo>
                    <a:cubicBezTo>
                      <a:pt x="1" y="605"/>
                      <a:pt x="37" y="629"/>
                      <a:pt x="80" y="635"/>
                    </a:cubicBezTo>
                    <a:cubicBezTo>
                      <a:pt x="375" y="673"/>
                      <a:pt x="673" y="692"/>
                      <a:pt x="971" y="692"/>
                    </a:cubicBezTo>
                    <a:cubicBezTo>
                      <a:pt x="1627" y="692"/>
                      <a:pt x="2284" y="600"/>
                      <a:pt x="2912" y="416"/>
                    </a:cubicBezTo>
                    <a:cubicBezTo>
                      <a:pt x="3168" y="337"/>
                      <a:pt x="3424" y="245"/>
                      <a:pt x="3673" y="142"/>
                    </a:cubicBezTo>
                    <a:cubicBezTo>
                      <a:pt x="3710" y="124"/>
                      <a:pt x="3722" y="69"/>
                      <a:pt x="3704" y="38"/>
                    </a:cubicBezTo>
                    <a:cubicBezTo>
                      <a:pt x="3688" y="11"/>
                      <a:pt x="3664" y="1"/>
                      <a:pt x="363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Google Shape;698;p35"/>
              <p:cNvSpPr/>
              <p:nvPr/>
            </p:nvSpPr>
            <p:spPr>
              <a:xfrm>
                <a:off x="4198876" y="5660293"/>
                <a:ext cx="111512" cy="458913"/>
              </a:xfrm>
              <a:custGeom>
                <a:avLst/>
                <a:gdLst/>
                <a:ahLst/>
                <a:cxnLst/>
                <a:rect l="l" t="t" r="r" b="b"/>
                <a:pathLst>
                  <a:path w="2054" h="8453" extrusionOk="0">
                    <a:moveTo>
                      <a:pt x="157" y="0"/>
                    </a:moveTo>
                    <a:cubicBezTo>
                      <a:pt x="132" y="0"/>
                      <a:pt x="108" y="13"/>
                      <a:pt x="92" y="41"/>
                    </a:cubicBezTo>
                    <a:cubicBezTo>
                      <a:pt x="74" y="71"/>
                      <a:pt x="80" y="126"/>
                      <a:pt x="117" y="144"/>
                    </a:cubicBezTo>
                    <a:cubicBezTo>
                      <a:pt x="330" y="242"/>
                      <a:pt x="543" y="333"/>
                      <a:pt x="756" y="430"/>
                    </a:cubicBezTo>
                    <a:cubicBezTo>
                      <a:pt x="756" y="437"/>
                      <a:pt x="756" y="437"/>
                      <a:pt x="756" y="443"/>
                    </a:cubicBezTo>
                    <a:cubicBezTo>
                      <a:pt x="671" y="1478"/>
                      <a:pt x="586" y="2514"/>
                      <a:pt x="494" y="3549"/>
                    </a:cubicBezTo>
                    <a:cubicBezTo>
                      <a:pt x="397" y="4578"/>
                      <a:pt x="299" y="5608"/>
                      <a:pt x="190" y="6631"/>
                    </a:cubicBezTo>
                    <a:cubicBezTo>
                      <a:pt x="129" y="7216"/>
                      <a:pt x="68" y="7794"/>
                      <a:pt x="1" y="8373"/>
                    </a:cubicBezTo>
                    <a:cubicBezTo>
                      <a:pt x="1" y="8416"/>
                      <a:pt x="44" y="8452"/>
                      <a:pt x="80" y="8452"/>
                    </a:cubicBezTo>
                    <a:cubicBezTo>
                      <a:pt x="123" y="8452"/>
                      <a:pt x="153" y="8416"/>
                      <a:pt x="153" y="8373"/>
                    </a:cubicBezTo>
                    <a:cubicBezTo>
                      <a:pt x="269" y="7344"/>
                      <a:pt x="379" y="6308"/>
                      <a:pt x="482" y="5273"/>
                    </a:cubicBezTo>
                    <a:cubicBezTo>
                      <a:pt x="586" y="4249"/>
                      <a:pt x="677" y="3220"/>
                      <a:pt x="762" y="2191"/>
                    </a:cubicBezTo>
                    <a:cubicBezTo>
                      <a:pt x="811" y="1624"/>
                      <a:pt x="860" y="1058"/>
                      <a:pt x="902" y="497"/>
                    </a:cubicBezTo>
                    <a:cubicBezTo>
                      <a:pt x="1243" y="650"/>
                      <a:pt x="1585" y="802"/>
                      <a:pt x="1926" y="954"/>
                    </a:cubicBezTo>
                    <a:cubicBezTo>
                      <a:pt x="1937" y="960"/>
                      <a:pt x="1949" y="963"/>
                      <a:pt x="1962" y="963"/>
                    </a:cubicBezTo>
                    <a:cubicBezTo>
                      <a:pt x="1989" y="963"/>
                      <a:pt x="2017" y="949"/>
                      <a:pt x="2029" y="924"/>
                    </a:cubicBezTo>
                    <a:cubicBezTo>
                      <a:pt x="2054" y="893"/>
                      <a:pt x="2041" y="839"/>
                      <a:pt x="2005" y="820"/>
                    </a:cubicBezTo>
                    <a:lnTo>
                      <a:pt x="196" y="10"/>
                    </a:lnTo>
                    <a:cubicBezTo>
                      <a:pt x="183" y="4"/>
                      <a:pt x="170" y="0"/>
                      <a:pt x="15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9" name="Google Shape;699;p35"/>
              <p:cNvSpPr/>
              <p:nvPr/>
            </p:nvSpPr>
            <p:spPr>
              <a:xfrm>
                <a:off x="4162176" y="5441776"/>
                <a:ext cx="186920" cy="89036"/>
              </a:xfrm>
              <a:custGeom>
                <a:avLst/>
                <a:gdLst/>
                <a:ahLst/>
                <a:cxnLst/>
                <a:rect l="l" t="t" r="r" b="b"/>
                <a:pathLst>
                  <a:path w="3443" h="1640" extrusionOk="0">
                    <a:moveTo>
                      <a:pt x="119" y="1"/>
                    </a:moveTo>
                    <a:cubicBezTo>
                      <a:pt x="50" y="1"/>
                      <a:pt x="1" y="106"/>
                      <a:pt x="80" y="143"/>
                    </a:cubicBezTo>
                    <a:cubicBezTo>
                      <a:pt x="908" y="557"/>
                      <a:pt x="1749" y="947"/>
                      <a:pt x="2596" y="1319"/>
                    </a:cubicBezTo>
                    <a:cubicBezTo>
                      <a:pt x="2839" y="1428"/>
                      <a:pt x="3077" y="1532"/>
                      <a:pt x="3320" y="1629"/>
                    </a:cubicBezTo>
                    <a:cubicBezTo>
                      <a:pt x="3334" y="1636"/>
                      <a:pt x="3347" y="1639"/>
                      <a:pt x="3361" y="1639"/>
                    </a:cubicBezTo>
                    <a:cubicBezTo>
                      <a:pt x="3385" y="1639"/>
                      <a:pt x="3408" y="1628"/>
                      <a:pt x="3424" y="1605"/>
                    </a:cubicBezTo>
                    <a:cubicBezTo>
                      <a:pt x="3442" y="1574"/>
                      <a:pt x="3436" y="1514"/>
                      <a:pt x="3400" y="1501"/>
                    </a:cubicBezTo>
                    <a:cubicBezTo>
                      <a:pt x="2541" y="1136"/>
                      <a:pt x="1700" y="758"/>
                      <a:pt x="860" y="356"/>
                    </a:cubicBezTo>
                    <a:cubicBezTo>
                      <a:pt x="628" y="241"/>
                      <a:pt x="391" y="125"/>
                      <a:pt x="153" y="9"/>
                    </a:cubicBezTo>
                    <a:cubicBezTo>
                      <a:pt x="142" y="3"/>
                      <a:pt x="130" y="1"/>
                      <a:pt x="11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0" name="Google Shape;700;p35"/>
              <p:cNvSpPr/>
              <p:nvPr/>
            </p:nvSpPr>
            <p:spPr>
              <a:xfrm>
                <a:off x="4181720" y="4650285"/>
                <a:ext cx="72531" cy="75463"/>
              </a:xfrm>
              <a:custGeom>
                <a:avLst/>
                <a:gdLst/>
                <a:ahLst/>
                <a:cxnLst/>
                <a:rect l="l" t="t" r="r" b="b"/>
                <a:pathLst>
                  <a:path w="1336" h="1390" extrusionOk="0">
                    <a:moveTo>
                      <a:pt x="770" y="0"/>
                    </a:moveTo>
                    <a:cubicBezTo>
                      <a:pt x="607" y="0"/>
                      <a:pt x="445" y="54"/>
                      <a:pt x="317" y="165"/>
                    </a:cubicBezTo>
                    <a:cubicBezTo>
                      <a:pt x="55" y="396"/>
                      <a:pt x="0" y="817"/>
                      <a:pt x="213" y="1103"/>
                    </a:cubicBezTo>
                    <a:cubicBezTo>
                      <a:pt x="329" y="1261"/>
                      <a:pt x="506" y="1365"/>
                      <a:pt x="707" y="1389"/>
                    </a:cubicBezTo>
                    <a:cubicBezTo>
                      <a:pt x="710" y="1389"/>
                      <a:pt x="712" y="1390"/>
                      <a:pt x="715" y="1390"/>
                    </a:cubicBezTo>
                    <a:cubicBezTo>
                      <a:pt x="754" y="1390"/>
                      <a:pt x="786" y="1350"/>
                      <a:pt x="786" y="1316"/>
                    </a:cubicBezTo>
                    <a:cubicBezTo>
                      <a:pt x="786" y="1267"/>
                      <a:pt x="749" y="1243"/>
                      <a:pt x="707" y="1237"/>
                    </a:cubicBezTo>
                    <a:cubicBezTo>
                      <a:pt x="439" y="1206"/>
                      <a:pt x="219" y="951"/>
                      <a:pt x="232" y="676"/>
                    </a:cubicBezTo>
                    <a:cubicBezTo>
                      <a:pt x="244" y="402"/>
                      <a:pt x="469" y="159"/>
                      <a:pt x="749" y="153"/>
                    </a:cubicBezTo>
                    <a:cubicBezTo>
                      <a:pt x="757" y="152"/>
                      <a:pt x="765" y="152"/>
                      <a:pt x="773" y="152"/>
                    </a:cubicBezTo>
                    <a:cubicBezTo>
                      <a:pt x="923" y="152"/>
                      <a:pt x="1066" y="207"/>
                      <a:pt x="1170" y="317"/>
                    </a:cubicBezTo>
                    <a:cubicBezTo>
                      <a:pt x="1186" y="332"/>
                      <a:pt x="1205" y="339"/>
                      <a:pt x="1222" y="339"/>
                    </a:cubicBezTo>
                    <a:cubicBezTo>
                      <a:pt x="1283" y="339"/>
                      <a:pt x="1336" y="264"/>
                      <a:pt x="1279" y="207"/>
                    </a:cubicBezTo>
                    <a:cubicBezTo>
                      <a:pt x="1143" y="71"/>
                      <a:pt x="956" y="0"/>
                      <a:pt x="7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1" name="Google Shape;701;p35"/>
              <p:cNvSpPr/>
              <p:nvPr/>
            </p:nvSpPr>
            <p:spPr>
              <a:xfrm>
                <a:off x="4213805" y="4676725"/>
                <a:ext cx="28122" cy="26982"/>
              </a:xfrm>
              <a:custGeom>
                <a:avLst/>
                <a:gdLst/>
                <a:ahLst/>
                <a:cxnLst/>
                <a:rect l="l" t="t" r="r" b="b"/>
                <a:pathLst>
                  <a:path w="518" h="497" extrusionOk="0">
                    <a:moveTo>
                      <a:pt x="268" y="0"/>
                    </a:moveTo>
                    <a:cubicBezTo>
                      <a:pt x="156" y="0"/>
                      <a:pt x="48" y="78"/>
                      <a:pt x="24" y="189"/>
                    </a:cubicBezTo>
                    <a:cubicBezTo>
                      <a:pt x="0" y="323"/>
                      <a:pt x="97" y="476"/>
                      <a:pt x="238" y="494"/>
                    </a:cubicBezTo>
                    <a:cubicBezTo>
                      <a:pt x="244" y="496"/>
                      <a:pt x="250" y="496"/>
                      <a:pt x="256" y="496"/>
                    </a:cubicBezTo>
                    <a:cubicBezTo>
                      <a:pt x="272" y="496"/>
                      <a:pt x="285" y="491"/>
                      <a:pt x="298" y="482"/>
                    </a:cubicBezTo>
                    <a:cubicBezTo>
                      <a:pt x="396" y="482"/>
                      <a:pt x="475" y="397"/>
                      <a:pt x="475" y="299"/>
                    </a:cubicBezTo>
                    <a:cubicBezTo>
                      <a:pt x="481" y="287"/>
                      <a:pt x="487" y="275"/>
                      <a:pt x="487" y="263"/>
                    </a:cubicBezTo>
                    <a:cubicBezTo>
                      <a:pt x="518" y="129"/>
                      <a:pt x="414" y="7"/>
                      <a:pt x="280" y="1"/>
                    </a:cubicBezTo>
                    <a:cubicBezTo>
                      <a:pt x="276" y="0"/>
                      <a:pt x="272" y="0"/>
                      <a:pt x="26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2" name="Google Shape;702;p35"/>
              <p:cNvSpPr/>
              <p:nvPr/>
            </p:nvSpPr>
            <p:spPr>
              <a:xfrm>
                <a:off x="4521628" y="4531174"/>
                <a:ext cx="72477" cy="61619"/>
              </a:xfrm>
              <a:custGeom>
                <a:avLst/>
                <a:gdLst/>
                <a:ahLst/>
                <a:cxnLst/>
                <a:rect l="l" t="t" r="r" b="b"/>
                <a:pathLst>
                  <a:path w="1335" h="1135" extrusionOk="0">
                    <a:moveTo>
                      <a:pt x="594" y="0"/>
                    </a:moveTo>
                    <a:cubicBezTo>
                      <a:pt x="462" y="0"/>
                      <a:pt x="331" y="43"/>
                      <a:pt x="220" y="136"/>
                    </a:cubicBezTo>
                    <a:cubicBezTo>
                      <a:pt x="86" y="239"/>
                      <a:pt x="1" y="404"/>
                      <a:pt x="1" y="574"/>
                    </a:cubicBezTo>
                    <a:cubicBezTo>
                      <a:pt x="1" y="623"/>
                      <a:pt x="39" y="647"/>
                      <a:pt x="77" y="647"/>
                    </a:cubicBezTo>
                    <a:cubicBezTo>
                      <a:pt x="115" y="647"/>
                      <a:pt x="153" y="623"/>
                      <a:pt x="153" y="574"/>
                    </a:cubicBezTo>
                    <a:cubicBezTo>
                      <a:pt x="153" y="422"/>
                      <a:pt x="244" y="288"/>
                      <a:pt x="372" y="215"/>
                    </a:cubicBezTo>
                    <a:cubicBezTo>
                      <a:pt x="440" y="171"/>
                      <a:pt x="519" y="149"/>
                      <a:pt x="598" y="149"/>
                    </a:cubicBezTo>
                    <a:cubicBezTo>
                      <a:pt x="662" y="149"/>
                      <a:pt x="727" y="163"/>
                      <a:pt x="786" y="190"/>
                    </a:cubicBezTo>
                    <a:cubicBezTo>
                      <a:pt x="1109" y="324"/>
                      <a:pt x="1201" y="720"/>
                      <a:pt x="1067" y="1019"/>
                    </a:cubicBezTo>
                    <a:cubicBezTo>
                      <a:pt x="1048" y="1055"/>
                      <a:pt x="1054" y="1104"/>
                      <a:pt x="1091" y="1122"/>
                    </a:cubicBezTo>
                    <a:cubicBezTo>
                      <a:pt x="1102" y="1131"/>
                      <a:pt x="1116" y="1135"/>
                      <a:pt x="1130" y="1135"/>
                    </a:cubicBezTo>
                    <a:cubicBezTo>
                      <a:pt x="1156" y="1135"/>
                      <a:pt x="1183" y="1122"/>
                      <a:pt x="1195" y="1098"/>
                    </a:cubicBezTo>
                    <a:cubicBezTo>
                      <a:pt x="1335" y="799"/>
                      <a:pt x="1304" y="416"/>
                      <a:pt x="1054" y="184"/>
                    </a:cubicBezTo>
                    <a:cubicBezTo>
                      <a:pt x="923" y="66"/>
                      <a:pt x="758" y="0"/>
                      <a:pt x="5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3" name="Google Shape;703;p35"/>
              <p:cNvSpPr/>
              <p:nvPr/>
            </p:nvSpPr>
            <p:spPr>
              <a:xfrm>
                <a:off x="4540140" y="4554138"/>
                <a:ext cx="30837" cy="24919"/>
              </a:xfrm>
              <a:custGeom>
                <a:avLst/>
                <a:gdLst/>
                <a:ahLst/>
                <a:cxnLst/>
                <a:rect l="l" t="t" r="r" b="b"/>
                <a:pathLst>
                  <a:path w="568" h="459" extrusionOk="0">
                    <a:moveTo>
                      <a:pt x="299" y="0"/>
                    </a:moveTo>
                    <a:cubicBezTo>
                      <a:pt x="200" y="0"/>
                      <a:pt x="96" y="60"/>
                      <a:pt x="31" y="139"/>
                    </a:cubicBezTo>
                    <a:cubicBezTo>
                      <a:pt x="7" y="175"/>
                      <a:pt x="1" y="218"/>
                      <a:pt x="31" y="249"/>
                    </a:cubicBezTo>
                    <a:cubicBezTo>
                      <a:pt x="43" y="261"/>
                      <a:pt x="56" y="267"/>
                      <a:pt x="68" y="267"/>
                    </a:cubicBezTo>
                    <a:cubicBezTo>
                      <a:pt x="88" y="380"/>
                      <a:pt x="187" y="458"/>
                      <a:pt x="297" y="458"/>
                    </a:cubicBezTo>
                    <a:cubicBezTo>
                      <a:pt x="318" y="458"/>
                      <a:pt x="339" y="455"/>
                      <a:pt x="360" y="450"/>
                    </a:cubicBezTo>
                    <a:cubicBezTo>
                      <a:pt x="506" y="401"/>
                      <a:pt x="567" y="230"/>
                      <a:pt x="482" y="102"/>
                    </a:cubicBezTo>
                    <a:cubicBezTo>
                      <a:pt x="434" y="30"/>
                      <a:pt x="368" y="0"/>
                      <a:pt x="2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4" name="Google Shape;704;p35"/>
              <p:cNvSpPr/>
              <p:nvPr/>
            </p:nvSpPr>
            <p:spPr>
              <a:xfrm>
                <a:off x="4049090" y="5956009"/>
                <a:ext cx="81761" cy="43866"/>
              </a:xfrm>
              <a:custGeom>
                <a:avLst/>
                <a:gdLst/>
                <a:ahLst/>
                <a:cxnLst/>
                <a:rect l="l" t="t" r="r" b="b"/>
                <a:pathLst>
                  <a:path w="1506" h="808" extrusionOk="0">
                    <a:moveTo>
                      <a:pt x="819" y="0"/>
                    </a:moveTo>
                    <a:cubicBezTo>
                      <a:pt x="789" y="0"/>
                      <a:pt x="758" y="16"/>
                      <a:pt x="744" y="51"/>
                    </a:cubicBezTo>
                    <a:cubicBezTo>
                      <a:pt x="695" y="203"/>
                      <a:pt x="713" y="374"/>
                      <a:pt x="805" y="502"/>
                    </a:cubicBezTo>
                    <a:cubicBezTo>
                      <a:pt x="805" y="508"/>
                      <a:pt x="805" y="508"/>
                      <a:pt x="805" y="508"/>
                    </a:cubicBezTo>
                    <a:cubicBezTo>
                      <a:pt x="742" y="600"/>
                      <a:pt x="628" y="654"/>
                      <a:pt x="516" y="654"/>
                    </a:cubicBezTo>
                    <a:cubicBezTo>
                      <a:pt x="464" y="654"/>
                      <a:pt x="412" y="643"/>
                      <a:pt x="366" y="618"/>
                    </a:cubicBezTo>
                    <a:cubicBezTo>
                      <a:pt x="226" y="532"/>
                      <a:pt x="171" y="331"/>
                      <a:pt x="244" y="185"/>
                    </a:cubicBezTo>
                    <a:cubicBezTo>
                      <a:pt x="274" y="122"/>
                      <a:pt x="220" y="68"/>
                      <a:pt x="169" y="68"/>
                    </a:cubicBezTo>
                    <a:cubicBezTo>
                      <a:pt x="146" y="68"/>
                      <a:pt x="124" y="79"/>
                      <a:pt x="110" y="106"/>
                    </a:cubicBezTo>
                    <a:cubicBezTo>
                      <a:pt x="1" y="325"/>
                      <a:pt x="74" y="624"/>
                      <a:pt x="293" y="746"/>
                    </a:cubicBezTo>
                    <a:cubicBezTo>
                      <a:pt x="363" y="788"/>
                      <a:pt x="441" y="807"/>
                      <a:pt x="519" y="807"/>
                    </a:cubicBezTo>
                    <a:cubicBezTo>
                      <a:pt x="668" y="807"/>
                      <a:pt x="819" y="737"/>
                      <a:pt x="914" y="618"/>
                    </a:cubicBezTo>
                    <a:cubicBezTo>
                      <a:pt x="998" y="680"/>
                      <a:pt x="1100" y="711"/>
                      <a:pt x="1203" y="711"/>
                    </a:cubicBezTo>
                    <a:cubicBezTo>
                      <a:pt x="1281" y="711"/>
                      <a:pt x="1359" y="694"/>
                      <a:pt x="1432" y="660"/>
                    </a:cubicBezTo>
                    <a:cubicBezTo>
                      <a:pt x="1506" y="623"/>
                      <a:pt x="1461" y="518"/>
                      <a:pt x="1388" y="518"/>
                    </a:cubicBezTo>
                    <a:cubicBezTo>
                      <a:pt x="1377" y="518"/>
                      <a:pt x="1365" y="521"/>
                      <a:pt x="1353" y="526"/>
                    </a:cubicBezTo>
                    <a:cubicBezTo>
                      <a:pt x="1308" y="549"/>
                      <a:pt x="1259" y="559"/>
                      <a:pt x="1209" y="559"/>
                    </a:cubicBezTo>
                    <a:cubicBezTo>
                      <a:pt x="1122" y="559"/>
                      <a:pt x="1035" y="527"/>
                      <a:pt x="969" y="465"/>
                    </a:cubicBezTo>
                    <a:cubicBezTo>
                      <a:pt x="872" y="368"/>
                      <a:pt x="847" y="222"/>
                      <a:pt x="896" y="94"/>
                    </a:cubicBezTo>
                    <a:cubicBezTo>
                      <a:pt x="915" y="38"/>
                      <a:pt x="867" y="0"/>
                      <a:pt x="81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5" name="Google Shape;705;p35"/>
              <p:cNvSpPr/>
              <p:nvPr/>
            </p:nvSpPr>
            <p:spPr>
              <a:xfrm>
                <a:off x="4134108" y="5864694"/>
                <a:ext cx="38057" cy="29914"/>
              </a:xfrm>
              <a:custGeom>
                <a:avLst/>
                <a:gdLst/>
                <a:ahLst/>
                <a:cxnLst/>
                <a:rect l="l" t="t" r="r" b="b"/>
                <a:pathLst>
                  <a:path w="701" h="551" extrusionOk="0">
                    <a:moveTo>
                      <a:pt x="89" y="1"/>
                    </a:moveTo>
                    <a:cubicBezTo>
                      <a:pt x="58" y="1"/>
                      <a:pt x="29" y="18"/>
                      <a:pt x="24" y="58"/>
                    </a:cubicBezTo>
                    <a:cubicBezTo>
                      <a:pt x="0" y="210"/>
                      <a:pt x="49" y="369"/>
                      <a:pt x="171" y="466"/>
                    </a:cubicBezTo>
                    <a:cubicBezTo>
                      <a:pt x="245" y="523"/>
                      <a:pt x="337" y="551"/>
                      <a:pt x="429" y="551"/>
                    </a:cubicBezTo>
                    <a:cubicBezTo>
                      <a:pt x="494" y="551"/>
                      <a:pt x="561" y="537"/>
                      <a:pt x="621" y="509"/>
                    </a:cubicBezTo>
                    <a:cubicBezTo>
                      <a:pt x="700" y="467"/>
                      <a:pt x="652" y="366"/>
                      <a:pt x="579" y="366"/>
                    </a:cubicBezTo>
                    <a:cubicBezTo>
                      <a:pt x="567" y="366"/>
                      <a:pt x="555" y="369"/>
                      <a:pt x="542" y="375"/>
                    </a:cubicBezTo>
                    <a:cubicBezTo>
                      <a:pt x="507" y="393"/>
                      <a:pt x="470" y="401"/>
                      <a:pt x="433" y="401"/>
                    </a:cubicBezTo>
                    <a:cubicBezTo>
                      <a:pt x="282" y="401"/>
                      <a:pt x="141" y="262"/>
                      <a:pt x="171" y="95"/>
                    </a:cubicBezTo>
                    <a:cubicBezTo>
                      <a:pt x="181" y="37"/>
                      <a:pt x="133" y="1"/>
                      <a:pt x="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6" name="Google Shape;706;p35"/>
              <p:cNvSpPr/>
              <p:nvPr/>
            </p:nvSpPr>
            <p:spPr>
              <a:xfrm>
                <a:off x="4298280" y="5942654"/>
                <a:ext cx="75192" cy="77689"/>
              </a:xfrm>
              <a:custGeom>
                <a:avLst/>
                <a:gdLst/>
                <a:ahLst/>
                <a:cxnLst/>
                <a:rect l="l" t="t" r="r" b="b"/>
                <a:pathLst>
                  <a:path w="1385" h="1431" extrusionOk="0">
                    <a:moveTo>
                      <a:pt x="360" y="1"/>
                    </a:moveTo>
                    <a:cubicBezTo>
                      <a:pt x="308" y="1"/>
                      <a:pt x="256" y="56"/>
                      <a:pt x="290" y="114"/>
                    </a:cubicBezTo>
                    <a:cubicBezTo>
                      <a:pt x="369" y="267"/>
                      <a:pt x="503" y="419"/>
                      <a:pt x="667" y="474"/>
                    </a:cubicBezTo>
                    <a:cubicBezTo>
                      <a:pt x="643" y="486"/>
                      <a:pt x="625" y="504"/>
                      <a:pt x="618" y="541"/>
                    </a:cubicBezTo>
                    <a:cubicBezTo>
                      <a:pt x="600" y="730"/>
                      <a:pt x="649" y="961"/>
                      <a:pt x="789" y="1101"/>
                    </a:cubicBezTo>
                    <a:cubicBezTo>
                      <a:pt x="777" y="1107"/>
                      <a:pt x="765" y="1126"/>
                      <a:pt x="759" y="1138"/>
                    </a:cubicBezTo>
                    <a:cubicBezTo>
                      <a:pt x="720" y="1232"/>
                      <a:pt x="618" y="1278"/>
                      <a:pt x="519" y="1278"/>
                    </a:cubicBezTo>
                    <a:cubicBezTo>
                      <a:pt x="477" y="1278"/>
                      <a:pt x="435" y="1270"/>
                      <a:pt x="399" y="1253"/>
                    </a:cubicBezTo>
                    <a:cubicBezTo>
                      <a:pt x="241" y="1186"/>
                      <a:pt x="162" y="998"/>
                      <a:pt x="156" y="839"/>
                    </a:cubicBezTo>
                    <a:cubicBezTo>
                      <a:pt x="153" y="787"/>
                      <a:pt x="113" y="762"/>
                      <a:pt x="75" y="762"/>
                    </a:cubicBezTo>
                    <a:cubicBezTo>
                      <a:pt x="37" y="762"/>
                      <a:pt x="0" y="787"/>
                      <a:pt x="3" y="839"/>
                    </a:cubicBezTo>
                    <a:cubicBezTo>
                      <a:pt x="9" y="1071"/>
                      <a:pt x="131" y="1327"/>
                      <a:pt x="369" y="1406"/>
                    </a:cubicBezTo>
                    <a:cubicBezTo>
                      <a:pt x="416" y="1423"/>
                      <a:pt x="466" y="1431"/>
                      <a:pt x="515" y="1431"/>
                    </a:cubicBezTo>
                    <a:cubicBezTo>
                      <a:pt x="680" y="1431"/>
                      <a:pt x="839" y="1340"/>
                      <a:pt x="905" y="1180"/>
                    </a:cubicBezTo>
                    <a:cubicBezTo>
                      <a:pt x="950" y="1201"/>
                      <a:pt x="1001" y="1211"/>
                      <a:pt x="1052" y="1211"/>
                    </a:cubicBezTo>
                    <a:cubicBezTo>
                      <a:pt x="1200" y="1211"/>
                      <a:pt x="1351" y="1127"/>
                      <a:pt x="1374" y="973"/>
                    </a:cubicBezTo>
                    <a:cubicBezTo>
                      <a:pt x="1385" y="914"/>
                      <a:pt x="1336" y="875"/>
                      <a:pt x="1291" y="875"/>
                    </a:cubicBezTo>
                    <a:cubicBezTo>
                      <a:pt x="1262" y="875"/>
                      <a:pt x="1235" y="892"/>
                      <a:pt x="1228" y="931"/>
                    </a:cubicBezTo>
                    <a:cubicBezTo>
                      <a:pt x="1212" y="1020"/>
                      <a:pt x="1138" y="1059"/>
                      <a:pt x="1060" y="1059"/>
                    </a:cubicBezTo>
                    <a:cubicBezTo>
                      <a:pt x="1016" y="1059"/>
                      <a:pt x="971" y="1046"/>
                      <a:pt x="935" y="1022"/>
                    </a:cubicBezTo>
                    <a:cubicBezTo>
                      <a:pt x="789" y="918"/>
                      <a:pt x="759" y="705"/>
                      <a:pt x="771" y="541"/>
                    </a:cubicBezTo>
                    <a:cubicBezTo>
                      <a:pt x="771" y="523"/>
                      <a:pt x="771" y="504"/>
                      <a:pt x="759" y="492"/>
                    </a:cubicBezTo>
                    <a:lnTo>
                      <a:pt x="759" y="492"/>
                    </a:lnTo>
                    <a:cubicBezTo>
                      <a:pt x="776" y="494"/>
                      <a:pt x="794" y="495"/>
                      <a:pt x="812" y="495"/>
                    </a:cubicBezTo>
                    <a:cubicBezTo>
                      <a:pt x="962" y="495"/>
                      <a:pt x="1120" y="426"/>
                      <a:pt x="1185" y="279"/>
                    </a:cubicBezTo>
                    <a:cubicBezTo>
                      <a:pt x="1203" y="242"/>
                      <a:pt x="1191" y="200"/>
                      <a:pt x="1154" y="175"/>
                    </a:cubicBezTo>
                    <a:cubicBezTo>
                      <a:pt x="1144" y="169"/>
                      <a:pt x="1131" y="166"/>
                      <a:pt x="1117" y="166"/>
                    </a:cubicBezTo>
                    <a:cubicBezTo>
                      <a:pt x="1091" y="166"/>
                      <a:pt x="1063" y="178"/>
                      <a:pt x="1051" y="206"/>
                    </a:cubicBezTo>
                    <a:cubicBezTo>
                      <a:pt x="1007" y="294"/>
                      <a:pt x="916" y="343"/>
                      <a:pt x="818" y="343"/>
                    </a:cubicBezTo>
                    <a:cubicBezTo>
                      <a:pt x="795" y="343"/>
                      <a:pt x="770" y="340"/>
                      <a:pt x="746" y="334"/>
                    </a:cubicBezTo>
                    <a:cubicBezTo>
                      <a:pt x="594" y="297"/>
                      <a:pt x="491" y="169"/>
                      <a:pt x="424" y="41"/>
                    </a:cubicBezTo>
                    <a:cubicBezTo>
                      <a:pt x="408" y="12"/>
                      <a:pt x="384" y="1"/>
                      <a:pt x="3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7" name="Google Shape;707;p35"/>
              <p:cNvSpPr/>
              <p:nvPr/>
            </p:nvSpPr>
            <p:spPr>
              <a:xfrm>
                <a:off x="4371354" y="6100963"/>
                <a:ext cx="47504" cy="26276"/>
              </a:xfrm>
              <a:custGeom>
                <a:avLst/>
                <a:gdLst/>
                <a:ahLst/>
                <a:cxnLst/>
                <a:rect l="l" t="t" r="r" b="b"/>
                <a:pathLst>
                  <a:path w="875" h="484" extrusionOk="0">
                    <a:moveTo>
                      <a:pt x="795" y="0"/>
                    </a:moveTo>
                    <a:cubicBezTo>
                      <a:pt x="753" y="0"/>
                      <a:pt x="722" y="37"/>
                      <a:pt x="716" y="73"/>
                    </a:cubicBezTo>
                    <a:cubicBezTo>
                      <a:pt x="704" y="201"/>
                      <a:pt x="600" y="305"/>
                      <a:pt x="478" y="329"/>
                    </a:cubicBezTo>
                    <a:cubicBezTo>
                      <a:pt x="464" y="331"/>
                      <a:pt x="450" y="332"/>
                      <a:pt x="436" y="332"/>
                    </a:cubicBezTo>
                    <a:cubicBezTo>
                      <a:pt x="324" y="332"/>
                      <a:pt x="222" y="269"/>
                      <a:pt x="168" y="177"/>
                    </a:cubicBezTo>
                    <a:cubicBezTo>
                      <a:pt x="152" y="148"/>
                      <a:pt x="129" y="136"/>
                      <a:pt x="105" y="136"/>
                    </a:cubicBezTo>
                    <a:cubicBezTo>
                      <a:pt x="53" y="136"/>
                      <a:pt x="1" y="192"/>
                      <a:pt x="34" y="250"/>
                    </a:cubicBezTo>
                    <a:cubicBezTo>
                      <a:pt x="117" y="395"/>
                      <a:pt x="271" y="483"/>
                      <a:pt x="436" y="483"/>
                    </a:cubicBezTo>
                    <a:cubicBezTo>
                      <a:pt x="464" y="483"/>
                      <a:pt x="492" y="481"/>
                      <a:pt x="521" y="475"/>
                    </a:cubicBezTo>
                    <a:cubicBezTo>
                      <a:pt x="710" y="439"/>
                      <a:pt x="850" y="268"/>
                      <a:pt x="874" y="73"/>
                    </a:cubicBezTo>
                    <a:cubicBezTo>
                      <a:pt x="874" y="37"/>
                      <a:pt x="832" y="0"/>
                      <a:pt x="7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8" name="Google Shape;708;p35"/>
              <p:cNvSpPr/>
              <p:nvPr/>
            </p:nvSpPr>
            <p:spPr>
              <a:xfrm>
                <a:off x="4670110" y="5904543"/>
                <a:ext cx="71500" cy="43323"/>
              </a:xfrm>
              <a:custGeom>
                <a:avLst/>
                <a:gdLst/>
                <a:ahLst/>
                <a:cxnLst/>
                <a:rect l="l" t="t" r="r" b="b"/>
                <a:pathLst>
                  <a:path w="1317" h="798" extrusionOk="0">
                    <a:moveTo>
                      <a:pt x="832" y="0"/>
                    </a:moveTo>
                    <a:cubicBezTo>
                      <a:pt x="794" y="0"/>
                      <a:pt x="756" y="25"/>
                      <a:pt x="756" y="73"/>
                    </a:cubicBezTo>
                    <a:cubicBezTo>
                      <a:pt x="756" y="256"/>
                      <a:pt x="689" y="457"/>
                      <a:pt x="482" y="488"/>
                    </a:cubicBezTo>
                    <a:cubicBezTo>
                      <a:pt x="469" y="489"/>
                      <a:pt x="457" y="490"/>
                      <a:pt x="444" y="490"/>
                    </a:cubicBezTo>
                    <a:cubicBezTo>
                      <a:pt x="284" y="490"/>
                      <a:pt x="153" y="347"/>
                      <a:pt x="159" y="183"/>
                    </a:cubicBezTo>
                    <a:cubicBezTo>
                      <a:pt x="162" y="134"/>
                      <a:pt x="125" y="110"/>
                      <a:pt x="87" y="110"/>
                    </a:cubicBezTo>
                    <a:cubicBezTo>
                      <a:pt x="49" y="110"/>
                      <a:pt x="10" y="134"/>
                      <a:pt x="7" y="183"/>
                    </a:cubicBezTo>
                    <a:cubicBezTo>
                      <a:pt x="1" y="429"/>
                      <a:pt x="199" y="643"/>
                      <a:pt x="440" y="643"/>
                    </a:cubicBezTo>
                    <a:cubicBezTo>
                      <a:pt x="456" y="643"/>
                      <a:pt x="472" y="642"/>
                      <a:pt x="488" y="640"/>
                    </a:cubicBezTo>
                    <a:cubicBezTo>
                      <a:pt x="537" y="634"/>
                      <a:pt x="579" y="622"/>
                      <a:pt x="616" y="603"/>
                    </a:cubicBezTo>
                    <a:cubicBezTo>
                      <a:pt x="622" y="615"/>
                      <a:pt x="622" y="622"/>
                      <a:pt x="628" y="628"/>
                    </a:cubicBezTo>
                    <a:cubicBezTo>
                      <a:pt x="707" y="733"/>
                      <a:pt x="822" y="797"/>
                      <a:pt x="946" y="797"/>
                    </a:cubicBezTo>
                    <a:cubicBezTo>
                      <a:pt x="966" y="797"/>
                      <a:pt x="985" y="795"/>
                      <a:pt x="1006" y="792"/>
                    </a:cubicBezTo>
                    <a:cubicBezTo>
                      <a:pt x="1146" y="768"/>
                      <a:pt x="1255" y="658"/>
                      <a:pt x="1298" y="524"/>
                    </a:cubicBezTo>
                    <a:cubicBezTo>
                      <a:pt x="1316" y="469"/>
                      <a:pt x="1269" y="432"/>
                      <a:pt x="1221" y="432"/>
                    </a:cubicBezTo>
                    <a:cubicBezTo>
                      <a:pt x="1189" y="432"/>
                      <a:pt x="1158" y="449"/>
                      <a:pt x="1146" y="488"/>
                    </a:cubicBezTo>
                    <a:cubicBezTo>
                      <a:pt x="1117" y="585"/>
                      <a:pt x="1024" y="641"/>
                      <a:pt x="932" y="641"/>
                    </a:cubicBezTo>
                    <a:cubicBezTo>
                      <a:pt x="868" y="641"/>
                      <a:pt x="804" y="614"/>
                      <a:pt x="762" y="555"/>
                    </a:cubicBezTo>
                    <a:cubicBezTo>
                      <a:pt x="756" y="542"/>
                      <a:pt x="750" y="536"/>
                      <a:pt x="738" y="530"/>
                    </a:cubicBezTo>
                    <a:cubicBezTo>
                      <a:pt x="762" y="506"/>
                      <a:pt x="786" y="481"/>
                      <a:pt x="805" y="457"/>
                    </a:cubicBezTo>
                    <a:cubicBezTo>
                      <a:pt x="884" y="347"/>
                      <a:pt x="908" y="207"/>
                      <a:pt x="908" y="73"/>
                    </a:cubicBezTo>
                    <a:cubicBezTo>
                      <a:pt x="908" y="25"/>
                      <a:pt x="870" y="0"/>
                      <a:pt x="8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9" name="Google Shape;709;p35"/>
              <p:cNvSpPr/>
              <p:nvPr/>
            </p:nvSpPr>
            <p:spPr>
              <a:xfrm>
                <a:off x="4102566" y="5274781"/>
                <a:ext cx="71446" cy="62759"/>
              </a:xfrm>
              <a:custGeom>
                <a:avLst/>
                <a:gdLst/>
                <a:ahLst/>
                <a:cxnLst/>
                <a:rect l="l" t="t" r="r" b="b"/>
                <a:pathLst>
                  <a:path w="1316" h="1156" extrusionOk="0">
                    <a:moveTo>
                      <a:pt x="90" y="1"/>
                    </a:moveTo>
                    <a:cubicBezTo>
                      <a:pt x="45" y="1"/>
                      <a:pt x="0" y="37"/>
                      <a:pt x="15" y="94"/>
                    </a:cubicBezTo>
                    <a:cubicBezTo>
                      <a:pt x="45" y="235"/>
                      <a:pt x="88" y="369"/>
                      <a:pt x="149" y="496"/>
                    </a:cubicBezTo>
                    <a:cubicBezTo>
                      <a:pt x="197" y="606"/>
                      <a:pt x="264" y="716"/>
                      <a:pt x="368" y="789"/>
                    </a:cubicBezTo>
                    <a:cubicBezTo>
                      <a:pt x="427" y="835"/>
                      <a:pt x="497" y="858"/>
                      <a:pt x="568" y="858"/>
                    </a:cubicBezTo>
                    <a:cubicBezTo>
                      <a:pt x="601" y="858"/>
                      <a:pt x="634" y="853"/>
                      <a:pt x="666" y="844"/>
                    </a:cubicBezTo>
                    <a:cubicBezTo>
                      <a:pt x="679" y="972"/>
                      <a:pt x="764" y="1087"/>
                      <a:pt x="886" y="1136"/>
                    </a:cubicBezTo>
                    <a:cubicBezTo>
                      <a:pt x="923" y="1149"/>
                      <a:pt x="962" y="1156"/>
                      <a:pt x="1001" y="1156"/>
                    </a:cubicBezTo>
                    <a:cubicBezTo>
                      <a:pt x="1102" y="1156"/>
                      <a:pt x="1203" y="1112"/>
                      <a:pt x="1269" y="1032"/>
                    </a:cubicBezTo>
                    <a:cubicBezTo>
                      <a:pt x="1315" y="977"/>
                      <a:pt x="1268" y="901"/>
                      <a:pt x="1213" y="901"/>
                    </a:cubicBezTo>
                    <a:cubicBezTo>
                      <a:pt x="1195" y="901"/>
                      <a:pt x="1176" y="909"/>
                      <a:pt x="1160" y="929"/>
                    </a:cubicBezTo>
                    <a:cubicBezTo>
                      <a:pt x="1120" y="974"/>
                      <a:pt x="1063" y="1002"/>
                      <a:pt x="1005" y="1002"/>
                    </a:cubicBezTo>
                    <a:cubicBezTo>
                      <a:pt x="983" y="1002"/>
                      <a:pt x="962" y="998"/>
                      <a:pt x="940" y="990"/>
                    </a:cubicBezTo>
                    <a:cubicBezTo>
                      <a:pt x="861" y="959"/>
                      <a:pt x="819" y="874"/>
                      <a:pt x="819" y="789"/>
                    </a:cubicBezTo>
                    <a:cubicBezTo>
                      <a:pt x="825" y="777"/>
                      <a:pt x="819" y="764"/>
                      <a:pt x="819" y="758"/>
                    </a:cubicBezTo>
                    <a:cubicBezTo>
                      <a:pt x="873" y="710"/>
                      <a:pt x="916" y="643"/>
                      <a:pt x="947" y="582"/>
                    </a:cubicBezTo>
                    <a:cubicBezTo>
                      <a:pt x="976" y="519"/>
                      <a:pt x="925" y="462"/>
                      <a:pt x="874" y="462"/>
                    </a:cubicBezTo>
                    <a:cubicBezTo>
                      <a:pt x="851" y="462"/>
                      <a:pt x="828" y="474"/>
                      <a:pt x="813" y="503"/>
                    </a:cubicBezTo>
                    <a:cubicBezTo>
                      <a:pt x="776" y="582"/>
                      <a:pt x="721" y="661"/>
                      <a:pt x="642" y="691"/>
                    </a:cubicBezTo>
                    <a:cubicBezTo>
                      <a:pt x="619" y="701"/>
                      <a:pt x="596" y="706"/>
                      <a:pt x="573" y="706"/>
                    </a:cubicBezTo>
                    <a:cubicBezTo>
                      <a:pt x="515" y="706"/>
                      <a:pt x="461" y="675"/>
                      <a:pt x="417" y="630"/>
                    </a:cubicBezTo>
                    <a:cubicBezTo>
                      <a:pt x="350" y="563"/>
                      <a:pt x="301" y="472"/>
                      <a:pt x="264" y="387"/>
                    </a:cubicBezTo>
                    <a:cubicBezTo>
                      <a:pt x="216" y="277"/>
                      <a:pt x="185" y="168"/>
                      <a:pt x="161" y="58"/>
                    </a:cubicBezTo>
                    <a:cubicBezTo>
                      <a:pt x="151" y="18"/>
                      <a:pt x="120" y="1"/>
                      <a:pt x="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0" name="Google Shape;710;p35"/>
              <p:cNvSpPr/>
              <p:nvPr/>
            </p:nvSpPr>
            <p:spPr>
              <a:xfrm>
                <a:off x="4056039" y="4651588"/>
                <a:ext cx="997362" cy="760006"/>
              </a:xfrm>
              <a:custGeom>
                <a:avLst/>
                <a:gdLst/>
                <a:ahLst/>
                <a:cxnLst/>
                <a:rect l="l" t="t" r="r" b="b"/>
                <a:pathLst>
                  <a:path w="18371" h="13999" extrusionOk="0">
                    <a:moveTo>
                      <a:pt x="10678" y="1"/>
                    </a:moveTo>
                    <a:cubicBezTo>
                      <a:pt x="10678" y="1"/>
                      <a:pt x="8481" y="2832"/>
                      <a:pt x="2377" y="2832"/>
                    </a:cubicBezTo>
                    <a:cubicBezTo>
                      <a:pt x="2232" y="2832"/>
                      <a:pt x="2086" y="2830"/>
                      <a:pt x="1938" y="2827"/>
                    </a:cubicBezTo>
                    <a:cubicBezTo>
                      <a:pt x="1938" y="2827"/>
                      <a:pt x="1" y="6829"/>
                      <a:pt x="1645" y="10410"/>
                    </a:cubicBezTo>
                    <a:cubicBezTo>
                      <a:pt x="2819" y="12952"/>
                      <a:pt x="5440" y="13998"/>
                      <a:pt x="7941" y="13998"/>
                    </a:cubicBezTo>
                    <a:cubicBezTo>
                      <a:pt x="8957" y="13998"/>
                      <a:pt x="9953" y="13825"/>
                      <a:pt x="10824" y="13510"/>
                    </a:cubicBezTo>
                    <a:cubicBezTo>
                      <a:pt x="13833" y="12420"/>
                      <a:pt x="18371" y="6092"/>
                      <a:pt x="1067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1" name="Google Shape;711;p35"/>
              <p:cNvSpPr/>
              <p:nvPr/>
            </p:nvSpPr>
            <p:spPr>
              <a:xfrm>
                <a:off x="4204196" y="4635247"/>
                <a:ext cx="464342" cy="231221"/>
              </a:xfrm>
              <a:custGeom>
                <a:avLst/>
                <a:gdLst/>
                <a:ahLst/>
                <a:cxnLst/>
                <a:rect l="l" t="t" r="r" b="b"/>
                <a:pathLst>
                  <a:path w="8553" h="4259" extrusionOk="0">
                    <a:moveTo>
                      <a:pt x="8128" y="0"/>
                    </a:moveTo>
                    <a:cubicBezTo>
                      <a:pt x="8121" y="0"/>
                      <a:pt x="8114" y="1"/>
                      <a:pt x="8107" y="3"/>
                    </a:cubicBezTo>
                    <a:cubicBezTo>
                      <a:pt x="8065" y="15"/>
                      <a:pt x="8053" y="58"/>
                      <a:pt x="8053" y="95"/>
                    </a:cubicBezTo>
                    <a:cubicBezTo>
                      <a:pt x="8059" y="107"/>
                      <a:pt x="8059" y="113"/>
                      <a:pt x="8059" y="125"/>
                    </a:cubicBezTo>
                    <a:cubicBezTo>
                      <a:pt x="7626" y="612"/>
                      <a:pt x="7133" y="1057"/>
                      <a:pt x="6597" y="1441"/>
                    </a:cubicBezTo>
                    <a:cubicBezTo>
                      <a:pt x="6445" y="1550"/>
                      <a:pt x="6292" y="1654"/>
                      <a:pt x="6134" y="1757"/>
                    </a:cubicBezTo>
                    <a:cubicBezTo>
                      <a:pt x="6122" y="1764"/>
                      <a:pt x="6116" y="1770"/>
                      <a:pt x="6110" y="1776"/>
                    </a:cubicBezTo>
                    <a:cubicBezTo>
                      <a:pt x="5866" y="1898"/>
                      <a:pt x="5616" y="2019"/>
                      <a:pt x="5367" y="2135"/>
                    </a:cubicBezTo>
                    <a:cubicBezTo>
                      <a:pt x="5353" y="2113"/>
                      <a:pt x="5334" y="2097"/>
                      <a:pt x="5310" y="2097"/>
                    </a:cubicBezTo>
                    <a:cubicBezTo>
                      <a:pt x="5301" y="2097"/>
                      <a:pt x="5291" y="2100"/>
                      <a:pt x="5281" y="2105"/>
                    </a:cubicBezTo>
                    <a:lnTo>
                      <a:pt x="4020" y="2586"/>
                    </a:lnTo>
                    <a:cubicBezTo>
                      <a:pt x="4014" y="2583"/>
                      <a:pt x="4007" y="2581"/>
                      <a:pt x="3998" y="2581"/>
                    </a:cubicBezTo>
                    <a:cubicBezTo>
                      <a:pt x="3990" y="2581"/>
                      <a:pt x="3981" y="2583"/>
                      <a:pt x="3972" y="2586"/>
                    </a:cubicBezTo>
                    <a:cubicBezTo>
                      <a:pt x="3771" y="2647"/>
                      <a:pt x="3564" y="2708"/>
                      <a:pt x="3356" y="2762"/>
                    </a:cubicBezTo>
                    <a:lnTo>
                      <a:pt x="3350" y="2762"/>
                    </a:lnTo>
                    <a:cubicBezTo>
                      <a:pt x="2973" y="2860"/>
                      <a:pt x="2589" y="2945"/>
                      <a:pt x="2205" y="3012"/>
                    </a:cubicBezTo>
                    <a:cubicBezTo>
                      <a:pt x="2199" y="3006"/>
                      <a:pt x="2199" y="3000"/>
                      <a:pt x="2193" y="2994"/>
                    </a:cubicBezTo>
                    <a:cubicBezTo>
                      <a:pt x="2176" y="2972"/>
                      <a:pt x="2150" y="2961"/>
                      <a:pt x="2125" y="2961"/>
                    </a:cubicBezTo>
                    <a:cubicBezTo>
                      <a:pt x="2088" y="2961"/>
                      <a:pt x="2053" y="2985"/>
                      <a:pt x="2053" y="3037"/>
                    </a:cubicBezTo>
                    <a:cubicBezTo>
                      <a:pt x="1840" y="3067"/>
                      <a:pt x="1627" y="3097"/>
                      <a:pt x="1407" y="3122"/>
                    </a:cubicBezTo>
                    <a:cubicBezTo>
                      <a:pt x="1267" y="3134"/>
                      <a:pt x="1121" y="3146"/>
                      <a:pt x="969" y="3158"/>
                    </a:cubicBezTo>
                    <a:cubicBezTo>
                      <a:pt x="969" y="3125"/>
                      <a:pt x="949" y="3097"/>
                      <a:pt x="908" y="3097"/>
                    </a:cubicBezTo>
                    <a:cubicBezTo>
                      <a:pt x="904" y="3097"/>
                      <a:pt x="900" y="3097"/>
                      <a:pt x="896" y="3097"/>
                    </a:cubicBezTo>
                    <a:lnTo>
                      <a:pt x="147" y="3158"/>
                    </a:lnTo>
                    <a:cubicBezTo>
                      <a:pt x="134" y="3140"/>
                      <a:pt x="110" y="3122"/>
                      <a:pt x="80" y="3122"/>
                    </a:cubicBezTo>
                    <a:cubicBezTo>
                      <a:pt x="43" y="3122"/>
                      <a:pt x="0" y="3158"/>
                      <a:pt x="6" y="3201"/>
                    </a:cubicBezTo>
                    <a:cubicBezTo>
                      <a:pt x="25" y="3426"/>
                      <a:pt x="67" y="3652"/>
                      <a:pt x="128" y="3871"/>
                    </a:cubicBezTo>
                    <a:cubicBezTo>
                      <a:pt x="168" y="4030"/>
                      <a:pt x="250" y="4258"/>
                      <a:pt x="449" y="4258"/>
                    </a:cubicBezTo>
                    <a:cubicBezTo>
                      <a:pt x="464" y="4258"/>
                      <a:pt x="478" y="4257"/>
                      <a:pt x="494" y="4255"/>
                    </a:cubicBezTo>
                    <a:cubicBezTo>
                      <a:pt x="676" y="4224"/>
                      <a:pt x="762" y="3999"/>
                      <a:pt x="817" y="3841"/>
                    </a:cubicBezTo>
                    <a:cubicBezTo>
                      <a:pt x="853" y="3743"/>
                      <a:pt x="877" y="3640"/>
                      <a:pt x="890" y="3530"/>
                    </a:cubicBezTo>
                    <a:cubicBezTo>
                      <a:pt x="896" y="3469"/>
                      <a:pt x="908" y="3384"/>
                      <a:pt x="896" y="3317"/>
                    </a:cubicBezTo>
                    <a:lnTo>
                      <a:pt x="902" y="3317"/>
                    </a:lnTo>
                    <a:cubicBezTo>
                      <a:pt x="963" y="3451"/>
                      <a:pt x="1042" y="3579"/>
                      <a:pt x="1127" y="3700"/>
                    </a:cubicBezTo>
                    <a:cubicBezTo>
                      <a:pt x="1219" y="3822"/>
                      <a:pt x="1328" y="3962"/>
                      <a:pt x="1462" y="4042"/>
                    </a:cubicBezTo>
                    <a:cubicBezTo>
                      <a:pt x="1521" y="4076"/>
                      <a:pt x="1584" y="4092"/>
                      <a:pt x="1647" y="4092"/>
                    </a:cubicBezTo>
                    <a:cubicBezTo>
                      <a:pt x="1729" y="4092"/>
                      <a:pt x="1810" y="4065"/>
                      <a:pt x="1882" y="4017"/>
                    </a:cubicBezTo>
                    <a:cubicBezTo>
                      <a:pt x="2010" y="3926"/>
                      <a:pt x="2090" y="3786"/>
                      <a:pt x="2126" y="3633"/>
                    </a:cubicBezTo>
                    <a:cubicBezTo>
                      <a:pt x="2163" y="3506"/>
                      <a:pt x="2181" y="3372"/>
                      <a:pt x="2193" y="3238"/>
                    </a:cubicBezTo>
                    <a:cubicBezTo>
                      <a:pt x="2260" y="3317"/>
                      <a:pt x="2327" y="3390"/>
                      <a:pt x="2400" y="3463"/>
                    </a:cubicBezTo>
                    <a:cubicBezTo>
                      <a:pt x="2461" y="3530"/>
                      <a:pt x="2522" y="3585"/>
                      <a:pt x="2589" y="3646"/>
                    </a:cubicBezTo>
                    <a:cubicBezTo>
                      <a:pt x="2650" y="3694"/>
                      <a:pt x="2711" y="3755"/>
                      <a:pt x="2784" y="3786"/>
                    </a:cubicBezTo>
                    <a:cubicBezTo>
                      <a:pt x="2844" y="3815"/>
                      <a:pt x="2903" y="3829"/>
                      <a:pt x="2961" y="3829"/>
                    </a:cubicBezTo>
                    <a:cubicBezTo>
                      <a:pt x="3189" y="3829"/>
                      <a:pt x="3390" y="3625"/>
                      <a:pt x="3448" y="3402"/>
                    </a:cubicBezTo>
                    <a:cubicBezTo>
                      <a:pt x="3472" y="3305"/>
                      <a:pt x="3478" y="3207"/>
                      <a:pt x="3472" y="3110"/>
                    </a:cubicBezTo>
                    <a:lnTo>
                      <a:pt x="3472" y="3110"/>
                    </a:lnTo>
                    <a:cubicBezTo>
                      <a:pt x="3612" y="3274"/>
                      <a:pt x="3777" y="3414"/>
                      <a:pt x="3959" y="3512"/>
                    </a:cubicBezTo>
                    <a:cubicBezTo>
                      <a:pt x="4028" y="3546"/>
                      <a:pt x="4104" y="3569"/>
                      <a:pt x="4178" y="3569"/>
                    </a:cubicBezTo>
                    <a:cubicBezTo>
                      <a:pt x="4250" y="3569"/>
                      <a:pt x="4320" y="3547"/>
                      <a:pt x="4380" y="3493"/>
                    </a:cubicBezTo>
                    <a:cubicBezTo>
                      <a:pt x="4477" y="3408"/>
                      <a:pt x="4520" y="3274"/>
                      <a:pt x="4538" y="3152"/>
                    </a:cubicBezTo>
                    <a:cubicBezTo>
                      <a:pt x="4556" y="3043"/>
                      <a:pt x="4563" y="2933"/>
                      <a:pt x="4563" y="2823"/>
                    </a:cubicBezTo>
                    <a:cubicBezTo>
                      <a:pt x="4593" y="2866"/>
                      <a:pt x="4630" y="2903"/>
                      <a:pt x="4666" y="2939"/>
                    </a:cubicBezTo>
                    <a:cubicBezTo>
                      <a:pt x="4776" y="3037"/>
                      <a:pt x="4898" y="3140"/>
                      <a:pt x="5032" y="3195"/>
                    </a:cubicBezTo>
                    <a:cubicBezTo>
                      <a:pt x="5075" y="3213"/>
                      <a:pt x="5116" y="3221"/>
                      <a:pt x="5155" y="3221"/>
                    </a:cubicBezTo>
                    <a:cubicBezTo>
                      <a:pt x="5390" y="3221"/>
                      <a:pt x="5528" y="2916"/>
                      <a:pt x="5549" y="2702"/>
                    </a:cubicBezTo>
                    <a:cubicBezTo>
                      <a:pt x="5561" y="2592"/>
                      <a:pt x="5555" y="2476"/>
                      <a:pt x="5537" y="2360"/>
                    </a:cubicBezTo>
                    <a:lnTo>
                      <a:pt x="5537" y="2360"/>
                    </a:lnTo>
                    <a:cubicBezTo>
                      <a:pt x="5683" y="2452"/>
                      <a:pt x="5823" y="2549"/>
                      <a:pt x="5970" y="2635"/>
                    </a:cubicBezTo>
                    <a:cubicBezTo>
                      <a:pt x="6056" y="2683"/>
                      <a:pt x="6150" y="2717"/>
                      <a:pt x="6242" y="2717"/>
                    </a:cubicBezTo>
                    <a:cubicBezTo>
                      <a:pt x="6314" y="2717"/>
                      <a:pt x="6385" y="2697"/>
                      <a:pt x="6451" y="2647"/>
                    </a:cubicBezTo>
                    <a:cubicBezTo>
                      <a:pt x="6591" y="2543"/>
                      <a:pt x="6640" y="2367"/>
                      <a:pt x="6652" y="2196"/>
                    </a:cubicBezTo>
                    <a:cubicBezTo>
                      <a:pt x="6664" y="2025"/>
                      <a:pt x="6652" y="1849"/>
                      <a:pt x="6615" y="1678"/>
                    </a:cubicBezTo>
                    <a:lnTo>
                      <a:pt x="6615" y="1678"/>
                    </a:lnTo>
                    <a:cubicBezTo>
                      <a:pt x="6761" y="1764"/>
                      <a:pt x="6914" y="1849"/>
                      <a:pt x="7072" y="1922"/>
                    </a:cubicBezTo>
                    <a:cubicBezTo>
                      <a:pt x="7164" y="1962"/>
                      <a:pt x="7289" y="2008"/>
                      <a:pt x="7406" y="2008"/>
                    </a:cubicBezTo>
                    <a:cubicBezTo>
                      <a:pt x="7467" y="2008"/>
                      <a:pt x="7526" y="1996"/>
                      <a:pt x="7578" y="1965"/>
                    </a:cubicBezTo>
                    <a:cubicBezTo>
                      <a:pt x="7730" y="1867"/>
                      <a:pt x="7693" y="1630"/>
                      <a:pt x="7657" y="1483"/>
                    </a:cubicBezTo>
                    <a:cubicBezTo>
                      <a:pt x="7626" y="1331"/>
                      <a:pt x="7565" y="1185"/>
                      <a:pt x="7498" y="1045"/>
                    </a:cubicBezTo>
                    <a:lnTo>
                      <a:pt x="7498" y="1045"/>
                    </a:lnTo>
                    <a:cubicBezTo>
                      <a:pt x="7596" y="1094"/>
                      <a:pt x="7699" y="1130"/>
                      <a:pt x="7803" y="1148"/>
                    </a:cubicBezTo>
                    <a:cubicBezTo>
                      <a:pt x="7903" y="1176"/>
                      <a:pt x="8011" y="1200"/>
                      <a:pt x="8117" y="1200"/>
                    </a:cubicBezTo>
                    <a:cubicBezTo>
                      <a:pt x="8153" y="1200"/>
                      <a:pt x="8188" y="1197"/>
                      <a:pt x="8223" y="1191"/>
                    </a:cubicBezTo>
                    <a:cubicBezTo>
                      <a:pt x="8552" y="1136"/>
                      <a:pt x="8516" y="716"/>
                      <a:pt x="8430" y="484"/>
                    </a:cubicBezTo>
                    <a:cubicBezTo>
                      <a:pt x="8400" y="405"/>
                      <a:pt x="8363" y="332"/>
                      <a:pt x="8315" y="259"/>
                    </a:cubicBezTo>
                    <a:cubicBezTo>
                      <a:pt x="8272" y="198"/>
                      <a:pt x="8217" y="137"/>
                      <a:pt x="8205" y="58"/>
                    </a:cubicBezTo>
                    <a:cubicBezTo>
                      <a:pt x="8200" y="23"/>
                      <a:pt x="8162" y="0"/>
                      <a:pt x="812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2" name="Google Shape;712;p35"/>
              <p:cNvSpPr/>
              <p:nvPr/>
            </p:nvSpPr>
            <p:spPr>
              <a:xfrm>
                <a:off x="4156910" y="4635953"/>
                <a:ext cx="488176" cy="172479"/>
              </a:xfrm>
              <a:custGeom>
                <a:avLst/>
                <a:gdLst/>
                <a:ahLst/>
                <a:cxnLst/>
                <a:rect l="l" t="t" r="r" b="b"/>
                <a:pathLst>
                  <a:path w="8992" h="3177" extrusionOk="0">
                    <a:moveTo>
                      <a:pt x="8882" y="0"/>
                    </a:moveTo>
                    <a:cubicBezTo>
                      <a:pt x="8859" y="0"/>
                      <a:pt x="8836" y="10"/>
                      <a:pt x="8820" y="33"/>
                    </a:cubicBezTo>
                    <a:cubicBezTo>
                      <a:pt x="8497" y="496"/>
                      <a:pt x="8089" y="892"/>
                      <a:pt x="7638" y="1227"/>
                    </a:cubicBezTo>
                    <a:cubicBezTo>
                      <a:pt x="7163" y="1574"/>
                      <a:pt x="6646" y="1848"/>
                      <a:pt x="6104" y="2073"/>
                    </a:cubicBezTo>
                    <a:cubicBezTo>
                      <a:pt x="5513" y="2311"/>
                      <a:pt x="4897" y="2488"/>
                      <a:pt x="4276" y="2628"/>
                    </a:cubicBezTo>
                    <a:cubicBezTo>
                      <a:pt x="3631" y="2774"/>
                      <a:pt x="2979" y="2890"/>
                      <a:pt x="2321" y="2957"/>
                    </a:cubicBezTo>
                    <a:cubicBezTo>
                      <a:pt x="1930" y="3000"/>
                      <a:pt x="1536" y="3024"/>
                      <a:pt x="1143" y="3024"/>
                    </a:cubicBezTo>
                    <a:cubicBezTo>
                      <a:pt x="869" y="3024"/>
                      <a:pt x="596" y="3012"/>
                      <a:pt x="323" y="2987"/>
                    </a:cubicBezTo>
                    <a:cubicBezTo>
                      <a:pt x="244" y="2981"/>
                      <a:pt x="159" y="2975"/>
                      <a:pt x="80" y="2963"/>
                    </a:cubicBezTo>
                    <a:cubicBezTo>
                      <a:pt x="77" y="2962"/>
                      <a:pt x="74" y="2962"/>
                      <a:pt x="71" y="2962"/>
                    </a:cubicBezTo>
                    <a:cubicBezTo>
                      <a:pt x="32" y="2962"/>
                      <a:pt x="0" y="3002"/>
                      <a:pt x="0" y="3042"/>
                    </a:cubicBezTo>
                    <a:cubicBezTo>
                      <a:pt x="0" y="3084"/>
                      <a:pt x="37" y="3115"/>
                      <a:pt x="80" y="3115"/>
                    </a:cubicBezTo>
                    <a:cubicBezTo>
                      <a:pt x="437" y="3157"/>
                      <a:pt x="795" y="3177"/>
                      <a:pt x="1155" y="3177"/>
                    </a:cubicBezTo>
                    <a:cubicBezTo>
                      <a:pt x="1470" y="3177"/>
                      <a:pt x="1786" y="3162"/>
                      <a:pt x="2102" y="3133"/>
                    </a:cubicBezTo>
                    <a:cubicBezTo>
                      <a:pt x="2772" y="3072"/>
                      <a:pt x="3442" y="2963"/>
                      <a:pt x="4100" y="2823"/>
                    </a:cubicBezTo>
                    <a:cubicBezTo>
                      <a:pt x="4733" y="2689"/>
                      <a:pt x="5360" y="2518"/>
                      <a:pt x="5963" y="2287"/>
                    </a:cubicBezTo>
                    <a:cubicBezTo>
                      <a:pt x="6530" y="2073"/>
                      <a:pt x="7072" y="1805"/>
                      <a:pt x="7571" y="1458"/>
                    </a:cubicBezTo>
                    <a:cubicBezTo>
                      <a:pt x="8040" y="1135"/>
                      <a:pt x="8473" y="746"/>
                      <a:pt x="8820" y="289"/>
                    </a:cubicBezTo>
                    <a:cubicBezTo>
                      <a:pt x="8863" y="234"/>
                      <a:pt x="8905" y="173"/>
                      <a:pt x="8948" y="112"/>
                    </a:cubicBezTo>
                    <a:cubicBezTo>
                      <a:pt x="8991" y="56"/>
                      <a:pt x="8937" y="0"/>
                      <a:pt x="88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3" name="Google Shape;713;p35"/>
              <p:cNvSpPr/>
              <p:nvPr/>
            </p:nvSpPr>
            <p:spPr>
              <a:xfrm>
                <a:off x="4314947" y="4898227"/>
                <a:ext cx="168408" cy="177365"/>
              </a:xfrm>
              <a:custGeom>
                <a:avLst/>
                <a:gdLst/>
                <a:ahLst/>
                <a:cxnLst/>
                <a:rect l="l" t="t" r="r" b="b"/>
                <a:pathLst>
                  <a:path w="3102" h="3267" extrusionOk="0">
                    <a:moveTo>
                      <a:pt x="666" y="0"/>
                    </a:moveTo>
                    <a:cubicBezTo>
                      <a:pt x="450" y="0"/>
                      <a:pt x="234" y="35"/>
                      <a:pt x="25" y="99"/>
                    </a:cubicBezTo>
                    <a:cubicBezTo>
                      <a:pt x="1" y="970"/>
                      <a:pt x="360" y="1804"/>
                      <a:pt x="1024" y="2395"/>
                    </a:cubicBezTo>
                    <a:cubicBezTo>
                      <a:pt x="1566" y="2895"/>
                      <a:pt x="2248" y="3181"/>
                      <a:pt x="2961" y="3266"/>
                    </a:cubicBezTo>
                    <a:cubicBezTo>
                      <a:pt x="2967" y="3242"/>
                      <a:pt x="2973" y="3218"/>
                      <a:pt x="2979" y="3187"/>
                    </a:cubicBezTo>
                    <a:cubicBezTo>
                      <a:pt x="3101" y="2657"/>
                      <a:pt x="3059" y="2085"/>
                      <a:pt x="2864" y="1573"/>
                    </a:cubicBezTo>
                    <a:cubicBezTo>
                      <a:pt x="2730" y="1220"/>
                      <a:pt x="2516" y="909"/>
                      <a:pt x="2230" y="665"/>
                    </a:cubicBezTo>
                    <a:cubicBezTo>
                      <a:pt x="2194" y="623"/>
                      <a:pt x="2151" y="586"/>
                      <a:pt x="2108" y="550"/>
                    </a:cubicBezTo>
                    <a:cubicBezTo>
                      <a:pt x="1895" y="373"/>
                      <a:pt x="1633" y="227"/>
                      <a:pt x="1365" y="136"/>
                    </a:cubicBezTo>
                    <a:cubicBezTo>
                      <a:pt x="1142" y="43"/>
                      <a:pt x="904" y="0"/>
                      <a:pt x="6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4" name="Google Shape;714;p35"/>
              <p:cNvSpPr/>
              <p:nvPr/>
            </p:nvSpPr>
            <p:spPr>
              <a:xfrm>
                <a:off x="4214131" y="4903547"/>
                <a:ext cx="261624" cy="264012"/>
              </a:xfrm>
              <a:custGeom>
                <a:avLst/>
                <a:gdLst/>
                <a:ahLst/>
                <a:cxnLst/>
                <a:rect l="l" t="t" r="r" b="b"/>
                <a:pathLst>
                  <a:path w="4819" h="4863" extrusionOk="0">
                    <a:moveTo>
                      <a:pt x="1876" y="1"/>
                    </a:moveTo>
                    <a:cubicBezTo>
                      <a:pt x="1645" y="74"/>
                      <a:pt x="1425" y="178"/>
                      <a:pt x="1218" y="299"/>
                    </a:cubicBezTo>
                    <a:cubicBezTo>
                      <a:pt x="1017" y="415"/>
                      <a:pt x="816" y="543"/>
                      <a:pt x="646" y="708"/>
                    </a:cubicBezTo>
                    <a:cubicBezTo>
                      <a:pt x="518" y="835"/>
                      <a:pt x="414" y="982"/>
                      <a:pt x="323" y="1140"/>
                    </a:cubicBezTo>
                    <a:cubicBezTo>
                      <a:pt x="207" y="1323"/>
                      <a:pt x="128" y="1524"/>
                      <a:pt x="91" y="1737"/>
                    </a:cubicBezTo>
                    <a:cubicBezTo>
                      <a:pt x="85" y="1761"/>
                      <a:pt x="79" y="1792"/>
                      <a:pt x="79" y="1816"/>
                    </a:cubicBezTo>
                    <a:cubicBezTo>
                      <a:pt x="55" y="1926"/>
                      <a:pt x="37" y="2029"/>
                      <a:pt x="31" y="2133"/>
                    </a:cubicBezTo>
                    <a:cubicBezTo>
                      <a:pt x="0" y="2376"/>
                      <a:pt x="12" y="2626"/>
                      <a:pt x="67" y="2864"/>
                    </a:cubicBezTo>
                    <a:cubicBezTo>
                      <a:pt x="98" y="3034"/>
                      <a:pt x="140" y="3205"/>
                      <a:pt x="213" y="3369"/>
                    </a:cubicBezTo>
                    <a:cubicBezTo>
                      <a:pt x="402" y="3814"/>
                      <a:pt x="737" y="4204"/>
                      <a:pt x="1151" y="4460"/>
                    </a:cubicBezTo>
                    <a:cubicBezTo>
                      <a:pt x="1577" y="4728"/>
                      <a:pt x="2082" y="4862"/>
                      <a:pt x="2584" y="4862"/>
                    </a:cubicBezTo>
                    <a:cubicBezTo>
                      <a:pt x="2606" y="4862"/>
                      <a:pt x="2628" y="4862"/>
                      <a:pt x="2650" y="4862"/>
                    </a:cubicBezTo>
                    <a:cubicBezTo>
                      <a:pt x="3180" y="4849"/>
                      <a:pt x="3685" y="4685"/>
                      <a:pt x="4093" y="4338"/>
                    </a:cubicBezTo>
                    <a:cubicBezTo>
                      <a:pt x="4447" y="4033"/>
                      <a:pt x="4696" y="3619"/>
                      <a:pt x="4818" y="3168"/>
                    </a:cubicBezTo>
                    <a:cubicBezTo>
                      <a:pt x="4105" y="3083"/>
                      <a:pt x="3423" y="2797"/>
                      <a:pt x="2881" y="2297"/>
                    </a:cubicBezTo>
                    <a:cubicBezTo>
                      <a:pt x="2217" y="1706"/>
                      <a:pt x="1858" y="872"/>
                      <a:pt x="188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5" name="Google Shape;715;p35"/>
              <p:cNvSpPr/>
              <p:nvPr/>
            </p:nvSpPr>
            <p:spPr>
              <a:xfrm>
                <a:off x="4629773" y="4780581"/>
                <a:ext cx="168353" cy="177583"/>
              </a:xfrm>
              <a:custGeom>
                <a:avLst/>
                <a:gdLst/>
                <a:ahLst/>
                <a:cxnLst/>
                <a:rect l="l" t="t" r="r" b="b"/>
                <a:pathLst>
                  <a:path w="3101" h="3271" extrusionOk="0">
                    <a:moveTo>
                      <a:pt x="667" y="1"/>
                    </a:moveTo>
                    <a:cubicBezTo>
                      <a:pt x="451" y="1"/>
                      <a:pt x="234" y="37"/>
                      <a:pt x="25" y="104"/>
                    </a:cubicBezTo>
                    <a:cubicBezTo>
                      <a:pt x="0" y="969"/>
                      <a:pt x="354" y="1809"/>
                      <a:pt x="1024" y="2400"/>
                    </a:cubicBezTo>
                    <a:cubicBezTo>
                      <a:pt x="1566" y="2899"/>
                      <a:pt x="2248" y="3180"/>
                      <a:pt x="2961" y="3271"/>
                    </a:cubicBezTo>
                    <a:cubicBezTo>
                      <a:pt x="2967" y="3247"/>
                      <a:pt x="2973" y="3216"/>
                      <a:pt x="2979" y="3192"/>
                    </a:cubicBezTo>
                    <a:cubicBezTo>
                      <a:pt x="3101" y="2662"/>
                      <a:pt x="3058" y="2089"/>
                      <a:pt x="2863" y="1578"/>
                    </a:cubicBezTo>
                    <a:cubicBezTo>
                      <a:pt x="2723" y="1224"/>
                      <a:pt x="2510" y="914"/>
                      <a:pt x="2230" y="670"/>
                    </a:cubicBezTo>
                    <a:cubicBezTo>
                      <a:pt x="2187" y="628"/>
                      <a:pt x="2151" y="591"/>
                      <a:pt x="2108" y="554"/>
                    </a:cubicBezTo>
                    <a:cubicBezTo>
                      <a:pt x="1895" y="372"/>
                      <a:pt x="1633" y="232"/>
                      <a:pt x="1365" y="140"/>
                    </a:cubicBezTo>
                    <a:cubicBezTo>
                      <a:pt x="1142" y="45"/>
                      <a:pt x="905" y="1"/>
                      <a:pt x="66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 name="Google Shape;716;p35"/>
              <p:cNvSpPr/>
              <p:nvPr/>
            </p:nvSpPr>
            <p:spPr>
              <a:xfrm>
                <a:off x="4528903" y="4786173"/>
                <a:ext cx="261624" cy="263632"/>
              </a:xfrm>
              <a:custGeom>
                <a:avLst/>
                <a:gdLst/>
                <a:ahLst/>
                <a:cxnLst/>
                <a:rect l="l" t="t" r="r" b="b"/>
                <a:pathLst>
                  <a:path w="4819" h="4856" extrusionOk="0">
                    <a:moveTo>
                      <a:pt x="1877" y="1"/>
                    </a:moveTo>
                    <a:cubicBezTo>
                      <a:pt x="1645" y="74"/>
                      <a:pt x="1426" y="177"/>
                      <a:pt x="1219" y="293"/>
                    </a:cubicBezTo>
                    <a:cubicBezTo>
                      <a:pt x="1018" y="415"/>
                      <a:pt x="817" y="543"/>
                      <a:pt x="646" y="707"/>
                    </a:cubicBezTo>
                    <a:cubicBezTo>
                      <a:pt x="518" y="835"/>
                      <a:pt x="415" y="981"/>
                      <a:pt x="324" y="1140"/>
                    </a:cubicBezTo>
                    <a:cubicBezTo>
                      <a:pt x="208" y="1322"/>
                      <a:pt x="129" y="1523"/>
                      <a:pt x="92" y="1737"/>
                    </a:cubicBezTo>
                    <a:cubicBezTo>
                      <a:pt x="86" y="1761"/>
                      <a:pt x="80" y="1785"/>
                      <a:pt x="74" y="1816"/>
                    </a:cubicBezTo>
                    <a:cubicBezTo>
                      <a:pt x="56" y="1919"/>
                      <a:pt x="37" y="2029"/>
                      <a:pt x="31" y="2133"/>
                    </a:cubicBezTo>
                    <a:cubicBezTo>
                      <a:pt x="1" y="2376"/>
                      <a:pt x="13" y="2626"/>
                      <a:pt x="68" y="2863"/>
                    </a:cubicBezTo>
                    <a:cubicBezTo>
                      <a:pt x="92" y="3034"/>
                      <a:pt x="141" y="3205"/>
                      <a:pt x="214" y="3363"/>
                    </a:cubicBezTo>
                    <a:cubicBezTo>
                      <a:pt x="403" y="3814"/>
                      <a:pt x="738" y="4197"/>
                      <a:pt x="1152" y="4459"/>
                    </a:cubicBezTo>
                    <a:cubicBezTo>
                      <a:pt x="1577" y="4727"/>
                      <a:pt x="2081" y="4856"/>
                      <a:pt x="2582" y="4856"/>
                    </a:cubicBezTo>
                    <a:cubicBezTo>
                      <a:pt x="2605" y="4856"/>
                      <a:pt x="2628" y="4856"/>
                      <a:pt x="2650" y="4855"/>
                    </a:cubicBezTo>
                    <a:cubicBezTo>
                      <a:pt x="3180" y="4843"/>
                      <a:pt x="3686" y="4679"/>
                      <a:pt x="4088" y="4337"/>
                    </a:cubicBezTo>
                    <a:cubicBezTo>
                      <a:pt x="4447" y="4033"/>
                      <a:pt x="4697" y="3619"/>
                      <a:pt x="4819" y="3168"/>
                    </a:cubicBezTo>
                    <a:cubicBezTo>
                      <a:pt x="4106" y="3077"/>
                      <a:pt x="3424" y="2796"/>
                      <a:pt x="2876" y="2297"/>
                    </a:cubicBezTo>
                    <a:cubicBezTo>
                      <a:pt x="2212" y="1706"/>
                      <a:pt x="1858" y="866"/>
                      <a:pt x="188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 name="Google Shape;717;p35"/>
              <p:cNvSpPr/>
              <p:nvPr/>
            </p:nvSpPr>
            <p:spPr>
              <a:xfrm>
                <a:off x="4503061" y="5088730"/>
                <a:ext cx="93379" cy="77200"/>
              </a:xfrm>
              <a:custGeom>
                <a:avLst/>
                <a:gdLst/>
                <a:ahLst/>
                <a:cxnLst/>
                <a:rect l="l" t="t" r="r" b="b"/>
                <a:pathLst>
                  <a:path w="1720" h="1422" extrusionOk="0">
                    <a:moveTo>
                      <a:pt x="1634" y="1"/>
                    </a:moveTo>
                    <a:cubicBezTo>
                      <a:pt x="1591" y="1"/>
                      <a:pt x="1567" y="37"/>
                      <a:pt x="1561" y="80"/>
                    </a:cubicBezTo>
                    <a:cubicBezTo>
                      <a:pt x="1543" y="263"/>
                      <a:pt x="1506" y="446"/>
                      <a:pt x="1463" y="622"/>
                    </a:cubicBezTo>
                    <a:cubicBezTo>
                      <a:pt x="1421" y="787"/>
                      <a:pt x="1372" y="951"/>
                      <a:pt x="1287" y="1097"/>
                    </a:cubicBezTo>
                    <a:cubicBezTo>
                      <a:pt x="1250" y="1164"/>
                      <a:pt x="1202" y="1231"/>
                      <a:pt x="1128" y="1256"/>
                    </a:cubicBezTo>
                    <a:cubicBezTo>
                      <a:pt x="1100" y="1265"/>
                      <a:pt x="1073" y="1269"/>
                      <a:pt x="1045" y="1269"/>
                    </a:cubicBezTo>
                    <a:cubicBezTo>
                      <a:pt x="1000" y="1269"/>
                      <a:pt x="957" y="1259"/>
                      <a:pt x="915" y="1243"/>
                    </a:cubicBezTo>
                    <a:cubicBezTo>
                      <a:pt x="769" y="1189"/>
                      <a:pt x="641" y="1067"/>
                      <a:pt x="532" y="957"/>
                    </a:cubicBezTo>
                    <a:cubicBezTo>
                      <a:pt x="398" y="829"/>
                      <a:pt x="276" y="683"/>
                      <a:pt x="172" y="531"/>
                    </a:cubicBezTo>
                    <a:cubicBezTo>
                      <a:pt x="155" y="505"/>
                      <a:pt x="131" y="494"/>
                      <a:pt x="107" y="494"/>
                    </a:cubicBezTo>
                    <a:cubicBezTo>
                      <a:pt x="53" y="494"/>
                      <a:pt x="0" y="549"/>
                      <a:pt x="38" y="604"/>
                    </a:cubicBezTo>
                    <a:cubicBezTo>
                      <a:pt x="142" y="762"/>
                      <a:pt x="264" y="908"/>
                      <a:pt x="398" y="1042"/>
                    </a:cubicBezTo>
                    <a:cubicBezTo>
                      <a:pt x="525" y="1170"/>
                      <a:pt x="672" y="1304"/>
                      <a:pt x="836" y="1377"/>
                    </a:cubicBezTo>
                    <a:cubicBezTo>
                      <a:pt x="902" y="1406"/>
                      <a:pt x="972" y="1421"/>
                      <a:pt x="1041" y="1421"/>
                    </a:cubicBezTo>
                    <a:cubicBezTo>
                      <a:pt x="1151" y="1421"/>
                      <a:pt x="1257" y="1382"/>
                      <a:pt x="1336" y="1292"/>
                    </a:cubicBezTo>
                    <a:cubicBezTo>
                      <a:pt x="1463" y="1146"/>
                      <a:pt x="1530" y="957"/>
                      <a:pt x="1579" y="774"/>
                    </a:cubicBezTo>
                    <a:cubicBezTo>
                      <a:pt x="1646" y="549"/>
                      <a:pt x="1689" y="318"/>
                      <a:pt x="1713" y="80"/>
                    </a:cubicBezTo>
                    <a:cubicBezTo>
                      <a:pt x="1719" y="37"/>
                      <a:pt x="1677" y="1"/>
                      <a:pt x="163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8" name="Google Shape;718;p35"/>
              <p:cNvSpPr/>
              <p:nvPr/>
            </p:nvSpPr>
            <p:spPr>
              <a:xfrm>
                <a:off x="4353330" y="5167287"/>
                <a:ext cx="123401" cy="116778"/>
              </a:xfrm>
              <a:custGeom>
                <a:avLst/>
                <a:gdLst/>
                <a:ahLst/>
                <a:cxnLst/>
                <a:rect l="l" t="t" r="r" b="b"/>
                <a:pathLst>
                  <a:path w="2273" h="2151" extrusionOk="0">
                    <a:moveTo>
                      <a:pt x="1241" y="0"/>
                    </a:moveTo>
                    <a:cubicBezTo>
                      <a:pt x="1053" y="0"/>
                      <a:pt x="867" y="55"/>
                      <a:pt x="707" y="156"/>
                    </a:cubicBezTo>
                    <a:cubicBezTo>
                      <a:pt x="652" y="186"/>
                      <a:pt x="603" y="223"/>
                      <a:pt x="555" y="265"/>
                    </a:cubicBezTo>
                    <a:cubicBezTo>
                      <a:pt x="372" y="332"/>
                      <a:pt x="220" y="479"/>
                      <a:pt x="128" y="655"/>
                    </a:cubicBezTo>
                    <a:cubicBezTo>
                      <a:pt x="6" y="905"/>
                      <a:pt x="0" y="1210"/>
                      <a:pt x="116" y="1465"/>
                    </a:cubicBezTo>
                    <a:cubicBezTo>
                      <a:pt x="299" y="1884"/>
                      <a:pt x="768" y="2151"/>
                      <a:pt x="1224" y="2151"/>
                    </a:cubicBezTo>
                    <a:cubicBezTo>
                      <a:pt x="1345" y="2151"/>
                      <a:pt x="1464" y="2132"/>
                      <a:pt x="1578" y="2093"/>
                    </a:cubicBezTo>
                    <a:cubicBezTo>
                      <a:pt x="1876" y="1989"/>
                      <a:pt x="2071" y="1752"/>
                      <a:pt x="2163" y="1453"/>
                    </a:cubicBezTo>
                    <a:cubicBezTo>
                      <a:pt x="2248" y="1149"/>
                      <a:pt x="2272" y="795"/>
                      <a:pt x="2114" y="509"/>
                    </a:cubicBezTo>
                    <a:cubicBezTo>
                      <a:pt x="1980" y="278"/>
                      <a:pt x="1749" y="107"/>
                      <a:pt x="1493" y="34"/>
                    </a:cubicBezTo>
                    <a:cubicBezTo>
                      <a:pt x="1410" y="11"/>
                      <a:pt x="1325" y="0"/>
                      <a:pt x="124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9" name="Google Shape;719;p35"/>
              <p:cNvSpPr/>
              <p:nvPr/>
            </p:nvSpPr>
            <p:spPr>
              <a:xfrm>
                <a:off x="4669458" y="5049913"/>
                <a:ext cx="123401" cy="116615"/>
              </a:xfrm>
              <a:custGeom>
                <a:avLst/>
                <a:gdLst/>
                <a:ahLst/>
                <a:cxnLst/>
                <a:rect l="l" t="t" r="r" b="b"/>
                <a:pathLst>
                  <a:path w="2273" h="2148" extrusionOk="0">
                    <a:moveTo>
                      <a:pt x="1238" y="0"/>
                    </a:moveTo>
                    <a:cubicBezTo>
                      <a:pt x="1052" y="0"/>
                      <a:pt x="865" y="55"/>
                      <a:pt x="701" y="156"/>
                    </a:cubicBezTo>
                    <a:cubicBezTo>
                      <a:pt x="652" y="186"/>
                      <a:pt x="603" y="223"/>
                      <a:pt x="555" y="265"/>
                    </a:cubicBezTo>
                    <a:cubicBezTo>
                      <a:pt x="372" y="332"/>
                      <a:pt x="214" y="472"/>
                      <a:pt x="128" y="649"/>
                    </a:cubicBezTo>
                    <a:cubicBezTo>
                      <a:pt x="0" y="905"/>
                      <a:pt x="0" y="1203"/>
                      <a:pt x="116" y="1465"/>
                    </a:cubicBezTo>
                    <a:cubicBezTo>
                      <a:pt x="300" y="1881"/>
                      <a:pt x="769" y="2148"/>
                      <a:pt x="1226" y="2148"/>
                    </a:cubicBezTo>
                    <a:cubicBezTo>
                      <a:pt x="1343" y="2148"/>
                      <a:pt x="1461" y="2130"/>
                      <a:pt x="1572" y="2092"/>
                    </a:cubicBezTo>
                    <a:cubicBezTo>
                      <a:pt x="1876" y="1989"/>
                      <a:pt x="2071" y="1745"/>
                      <a:pt x="2157" y="1447"/>
                    </a:cubicBezTo>
                    <a:cubicBezTo>
                      <a:pt x="2248" y="1148"/>
                      <a:pt x="2272" y="789"/>
                      <a:pt x="2114" y="509"/>
                    </a:cubicBezTo>
                    <a:cubicBezTo>
                      <a:pt x="1980" y="277"/>
                      <a:pt x="1748" y="107"/>
                      <a:pt x="1487" y="34"/>
                    </a:cubicBezTo>
                    <a:cubicBezTo>
                      <a:pt x="1405" y="11"/>
                      <a:pt x="1322" y="0"/>
                      <a:pt x="123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2" name="Hình chữ nhật 1">
            <a:extLst>
              <a:ext uri="{FF2B5EF4-FFF2-40B4-BE49-F238E27FC236}">
                <a16:creationId xmlns:a16="http://schemas.microsoft.com/office/drawing/2014/main" id="{CA0319E2-0EF5-6EB0-738C-A2A7CFDEA023}"/>
              </a:ext>
            </a:extLst>
          </p:cNvPr>
          <p:cNvSpPr/>
          <p:nvPr/>
        </p:nvSpPr>
        <p:spPr>
          <a:xfrm>
            <a:off x="9159508" y="203200"/>
            <a:ext cx="2912533" cy="6383867"/>
          </a:xfrm>
          <a:prstGeom prst="rect">
            <a:avLst/>
          </a:prstGeom>
          <a:solidFill>
            <a:srgbClr val="FFE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7" name="Hình chữ nhật: Góc Tròn 6">
            <a:extLst>
              <a:ext uri="{FF2B5EF4-FFF2-40B4-BE49-F238E27FC236}">
                <a16:creationId xmlns:a16="http://schemas.microsoft.com/office/drawing/2014/main" id="{7313D582-B2EE-D3DE-85ED-2721ACE24B87}"/>
              </a:ext>
            </a:extLst>
          </p:cNvPr>
          <p:cNvSpPr/>
          <p:nvPr/>
        </p:nvSpPr>
        <p:spPr>
          <a:xfrm>
            <a:off x="6513444" y="-790614"/>
            <a:ext cx="6401296" cy="6075515"/>
          </a:xfrm>
          <a:prstGeom prst="roundRect">
            <a:avLst>
              <a:gd name="adj" fmla="val 12714"/>
            </a:avLst>
          </a:prstGeom>
          <a:solidFill>
            <a:srgbClr val="EE7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8" name="Hình chữ nhật: Góc Tròn 7">
            <a:extLst>
              <a:ext uri="{FF2B5EF4-FFF2-40B4-BE49-F238E27FC236}">
                <a16:creationId xmlns:a16="http://schemas.microsoft.com/office/drawing/2014/main" id="{3175780A-B055-F8CD-7DBA-A7E2F02E5199}"/>
              </a:ext>
            </a:extLst>
          </p:cNvPr>
          <p:cNvSpPr/>
          <p:nvPr/>
        </p:nvSpPr>
        <p:spPr>
          <a:xfrm>
            <a:off x="3742721" y="212271"/>
            <a:ext cx="8209793" cy="4801421"/>
          </a:xfrm>
          <a:prstGeom prst="roundRect">
            <a:avLst>
              <a:gd name="adj" fmla="val 105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pic>
        <p:nvPicPr>
          <p:cNvPr id="3" name="Picture 2">
            <a:extLst>
              <a:ext uri="{FF2B5EF4-FFF2-40B4-BE49-F238E27FC236}">
                <a16:creationId xmlns:a16="http://schemas.microsoft.com/office/drawing/2014/main" id="{50473654-2AB8-9F89-4D2D-991E689430A4}"/>
              </a:ext>
            </a:extLst>
          </p:cNvPr>
          <p:cNvPicPr>
            <a:picLocks noChangeAspect="1"/>
          </p:cNvPicPr>
          <p:nvPr/>
        </p:nvPicPr>
        <p:blipFill>
          <a:blip r:embed="rId3"/>
          <a:stretch>
            <a:fillRect/>
          </a:stretch>
        </p:blipFill>
        <p:spPr>
          <a:xfrm>
            <a:off x="5321728" y="1522684"/>
            <a:ext cx="5121084" cy="920576"/>
          </a:xfrm>
          <a:prstGeom prst="rect">
            <a:avLst/>
          </a:prstGeom>
        </p:spPr>
      </p:pic>
      <p:pic>
        <p:nvPicPr>
          <p:cNvPr id="4" name="Picture 3">
            <a:extLst>
              <a:ext uri="{FF2B5EF4-FFF2-40B4-BE49-F238E27FC236}">
                <a16:creationId xmlns:a16="http://schemas.microsoft.com/office/drawing/2014/main" id="{0C9A9C13-74E3-B11E-3260-230606B0A363}"/>
              </a:ext>
            </a:extLst>
          </p:cNvPr>
          <p:cNvPicPr>
            <a:picLocks noChangeAspect="1"/>
          </p:cNvPicPr>
          <p:nvPr/>
        </p:nvPicPr>
        <p:blipFill>
          <a:blip r:embed="rId4"/>
          <a:stretch>
            <a:fillRect/>
          </a:stretch>
        </p:blipFill>
        <p:spPr>
          <a:xfrm>
            <a:off x="5989807" y="-97967"/>
            <a:ext cx="3487214" cy="1780186"/>
          </a:xfrm>
          <a:prstGeom prst="rect">
            <a:avLst/>
          </a:prstGeom>
        </p:spPr>
      </p:pic>
      <p:pic>
        <p:nvPicPr>
          <p:cNvPr id="5" name="Picture 4">
            <a:extLst>
              <a:ext uri="{FF2B5EF4-FFF2-40B4-BE49-F238E27FC236}">
                <a16:creationId xmlns:a16="http://schemas.microsoft.com/office/drawing/2014/main" id="{A9B8E1B3-A02C-DFDE-3A45-3FE9B34B396E}"/>
              </a:ext>
            </a:extLst>
          </p:cNvPr>
          <p:cNvPicPr>
            <a:picLocks noChangeAspect="1"/>
          </p:cNvPicPr>
          <p:nvPr/>
        </p:nvPicPr>
        <p:blipFill>
          <a:blip r:embed="rId5"/>
          <a:stretch>
            <a:fillRect/>
          </a:stretch>
        </p:blipFill>
        <p:spPr>
          <a:xfrm>
            <a:off x="3778791" y="2279222"/>
            <a:ext cx="8413209" cy="263979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915CB4B3-3B00-EA00-891B-561E2CC7E749}"/>
              </a:ext>
            </a:extLst>
          </p:cNvPr>
          <p:cNvGrpSpPr/>
          <p:nvPr/>
        </p:nvGrpSpPr>
        <p:grpSpPr>
          <a:xfrm>
            <a:off x="290733" y="203983"/>
            <a:ext cx="11610536" cy="6450036"/>
            <a:chOff x="290733" y="203983"/>
            <a:chExt cx="11610536" cy="6450036"/>
          </a:xfrm>
        </p:grpSpPr>
        <p:sp>
          <p:nvSpPr>
            <p:cNvPr id="3" name="Hình chữ nhật: Góc Tròn 2">
              <a:extLst>
                <a:ext uri="{FF2B5EF4-FFF2-40B4-BE49-F238E27FC236}">
                  <a16:creationId xmlns:a16="http://schemas.microsoft.com/office/drawing/2014/main" id="{7106D7FD-90E8-1BC4-08A5-60D069B3BAFC}"/>
                </a:ext>
              </a:extLst>
            </p:cNvPr>
            <p:cNvSpPr/>
            <p:nvPr/>
          </p:nvSpPr>
          <p:spPr>
            <a:xfrm>
              <a:off x="290733" y="203983"/>
              <a:ext cx="11610536" cy="6450036"/>
            </a:xfrm>
            <a:prstGeom prst="roundRect">
              <a:avLst/>
            </a:prstGeom>
            <a:solidFill>
              <a:srgbClr val="FFF7E1"/>
            </a:solidFill>
            <a:ln w="28575">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ình chữ nhật: Góc Tròn 3">
              <a:extLst>
                <a:ext uri="{FF2B5EF4-FFF2-40B4-BE49-F238E27FC236}">
                  <a16:creationId xmlns:a16="http://schemas.microsoft.com/office/drawing/2014/main" id="{77832336-C854-1F1F-624A-DA4A73EDA128}"/>
                </a:ext>
              </a:extLst>
            </p:cNvPr>
            <p:cNvSpPr/>
            <p:nvPr/>
          </p:nvSpPr>
          <p:spPr>
            <a:xfrm>
              <a:off x="576775" y="422031"/>
              <a:ext cx="11043139" cy="5992837"/>
            </a:xfrm>
            <a:prstGeom prst="roundRect">
              <a:avLst/>
            </a:prstGeom>
            <a:noFill/>
            <a:ln w="28575">
              <a:solidFill>
                <a:srgbClr val="FF5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Hộp Văn bản 10">
            <a:extLst>
              <a:ext uri="{FF2B5EF4-FFF2-40B4-BE49-F238E27FC236}">
                <a16:creationId xmlns:a16="http://schemas.microsoft.com/office/drawing/2014/main" id="{039F6A5F-47F0-93B7-7255-CBF0C204472B}"/>
              </a:ext>
            </a:extLst>
          </p:cNvPr>
          <p:cNvSpPr txBox="1"/>
          <p:nvPr/>
        </p:nvSpPr>
        <p:spPr>
          <a:xfrm>
            <a:off x="2158408" y="593850"/>
            <a:ext cx="9025659" cy="646331"/>
          </a:xfrm>
          <a:prstGeom prst="rect">
            <a:avLst/>
          </a:prstGeom>
          <a:solidFill>
            <a:schemeClr val="accent2">
              <a:lumMod val="20000"/>
              <a:lumOff val="80000"/>
            </a:schemeClr>
          </a:solidFill>
        </p:spPr>
        <p:txBody>
          <a:bodyPr wrap="square">
            <a:spAutoFit/>
          </a:bodyPr>
          <a:lstStyle/>
          <a:p>
            <a:pPr lvl="0" algn="ctr">
              <a:defRPr/>
            </a:pPr>
            <a:r>
              <a:rPr lang="en-US" sz="3600" b="1" dirty="0">
                <a:solidFill>
                  <a:prstClr val="black"/>
                </a:solidFill>
                <a:latin typeface="Calibri" panose="020F0502020204030204" pitchFamily="34" charset="0"/>
                <a:cs typeface="Calibri" panose="020F0502020204030204" pitchFamily="34" charset="0"/>
              </a:rPr>
              <a:t>1. </a:t>
            </a:r>
            <a:r>
              <a:rPr lang="vi-VN" sz="3600" b="1" dirty="0">
                <a:solidFill>
                  <a:prstClr val="black"/>
                </a:solidFill>
                <a:latin typeface="Calibri" panose="020F0502020204030204" pitchFamily="34" charset="0"/>
                <a:cs typeface="Calibri" panose="020F0502020204030204" pitchFamily="34" charset="0"/>
              </a:rPr>
              <a:t>Lập danh sách những người đáng tin cậy</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4">
            <a:extLst>
              <a:ext uri="{FF2B5EF4-FFF2-40B4-BE49-F238E27FC236}">
                <a16:creationId xmlns:a16="http://schemas.microsoft.com/office/drawing/2014/main" id="{32B7322F-7D7C-F74F-84F6-C4CAE1B7108D}"/>
              </a:ext>
            </a:extLst>
          </p:cNvPr>
          <p:cNvPicPr>
            <a:picLocks noChangeAspect="1"/>
          </p:cNvPicPr>
          <p:nvPr/>
        </p:nvPicPr>
        <p:blipFill>
          <a:blip r:embed="rId3"/>
          <a:stretch>
            <a:fillRect/>
          </a:stretch>
        </p:blipFill>
        <p:spPr>
          <a:xfrm>
            <a:off x="1334346" y="340242"/>
            <a:ext cx="768821" cy="951194"/>
          </a:xfrm>
          <a:prstGeom prst="rect">
            <a:avLst/>
          </a:prstGeom>
          <a:solidFill>
            <a:schemeClr val="accent2">
              <a:lumMod val="20000"/>
              <a:lumOff val="80000"/>
            </a:schemeClr>
          </a:solidFill>
        </p:spPr>
      </p:pic>
      <p:sp>
        <p:nvSpPr>
          <p:cNvPr id="9" name="TextBox 8">
            <a:extLst>
              <a:ext uri="{FF2B5EF4-FFF2-40B4-BE49-F238E27FC236}">
                <a16:creationId xmlns:a16="http://schemas.microsoft.com/office/drawing/2014/main" id="{0D1C8916-3E06-4AAC-9DF8-6BBA7A8B1B68}"/>
              </a:ext>
            </a:extLst>
          </p:cNvPr>
          <p:cNvSpPr txBox="1"/>
          <p:nvPr/>
        </p:nvSpPr>
        <p:spPr>
          <a:xfrm>
            <a:off x="1048150" y="2068639"/>
            <a:ext cx="10126668" cy="2031325"/>
          </a:xfrm>
          <a:prstGeom prst="rect">
            <a:avLst/>
          </a:prstGeom>
          <a:noFill/>
        </p:spPr>
        <p:txBody>
          <a:bodyPr wrap="square" lIns="0" tIns="0" rIns="0" bIns="0" rtlCol="0">
            <a:spAutoFit/>
          </a:bodyPr>
          <a:lstStyle/>
          <a:p>
            <a:pPr lvl="0" algn="just">
              <a:defRPr/>
            </a:pPr>
            <a:r>
              <a:rPr lang="vi-VN" sz="4400" dirty="0">
                <a:solidFill>
                  <a:srgbClr val="002060"/>
                </a:solidFill>
              </a:rPr>
              <a:t>Hãy lập danh sách những người đáng tin cậy có thể giúp em khi em cần giúp đỡ. Cho biết vì sao em chọn những người đó.</a:t>
            </a:r>
            <a:endParaRPr kumimoji="0" lang="en-US" sz="4400" b="0" i="0" u="none" strike="noStrike" kern="120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2017612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0" name="Picture 12" descr="Free vector white grid notepaper journal sticker vector">
            <a:extLst>
              <a:ext uri="{FF2B5EF4-FFF2-40B4-BE49-F238E27FC236}">
                <a16:creationId xmlns:a16="http://schemas.microsoft.com/office/drawing/2014/main" id="{AF0091C5-5AED-CC24-1151-087E13BB94D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6575" y1="20836" x2="34665" y2="20927"/>
                        <a14:foregroundMark x1="27796" y1="19968" x2="27796" y2="19968"/>
                        <a14:foregroundMark x1="27796" y1="19968" x2="27796" y2="19968"/>
                        <a14:foregroundMark x1="42971" y1="24441" x2="42971" y2="24441"/>
                        <a14:foregroundMark x1="42812" y1="24281" x2="42812" y2="24281"/>
                        <a14:foregroundMark x1="40096" y1="23323" x2="40096" y2="23323"/>
                        <a14:foregroundMark x1="39776" y1="23323" x2="39776" y2="23323"/>
                        <a14:foregroundMark x1="38179" y1="22843" x2="38179" y2="22843"/>
                        <a14:foregroundMark x1="37700" y1="22524" x2="37700" y2="22524"/>
                        <a14:foregroundMark x1="37700" y1="22045" x2="37700" y2="22045"/>
                        <a14:foregroundMark x1="38658" y1="22045" x2="38658" y2="22045"/>
                        <a14:foregroundMark x1="37220" y1="21246" x2="37220" y2="21246"/>
                        <a14:foregroundMark x1="36741" y1="21246" x2="36741" y2="21246"/>
                        <a14:foregroundMark x1="36741" y1="21246" x2="36741" y2="21246"/>
                        <a14:foregroundMark x1="39617" y1="21406" x2="40256" y2="21725"/>
                        <a14:foregroundMark x1="41054" y1="21565" x2="41693" y2="22045"/>
                        <a14:foregroundMark x1="42332" y1="21725" x2="42332" y2="21725"/>
                        <a14:foregroundMark x1="43770" y1="21725" x2="43770" y2="21725"/>
                        <a14:foregroundMark x1="44249" y1="21565" x2="44249" y2="21565"/>
                        <a14:foregroundMark x1="45048" y1="21565" x2="45048" y2="21565"/>
                        <a14:foregroundMark x1="45048" y1="21565" x2="37859" y2="21246"/>
                        <a14:foregroundMark x1="37859" y1="21246" x2="47923" y2="21885"/>
                        <a14:foregroundMark x1="47923" y1="21885" x2="39457" y2="22045"/>
                        <a14:foregroundMark x1="36741" y1="21246" x2="36901" y2="22684"/>
                        <a14:foregroundMark x1="67891" y1="32268" x2="38019" y2="34984"/>
                        <a14:foregroundMark x1="38019" y1="34984" x2="35783" y2="48562"/>
                        <a14:foregroundMark x1="35783" y1="48562" x2="45527" y2="61182"/>
                        <a14:foregroundMark x1="45527" y1="61182" x2="53834" y2="61182"/>
                        <a14:foregroundMark x1="53834" y1="61182" x2="59425" y2="56230"/>
                        <a14:foregroundMark x1="59425" y1="56230" x2="59265" y2="47125"/>
                        <a14:foregroundMark x1="59265" y1="47125" x2="58626" y2="46486"/>
                      </a14:backgroundRemoval>
                    </a14:imgEffect>
                  </a14:imgLayer>
                </a14:imgProps>
              </a:ext>
              <a:ext uri="{28A0092B-C50C-407E-A947-70E740481C1C}">
                <a14:useLocalDpi xmlns:a14="http://schemas.microsoft.com/office/drawing/2010/main" val="0"/>
              </a:ext>
            </a:extLst>
          </a:blip>
          <a:srcRect l="17507" t="15683" r="16547" b="15308"/>
          <a:stretch/>
        </p:blipFill>
        <p:spPr bwMode="auto">
          <a:xfrm>
            <a:off x="0" y="-135883"/>
            <a:ext cx="8556391" cy="686135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2CEA22C-54C8-3C3C-1971-480746E9EA61}"/>
              </a:ext>
            </a:extLst>
          </p:cNvPr>
          <p:cNvSpPr txBox="1"/>
          <p:nvPr/>
        </p:nvSpPr>
        <p:spPr>
          <a:xfrm>
            <a:off x="577796" y="2222257"/>
            <a:ext cx="7234703" cy="2862322"/>
          </a:xfrm>
          <a:prstGeom prst="rect">
            <a:avLst/>
          </a:prstGeom>
          <a:noFill/>
        </p:spPr>
        <p:txBody>
          <a:bodyPr wrap="square" rtlCol="0">
            <a:spAutoFit/>
          </a:bodyPr>
          <a:lstStyle/>
          <a:p>
            <a:pPr lvl="0" algn="just">
              <a:defRPr/>
            </a:pPr>
            <a:r>
              <a:rPr lang="en-US" sz="3600" dirty="0">
                <a:solidFill>
                  <a:prstClr val="black"/>
                </a:solidFill>
                <a:cs typeface="Calibri" panose="020F0502020204030204" pitchFamily="34" charset="0"/>
              </a:rPr>
              <a:t>N</a:t>
            </a:r>
            <a:r>
              <a:rPr lang="vi-VN" sz="3600" dirty="0">
                <a:solidFill>
                  <a:prstClr val="black"/>
                </a:solidFill>
                <a:cs typeface="Calibri" panose="020F0502020204030204" pitchFamily="34" charset="0"/>
              </a:rPr>
              <a:t>goài bố mẹ, ông bà, anh chị em, thầy cô cũng là những người chúng ta tin tưởng để có thể chia sẻ những tâm tư tình cảm, những lo lắng, những sợ hãi.</a:t>
            </a:r>
            <a:endParaRPr kumimoji="0" lang="en-VN" sz="3600" i="0" u="none" strike="noStrike" kern="1200" cap="none" spc="0" normalizeH="0" baseline="0" noProof="0" dirty="0">
              <a:ln>
                <a:noFill/>
              </a:ln>
              <a:solidFill>
                <a:prstClr val="black"/>
              </a:solidFill>
              <a:effectLst/>
              <a:uLnTx/>
              <a:uFillTx/>
              <a:cs typeface="Calibri" panose="020F0502020204030204" pitchFamily="34" charset="0"/>
            </a:endParaRPr>
          </a:p>
        </p:txBody>
      </p:sp>
      <p:pic>
        <p:nvPicPr>
          <p:cNvPr id="2" name="Picture 1">
            <a:extLst>
              <a:ext uri="{FF2B5EF4-FFF2-40B4-BE49-F238E27FC236}">
                <a16:creationId xmlns:a16="http://schemas.microsoft.com/office/drawing/2014/main" id="{705F716C-583B-D097-2702-5C802B61E7D0}"/>
              </a:ext>
            </a:extLst>
          </p:cNvPr>
          <p:cNvPicPr>
            <a:picLocks noChangeAspect="1"/>
          </p:cNvPicPr>
          <p:nvPr/>
        </p:nvPicPr>
        <p:blipFill>
          <a:blip r:embed="rId5"/>
          <a:stretch>
            <a:fillRect/>
          </a:stretch>
        </p:blipFill>
        <p:spPr>
          <a:xfrm>
            <a:off x="978123" y="738302"/>
            <a:ext cx="6578154" cy="2170364"/>
          </a:xfrm>
          <a:prstGeom prst="rect">
            <a:avLst/>
          </a:prstGeom>
        </p:spPr>
      </p:pic>
    </p:spTree>
    <p:extLst>
      <p:ext uri="{BB962C8B-B14F-4D97-AF65-F5344CB8AC3E}">
        <p14:creationId xmlns:p14="http://schemas.microsoft.com/office/powerpoint/2010/main" val="3440444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grpSp>
        <p:nvGrpSpPr>
          <p:cNvPr id="795" name="Google Shape;795;p39"/>
          <p:cNvGrpSpPr/>
          <p:nvPr/>
        </p:nvGrpSpPr>
        <p:grpSpPr>
          <a:xfrm>
            <a:off x="5062860" y="1113047"/>
            <a:ext cx="7241348" cy="5286361"/>
            <a:chOff x="3210575" y="643800"/>
            <a:chExt cx="5431011" cy="3964771"/>
          </a:xfrm>
        </p:grpSpPr>
        <p:sp>
          <p:nvSpPr>
            <p:cNvPr id="796" name="Google Shape;796;p39"/>
            <p:cNvSpPr/>
            <p:nvPr/>
          </p:nvSpPr>
          <p:spPr>
            <a:xfrm>
              <a:off x="4079325" y="643800"/>
              <a:ext cx="4562260" cy="3964771"/>
            </a:xfrm>
            <a:custGeom>
              <a:avLst/>
              <a:gdLst/>
              <a:ahLst/>
              <a:cxnLst/>
              <a:rect l="l" t="t" r="r" b="b"/>
              <a:pathLst>
                <a:path w="38003" h="33026" extrusionOk="0">
                  <a:moveTo>
                    <a:pt x="15941" y="0"/>
                  </a:moveTo>
                  <a:cubicBezTo>
                    <a:pt x="15539" y="0"/>
                    <a:pt x="15167" y="195"/>
                    <a:pt x="14930" y="518"/>
                  </a:cubicBezTo>
                  <a:lnTo>
                    <a:pt x="6926" y="11652"/>
                  </a:lnTo>
                  <a:cubicBezTo>
                    <a:pt x="6774" y="11865"/>
                    <a:pt x="6689" y="12115"/>
                    <a:pt x="6689" y="12377"/>
                  </a:cubicBezTo>
                  <a:lnTo>
                    <a:pt x="6689" y="21130"/>
                  </a:lnTo>
                  <a:cubicBezTo>
                    <a:pt x="6689" y="21130"/>
                    <a:pt x="5166" y="22524"/>
                    <a:pt x="3576" y="24303"/>
                  </a:cubicBezTo>
                  <a:cubicBezTo>
                    <a:pt x="3485" y="24735"/>
                    <a:pt x="3485" y="25204"/>
                    <a:pt x="3454" y="25619"/>
                  </a:cubicBezTo>
                  <a:cubicBezTo>
                    <a:pt x="3444" y="25615"/>
                    <a:pt x="3434" y="25614"/>
                    <a:pt x="3425" y="25614"/>
                  </a:cubicBezTo>
                  <a:cubicBezTo>
                    <a:pt x="3362" y="25614"/>
                    <a:pt x="3320" y="25677"/>
                    <a:pt x="3320" y="25704"/>
                  </a:cubicBezTo>
                  <a:cubicBezTo>
                    <a:pt x="3186" y="25887"/>
                    <a:pt x="2949" y="26021"/>
                    <a:pt x="2925" y="26179"/>
                  </a:cubicBezTo>
                  <a:cubicBezTo>
                    <a:pt x="2839" y="26496"/>
                    <a:pt x="2815" y="26873"/>
                    <a:pt x="2547" y="27056"/>
                  </a:cubicBezTo>
                  <a:cubicBezTo>
                    <a:pt x="2472" y="27117"/>
                    <a:pt x="2392" y="27137"/>
                    <a:pt x="2311" y="27137"/>
                  </a:cubicBezTo>
                  <a:cubicBezTo>
                    <a:pt x="2167" y="27137"/>
                    <a:pt x="2017" y="27074"/>
                    <a:pt x="1880" y="27074"/>
                  </a:cubicBezTo>
                  <a:cubicBezTo>
                    <a:pt x="1826" y="27074"/>
                    <a:pt x="1774" y="27084"/>
                    <a:pt x="1725" y="27111"/>
                  </a:cubicBezTo>
                  <a:cubicBezTo>
                    <a:pt x="1432" y="27294"/>
                    <a:pt x="1116" y="27537"/>
                    <a:pt x="982" y="27854"/>
                  </a:cubicBezTo>
                  <a:cubicBezTo>
                    <a:pt x="890" y="28104"/>
                    <a:pt x="726" y="28292"/>
                    <a:pt x="531" y="28451"/>
                  </a:cubicBezTo>
                  <a:cubicBezTo>
                    <a:pt x="202" y="29096"/>
                    <a:pt x="1" y="29693"/>
                    <a:pt x="1" y="30199"/>
                  </a:cubicBezTo>
                  <a:cubicBezTo>
                    <a:pt x="1" y="32922"/>
                    <a:pt x="2823" y="33026"/>
                    <a:pt x="3253" y="33026"/>
                  </a:cubicBezTo>
                  <a:cubicBezTo>
                    <a:pt x="3289" y="33026"/>
                    <a:pt x="3308" y="33025"/>
                    <a:pt x="3308" y="33025"/>
                  </a:cubicBezTo>
                  <a:lnTo>
                    <a:pt x="33227" y="33025"/>
                  </a:lnTo>
                  <a:cubicBezTo>
                    <a:pt x="38002" y="32367"/>
                    <a:pt x="36084" y="28091"/>
                    <a:pt x="35103" y="26873"/>
                  </a:cubicBezTo>
                  <a:cubicBezTo>
                    <a:pt x="34871" y="26593"/>
                    <a:pt x="34549" y="26264"/>
                    <a:pt x="34177" y="25917"/>
                  </a:cubicBezTo>
                  <a:cubicBezTo>
                    <a:pt x="33988" y="26088"/>
                    <a:pt x="33793" y="26258"/>
                    <a:pt x="33586" y="26416"/>
                  </a:cubicBezTo>
                  <a:cubicBezTo>
                    <a:pt x="33379" y="26039"/>
                    <a:pt x="33416" y="25631"/>
                    <a:pt x="33404" y="25229"/>
                  </a:cubicBezTo>
                  <a:cubicBezTo>
                    <a:pt x="33330" y="25168"/>
                    <a:pt x="33257" y="25107"/>
                    <a:pt x="33184" y="25046"/>
                  </a:cubicBezTo>
                  <a:cubicBezTo>
                    <a:pt x="32855" y="25704"/>
                    <a:pt x="32612" y="26404"/>
                    <a:pt x="32149" y="27001"/>
                  </a:cubicBezTo>
                  <a:cubicBezTo>
                    <a:pt x="32234" y="26337"/>
                    <a:pt x="32338" y="25673"/>
                    <a:pt x="32234" y="25009"/>
                  </a:cubicBezTo>
                  <a:cubicBezTo>
                    <a:pt x="32173" y="24699"/>
                    <a:pt x="32057" y="24388"/>
                    <a:pt x="31984" y="24071"/>
                  </a:cubicBezTo>
                  <a:cubicBezTo>
                    <a:pt x="30748" y="23097"/>
                    <a:pt x="29652" y="22311"/>
                    <a:pt x="29652" y="22311"/>
                  </a:cubicBezTo>
                  <a:lnTo>
                    <a:pt x="29591" y="12030"/>
                  </a:lnTo>
                  <a:cubicBezTo>
                    <a:pt x="29591" y="11762"/>
                    <a:pt x="29499" y="11500"/>
                    <a:pt x="29335" y="11281"/>
                  </a:cubicBezTo>
                  <a:lnTo>
                    <a:pt x="21112" y="542"/>
                  </a:lnTo>
                  <a:cubicBezTo>
                    <a:pt x="20856" y="201"/>
                    <a:pt x="20448" y="0"/>
                    <a:pt x="2002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7" name="Google Shape;797;p39"/>
            <p:cNvSpPr/>
            <p:nvPr/>
          </p:nvSpPr>
          <p:spPr>
            <a:xfrm>
              <a:off x="4924696" y="702623"/>
              <a:ext cx="2709889" cy="3880256"/>
            </a:xfrm>
            <a:custGeom>
              <a:avLst/>
              <a:gdLst/>
              <a:ahLst/>
              <a:cxnLst/>
              <a:rect l="l" t="t" r="r" b="b"/>
              <a:pathLst>
                <a:path w="22573" h="32322" extrusionOk="0">
                  <a:moveTo>
                    <a:pt x="8968" y="0"/>
                  </a:moveTo>
                  <a:cubicBezTo>
                    <a:pt x="8913" y="0"/>
                    <a:pt x="8865" y="76"/>
                    <a:pt x="8911" y="131"/>
                  </a:cubicBezTo>
                  <a:cubicBezTo>
                    <a:pt x="10135" y="1526"/>
                    <a:pt x="11317" y="2951"/>
                    <a:pt x="12456" y="4413"/>
                  </a:cubicBezTo>
                  <a:cubicBezTo>
                    <a:pt x="13601" y="5875"/>
                    <a:pt x="14704" y="7367"/>
                    <a:pt x="15763" y="8896"/>
                  </a:cubicBezTo>
                  <a:cubicBezTo>
                    <a:pt x="16336" y="9725"/>
                    <a:pt x="16902" y="10565"/>
                    <a:pt x="17451" y="11412"/>
                  </a:cubicBezTo>
                  <a:lnTo>
                    <a:pt x="97" y="11412"/>
                  </a:lnTo>
                  <a:cubicBezTo>
                    <a:pt x="0" y="11412"/>
                    <a:pt x="0" y="11564"/>
                    <a:pt x="97" y="11564"/>
                  </a:cubicBezTo>
                  <a:lnTo>
                    <a:pt x="17560" y="11564"/>
                  </a:lnTo>
                  <a:cubicBezTo>
                    <a:pt x="17560" y="11570"/>
                    <a:pt x="17560" y="11576"/>
                    <a:pt x="17560" y="11576"/>
                  </a:cubicBezTo>
                  <a:cubicBezTo>
                    <a:pt x="17560" y="11595"/>
                    <a:pt x="17560" y="11607"/>
                    <a:pt x="17566" y="11619"/>
                  </a:cubicBezTo>
                  <a:cubicBezTo>
                    <a:pt x="17560" y="11631"/>
                    <a:pt x="17560" y="11637"/>
                    <a:pt x="17560" y="11649"/>
                  </a:cubicBezTo>
                  <a:lnTo>
                    <a:pt x="17560" y="32249"/>
                  </a:lnTo>
                  <a:cubicBezTo>
                    <a:pt x="17560" y="32298"/>
                    <a:pt x="17598" y="32322"/>
                    <a:pt x="17636" y="32322"/>
                  </a:cubicBezTo>
                  <a:cubicBezTo>
                    <a:pt x="17674" y="32322"/>
                    <a:pt x="17712" y="32298"/>
                    <a:pt x="17712" y="32249"/>
                  </a:cubicBezTo>
                  <a:lnTo>
                    <a:pt x="17712" y="11649"/>
                  </a:lnTo>
                  <a:cubicBezTo>
                    <a:pt x="17712" y="11643"/>
                    <a:pt x="17712" y="11631"/>
                    <a:pt x="17706" y="11625"/>
                  </a:cubicBezTo>
                  <a:lnTo>
                    <a:pt x="17712" y="11619"/>
                  </a:lnTo>
                  <a:cubicBezTo>
                    <a:pt x="17712" y="11607"/>
                    <a:pt x="17712" y="11595"/>
                    <a:pt x="17712" y="11588"/>
                  </a:cubicBezTo>
                  <a:cubicBezTo>
                    <a:pt x="17712" y="11576"/>
                    <a:pt x="17712" y="11570"/>
                    <a:pt x="17712" y="11564"/>
                  </a:cubicBezTo>
                  <a:lnTo>
                    <a:pt x="22476" y="11564"/>
                  </a:lnTo>
                  <a:cubicBezTo>
                    <a:pt x="22573" y="11564"/>
                    <a:pt x="22573" y="11412"/>
                    <a:pt x="22476" y="11412"/>
                  </a:cubicBezTo>
                  <a:lnTo>
                    <a:pt x="17633" y="11412"/>
                  </a:lnTo>
                  <a:cubicBezTo>
                    <a:pt x="17633" y="11412"/>
                    <a:pt x="17627" y="11412"/>
                    <a:pt x="17627" y="11406"/>
                  </a:cubicBezTo>
                  <a:cubicBezTo>
                    <a:pt x="16616" y="9846"/>
                    <a:pt x="15562" y="8311"/>
                    <a:pt x="14460" y="6807"/>
                  </a:cubicBezTo>
                  <a:cubicBezTo>
                    <a:pt x="13370" y="5315"/>
                    <a:pt x="12231" y="3853"/>
                    <a:pt x="11061" y="2422"/>
                  </a:cubicBezTo>
                  <a:cubicBezTo>
                    <a:pt x="10391" y="1611"/>
                    <a:pt x="9715" y="814"/>
                    <a:pt x="9021" y="28"/>
                  </a:cubicBezTo>
                  <a:cubicBezTo>
                    <a:pt x="9004" y="8"/>
                    <a:pt x="8986" y="0"/>
                    <a:pt x="89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8" name="Google Shape;798;p39"/>
            <p:cNvSpPr/>
            <p:nvPr/>
          </p:nvSpPr>
          <p:spPr>
            <a:xfrm>
              <a:off x="7322994" y="3171260"/>
              <a:ext cx="353907" cy="1397742"/>
            </a:xfrm>
            <a:custGeom>
              <a:avLst/>
              <a:gdLst/>
              <a:ahLst/>
              <a:cxnLst/>
              <a:rect l="l" t="t" r="r" b="b"/>
              <a:pathLst>
                <a:path w="2948" h="11643" extrusionOk="0">
                  <a:moveTo>
                    <a:pt x="75" y="1"/>
                  </a:moveTo>
                  <a:cubicBezTo>
                    <a:pt x="38" y="1"/>
                    <a:pt x="0" y="26"/>
                    <a:pt x="0" y="76"/>
                  </a:cubicBezTo>
                  <a:lnTo>
                    <a:pt x="0" y="11569"/>
                  </a:lnTo>
                  <a:cubicBezTo>
                    <a:pt x="0" y="11618"/>
                    <a:pt x="38" y="11642"/>
                    <a:pt x="76" y="11642"/>
                  </a:cubicBezTo>
                  <a:cubicBezTo>
                    <a:pt x="114" y="11642"/>
                    <a:pt x="153" y="11618"/>
                    <a:pt x="153" y="11569"/>
                  </a:cubicBezTo>
                  <a:lnTo>
                    <a:pt x="153" y="155"/>
                  </a:lnTo>
                  <a:cubicBezTo>
                    <a:pt x="1048" y="581"/>
                    <a:pt x="1931" y="1038"/>
                    <a:pt x="2796" y="1525"/>
                  </a:cubicBezTo>
                  <a:cubicBezTo>
                    <a:pt x="2809" y="1532"/>
                    <a:pt x="2821" y="1536"/>
                    <a:pt x="2833" y="1536"/>
                  </a:cubicBezTo>
                  <a:cubicBezTo>
                    <a:pt x="2901" y="1536"/>
                    <a:pt x="2948" y="1433"/>
                    <a:pt x="2875" y="1391"/>
                  </a:cubicBezTo>
                  <a:cubicBezTo>
                    <a:pt x="2010" y="910"/>
                    <a:pt x="1127" y="453"/>
                    <a:pt x="232" y="27"/>
                  </a:cubicBezTo>
                  <a:cubicBezTo>
                    <a:pt x="219" y="20"/>
                    <a:pt x="207" y="18"/>
                    <a:pt x="196" y="18"/>
                  </a:cubicBezTo>
                  <a:cubicBezTo>
                    <a:pt x="175" y="18"/>
                    <a:pt x="156" y="27"/>
                    <a:pt x="140" y="39"/>
                  </a:cubicBezTo>
                  <a:cubicBezTo>
                    <a:pt x="128" y="14"/>
                    <a:pt x="101" y="1"/>
                    <a:pt x="7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9" name="Google Shape;799;p39"/>
            <p:cNvSpPr/>
            <p:nvPr/>
          </p:nvSpPr>
          <p:spPr>
            <a:xfrm>
              <a:off x="4864673" y="3171500"/>
              <a:ext cx="17647" cy="1416470"/>
            </a:xfrm>
            <a:custGeom>
              <a:avLst/>
              <a:gdLst/>
              <a:ahLst/>
              <a:cxnLst/>
              <a:rect l="l" t="t" r="r" b="b"/>
              <a:pathLst>
                <a:path w="147" h="11799" extrusionOk="0">
                  <a:moveTo>
                    <a:pt x="74" y="0"/>
                  </a:moveTo>
                  <a:cubicBezTo>
                    <a:pt x="37" y="0"/>
                    <a:pt x="1" y="25"/>
                    <a:pt x="1" y="74"/>
                  </a:cubicBezTo>
                  <a:lnTo>
                    <a:pt x="1" y="11725"/>
                  </a:lnTo>
                  <a:cubicBezTo>
                    <a:pt x="1" y="11774"/>
                    <a:pt x="37" y="11799"/>
                    <a:pt x="74" y="11799"/>
                  </a:cubicBezTo>
                  <a:cubicBezTo>
                    <a:pt x="110" y="11799"/>
                    <a:pt x="147" y="11774"/>
                    <a:pt x="147" y="11725"/>
                  </a:cubicBezTo>
                  <a:lnTo>
                    <a:pt x="147" y="74"/>
                  </a:lnTo>
                  <a:cubicBezTo>
                    <a:pt x="147" y="25"/>
                    <a:pt x="110" y="0"/>
                    <a:pt x="7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0" name="Google Shape;800;p39"/>
            <p:cNvSpPr/>
            <p:nvPr/>
          </p:nvSpPr>
          <p:spPr>
            <a:xfrm>
              <a:off x="5228775" y="2589514"/>
              <a:ext cx="1437719" cy="1437599"/>
            </a:xfrm>
            <a:custGeom>
              <a:avLst/>
              <a:gdLst/>
              <a:ahLst/>
              <a:cxnLst/>
              <a:rect l="l" t="t" r="r" b="b"/>
              <a:pathLst>
                <a:path w="11976" h="11975" extrusionOk="0">
                  <a:moveTo>
                    <a:pt x="5988" y="0"/>
                  </a:moveTo>
                  <a:cubicBezTo>
                    <a:pt x="2687" y="0"/>
                    <a:pt x="1" y="2686"/>
                    <a:pt x="1" y="5987"/>
                  </a:cubicBezTo>
                  <a:cubicBezTo>
                    <a:pt x="1" y="9295"/>
                    <a:pt x="2687" y="11975"/>
                    <a:pt x="5988" y="11975"/>
                  </a:cubicBezTo>
                  <a:cubicBezTo>
                    <a:pt x="9296" y="11975"/>
                    <a:pt x="11976" y="9295"/>
                    <a:pt x="11976" y="5987"/>
                  </a:cubicBezTo>
                  <a:cubicBezTo>
                    <a:pt x="11976" y="2686"/>
                    <a:pt x="9296" y="0"/>
                    <a:pt x="598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1" name="Google Shape;801;p39"/>
            <p:cNvSpPr/>
            <p:nvPr/>
          </p:nvSpPr>
          <p:spPr>
            <a:xfrm>
              <a:off x="5644137" y="1198775"/>
              <a:ext cx="544907" cy="545507"/>
            </a:xfrm>
            <a:custGeom>
              <a:avLst/>
              <a:gdLst/>
              <a:ahLst/>
              <a:cxnLst/>
              <a:rect l="l" t="t" r="r" b="b"/>
              <a:pathLst>
                <a:path w="4539" h="4544" extrusionOk="0">
                  <a:moveTo>
                    <a:pt x="2266" y="0"/>
                  </a:moveTo>
                  <a:cubicBezTo>
                    <a:pt x="1018" y="0"/>
                    <a:pt x="0" y="1017"/>
                    <a:pt x="0" y="2272"/>
                  </a:cubicBezTo>
                  <a:cubicBezTo>
                    <a:pt x="0" y="3527"/>
                    <a:pt x="1018" y="4544"/>
                    <a:pt x="2266" y="4544"/>
                  </a:cubicBezTo>
                  <a:cubicBezTo>
                    <a:pt x="3521" y="4544"/>
                    <a:pt x="4538" y="3527"/>
                    <a:pt x="4538" y="2272"/>
                  </a:cubicBezTo>
                  <a:cubicBezTo>
                    <a:pt x="4538" y="1017"/>
                    <a:pt x="3521" y="0"/>
                    <a:pt x="226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2" name="Google Shape;802;p39"/>
            <p:cNvSpPr/>
            <p:nvPr/>
          </p:nvSpPr>
          <p:spPr>
            <a:xfrm>
              <a:off x="7183979" y="2269230"/>
              <a:ext cx="321134" cy="454869"/>
            </a:xfrm>
            <a:custGeom>
              <a:avLst/>
              <a:gdLst/>
              <a:ahLst/>
              <a:cxnLst/>
              <a:rect l="l" t="t" r="r" b="b"/>
              <a:pathLst>
                <a:path w="2675" h="3789" extrusionOk="0">
                  <a:moveTo>
                    <a:pt x="1335" y="0"/>
                  </a:moveTo>
                  <a:cubicBezTo>
                    <a:pt x="598" y="0"/>
                    <a:pt x="1" y="853"/>
                    <a:pt x="1" y="1895"/>
                  </a:cubicBezTo>
                  <a:cubicBezTo>
                    <a:pt x="1" y="2942"/>
                    <a:pt x="598" y="3789"/>
                    <a:pt x="1335" y="3789"/>
                  </a:cubicBezTo>
                  <a:cubicBezTo>
                    <a:pt x="2078" y="3789"/>
                    <a:pt x="2675" y="2942"/>
                    <a:pt x="2675" y="1895"/>
                  </a:cubicBezTo>
                  <a:cubicBezTo>
                    <a:pt x="2675" y="853"/>
                    <a:pt x="2078" y="0"/>
                    <a:pt x="133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3" name="Google Shape;803;p39"/>
            <p:cNvSpPr/>
            <p:nvPr/>
          </p:nvSpPr>
          <p:spPr>
            <a:xfrm>
              <a:off x="5145462" y="2470788"/>
              <a:ext cx="1618994" cy="1649487"/>
            </a:xfrm>
            <a:custGeom>
              <a:avLst/>
              <a:gdLst/>
              <a:ahLst/>
              <a:cxnLst/>
              <a:rect l="l" t="t" r="r" b="b"/>
              <a:pathLst>
                <a:path w="13486" h="13740" extrusionOk="0">
                  <a:moveTo>
                    <a:pt x="7049" y="157"/>
                  </a:moveTo>
                  <a:cubicBezTo>
                    <a:pt x="7526" y="157"/>
                    <a:pt x="7998" y="223"/>
                    <a:pt x="8461" y="356"/>
                  </a:cubicBezTo>
                  <a:cubicBezTo>
                    <a:pt x="9752" y="733"/>
                    <a:pt x="10897" y="1574"/>
                    <a:pt x="11732" y="2615"/>
                  </a:cubicBezTo>
                  <a:cubicBezTo>
                    <a:pt x="12530" y="3608"/>
                    <a:pt x="13072" y="4820"/>
                    <a:pt x="13254" y="6081"/>
                  </a:cubicBezTo>
                  <a:cubicBezTo>
                    <a:pt x="13437" y="7305"/>
                    <a:pt x="13260" y="8560"/>
                    <a:pt x="12743" y="9687"/>
                  </a:cubicBezTo>
                  <a:cubicBezTo>
                    <a:pt x="12243" y="10777"/>
                    <a:pt x="11445" y="11733"/>
                    <a:pt x="10434" y="12385"/>
                  </a:cubicBezTo>
                  <a:cubicBezTo>
                    <a:pt x="9874" y="12751"/>
                    <a:pt x="9259" y="13000"/>
                    <a:pt x="8619" y="13171"/>
                  </a:cubicBezTo>
                  <a:cubicBezTo>
                    <a:pt x="8241" y="13268"/>
                    <a:pt x="7864" y="13341"/>
                    <a:pt x="7486" y="13415"/>
                  </a:cubicBezTo>
                  <a:cubicBezTo>
                    <a:pt x="7090" y="13494"/>
                    <a:pt x="6694" y="13561"/>
                    <a:pt x="6286" y="13585"/>
                  </a:cubicBezTo>
                  <a:cubicBezTo>
                    <a:pt x="6201" y="13590"/>
                    <a:pt x="6115" y="13593"/>
                    <a:pt x="6029" y="13593"/>
                  </a:cubicBezTo>
                  <a:cubicBezTo>
                    <a:pt x="5723" y="13593"/>
                    <a:pt x="5416" y="13559"/>
                    <a:pt x="5117" y="13488"/>
                  </a:cubicBezTo>
                  <a:cubicBezTo>
                    <a:pt x="4745" y="13402"/>
                    <a:pt x="4386" y="13268"/>
                    <a:pt x="4039" y="13116"/>
                  </a:cubicBezTo>
                  <a:cubicBezTo>
                    <a:pt x="3387" y="12836"/>
                    <a:pt x="2699" y="12550"/>
                    <a:pt x="2169" y="12068"/>
                  </a:cubicBezTo>
                  <a:cubicBezTo>
                    <a:pt x="1645" y="11599"/>
                    <a:pt x="1353" y="10948"/>
                    <a:pt x="1066" y="10314"/>
                  </a:cubicBezTo>
                  <a:cubicBezTo>
                    <a:pt x="762" y="9626"/>
                    <a:pt x="451" y="8926"/>
                    <a:pt x="281" y="8189"/>
                  </a:cubicBezTo>
                  <a:cubicBezTo>
                    <a:pt x="208" y="7854"/>
                    <a:pt x="159" y="7519"/>
                    <a:pt x="159" y="7177"/>
                  </a:cubicBezTo>
                  <a:cubicBezTo>
                    <a:pt x="177" y="7165"/>
                    <a:pt x="189" y="7147"/>
                    <a:pt x="189" y="7117"/>
                  </a:cubicBezTo>
                  <a:cubicBezTo>
                    <a:pt x="159" y="5831"/>
                    <a:pt x="518" y="4558"/>
                    <a:pt x="1182" y="3468"/>
                  </a:cubicBezTo>
                  <a:cubicBezTo>
                    <a:pt x="1517" y="2926"/>
                    <a:pt x="1925" y="2427"/>
                    <a:pt x="2400" y="2000"/>
                  </a:cubicBezTo>
                  <a:cubicBezTo>
                    <a:pt x="2918" y="1525"/>
                    <a:pt x="3521" y="1147"/>
                    <a:pt x="4154" y="855"/>
                  </a:cubicBezTo>
                  <a:cubicBezTo>
                    <a:pt x="4837" y="544"/>
                    <a:pt x="5568" y="313"/>
                    <a:pt x="6311" y="209"/>
                  </a:cubicBezTo>
                  <a:cubicBezTo>
                    <a:pt x="6557" y="174"/>
                    <a:pt x="6804" y="157"/>
                    <a:pt x="7049" y="157"/>
                  </a:cubicBezTo>
                  <a:close/>
                  <a:moveTo>
                    <a:pt x="7074" y="1"/>
                  </a:moveTo>
                  <a:cubicBezTo>
                    <a:pt x="6409" y="1"/>
                    <a:pt x="5745" y="135"/>
                    <a:pt x="5111" y="331"/>
                  </a:cubicBezTo>
                  <a:cubicBezTo>
                    <a:pt x="3759" y="752"/>
                    <a:pt x="2516" y="1501"/>
                    <a:pt x="1608" y="2609"/>
                  </a:cubicBezTo>
                  <a:cubicBezTo>
                    <a:pt x="780" y="3620"/>
                    <a:pt x="244" y="4863"/>
                    <a:pt x="86" y="6160"/>
                  </a:cubicBezTo>
                  <a:cubicBezTo>
                    <a:pt x="49" y="6453"/>
                    <a:pt x="37" y="6751"/>
                    <a:pt x="37" y="7050"/>
                  </a:cubicBezTo>
                  <a:cubicBezTo>
                    <a:pt x="19" y="7062"/>
                    <a:pt x="7" y="7086"/>
                    <a:pt x="7" y="7110"/>
                  </a:cubicBezTo>
                  <a:cubicBezTo>
                    <a:pt x="0" y="7890"/>
                    <a:pt x="220" y="8651"/>
                    <a:pt x="500" y="9370"/>
                  </a:cubicBezTo>
                  <a:cubicBezTo>
                    <a:pt x="640" y="9723"/>
                    <a:pt x="792" y="10071"/>
                    <a:pt x="951" y="10412"/>
                  </a:cubicBezTo>
                  <a:cubicBezTo>
                    <a:pt x="1097" y="10741"/>
                    <a:pt x="1243" y="11076"/>
                    <a:pt x="1432" y="11386"/>
                  </a:cubicBezTo>
                  <a:cubicBezTo>
                    <a:pt x="1608" y="11685"/>
                    <a:pt x="1828" y="11971"/>
                    <a:pt x="2090" y="12202"/>
                  </a:cubicBezTo>
                  <a:cubicBezTo>
                    <a:pt x="2358" y="12440"/>
                    <a:pt x="2668" y="12629"/>
                    <a:pt x="2985" y="12793"/>
                  </a:cubicBezTo>
                  <a:cubicBezTo>
                    <a:pt x="3320" y="12970"/>
                    <a:pt x="3667" y="13122"/>
                    <a:pt x="4014" y="13268"/>
                  </a:cubicBezTo>
                  <a:cubicBezTo>
                    <a:pt x="4362" y="13421"/>
                    <a:pt x="4721" y="13555"/>
                    <a:pt x="5086" y="13640"/>
                  </a:cubicBezTo>
                  <a:cubicBezTo>
                    <a:pt x="5392" y="13711"/>
                    <a:pt x="5699" y="13740"/>
                    <a:pt x="6005" y="13740"/>
                  </a:cubicBezTo>
                  <a:cubicBezTo>
                    <a:pt x="6510" y="13740"/>
                    <a:pt x="7014" y="13662"/>
                    <a:pt x="7511" y="13567"/>
                  </a:cubicBezTo>
                  <a:cubicBezTo>
                    <a:pt x="8260" y="13421"/>
                    <a:pt x="9015" y="13262"/>
                    <a:pt x="9716" y="12952"/>
                  </a:cubicBezTo>
                  <a:cubicBezTo>
                    <a:pt x="10836" y="12452"/>
                    <a:pt x="11780" y="11593"/>
                    <a:pt x="12438" y="10564"/>
                  </a:cubicBezTo>
                  <a:cubicBezTo>
                    <a:pt x="13114" y="9504"/>
                    <a:pt x="13486" y="8268"/>
                    <a:pt x="13480" y="7013"/>
                  </a:cubicBezTo>
                  <a:cubicBezTo>
                    <a:pt x="13474" y="5703"/>
                    <a:pt x="13078" y="4406"/>
                    <a:pt x="12389" y="3291"/>
                  </a:cubicBezTo>
                  <a:cubicBezTo>
                    <a:pt x="11683" y="2140"/>
                    <a:pt x="10666" y="1172"/>
                    <a:pt x="9448" y="581"/>
                  </a:cubicBezTo>
                  <a:cubicBezTo>
                    <a:pt x="8814" y="270"/>
                    <a:pt x="8132" y="69"/>
                    <a:pt x="7437" y="15"/>
                  </a:cubicBezTo>
                  <a:cubicBezTo>
                    <a:pt x="7316" y="5"/>
                    <a:pt x="7195" y="1"/>
                    <a:pt x="707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4" name="Google Shape;804;p39"/>
            <p:cNvSpPr/>
            <p:nvPr/>
          </p:nvSpPr>
          <p:spPr>
            <a:xfrm>
              <a:off x="5558544" y="1131309"/>
              <a:ext cx="719700" cy="691008"/>
            </a:xfrm>
            <a:custGeom>
              <a:avLst/>
              <a:gdLst/>
              <a:ahLst/>
              <a:cxnLst/>
              <a:rect l="l" t="t" r="r" b="b"/>
              <a:pathLst>
                <a:path w="5995" h="5756" extrusionOk="0">
                  <a:moveTo>
                    <a:pt x="3105" y="153"/>
                  </a:moveTo>
                  <a:cubicBezTo>
                    <a:pt x="3185" y="153"/>
                    <a:pt x="3265" y="155"/>
                    <a:pt x="3345" y="160"/>
                  </a:cubicBezTo>
                  <a:cubicBezTo>
                    <a:pt x="3923" y="191"/>
                    <a:pt x="4472" y="379"/>
                    <a:pt x="4892" y="787"/>
                  </a:cubicBezTo>
                  <a:cubicBezTo>
                    <a:pt x="5739" y="1604"/>
                    <a:pt x="5848" y="2913"/>
                    <a:pt x="5428" y="3967"/>
                  </a:cubicBezTo>
                  <a:cubicBezTo>
                    <a:pt x="5233" y="4442"/>
                    <a:pt x="4922" y="4887"/>
                    <a:pt x="4502" y="5179"/>
                  </a:cubicBezTo>
                  <a:cubicBezTo>
                    <a:pt x="4061" y="5493"/>
                    <a:pt x="3536" y="5603"/>
                    <a:pt x="3002" y="5603"/>
                  </a:cubicBezTo>
                  <a:cubicBezTo>
                    <a:pt x="2946" y="5603"/>
                    <a:pt x="2889" y="5602"/>
                    <a:pt x="2833" y="5599"/>
                  </a:cubicBezTo>
                  <a:cubicBezTo>
                    <a:pt x="2236" y="5575"/>
                    <a:pt x="1627" y="5459"/>
                    <a:pt x="1176" y="5033"/>
                  </a:cubicBezTo>
                  <a:cubicBezTo>
                    <a:pt x="756" y="4643"/>
                    <a:pt x="452" y="4101"/>
                    <a:pt x="305" y="3547"/>
                  </a:cubicBezTo>
                  <a:cubicBezTo>
                    <a:pt x="159" y="3011"/>
                    <a:pt x="159" y="2444"/>
                    <a:pt x="342" y="1914"/>
                  </a:cubicBezTo>
                  <a:cubicBezTo>
                    <a:pt x="512" y="1433"/>
                    <a:pt x="823" y="995"/>
                    <a:pt x="1243" y="708"/>
                  </a:cubicBezTo>
                  <a:cubicBezTo>
                    <a:pt x="1353" y="635"/>
                    <a:pt x="1463" y="574"/>
                    <a:pt x="1578" y="519"/>
                  </a:cubicBezTo>
                  <a:cubicBezTo>
                    <a:pt x="1609" y="507"/>
                    <a:pt x="1621" y="477"/>
                    <a:pt x="1615" y="452"/>
                  </a:cubicBezTo>
                  <a:cubicBezTo>
                    <a:pt x="1859" y="300"/>
                    <a:pt x="2145" y="239"/>
                    <a:pt x="2431" y="203"/>
                  </a:cubicBezTo>
                  <a:cubicBezTo>
                    <a:pt x="2652" y="171"/>
                    <a:pt x="2879" y="153"/>
                    <a:pt x="3105" y="153"/>
                  </a:cubicBezTo>
                  <a:close/>
                  <a:moveTo>
                    <a:pt x="3121" y="0"/>
                  </a:moveTo>
                  <a:cubicBezTo>
                    <a:pt x="3033" y="0"/>
                    <a:pt x="2945" y="3"/>
                    <a:pt x="2857" y="8"/>
                  </a:cubicBezTo>
                  <a:cubicBezTo>
                    <a:pt x="2547" y="26"/>
                    <a:pt x="2224" y="57"/>
                    <a:pt x="1926" y="148"/>
                  </a:cubicBezTo>
                  <a:cubicBezTo>
                    <a:pt x="1779" y="197"/>
                    <a:pt x="1639" y="258"/>
                    <a:pt x="1511" y="343"/>
                  </a:cubicBezTo>
                  <a:cubicBezTo>
                    <a:pt x="1487" y="355"/>
                    <a:pt x="1475" y="379"/>
                    <a:pt x="1475" y="398"/>
                  </a:cubicBezTo>
                  <a:cubicBezTo>
                    <a:pt x="994" y="629"/>
                    <a:pt x="604" y="1031"/>
                    <a:pt x="354" y="1506"/>
                  </a:cubicBezTo>
                  <a:cubicBezTo>
                    <a:pt x="92" y="2018"/>
                    <a:pt x="1" y="2596"/>
                    <a:pt x="74" y="3169"/>
                  </a:cubicBezTo>
                  <a:cubicBezTo>
                    <a:pt x="153" y="3772"/>
                    <a:pt x="409" y="4351"/>
                    <a:pt x="787" y="4832"/>
                  </a:cubicBezTo>
                  <a:cubicBezTo>
                    <a:pt x="975" y="5069"/>
                    <a:pt x="1195" y="5289"/>
                    <a:pt x="1463" y="5435"/>
                  </a:cubicBezTo>
                  <a:cubicBezTo>
                    <a:pt x="1737" y="5587"/>
                    <a:pt x="2047" y="5666"/>
                    <a:pt x="2358" y="5709"/>
                  </a:cubicBezTo>
                  <a:cubicBezTo>
                    <a:pt x="2572" y="5738"/>
                    <a:pt x="2791" y="5755"/>
                    <a:pt x="3009" y="5755"/>
                  </a:cubicBezTo>
                  <a:cubicBezTo>
                    <a:pt x="3438" y="5755"/>
                    <a:pt x="3865" y="5687"/>
                    <a:pt x="4252" y="5502"/>
                  </a:cubicBezTo>
                  <a:cubicBezTo>
                    <a:pt x="4746" y="5270"/>
                    <a:pt x="5136" y="4850"/>
                    <a:pt x="5397" y="4375"/>
                  </a:cubicBezTo>
                  <a:cubicBezTo>
                    <a:pt x="5970" y="3333"/>
                    <a:pt x="5994" y="1933"/>
                    <a:pt x="5257" y="970"/>
                  </a:cubicBezTo>
                  <a:cubicBezTo>
                    <a:pt x="4904" y="507"/>
                    <a:pt x="4405" y="184"/>
                    <a:pt x="3832" y="69"/>
                  </a:cubicBezTo>
                  <a:cubicBezTo>
                    <a:pt x="3597" y="20"/>
                    <a:pt x="3358" y="0"/>
                    <a:pt x="312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5" name="Google Shape;805;p39"/>
            <p:cNvSpPr/>
            <p:nvPr/>
          </p:nvSpPr>
          <p:spPr>
            <a:xfrm>
              <a:off x="7111591" y="2195882"/>
              <a:ext cx="473237" cy="614896"/>
            </a:xfrm>
            <a:custGeom>
              <a:avLst/>
              <a:gdLst/>
              <a:ahLst/>
              <a:cxnLst/>
              <a:rect l="l" t="t" r="r" b="b"/>
              <a:pathLst>
                <a:path w="3942" h="5122" extrusionOk="0">
                  <a:moveTo>
                    <a:pt x="2017" y="167"/>
                  </a:moveTo>
                  <a:cubicBezTo>
                    <a:pt x="2748" y="313"/>
                    <a:pt x="3351" y="891"/>
                    <a:pt x="3601" y="1586"/>
                  </a:cubicBezTo>
                  <a:cubicBezTo>
                    <a:pt x="3911" y="2445"/>
                    <a:pt x="3710" y="3419"/>
                    <a:pt x="3235" y="4181"/>
                  </a:cubicBezTo>
                  <a:cubicBezTo>
                    <a:pt x="3010" y="4540"/>
                    <a:pt x="2693" y="4869"/>
                    <a:pt x="2261" y="4954"/>
                  </a:cubicBezTo>
                  <a:cubicBezTo>
                    <a:pt x="2185" y="4968"/>
                    <a:pt x="2108" y="4975"/>
                    <a:pt x="2032" y="4975"/>
                  </a:cubicBezTo>
                  <a:cubicBezTo>
                    <a:pt x="1708" y="4975"/>
                    <a:pt x="1383" y="4856"/>
                    <a:pt x="1122" y="4674"/>
                  </a:cubicBezTo>
                  <a:cubicBezTo>
                    <a:pt x="391" y="4162"/>
                    <a:pt x="165" y="3139"/>
                    <a:pt x="190" y="2298"/>
                  </a:cubicBezTo>
                  <a:cubicBezTo>
                    <a:pt x="208" y="1842"/>
                    <a:pt x="318" y="1373"/>
                    <a:pt x="574" y="983"/>
                  </a:cubicBezTo>
                  <a:cubicBezTo>
                    <a:pt x="793" y="654"/>
                    <a:pt x="1116" y="380"/>
                    <a:pt x="1493" y="258"/>
                  </a:cubicBezTo>
                  <a:cubicBezTo>
                    <a:pt x="1591" y="228"/>
                    <a:pt x="1688" y="203"/>
                    <a:pt x="1792" y="191"/>
                  </a:cubicBezTo>
                  <a:cubicBezTo>
                    <a:pt x="1804" y="191"/>
                    <a:pt x="1810" y="191"/>
                    <a:pt x="1816" y="185"/>
                  </a:cubicBezTo>
                  <a:lnTo>
                    <a:pt x="1847" y="185"/>
                  </a:lnTo>
                  <a:cubicBezTo>
                    <a:pt x="1901" y="173"/>
                    <a:pt x="1950" y="173"/>
                    <a:pt x="2005" y="167"/>
                  </a:cubicBezTo>
                  <a:close/>
                  <a:moveTo>
                    <a:pt x="1941" y="1"/>
                  </a:moveTo>
                  <a:cubicBezTo>
                    <a:pt x="1917" y="1"/>
                    <a:pt x="1898" y="11"/>
                    <a:pt x="1883" y="27"/>
                  </a:cubicBezTo>
                  <a:cubicBezTo>
                    <a:pt x="1859" y="33"/>
                    <a:pt x="1834" y="33"/>
                    <a:pt x="1804" y="39"/>
                  </a:cubicBezTo>
                  <a:lnTo>
                    <a:pt x="1792" y="39"/>
                  </a:lnTo>
                  <a:cubicBezTo>
                    <a:pt x="1359" y="87"/>
                    <a:pt x="963" y="301"/>
                    <a:pt x="671" y="617"/>
                  </a:cubicBezTo>
                  <a:cubicBezTo>
                    <a:pt x="348" y="965"/>
                    <a:pt x="159" y="1409"/>
                    <a:pt x="80" y="1872"/>
                  </a:cubicBezTo>
                  <a:cubicBezTo>
                    <a:pt x="1" y="2359"/>
                    <a:pt x="31" y="2871"/>
                    <a:pt x="147" y="3352"/>
                  </a:cubicBezTo>
                  <a:cubicBezTo>
                    <a:pt x="257" y="3803"/>
                    <a:pt x="452" y="4235"/>
                    <a:pt x="775" y="4576"/>
                  </a:cubicBezTo>
                  <a:cubicBezTo>
                    <a:pt x="1079" y="4887"/>
                    <a:pt x="1499" y="5094"/>
                    <a:pt x="1938" y="5119"/>
                  </a:cubicBezTo>
                  <a:cubicBezTo>
                    <a:pt x="1968" y="5121"/>
                    <a:pt x="1999" y="5122"/>
                    <a:pt x="2029" y="5122"/>
                  </a:cubicBezTo>
                  <a:cubicBezTo>
                    <a:pt x="2449" y="5122"/>
                    <a:pt x="2823" y="4926"/>
                    <a:pt x="3101" y="4613"/>
                  </a:cubicBezTo>
                  <a:cubicBezTo>
                    <a:pt x="3424" y="4254"/>
                    <a:pt x="3643" y="3803"/>
                    <a:pt x="3777" y="3340"/>
                  </a:cubicBezTo>
                  <a:cubicBezTo>
                    <a:pt x="3905" y="2877"/>
                    <a:pt x="3942" y="2384"/>
                    <a:pt x="3844" y="1903"/>
                  </a:cubicBezTo>
                  <a:cubicBezTo>
                    <a:pt x="3680" y="1074"/>
                    <a:pt x="3077" y="331"/>
                    <a:pt x="2261" y="69"/>
                  </a:cubicBezTo>
                  <a:cubicBezTo>
                    <a:pt x="2163" y="39"/>
                    <a:pt x="2060" y="14"/>
                    <a:pt x="1956" y="2"/>
                  </a:cubicBezTo>
                  <a:cubicBezTo>
                    <a:pt x="1951" y="1"/>
                    <a:pt x="1946" y="1"/>
                    <a:pt x="194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6" name="Google Shape;806;p39"/>
            <p:cNvSpPr/>
            <p:nvPr/>
          </p:nvSpPr>
          <p:spPr>
            <a:xfrm>
              <a:off x="5474991" y="2386516"/>
              <a:ext cx="127613" cy="114768"/>
            </a:xfrm>
            <a:custGeom>
              <a:avLst/>
              <a:gdLst/>
              <a:ahLst/>
              <a:cxnLst/>
              <a:rect l="l" t="t" r="r" b="b"/>
              <a:pathLst>
                <a:path w="1063" h="956" extrusionOk="0">
                  <a:moveTo>
                    <a:pt x="584" y="152"/>
                  </a:moveTo>
                  <a:cubicBezTo>
                    <a:pt x="640" y="152"/>
                    <a:pt x="696" y="164"/>
                    <a:pt x="746" y="187"/>
                  </a:cubicBezTo>
                  <a:cubicBezTo>
                    <a:pt x="910" y="260"/>
                    <a:pt x="947" y="449"/>
                    <a:pt x="873" y="601"/>
                  </a:cubicBezTo>
                  <a:cubicBezTo>
                    <a:pt x="815" y="717"/>
                    <a:pt x="705" y="800"/>
                    <a:pt x="585" y="800"/>
                  </a:cubicBezTo>
                  <a:cubicBezTo>
                    <a:pt x="542" y="800"/>
                    <a:pt x="497" y="790"/>
                    <a:pt x="453" y="765"/>
                  </a:cubicBezTo>
                  <a:cubicBezTo>
                    <a:pt x="301" y="686"/>
                    <a:pt x="210" y="479"/>
                    <a:pt x="289" y="315"/>
                  </a:cubicBezTo>
                  <a:cubicBezTo>
                    <a:pt x="289" y="308"/>
                    <a:pt x="295" y="308"/>
                    <a:pt x="295" y="302"/>
                  </a:cubicBezTo>
                  <a:cubicBezTo>
                    <a:pt x="301" y="296"/>
                    <a:pt x="301" y="290"/>
                    <a:pt x="307" y="284"/>
                  </a:cubicBezTo>
                  <a:cubicBezTo>
                    <a:pt x="367" y="196"/>
                    <a:pt x="475" y="152"/>
                    <a:pt x="584" y="152"/>
                  </a:cubicBezTo>
                  <a:close/>
                  <a:moveTo>
                    <a:pt x="587" y="0"/>
                  </a:moveTo>
                  <a:cubicBezTo>
                    <a:pt x="425" y="0"/>
                    <a:pt x="266" y="72"/>
                    <a:pt x="173" y="211"/>
                  </a:cubicBezTo>
                  <a:cubicBezTo>
                    <a:pt x="173" y="217"/>
                    <a:pt x="167" y="223"/>
                    <a:pt x="167" y="223"/>
                  </a:cubicBezTo>
                  <a:cubicBezTo>
                    <a:pt x="161" y="229"/>
                    <a:pt x="161" y="235"/>
                    <a:pt x="155" y="241"/>
                  </a:cubicBezTo>
                  <a:cubicBezTo>
                    <a:pt x="1" y="555"/>
                    <a:pt x="263" y="955"/>
                    <a:pt x="590" y="955"/>
                  </a:cubicBezTo>
                  <a:cubicBezTo>
                    <a:pt x="651" y="955"/>
                    <a:pt x="713" y="942"/>
                    <a:pt x="776" y="911"/>
                  </a:cubicBezTo>
                  <a:cubicBezTo>
                    <a:pt x="947" y="826"/>
                    <a:pt x="1062" y="631"/>
                    <a:pt x="1062" y="442"/>
                  </a:cubicBezTo>
                  <a:cubicBezTo>
                    <a:pt x="1062" y="241"/>
                    <a:pt x="928" y="77"/>
                    <a:pt x="739" y="22"/>
                  </a:cubicBezTo>
                  <a:cubicBezTo>
                    <a:pt x="690" y="7"/>
                    <a:pt x="638" y="0"/>
                    <a:pt x="5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7" name="Google Shape;807;p39"/>
            <p:cNvSpPr/>
            <p:nvPr/>
          </p:nvSpPr>
          <p:spPr>
            <a:xfrm>
              <a:off x="5627211" y="2339697"/>
              <a:ext cx="127493" cy="114288"/>
            </a:xfrm>
            <a:custGeom>
              <a:avLst/>
              <a:gdLst/>
              <a:ahLst/>
              <a:cxnLst/>
              <a:rect l="l" t="t" r="r" b="b"/>
              <a:pathLst>
                <a:path w="1062" h="952" extrusionOk="0">
                  <a:moveTo>
                    <a:pt x="572" y="151"/>
                  </a:moveTo>
                  <a:cubicBezTo>
                    <a:pt x="629" y="151"/>
                    <a:pt x="687" y="163"/>
                    <a:pt x="738" y="187"/>
                  </a:cubicBezTo>
                  <a:cubicBezTo>
                    <a:pt x="903" y="260"/>
                    <a:pt x="945" y="449"/>
                    <a:pt x="866" y="601"/>
                  </a:cubicBezTo>
                  <a:cubicBezTo>
                    <a:pt x="813" y="717"/>
                    <a:pt x="700" y="801"/>
                    <a:pt x="579" y="801"/>
                  </a:cubicBezTo>
                  <a:cubicBezTo>
                    <a:pt x="535" y="801"/>
                    <a:pt x="490" y="790"/>
                    <a:pt x="446" y="765"/>
                  </a:cubicBezTo>
                  <a:cubicBezTo>
                    <a:pt x="300" y="680"/>
                    <a:pt x="202" y="479"/>
                    <a:pt x="282" y="315"/>
                  </a:cubicBezTo>
                  <a:cubicBezTo>
                    <a:pt x="288" y="309"/>
                    <a:pt x="288" y="303"/>
                    <a:pt x="288" y="296"/>
                  </a:cubicBezTo>
                  <a:cubicBezTo>
                    <a:pt x="294" y="296"/>
                    <a:pt x="300" y="290"/>
                    <a:pt x="300" y="284"/>
                  </a:cubicBezTo>
                  <a:cubicBezTo>
                    <a:pt x="359" y="193"/>
                    <a:pt x="465" y="151"/>
                    <a:pt x="572" y="151"/>
                  </a:cubicBezTo>
                  <a:close/>
                  <a:moveTo>
                    <a:pt x="580" y="0"/>
                  </a:moveTo>
                  <a:cubicBezTo>
                    <a:pt x="420" y="0"/>
                    <a:pt x="264" y="72"/>
                    <a:pt x="172" y="211"/>
                  </a:cubicBezTo>
                  <a:cubicBezTo>
                    <a:pt x="166" y="211"/>
                    <a:pt x="166" y="217"/>
                    <a:pt x="160" y="223"/>
                  </a:cubicBezTo>
                  <a:cubicBezTo>
                    <a:pt x="160" y="229"/>
                    <a:pt x="154" y="236"/>
                    <a:pt x="154" y="236"/>
                  </a:cubicBezTo>
                  <a:cubicBezTo>
                    <a:pt x="0" y="553"/>
                    <a:pt x="260" y="952"/>
                    <a:pt x="581" y="952"/>
                  </a:cubicBezTo>
                  <a:cubicBezTo>
                    <a:pt x="642" y="952"/>
                    <a:pt x="706" y="938"/>
                    <a:pt x="769" y="906"/>
                  </a:cubicBezTo>
                  <a:cubicBezTo>
                    <a:pt x="945" y="826"/>
                    <a:pt x="1061" y="631"/>
                    <a:pt x="1061" y="443"/>
                  </a:cubicBezTo>
                  <a:cubicBezTo>
                    <a:pt x="1061" y="242"/>
                    <a:pt x="921" y="77"/>
                    <a:pt x="732" y="22"/>
                  </a:cubicBezTo>
                  <a:cubicBezTo>
                    <a:pt x="682" y="8"/>
                    <a:pt x="631" y="0"/>
                    <a:pt x="58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8" name="Google Shape;808;p39"/>
            <p:cNvSpPr/>
            <p:nvPr/>
          </p:nvSpPr>
          <p:spPr>
            <a:xfrm>
              <a:off x="5771267" y="2310406"/>
              <a:ext cx="127493" cy="114408"/>
            </a:xfrm>
            <a:custGeom>
              <a:avLst/>
              <a:gdLst/>
              <a:ahLst/>
              <a:cxnLst/>
              <a:rect l="l" t="t" r="r" b="b"/>
              <a:pathLst>
                <a:path w="1062" h="953" extrusionOk="0">
                  <a:moveTo>
                    <a:pt x="581" y="153"/>
                  </a:moveTo>
                  <a:cubicBezTo>
                    <a:pt x="636" y="153"/>
                    <a:pt x="691" y="164"/>
                    <a:pt x="738" y="187"/>
                  </a:cubicBezTo>
                  <a:cubicBezTo>
                    <a:pt x="903" y="260"/>
                    <a:pt x="945" y="449"/>
                    <a:pt x="866" y="601"/>
                  </a:cubicBezTo>
                  <a:cubicBezTo>
                    <a:pt x="813" y="718"/>
                    <a:pt x="703" y="801"/>
                    <a:pt x="584" y="801"/>
                  </a:cubicBezTo>
                  <a:cubicBezTo>
                    <a:pt x="540" y="801"/>
                    <a:pt x="496" y="790"/>
                    <a:pt x="452" y="766"/>
                  </a:cubicBezTo>
                  <a:cubicBezTo>
                    <a:pt x="300" y="687"/>
                    <a:pt x="208" y="480"/>
                    <a:pt x="288" y="315"/>
                  </a:cubicBezTo>
                  <a:cubicBezTo>
                    <a:pt x="288" y="309"/>
                    <a:pt x="288" y="303"/>
                    <a:pt x="294" y="297"/>
                  </a:cubicBezTo>
                  <a:cubicBezTo>
                    <a:pt x="294" y="297"/>
                    <a:pt x="300" y="291"/>
                    <a:pt x="300" y="285"/>
                  </a:cubicBezTo>
                  <a:cubicBezTo>
                    <a:pt x="364" y="196"/>
                    <a:pt x="473" y="153"/>
                    <a:pt x="581" y="153"/>
                  </a:cubicBezTo>
                  <a:close/>
                  <a:moveTo>
                    <a:pt x="583" y="1"/>
                  </a:moveTo>
                  <a:cubicBezTo>
                    <a:pt x="424" y="1"/>
                    <a:pt x="264" y="73"/>
                    <a:pt x="172" y="212"/>
                  </a:cubicBezTo>
                  <a:cubicBezTo>
                    <a:pt x="166" y="212"/>
                    <a:pt x="166" y="218"/>
                    <a:pt x="166" y="224"/>
                  </a:cubicBezTo>
                  <a:cubicBezTo>
                    <a:pt x="160" y="230"/>
                    <a:pt x="160" y="236"/>
                    <a:pt x="154" y="236"/>
                  </a:cubicBezTo>
                  <a:cubicBezTo>
                    <a:pt x="0" y="553"/>
                    <a:pt x="259" y="952"/>
                    <a:pt x="585" y="952"/>
                  </a:cubicBezTo>
                  <a:cubicBezTo>
                    <a:pt x="647" y="952"/>
                    <a:pt x="711" y="938"/>
                    <a:pt x="775" y="906"/>
                  </a:cubicBezTo>
                  <a:cubicBezTo>
                    <a:pt x="945" y="827"/>
                    <a:pt x="1061" y="632"/>
                    <a:pt x="1061" y="443"/>
                  </a:cubicBezTo>
                  <a:cubicBezTo>
                    <a:pt x="1061" y="242"/>
                    <a:pt x="921" y="78"/>
                    <a:pt x="732" y="23"/>
                  </a:cubicBezTo>
                  <a:cubicBezTo>
                    <a:pt x="684" y="8"/>
                    <a:pt x="633" y="1"/>
                    <a:pt x="58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9" name="Google Shape;809;p39"/>
            <p:cNvSpPr/>
            <p:nvPr/>
          </p:nvSpPr>
          <p:spPr>
            <a:xfrm>
              <a:off x="5941494" y="2300202"/>
              <a:ext cx="127613" cy="114888"/>
            </a:xfrm>
            <a:custGeom>
              <a:avLst/>
              <a:gdLst/>
              <a:ahLst/>
              <a:cxnLst/>
              <a:rect l="l" t="t" r="r" b="b"/>
              <a:pathLst>
                <a:path w="1063" h="957" extrusionOk="0">
                  <a:moveTo>
                    <a:pt x="586" y="153"/>
                  </a:moveTo>
                  <a:cubicBezTo>
                    <a:pt x="641" y="153"/>
                    <a:pt x="696" y="164"/>
                    <a:pt x="746" y="187"/>
                  </a:cubicBezTo>
                  <a:cubicBezTo>
                    <a:pt x="910" y="266"/>
                    <a:pt x="947" y="449"/>
                    <a:pt x="873" y="607"/>
                  </a:cubicBezTo>
                  <a:cubicBezTo>
                    <a:pt x="815" y="720"/>
                    <a:pt x="702" y="803"/>
                    <a:pt x="580" y="803"/>
                  </a:cubicBezTo>
                  <a:cubicBezTo>
                    <a:pt x="538" y="803"/>
                    <a:pt x="495" y="793"/>
                    <a:pt x="453" y="772"/>
                  </a:cubicBezTo>
                  <a:cubicBezTo>
                    <a:pt x="301" y="686"/>
                    <a:pt x="210" y="479"/>
                    <a:pt x="289" y="321"/>
                  </a:cubicBezTo>
                  <a:cubicBezTo>
                    <a:pt x="289" y="315"/>
                    <a:pt x="295" y="309"/>
                    <a:pt x="295" y="303"/>
                  </a:cubicBezTo>
                  <a:cubicBezTo>
                    <a:pt x="295" y="297"/>
                    <a:pt x="301" y="297"/>
                    <a:pt x="307" y="290"/>
                  </a:cubicBezTo>
                  <a:cubicBezTo>
                    <a:pt x="368" y="198"/>
                    <a:pt x="476" y="153"/>
                    <a:pt x="586" y="153"/>
                  </a:cubicBezTo>
                  <a:close/>
                  <a:moveTo>
                    <a:pt x="587" y="1"/>
                  </a:moveTo>
                  <a:cubicBezTo>
                    <a:pt x="425" y="1"/>
                    <a:pt x="266" y="73"/>
                    <a:pt x="173" y="211"/>
                  </a:cubicBezTo>
                  <a:cubicBezTo>
                    <a:pt x="173" y="217"/>
                    <a:pt x="167" y="223"/>
                    <a:pt x="167" y="230"/>
                  </a:cubicBezTo>
                  <a:cubicBezTo>
                    <a:pt x="161" y="230"/>
                    <a:pt x="161" y="236"/>
                    <a:pt x="155" y="242"/>
                  </a:cubicBezTo>
                  <a:cubicBezTo>
                    <a:pt x="1" y="560"/>
                    <a:pt x="262" y="956"/>
                    <a:pt x="589" y="956"/>
                  </a:cubicBezTo>
                  <a:cubicBezTo>
                    <a:pt x="650" y="956"/>
                    <a:pt x="713" y="942"/>
                    <a:pt x="776" y="912"/>
                  </a:cubicBezTo>
                  <a:cubicBezTo>
                    <a:pt x="947" y="826"/>
                    <a:pt x="1062" y="632"/>
                    <a:pt x="1062" y="443"/>
                  </a:cubicBezTo>
                  <a:cubicBezTo>
                    <a:pt x="1062" y="242"/>
                    <a:pt x="928" y="83"/>
                    <a:pt x="739" y="22"/>
                  </a:cubicBezTo>
                  <a:cubicBezTo>
                    <a:pt x="690" y="8"/>
                    <a:pt x="638" y="1"/>
                    <a:pt x="5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0" name="Google Shape;810;p39"/>
            <p:cNvSpPr/>
            <p:nvPr/>
          </p:nvSpPr>
          <p:spPr>
            <a:xfrm>
              <a:off x="6082669" y="2329493"/>
              <a:ext cx="127493" cy="114288"/>
            </a:xfrm>
            <a:custGeom>
              <a:avLst/>
              <a:gdLst/>
              <a:ahLst/>
              <a:cxnLst/>
              <a:rect l="l" t="t" r="r" b="b"/>
              <a:pathLst>
                <a:path w="1062" h="952" extrusionOk="0">
                  <a:moveTo>
                    <a:pt x="583" y="152"/>
                  </a:moveTo>
                  <a:cubicBezTo>
                    <a:pt x="639" y="152"/>
                    <a:pt x="695" y="164"/>
                    <a:pt x="745" y="187"/>
                  </a:cubicBezTo>
                  <a:cubicBezTo>
                    <a:pt x="910" y="260"/>
                    <a:pt x="946" y="448"/>
                    <a:pt x="873" y="601"/>
                  </a:cubicBezTo>
                  <a:cubicBezTo>
                    <a:pt x="815" y="717"/>
                    <a:pt x="704" y="800"/>
                    <a:pt x="584" y="800"/>
                  </a:cubicBezTo>
                  <a:cubicBezTo>
                    <a:pt x="541" y="800"/>
                    <a:pt x="496" y="789"/>
                    <a:pt x="453" y="765"/>
                  </a:cubicBezTo>
                  <a:cubicBezTo>
                    <a:pt x="300" y="686"/>
                    <a:pt x="209" y="479"/>
                    <a:pt x="288" y="314"/>
                  </a:cubicBezTo>
                  <a:cubicBezTo>
                    <a:pt x="288" y="308"/>
                    <a:pt x="294" y="302"/>
                    <a:pt x="294" y="296"/>
                  </a:cubicBezTo>
                  <a:cubicBezTo>
                    <a:pt x="300" y="296"/>
                    <a:pt x="300" y="290"/>
                    <a:pt x="307" y="284"/>
                  </a:cubicBezTo>
                  <a:cubicBezTo>
                    <a:pt x="367" y="196"/>
                    <a:pt x="475" y="152"/>
                    <a:pt x="583" y="152"/>
                  </a:cubicBezTo>
                  <a:close/>
                  <a:moveTo>
                    <a:pt x="586" y="0"/>
                  </a:moveTo>
                  <a:cubicBezTo>
                    <a:pt x="424" y="0"/>
                    <a:pt x="265" y="72"/>
                    <a:pt x="173" y="211"/>
                  </a:cubicBezTo>
                  <a:cubicBezTo>
                    <a:pt x="173" y="211"/>
                    <a:pt x="166" y="217"/>
                    <a:pt x="166" y="223"/>
                  </a:cubicBezTo>
                  <a:cubicBezTo>
                    <a:pt x="160" y="229"/>
                    <a:pt x="160" y="235"/>
                    <a:pt x="154" y="241"/>
                  </a:cubicBezTo>
                  <a:cubicBezTo>
                    <a:pt x="1" y="554"/>
                    <a:pt x="260" y="952"/>
                    <a:pt x="585" y="952"/>
                  </a:cubicBezTo>
                  <a:cubicBezTo>
                    <a:pt x="647" y="952"/>
                    <a:pt x="711" y="937"/>
                    <a:pt x="776" y="905"/>
                  </a:cubicBezTo>
                  <a:cubicBezTo>
                    <a:pt x="946" y="826"/>
                    <a:pt x="1062" y="631"/>
                    <a:pt x="1062" y="442"/>
                  </a:cubicBezTo>
                  <a:cubicBezTo>
                    <a:pt x="1062" y="241"/>
                    <a:pt x="928" y="77"/>
                    <a:pt x="739" y="22"/>
                  </a:cubicBezTo>
                  <a:cubicBezTo>
                    <a:pt x="689" y="7"/>
                    <a:pt x="638" y="0"/>
                    <a:pt x="58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1" name="Google Shape;811;p39"/>
            <p:cNvSpPr/>
            <p:nvPr/>
          </p:nvSpPr>
          <p:spPr>
            <a:xfrm>
              <a:off x="6262499" y="2386516"/>
              <a:ext cx="127613" cy="114768"/>
            </a:xfrm>
            <a:custGeom>
              <a:avLst/>
              <a:gdLst/>
              <a:ahLst/>
              <a:cxnLst/>
              <a:rect l="l" t="t" r="r" b="b"/>
              <a:pathLst>
                <a:path w="1063" h="956" extrusionOk="0">
                  <a:moveTo>
                    <a:pt x="584" y="152"/>
                  </a:moveTo>
                  <a:cubicBezTo>
                    <a:pt x="640" y="152"/>
                    <a:pt x="696" y="164"/>
                    <a:pt x="746" y="187"/>
                  </a:cubicBezTo>
                  <a:cubicBezTo>
                    <a:pt x="910" y="260"/>
                    <a:pt x="947" y="449"/>
                    <a:pt x="873" y="601"/>
                  </a:cubicBezTo>
                  <a:cubicBezTo>
                    <a:pt x="815" y="717"/>
                    <a:pt x="705" y="800"/>
                    <a:pt x="585" y="800"/>
                  </a:cubicBezTo>
                  <a:cubicBezTo>
                    <a:pt x="541" y="800"/>
                    <a:pt x="497" y="790"/>
                    <a:pt x="453" y="765"/>
                  </a:cubicBezTo>
                  <a:cubicBezTo>
                    <a:pt x="301" y="686"/>
                    <a:pt x="210" y="479"/>
                    <a:pt x="289" y="315"/>
                  </a:cubicBezTo>
                  <a:cubicBezTo>
                    <a:pt x="289" y="308"/>
                    <a:pt x="289" y="302"/>
                    <a:pt x="295" y="302"/>
                  </a:cubicBezTo>
                  <a:cubicBezTo>
                    <a:pt x="295" y="296"/>
                    <a:pt x="301" y="290"/>
                    <a:pt x="307" y="284"/>
                  </a:cubicBezTo>
                  <a:cubicBezTo>
                    <a:pt x="367" y="196"/>
                    <a:pt x="475" y="152"/>
                    <a:pt x="584" y="152"/>
                  </a:cubicBezTo>
                  <a:close/>
                  <a:moveTo>
                    <a:pt x="587" y="0"/>
                  </a:moveTo>
                  <a:cubicBezTo>
                    <a:pt x="425" y="0"/>
                    <a:pt x="265" y="72"/>
                    <a:pt x="173" y="211"/>
                  </a:cubicBezTo>
                  <a:cubicBezTo>
                    <a:pt x="173" y="217"/>
                    <a:pt x="167" y="217"/>
                    <a:pt x="167" y="223"/>
                  </a:cubicBezTo>
                  <a:cubicBezTo>
                    <a:pt x="161" y="229"/>
                    <a:pt x="161" y="235"/>
                    <a:pt x="155" y="241"/>
                  </a:cubicBezTo>
                  <a:cubicBezTo>
                    <a:pt x="0" y="555"/>
                    <a:pt x="263" y="955"/>
                    <a:pt x="590" y="955"/>
                  </a:cubicBezTo>
                  <a:cubicBezTo>
                    <a:pt x="651" y="955"/>
                    <a:pt x="713" y="942"/>
                    <a:pt x="776" y="911"/>
                  </a:cubicBezTo>
                  <a:cubicBezTo>
                    <a:pt x="947" y="826"/>
                    <a:pt x="1062" y="631"/>
                    <a:pt x="1062" y="442"/>
                  </a:cubicBezTo>
                  <a:cubicBezTo>
                    <a:pt x="1062" y="241"/>
                    <a:pt x="922" y="77"/>
                    <a:pt x="739" y="22"/>
                  </a:cubicBezTo>
                  <a:cubicBezTo>
                    <a:pt x="690" y="7"/>
                    <a:pt x="638" y="0"/>
                    <a:pt x="5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2" name="Google Shape;812;p39"/>
            <p:cNvSpPr/>
            <p:nvPr/>
          </p:nvSpPr>
          <p:spPr>
            <a:xfrm>
              <a:off x="6394911" y="2453742"/>
              <a:ext cx="127493" cy="114408"/>
            </a:xfrm>
            <a:custGeom>
              <a:avLst/>
              <a:gdLst/>
              <a:ahLst/>
              <a:cxnLst/>
              <a:rect l="l" t="t" r="r" b="b"/>
              <a:pathLst>
                <a:path w="1062" h="953" extrusionOk="0">
                  <a:moveTo>
                    <a:pt x="581" y="153"/>
                  </a:moveTo>
                  <a:cubicBezTo>
                    <a:pt x="637" y="153"/>
                    <a:pt x="691" y="164"/>
                    <a:pt x="739" y="187"/>
                  </a:cubicBezTo>
                  <a:cubicBezTo>
                    <a:pt x="903" y="260"/>
                    <a:pt x="946" y="449"/>
                    <a:pt x="873" y="601"/>
                  </a:cubicBezTo>
                  <a:cubicBezTo>
                    <a:pt x="815" y="717"/>
                    <a:pt x="704" y="801"/>
                    <a:pt x="584" y="801"/>
                  </a:cubicBezTo>
                  <a:cubicBezTo>
                    <a:pt x="541" y="801"/>
                    <a:pt x="496" y="790"/>
                    <a:pt x="453" y="766"/>
                  </a:cubicBezTo>
                  <a:cubicBezTo>
                    <a:pt x="300" y="686"/>
                    <a:pt x="209" y="479"/>
                    <a:pt x="288" y="315"/>
                  </a:cubicBezTo>
                  <a:cubicBezTo>
                    <a:pt x="288" y="309"/>
                    <a:pt x="288" y="303"/>
                    <a:pt x="294" y="297"/>
                  </a:cubicBezTo>
                  <a:cubicBezTo>
                    <a:pt x="294" y="297"/>
                    <a:pt x="300" y="291"/>
                    <a:pt x="300" y="284"/>
                  </a:cubicBezTo>
                  <a:cubicBezTo>
                    <a:pt x="365" y="196"/>
                    <a:pt x="474" y="153"/>
                    <a:pt x="581" y="153"/>
                  </a:cubicBezTo>
                  <a:close/>
                  <a:moveTo>
                    <a:pt x="586" y="1"/>
                  </a:moveTo>
                  <a:cubicBezTo>
                    <a:pt x="424" y="1"/>
                    <a:pt x="265" y="73"/>
                    <a:pt x="172" y="211"/>
                  </a:cubicBezTo>
                  <a:cubicBezTo>
                    <a:pt x="166" y="211"/>
                    <a:pt x="166" y="217"/>
                    <a:pt x="166" y="224"/>
                  </a:cubicBezTo>
                  <a:cubicBezTo>
                    <a:pt x="160" y="230"/>
                    <a:pt x="160" y="236"/>
                    <a:pt x="154" y="242"/>
                  </a:cubicBezTo>
                  <a:cubicBezTo>
                    <a:pt x="1" y="554"/>
                    <a:pt x="260" y="952"/>
                    <a:pt x="585" y="952"/>
                  </a:cubicBezTo>
                  <a:cubicBezTo>
                    <a:pt x="647" y="952"/>
                    <a:pt x="711" y="938"/>
                    <a:pt x="775" y="906"/>
                  </a:cubicBezTo>
                  <a:cubicBezTo>
                    <a:pt x="946" y="827"/>
                    <a:pt x="1062" y="632"/>
                    <a:pt x="1062" y="443"/>
                  </a:cubicBezTo>
                  <a:cubicBezTo>
                    <a:pt x="1062" y="242"/>
                    <a:pt x="922" y="77"/>
                    <a:pt x="739" y="23"/>
                  </a:cubicBezTo>
                  <a:cubicBezTo>
                    <a:pt x="689" y="8"/>
                    <a:pt x="637" y="1"/>
                    <a:pt x="58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3" name="Google Shape;813;p39"/>
            <p:cNvSpPr/>
            <p:nvPr/>
          </p:nvSpPr>
          <p:spPr>
            <a:xfrm>
              <a:off x="6543409" y="2584592"/>
              <a:ext cx="127493" cy="114408"/>
            </a:xfrm>
            <a:custGeom>
              <a:avLst/>
              <a:gdLst/>
              <a:ahLst/>
              <a:cxnLst/>
              <a:rect l="l" t="t" r="r" b="b"/>
              <a:pathLst>
                <a:path w="1062" h="953" extrusionOk="0">
                  <a:moveTo>
                    <a:pt x="581" y="153"/>
                  </a:moveTo>
                  <a:cubicBezTo>
                    <a:pt x="636" y="153"/>
                    <a:pt x="691" y="164"/>
                    <a:pt x="738" y="187"/>
                  </a:cubicBezTo>
                  <a:cubicBezTo>
                    <a:pt x="903" y="260"/>
                    <a:pt x="945" y="449"/>
                    <a:pt x="866" y="601"/>
                  </a:cubicBezTo>
                  <a:cubicBezTo>
                    <a:pt x="813" y="718"/>
                    <a:pt x="700" y="801"/>
                    <a:pt x="581" y="801"/>
                  </a:cubicBezTo>
                  <a:cubicBezTo>
                    <a:pt x="538" y="801"/>
                    <a:pt x="494" y="790"/>
                    <a:pt x="452" y="766"/>
                  </a:cubicBezTo>
                  <a:cubicBezTo>
                    <a:pt x="300" y="687"/>
                    <a:pt x="202" y="480"/>
                    <a:pt x="282" y="315"/>
                  </a:cubicBezTo>
                  <a:cubicBezTo>
                    <a:pt x="288" y="309"/>
                    <a:pt x="288" y="303"/>
                    <a:pt x="288" y="297"/>
                  </a:cubicBezTo>
                  <a:cubicBezTo>
                    <a:pt x="294" y="297"/>
                    <a:pt x="300" y="291"/>
                    <a:pt x="300" y="285"/>
                  </a:cubicBezTo>
                  <a:cubicBezTo>
                    <a:pt x="364" y="196"/>
                    <a:pt x="473" y="153"/>
                    <a:pt x="581" y="153"/>
                  </a:cubicBezTo>
                  <a:close/>
                  <a:moveTo>
                    <a:pt x="580" y="1"/>
                  </a:moveTo>
                  <a:cubicBezTo>
                    <a:pt x="420" y="1"/>
                    <a:pt x="264" y="73"/>
                    <a:pt x="172" y="212"/>
                  </a:cubicBezTo>
                  <a:cubicBezTo>
                    <a:pt x="166" y="218"/>
                    <a:pt x="166" y="218"/>
                    <a:pt x="166" y="224"/>
                  </a:cubicBezTo>
                  <a:cubicBezTo>
                    <a:pt x="160" y="230"/>
                    <a:pt x="154" y="236"/>
                    <a:pt x="154" y="242"/>
                  </a:cubicBezTo>
                  <a:cubicBezTo>
                    <a:pt x="0" y="554"/>
                    <a:pt x="259" y="952"/>
                    <a:pt x="585" y="952"/>
                  </a:cubicBezTo>
                  <a:cubicBezTo>
                    <a:pt x="646" y="952"/>
                    <a:pt x="711" y="938"/>
                    <a:pt x="775" y="906"/>
                  </a:cubicBezTo>
                  <a:cubicBezTo>
                    <a:pt x="945" y="827"/>
                    <a:pt x="1061" y="632"/>
                    <a:pt x="1061" y="443"/>
                  </a:cubicBezTo>
                  <a:cubicBezTo>
                    <a:pt x="1061" y="242"/>
                    <a:pt x="921" y="78"/>
                    <a:pt x="732" y="23"/>
                  </a:cubicBezTo>
                  <a:cubicBezTo>
                    <a:pt x="682" y="8"/>
                    <a:pt x="631" y="1"/>
                    <a:pt x="58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4" name="Google Shape;814;p39"/>
            <p:cNvSpPr/>
            <p:nvPr/>
          </p:nvSpPr>
          <p:spPr>
            <a:xfrm>
              <a:off x="6650011" y="2735971"/>
              <a:ext cx="126893" cy="114168"/>
            </a:xfrm>
            <a:custGeom>
              <a:avLst/>
              <a:gdLst/>
              <a:ahLst/>
              <a:cxnLst/>
              <a:rect l="l" t="t" r="r" b="b"/>
              <a:pathLst>
                <a:path w="1057" h="951" extrusionOk="0">
                  <a:moveTo>
                    <a:pt x="580" y="147"/>
                  </a:moveTo>
                  <a:cubicBezTo>
                    <a:pt x="635" y="147"/>
                    <a:pt x="690" y="158"/>
                    <a:pt x="740" y="181"/>
                  </a:cubicBezTo>
                  <a:cubicBezTo>
                    <a:pt x="904" y="260"/>
                    <a:pt x="947" y="443"/>
                    <a:pt x="868" y="601"/>
                  </a:cubicBezTo>
                  <a:cubicBezTo>
                    <a:pt x="813" y="714"/>
                    <a:pt x="699" y="800"/>
                    <a:pt x="577" y="800"/>
                  </a:cubicBezTo>
                  <a:cubicBezTo>
                    <a:pt x="534" y="800"/>
                    <a:pt x="490" y="789"/>
                    <a:pt x="447" y="766"/>
                  </a:cubicBezTo>
                  <a:cubicBezTo>
                    <a:pt x="301" y="680"/>
                    <a:pt x="204" y="473"/>
                    <a:pt x="283" y="315"/>
                  </a:cubicBezTo>
                  <a:cubicBezTo>
                    <a:pt x="289" y="309"/>
                    <a:pt x="289" y="303"/>
                    <a:pt x="289" y="297"/>
                  </a:cubicBezTo>
                  <a:cubicBezTo>
                    <a:pt x="295" y="291"/>
                    <a:pt x="301" y="291"/>
                    <a:pt x="301" y="285"/>
                  </a:cubicBezTo>
                  <a:cubicBezTo>
                    <a:pt x="362" y="192"/>
                    <a:pt x="471" y="147"/>
                    <a:pt x="580" y="147"/>
                  </a:cubicBezTo>
                  <a:close/>
                  <a:moveTo>
                    <a:pt x="581" y="1"/>
                  </a:moveTo>
                  <a:cubicBezTo>
                    <a:pt x="421" y="1"/>
                    <a:pt x="265" y="72"/>
                    <a:pt x="173" y="205"/>
                  </a:cubicBezTo>
                  <a:cubicBezTo>
                    <a:pt x="167" y="211"/>
                    <a:pt x="167" y="218"/>
                    <a:pt x="161" y="224"/>
                  </a:cubicBezTo>
                  <a:cubicBezTo>
                    <a:pt x="161" y="230"/>
                    <a:pt x="155" y="230"/>
                    <a:pt x="155" y="236"/>
                  </a:cubicBezTo>
                  <a:cubicBezTo>
                    <a:pt x="1" y="554"/>
                    <a:pt x="258" y="950"/>
                    <a:pt x="583" y="950"/>
                  </a:cubicBezTo>
                  <a:cubicBezTo>
                    <a:pt x="644" y="950"/>
                    <a:pt x="707" y="936"/>
                    <a:pt x="770" y="906"/>
                  </a:cubicBezTo>
                  <a:cubicBezTo>
                    <a:pt x="941" y="821"/>
                    <a:pt x="1056" y="632"/>
                    <a:pt x="1056" y="437"/>
                  </a:cubicBezTo>
                  <a:cubicBezTo>
                    <a:pt x="1056" y="242"/>
                    <a:pt x="922" y="77"/>
                    <a:pt x="734" y="23"/>
                  </a:cubicBezTo>
                  <a:cubicBezTo>
                    <a:pt x="683" y="8"/>
                    <a:pt x="632" y="1"/>
                    <a:pt x="58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5" name="Google Shape;815;p39"/>
            <p:cNvSpPr/>
            <p:nvPr/>
          </p:nvSpPr>
          <p:spPr>
            <a:xfrm>
              <a:off x="6731883" y="2946533"/>
              <a:ext cx="127613" cy="114888"/>
            </a:xfrm>
            <a:custGeom>
              <a:avLst/>
              <a:gdLst/>
              <a:ahLst/>
              <a:cxnLst/>
              <a:rect l="l" t="t" r="r" b="b"/>
              <a:pathLst>
                <a:path w="1063" h="957" extrusionOk="0">
                  <a:moveTo>
                    <a:pt x="586" y="153"/>
                  </a:moveTo>
                  <a:cubicBezTo>
                    <a:pt x="641" y="153"/>
                    <a:pt x="697" y="165"/>
                    <a:pt x="746" y="187"/>
                  </a:cubicBezTo>
                  <a:cubicBezTo>
                    <a:pt x="910" y="266"/>
                    <a:pt x="947" y="449"/>
                    <a:pt x="874" y="608"/>
                  </a:cubicBezTo>
                  <a:cubicBezTo>
                    <a:pt x="815" y="721"/>
                    <a:pt x="702" y="804"/>
                    <a:pt x="581" y="804"/>
                  </a:cubicBezTo>
                  <a:cubicBezTo>
                    <a:pt x="539" y="804"/>
                    <a:pt x="496" y="794"/>
                    <a:pt x="454" y="772"/>
                  </a:cubicBezTo>
                  <a:cubicBezTo>
                    <a:pt x="301" y="687"/>
                    <a:pt x="210" y="480"/>
                    <a:pt x="289" y="321"/>
                  </a:cubicBezTo>
                  <a:cubicBezTo>
                    <a:pt x="289" y="315"/>
                    <a:pt x="295" y="309"/>
                    <a:pt x="295" y="303"/>
                  </a:cubicBezTo>
                  <a:cubicBezTo>
                    <a:pt x="295" y="297"/>
                    <a:pt x="301" y="291"/>
                    <a:pt x="307" y="291"/>
                  </a:cubicBezTo>
                  <a:cubicBezTo>
                    <a:pt x="368" y="198"/>
                    <a:pt x="477" y="153"/>
                    <a:pt x="586" y="153"/>
                  </a:cubicBezTo>
                  <a:close/>
                  <a:moveTo>
                    <a:pt x="587" y="1"/>
                  </a:moveTo>
                  <a:cubicBezTo>
                    <a:pt x="425" y="1"/>
                    <a:pt x="266" y="73"/>
                    <a:pt x="173" y="212"/>
                  </a:cubicBezTo>
                  <a:cubicBezTo>
                    <a:pt x="173" y="218"/>
                    <a:pt x="167" y="224"/>
                    <a:pt x="167" y="230"/>
                  </a:cubicBezTo>
                  <a:cubicBezTo>
                    <a:pt x="161" y="230"/>
                    <a:pt x="161" y="236"/>
                    <a:pt x="155" y="242"/>
                  </a:cubicBezTo>
                  <a:cubicBezTo>
                    <a:pt x="1" y="556"/>
                    <a:pt x="263" y="956"/>
                    <a:pt x="591" y="956"/>
                  </a:cubicBezTo>
                  <a:cubicBezTo>
                    <a:pt x="651" y="956"/>
                    <a:pt x="714" y="942"/>
                    <a:pt x="776" y="912"/>
                  </a:cubicBezTo>
                  <a:cubicBezTo>
                    <a:pt x="947" y="827"/>
                    <a:pt x="1063" y="632"/>
                    <a:pt x="1063" y="443"/>
                  </a:cubicBezTo>
                  <a:cubicBezTo>
                    <a:pt x="1063" y="242"/>
                    <a:pt x="929" y="84"/>
                    <a:pt x="740" y="23"/>
                  </a:cubicBezTo>
                  <a:cubicBezTo>
                    <a:pt x="690" y="8"/>
                    <a:pt x="638" y="1"/>
                    <a:pt x="5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6" name="Google Shape;816;p39"/>
            <p:cNvSpPr/>
            <p:nvPr/>
          </p:nvSpPr>
          <p:spPr>
            <a:xfrm>
              <a:off x="6770778" y="3152052"/>
              <a:ext cx="127493" cy="114408"/>
            </a:xfrm>
            <a:custGeom>
              <a:avLst/>
              <a:gdLst/>
              <a:ahLst/>
              <a:cxnLst/>
              <a:rect l="l" t="t" r="r" b="b"/>
              <a:pathLst>
                <a:path w="1062" h="953" extrusionOk="0">
                  <a:moveTo>
                    <a:pt x="583" y="153"/>
                  </a:moveTo>
                  <a:cubicBezTo>
                    <a:pt x="639" y="153"/>
                    <a:pt x="695" y="164"/>
                    <a:pt x="745" y="187"/>
                  </a:cubicBezTo>
                  <a:cubicBezTo>
                    <a:pt x="909" y="260"/>
                    <a:pt x="946" y="449"/>
                    <a:pt x="873" y="601"/>
                  </a:cubicBezTo>
                  <a:cubicBezTo>
                    <a:pt x="814" y="717"/>
                    <a:pt x="704" y="801"/>
                    <a:pt x="584" y="801"/>
                  </a:cubicBezTo>
                  <a:cubicBezTo>
                    <a:pt x="541" y="801"/>
                    <a:pt x="496" y="790"/>
                    <a:pt x="452" y="765"/>
                  </a:cubicBezTo>
                  <a:cubicBezTo>
                    <a:pt x="300" y="686"/>
                    <a:pt x="209" y="479"/>
                    <a:pt x="288" y="315"/>
                  </a:cubicBezTo>
                  <a:cubicBezTo>
                    <a:pt x="288" y="309"/>
                    <a:pt x="294" y="303"/>
                    <a:pt x="294" y="296"/>
                  </a:cubicBezTo>
                  <a:cubicBezTo>
                    <a:pt x="294" y="296"/>
                    <a:pt x="300" y="290"/>
                    <a:pt x="306" y="284"/>
                  </a:cubicBezTo>
                  <a:cubicBezTo>
                    <a:pt x="366" y="196"/>
                    <a:pt x="474" y="153"/>
                    <a:pt x="583" y="153"/>
                  </a:cubicBezTo>
                  <a:close/>
                  <a:moveTo>
                    <a:pt x="586" y="0"/>
                  </a:moveTo>
                  <a:cubicBezTo>
                    <a:pt x="424" y="0"/>
                    <a:pt x="265" y="72"/>
                    <a:pt x="172" y="211"/>
                  </a:cubicBezTo>
                  <a:cubicBezTo>
                    <a:pt x="172" y="211"/>
                    <a:pt x="166" y="217"/>
                    <a:pt x="166" y="223"/>
                  </a:cubicBezTo>
                  <a:cubicBezTo>
                    <a:pt x="160" y="229"/>
                    <a:pt x="160" y="236"/>
                    <a:pt x="154" y="242"/>
                  </a:cubicBezTo>
                  <a:cubicBezTo>
                    <a:pt x="0" y="554"/>
                    <a:pt x="260" y="952"/>
                    <a:pt x="585" y="952"/>
                  </a:cubicBezTo>
                  <a:cubicBezTo>
                    <a:pt x="647" y="952"/>
                    <a:pt x="711" y="938"/>
                    <a:pt x="775" y="906"/>
                  </a:cubicBezTo>
                  <a:cubicBezTo>
                    <a:pt x="946" y="826"/>
                    <a:pt x="1061" y="631"/>
                    <a:pt x="1061" y="443"/>
                  </a:cubicBezTo>
                  <a:cubicBezTo>
                    <a:pt x="1061" y="242"/>
                    <a:pt x="927" y="77"/>
                    <a:pt x="739" y="22"/>
                  </a:cubicBezTo>
                  <a:cubicBezTo>
                    <a:pt x="689" y="8"/>
                    <a:pt x="637" y="0"/>
                    <a:pt x="58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7" name="Google Shape;817;p39"/>
            <p:cNvSpPr/>
            <p:nvPr/>
          </p:nvSpPr>
          <p:spPr>
            <a:xfrm>
              <a:off x="6770658" y="3391905"/>
              <a:ext cx="127613" cy="114768"/>
            </a:xfrm>
            <a:custGeom>
              <a:avLst/>
              <a:gdLst/>
              <a:ahLst/>
              <a:cxnLst/>
              <a:rect l="l" t="t" r="r" b="b"/>
              <a:pathLst>
                <a:path w="1063" h="956" extrusionOk="0">
                  <a:moveTo>
                    <a:pt x="580" y="153"/>
                  </a:moveTo>
                  <a:cubicBezTo>
                    <a:pt x="635" y="153"/>
                    <a:pt x="690" y="164"/>
                    <a:pt x="740" y="187"/>
                  </a:cubicBezTo>
                  <a:cubicBezTo>
                    <a:pt x="904" y="266"/>
                    <a:pt x="947" y="449"/>
                    <a:pt x="868" y="607"/>
                  </a:cubicBezTo>
                  <a:cubicBezTo>
                    <a:pt x="813" y="720"/>
                    <a:pt x="698" y="803"/>
                    <a:pt x="575" y="803"/>
                  </a:cubicBezTo>
                  <a:cubicBezTo>
                    <a:pt x="533" y="803"/>
                    <a:pt x="489" y="793"/>
                    <a:pt x="447" y="771"/>
                  </a:cubicBezTo>
                  <a:cubicBezTo>
                    <a:pt x="301" y="686"/>
                    <a:pt x="204" y="479"/>
                    <a:pt x="283" y="315"/>
                  </a:cubicBezTo>
                  <a:cubicBezTo>
                    <a:pt x="289" y="315"/>
                    <a:pt x="289" y="308"/>
                    <a:pt x="289" y="302"/>
                  </a:cubicBezTo>
                  <a:cubicBezTo>
                    <a:pt x="295" y="296"/>
                    <a:pt x="301" y="290"/>
                    <a:pt x="301" y="290"/>
                  </a:cubicBezTo>
                  <a:cubicBezTo>
                    <a:pt x="362" y="197"/>
                    <a:pt x="471" y="153"/>
                    <a:pt x="580" y="153"/>
                  </a:cubicBezTo>
                  <a:close/>
                  <a:moveTo>
                    <a:pt x="582" y="0"/>
                  </a:moveTo>
                  <a:cubicBezTo>
                    <a:pt x="421" y="0"/>
                    <a:pt x="266" y="72"/>
                    <a:pt x="173" y="211"/>
                  </a:cubicBezTo>
                  <a:cubicBezTo>
                    <a:pt x="167" y="217"/>
                    <a:pt x="167" y="223"/>
                    <a:pt x="161" y="223"/>
                  </a:cubicBezTo>
                  <a:cubicBezTo>
                    <a:pt x="161" y="229"/>
                    <a:pt x="155" y="235"/>
                    <a:pt x="155" y="241"/>
                  </a:cubicBezTo>
                  <a:cubicBezTo>
                    <a:pt x="1" y="555"/>
                    <a:pt x="259" y="956"/>
                    <a:pt x="585" y="956"/>
                  </a:cubicBezTo>
                  <a:cubicBezTo>
                    <a:pt x="645" y="956"/>
                    <a:pt x="707" y="942"/>
                    <a:pt x="770" y="911"/>
                  </a:cubicBezTo>
                  <a:cubicBezTo>
                    <a:pt x="941" y="826"/>
                    <a:pt x="1062" y="631"/>
                    <a:pt x="1062" y="442"/>
                  </a:cubicBezTo>
                  <a:cubicBezTo>
                    <a:pt x="1062" y="241"/>
                    <a:pt x="922" y="83"/>
                    <a:pt x="734" y="22"/>
                  </a:cubicBezTo>
                  <a:cubicBezTo>
                    <a:pt x="684" y="8"/>
                    <a:pt x="632" y="0"/>
                    <a:pt x="58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8" name="Google Shape;818;p39"/>
            <p:cNvSpPr/>
            <p:nvPr/>
          </p:nvSpPr>
          <p:spPr>
            <a:xfrm>
              <a:off x="6707033" y="3632479"/>
              <a:ext cx="127613" cy="114047"/>
            </a:xfrm>
            <a:custGeom>
              <a:avLst/>
              <a:gdLst/>
              <a:ahLst/>
              <a:cxnLst/>
              <a:rect l="l" t="t" r="r" b="b"/>
              <a:pathLst>
                <a:path w="1063" h="950" extrusionOk="0">
                  <a:moveTo>
                    <a:pt x="574" y="151"/>
                  </a:moveTo>
                  <a:cubicBezTo>
                    <a:pt x="631" y="151"/>
                    <a:pt x="688" y="163"/>
                    <a:pt x="740" y="187"/>
                  </a:cubicBezTo>
                  <a:cubicBezTo>
                    <a:pt x="904" y="260"/>
                    <a:pt x="947" y="448"/>
                    <a:pt x="868" y="601"/>
                  </a:cubicBezTo>
                  <a:cubicBezTo>
                    <a:pt x="813" y="713"/>
                    <a:pt x="699" y="800"/>
                    <a:pt x="577" y="800"/>
                  </a:cubicBezTo>
                  <a:cubicBezTo>
                    <a:pt x="534" y="800"/>
                    <a:pt x="490" y="789"/>
                    <a:pt x="447" y="765"/>
                  </a:cubicBezTo>
                  <a:cubicBezTo>
                    <a:pt x="301" y="680"/>
                    <a:pt x="204" y="473"/>
                    <a:pt x="283" y="314"/>
                  </a:cubicBezTo>
                  <a:cubicBezTo>
                    <a:pt x="289" y="308"/>
                    <a:pt x="289" y="302"/>
                    <a:pt x="289" y="296"/>
                  </a:cubicBezTo>
                  <a:cubicBezTo>
                    <a:pt x="295" y="296"/>
                    <a:pt x="301" y="290"/>
                    <a:pt x="301" y="284"/>
                  </a:cubicBezTo>
                  <a:cubicBezTo>
                    <a:pt x="364" y="193"/>
                    <a:pt x="469" y="151"/>
                    <a:pt x="574" y="151"/>
                  </a:cubicBezTo>
                  <a:close/>
                  <a:moveTo>
                    <a:pt x="581" y="0"/>
                  </a:moveTo>
                  <a:cubicBezTo>
                    <a:pt x="421" y="0"/>
                    <a:pt x="266" y="71"/>
                    <a:pt x="173" y="205"/>
                  </a:cubicBezTo>
                  <a:cubicBezTo>
                    <a:pt x="167" y="211"/>
                    <a:pt x="167" y="217"/>
                    <a:pt x="161" y="223"/>
                  </a:cubicBezTo>
                  <a:cubicBezTo>
                    <a:pt x="161" y="229"/>
                    <a:pt x="155" y="229"/>
                    <a:pt x="155" y="235"/>
                  </a:cubicBezTo>
                  <a:cubicBezTo>
                    <a:pt x="1" y="554"/>
                    <a:pt x="262" y="950"/>
                    <a:pt x="585" y="950"/>
                  </a:cubicBezTo>
                  <a:cubicBezTo>
                    <a:pt x="646" y="950"/>
                    <a:pt x="708" y="936"/>
                    <a:pt x="770" y="905"/>
                  </a:cubicBezTo>
                  <a:cubicBezTo>
                    <a:pt x="947" y="820"/>
                    <a:pt x="1063" y="631"/>
                    <a:pt x="1063" y="442"/>
                  </a:cubicBezTo>
                  <a:cubicBezTo>
                    <a:pt x="1063" y="241"/>
                    <a:pt x="922" y="77"/>
                    <a:pt x="734" y="22"/>
                  </a:cubicBezTo>
                  <a:cubicBezTo>
                    <a:pt x="683" y="7"/>
                    <a:pt x="632" y="0"/>
                    <a:pt x="58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9" name="Google Shape;819;p39"/>
            <p:cNvSpPr/>
            <p:nvPr/>
          </p:nvSpPr>
          <p:spPr>
            <a:xfrm>
              <a:off x="5304164" y="2508963"/>
              <a:ext cx="123411" cy="102643"/>
            </a:xfrm>
            <a:custGeom>
              <a:avLst/>
              <a:gdLst/>
              <a:ahLst/>
              <a:cxnLst/>
              <a:rect l="l" t="t" r="r" b="b"/>
              <a:pathLst>
                <a:path w="1028" h="855" extrusionOk="0">
                  <a:moveTo>
                    <a:pt x="475" y="129"/>
                  </a:moveTo>
                  <a:cubicBezTo>
                    <a:pt x="487" y="141"/>
                    <a:pt x="506" y="147"/>
                    <a:pt x="524" y="147"/>
                  </a:cubicBezTo>
                  <a:cubicBezTo>
                    <a:pt x="676" y="147"/>
                    <a:pt x="798" y="281"/>
                    <a:pt x="816" y="427"/>
                  </a:cubicBezTo>
                  <a:cubicBezTo>
                    <a:pt x="829" y="574"/>
                    <a:pt x="707" y="683"/>
                    <a:pt x="567" y="702"/>
                  </a:cubicBezTo>
                  <a:cubicBezTo>
                    <a:pt x="553" y="703"/>
                    <a:pt x="540" y="704"/>
                    <a:pt x="526" y="704"/>
                  </a:cubicBezTo>
                  <a:cubicBezTo>
                    <a:pt x="408" y="704"/>
                    <a:pt x="302" y="633"/>
                    <a:pt x="274" y="507"/>
                  </a:cubicBezTo>
                  <a:cubicBezTo>
                    <a:pt x="244" y="379"/>
                    <a:pt x="305" y="220"/>
                    <a:pt x="433" y="172"/>
                  </a:cubicBezTo>
                  <a:cubicBezTo>
                    <a:pt x="451" y="159"/>
                    <a:pt x="469" y="147"/>
                    <a:pt x="475" y="129"/>
                  </a:cubicBezTo>
                  <a:close/>
                  <a:moveTo>
                    <a:pt x="536" y="1"/>
                  </a:moveTo>
                  <a:cubicBezTo>
                    <a:pt x="532" y="1"/>
                    <a:pt x="528" y="1"/>
                    <a:pt x="524" y="1"/>
                  </a:cubicBezTo>
                  <a:cubicBezTo>
                    <a:pt x="494" y="1"/>
                    <a:pt x="475" y="13"/>
                    <a:pt x="463" y="32"/>
                  </a:cubicBezTo>
                  <a:cubicBezTo>
                    <a:pt x="452" y="24"/>
                    <a:pt x="438" y="19"/>
                    <a:pt x="424" y="19"/>
                  </a:cubicBezTo>
                  <a:cubicBezTo>
                    <a:pt x="415" y="19"/>
                    <a:pt x="405" y="21"/>
                    <a:pt x="396" y="25"/>
                  </a:cubicBezTo>
                  <a:cubicBezTo>
                    <a:pt x="85" y="147"/>
                    <a:pt x="0" y="635"/>
                    <a:pt x="317" y="805"/>
                  </a:cubicBezTo>
                  <a:cubicBezTo>
                    <a:pt x="381" y="839"/>
                    <a:pt x="450" y="855"/>
                    <a:pt x="518" y="855"/>
                  </a:cubicBezTo>
                  <a:cubicBezTo>
                    <a:pt x="779" y="855"/>
                    <a:pt x="1028" y="627"/>
                    <a:pt x="950" y="342"/>
                  </a:cubicBezTo>
                  <a:cubicBezTo>
                    <a:pt x="903" y="151"/>
                    <a:pt x="732" y="1"/>
                    <a:pt x="53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0" name="Google Shape;820;p39"/>
            <p:cNvSpPr/>
            <p:nvPr/>
          </p:nvSpPr>
          <p:spPr>
            <a:xfrm>
              <a:off x="5204645" y="2623608"/>
              <a:ext cx="112727" cy="108045"/>
            </a:xfrm>
            <a:custGeom>
              <a:avLst/>
              <a:gdLst/>
              <a:ahLst/>
              <a:cxnLst/>
              <a:rect l="l" t="t" r="r" b="b"/>
              <a:pathLst>
                <a:path w="939" h="900" extrusionOk="0">
                  <a:moveTo>
                    <a:pt x="495" y="153"/>
                  </a:moveTo>
                  <a:cubicBezTo>
                    <a:pt x="546" y="153"/>
                    <a:pt x="596" y="165"/>
                    <a:pt x="640" y="191"/>
                  </a:cubicBezTo>
                  <a:cubicBezTo>
                    <a:pt x="774" y="270"/>
                    <a:pt x="823" y="465"/>
                    <a:pt x="750" y="599"/>
                  </a:cubicBezTo>
                  <a:cubicBezTo>
                    <a:pt x="698" y="694"/>
                    <a:pt x="585" y="750"/>
                    <a:pt x="475" y="750"/>
                  </a:cubicBezTo>
                  <a:cubicBezTo>
                    <a:pt x="431" y="750"/>
                    <a:pt x="387" y="740"/>
                    <a:pt x="348" y="721"/>
                  </a:cubicBezTo>
                  <a:cubicBezTo>
                    <a:pt x="208" y="648"/>
                    <a:pt x="147" y="459"/>
                    <a:pt x="208" y="325"/>
                  </a:cubicBezTo>
                  <a:cubicBezTo>
                    <a:pt x="214" y="313"/>
                    <a:pt x="214" y="307"/>
                    <a:pt x="214" y="301"/>
                  </a:cubicBezTo>
                  <a:cubicBezTo>
                    <a:pt x="220" y="295"/>
                    <a:pt x="226" y="295"/>
                    <a:pt x="232" y="289"/>
                  </a:cubicBezTo>
                  <a:cubicBezTo>
                    <a:pt x="289" y="203"/>
                    <a:pt x="393" y="153"/>
                    <a:pt x="495" y="153"/>
                  </a:cubicBezTo>
                  <a:close/>
                  <a:moveTo>
                    <a:pt x="496" y="0"/>
                  </a:moveTo>
                  <a:cubicBezTo>
                    <a:pt x="341" y="0"/>
                    <a:pt x="190" y="81"/>
                    <a:pt x="98" y="209"/>
                  </a:cubicBezTo>
                  <a:cubicBezTo>
                    <a:pt x="98" y="216"/>
                    <a:pt x="92" y="222"/>
                    <a:pt x="92" y="228"/>
                  </a:cubicBezTo>
                  <a:cubicBezTo>
                    <a:pt x="86" y="234"/>
                    <a:pt x="80" y="240"/>
                    <a:pt x="80" y="246"/>
                  </a:cubicBezTo>
                  <a:cubicBezTo>
                    <a:pt x="1" y="417"/>
                    <a:pt x="31" y="618"/>
                    <a:pt x="153" y="758"/>
                  </a:cubicBezTo>
                  <a:cubicBezTo>
                    <a:pt x="236" y="852"/>
                    <a:pt x="354" y="900"/>
                    <a:pt x="475" y="900"/>
                  </a:cubicBezTo>
                  <a:cubicBezTo>
                    <a:pt x="533" y="900"/>
                    <a:pt x="591" y="889"/>
                    <a:pt x="646" y="867"/>
                  </a:cubicBezTo>
                  <a:cubicBezTo>
                    <a:pt x="823" y="800"/>
                    <a:pt x="939" y="636"/>
                    <a:pt x="933" y="441"/>
                  </a:cubicBezTo>
                  <a:cubicBezTo>
                    <a:pt x="927" y="264"/>
                    <a:pt x="817" y="88"/>
                    <a:pt x="646" y="27"/>
                  </a:cubicBezTo>
                  <a:cubicBezTo>
                    <a:pt x="597" y="9"/>
                    <a:pt x="547" y="0"/>
                    <a:pt x="49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1" name="Google Shape;821;p39"/>
            <p:cNvSpPr/>
            <p:nvPr/>
          </p:nvSpPr>
          <p:spPr>
            <a:xfrm>
              <a:off x="5132977" y="2788912"/>
              <a:ext cx="97481" cy="107685"/>
            </a:xfrm>
            <a:custGeom>
              <a:avLst/>
              <a:gdLst/>
              <a:ahLst/>
              <a:cxnLst/>
              <a:rect l="l" t="t" r="r" b="b"/>
              <a:pathLst>
                <a:path w="812" h="897" extrusionOk="0">
                  <a:moveTo>
                    <a:pt x="342" y="166"/>
                  </a:moveTo>
                  <a:cubicBezTo>
                    <a:pt x="354" y="172"/>
                    <a:pt x="366" y="172"/>
                    <a:pt x="379" y="179"/>
                  </a:cubicBezTo>
                  <a:cubicBezTo>
                    <a:pt x="506" y="191"/>
                    <a:pt x="622" y="294"/>
                    <a:pt x="640" y="428"/>
                  </a:cubicBezTo>
                  <a:cubicBezTo>
                    <a:pt x="659" y="556"/>
                    <a:pt x="567" y="684"/>
                    <a:pt x="446" y="733"/>
                  </a:cubicBezTo>
                  <a:cubicBezTo>
                    <a:pt x="420" y="742"/>
                    <a:pt x="393" y="748"/>
                    <a:pt x="365" y="748"/>
                  </a:cubicBezTo>
                  <a:cubicBezTo>
                    <a:pt x="320" y="748"/>
                    <a:pt x="277" y="732"/>
                    <a:pt x="251" y="690"/>
                  </a:cubicBezTo>
                  <a:cubicBezTo>
                    <a:pt x="208" y="623"/>
                    <a:pt x="184" y="538"/>
                    <a:pt x="178" y="459"/>
                  </a:cubicBezTo>
                  <a:cubicBezTo>
                    <a:pt x="165" y="331"/>
                    <a:pt x="226" y="209"/>
                    <a:pt x="342" y="166"/>
                  </a:cubicBezTo>
                  <a:close/>
                  <a:moveTo>
                    <a:pt x="374" y="1"/>
                  </a:moveTo>
                  <a:cubicBezTo>
                    <a:pt x="370" y="1"/>
                    <a:pt x="365" y="1"/>
                    <a:pt x="360" y="2"/>
                  </a:cubicBezTo>
                  <a:cubicBezTo>
                    <a:pt x="129" y="38"/>
                    <a:pt x="1" y="282"/>
                    <a:pt x="25" y="501"/>
                  </a:cubicBezTo>
                  <a:cubicBezTo>
                    <a:pt x="44" y="605"/>
                    <a:pt x="80" y="727"/>
                    <a:pt x="153" y="812"/>
                  </a:cubicBezTo>
                  <a:cubicBezTo>
                    <a:pt x="209" y="872"/>
                    <a:pt x="290" y="896"/>
                    <a:pt x="369" y="896"/>
                  </a:cubicBezTo>
                  <a:cubicBezTo>
                    <a:pt x="402" y="896"/>
                    <a:pt x="434" y="892"/>
                    <a:pt x="464" y="885"/>
                  </a:cubicBezTo>
                  <a:cubicBezTo>
                    <a:pt x="665" y="830"/>
                    <a:pt x="811" y="629"/>
                    <a:pt x="793" y="428"/>
                  </a:cubicBezTo>
                  <a:cubicBezTo>
                    <a:pt x="774" y="227"/>
                    <a:pt x="622" y="75"/>
                    <a:pt x="439" y="32"/>
                  </a:cubicBezTo>
                  <a:cubicBezTo>
                    <a:pt x="424" y="17"/>
                    <a:pt x="403" y="1"/>
                    <a:pt x="37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2" name="Google Shape;822;p39"/>
            <p:cNvSpPr/>
            <p:nvPr/>
          </p:nvSpPr>
          <p:spPr>
            <a:xfrm>
              <a:off x="5057708" y="2950854"/>
              <a:ext cx="114168" cy="106844"/>
            </a:xfrm>
            <a:custGeom>
              <a:avLst/>
              <a:gdLst/>
              <a:ahLst/>
              <a:cxnLst/>
              <a:rect l="l" t="t" r="r" b="b"/>
              <a:pathLst>
                <a:path w="951" h="890" extrusionOk="0">
                  <a:moveTo>
                    <a:pt x="447" y="151"/>
                  </a:moveTo>
                  <a:cubicBezTo>
                    <a:pt x="537" y="151"/>
                    <a:pt x="625" y="191"/>
                    <a:pt x="689" y="255"/>
                  </a:cubicBezTo>
                  <a:cubicBezTo>
                    <a:pt x="805" y="371"/>
                    <a:pt x="774" y="541"/>
                    <a:pt x="658" y="651"/>
                  </a:cubicBezTo>
                  <a:cubicBezTo>
                    <a:pt x="600" y="706"/>
                    <a:pt x="527" y="735"/>
                    <a:pt x="455" y="735"/>
                  </a:cubicBezTo>
                  <a:cubicBezTo>
                    <a:pt x="377" y="735"/>
                    <a:pt x="301" y="702"/>
                    <a:pt x="244" y="632"/>
                  </a:cubicBezTo>
                  <a:cubicBezTo>
                    <a:pt x="135" y="498"/>
                    <a:pt x="171" y="285"/>
                    <a:pt x="336" y="218"/>
                  </a:cubicBezTo>
                  <a:cubicBezTo>
                    <a:pt x="366" y="206"/>
                    <a:pt x="378" y="182"/>
                    <a:pt x="384" y="157"/>
                  </a:cubicBezTo>
                  <a:cubicBezTo>
                    <a:pt x="405" y="153"/>
                    <a:pt x="426" y="151"/>
                    <a:pt x="447" y="151"/>
                  </a:cubicBezTo>
                  <a:close/>
                  <a:moveTo>
                    <a:pt x="444" y="0"/>
                  </a:moveTo>
                  <a:cubicBezTo>
                    <a:pt x="373" y="0"/>
                    <a:pt x="302" y="17"/>
                    <a:pt x="238" y="54"/>
                  </a:cubicBezTo>
                  <a:cubicBezTo>
                    <a:pt x="208" y="72"/>
                    <a:pt x="195" y="96"/>
                    <a:pt x="202" y="127"/>
                  </a:cubicBezTo>
                  <a:cubicBezTo>
                    <a:pt x="74" y="218"/>
                    <a:pt x="1" y="371"/>
                    <a:pt x="31" y="529"/>
                  </a:cubicBezTo>
                  <a:cubicBezTo>
                    <a:pt x="68" y="718"/>
                    <a:pt x="232" y="870"/>
                    <a:pt x="421" y="888"/>
                  </a:cubicBezTo>
                  <a:cubicBezTo>
                    <a:pt x="430" y="889"/>
                    <a:pt x="438" y="889"/>
                    <a:pt x="447" y="889"/>
                  </a:cubicBezTo>
                  <a:cubicBezTo>
                    <a:pt x="626" y="889"/>
                    <a:pt x="796" y="771"/>
                    <a:pt x="872" y="614"/>
                  </a:cubicBezTo>
                  <a:cubicBezTo>
                    <a:pt x="951" y="444"/>
                    <a:pt x="914" y="255"/>
                    <a:pt x="774" y="127"/>
                  </a:cubicBezTo>
                  <a:cubicBezTo>
                    <a:pt x="683" y="47"/>
                    <a:pt x="563" y="0"/>
                    <a:pt x="44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3" name="Google Shape;823;p39"/>
            <p:cNvSpPr/>
            <p:nvPr/>
          </p:nvSpPr>
          <p:spPr>
            <a:xfrm>
              <a:off x="5005127" y="3156134"/>
              <a:ext cx="113447" cy="106364"/>
            </a:xfrm>
            <a:custGeom>
              <a:avLst/>
              <a:gdLst/>
              <a:ahLst/>
              <a:cxnLst/>
              <a:rect l="l" t="t" r="r" b="b"/>
              <a:pathLst>
                <a:path w="945" h="886" extrusionOk="0">
                  <a:moveTo>
                    <a:pt x="446" y="151"/>
                  </a:moveTo>
                  <a:cubicBezTo>
                    <a:pt x="533" y="151"/>
                    <a:pt x="619" y="187"/>
                    <a:pt x="682" y="250"/>
                  </a:cubicBezTo>
                  <a:cubicBezTo>
                    <a:pt x="798" y="372"/>
                    <a:pt x="767" y="543"/>
                    <a:pt x="652" y="652"/>
                  </a:cubicBezTo>
                  <a:cubicBezTo>
                    <a:pt x="593" y="705"/>
                    <a:pt x="521" y="732"/>
                    <a:pt x="449" y="732"/>
                  </a:cubicBezTo>
                  <a:cubicBezTo>
                    <a:pt x="371" y="732"/>
                    <a:pt x="294" y="700"/>
                    <a:pt x="238" y="634"/>
                  </a:cubicBezTo>
                  <a:cubicBezTo>
                    <a:pt x="128" y="500"/>
                    <a:pt x="164" y="287"/>
                    <a:pt x="329" y="214"/>
                  </a:cubicBezTo>
                  <a:cubicBezTo>
                    <a:pt x="359" y="208"/>
                    <a:pt x="372" y="183"/>
                    <a:pt x="378" y="159"/>
                  </a:cubicBezTo>
                  <a:cubicBezTo>
                    <a:pt x="400" y="154"/>
                    <a:pt x="423" y="151"/>
                    <a:pt x="446" y="151"/>
                  </a:cubicBezTo>
                  <a:close/>
                  <a:moveTo>
                    <a:pt x="445" y="0"/>
                  </a:moveTo>
                  <a:cubicBezTo>
                    <a:pt x="372" y="0"/>
                    <a:pt x="299" y="18"/>
                    <a:pt x="231" y="55"/>
                  </a:cubicBezTo>
                  <a:cubicBezTo>
                    <a:pt x="201" y="74"/>
                    <a:pt x="189" y="98"/>
                    <a:pt x="195" y="122"/>
                  </a:cubicBezTo>
                  <a:cubicBezTo>
                    <a:pt x="67" y="214"/>
                    <a:pt x="0" y="372"/>
                    <a:pt x="24" y="530"/>
                  </a:cubicBezTo>
                  <a:cubicBezTo>
                    <a:pt x="61" y="719"/>
                    <a:pt x="225" y="872"/>
                    <a:pt x="414" y="884"/>
                  </a:cubicBezTo>
                  <a:cubicBezTo>
                    <a:pt x="427" y="885"/>
                    <a:pt x="439" y="886"/>
                    <a:pt x="452" y="886"/>
                  </a:cubicBezTo>
                  <a:cubicBezTo>
                    <a:pt x="627" y="886"/>
                    <a:pt x="791" y="769"/>
                    <a:pt x="865" y="610"/>
                  </a:cubicBezTo>
                  <a:cubicBezTo>
                    <a:pt x="944" y="445"/>
                    <a:pt x="908" y="250"/>
                    <a:pt x="767" y="128"/>
                  </a:cubicBezTo>
                  <a:cubicBezTo>
                    <a:pt x="677" y="46"/>
                    <a:pt x="562" y="0"/>
                    <a:pt x="44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4" name="Google Shape;824;p39"/>
            <p:cNvSpPr/>
            <p:nvPr/>
          </p:nvSpPr>
          <p:spPr>
            <a:xfrm>
              <a:off x="5005127" y="3361053"/>
              <a:ext cx="113447" cy="106965"/>
            </a:xfrm>
            <a:custGeom>
              <a:avLst/>
              <a:gdLst/>
              <a:ahLst/>
              <a:cxnLst/>
              <a:rect l="l" t="t" r="r" b="b"/>
              <a:pathLst>
                <a:path w="945" h="891" extrusionOk="0">
                  <a:moveTo>
                    <a:pt x="441" y="151"/>
                  </a:moveTo>
                  <a:cubicBezTo>
                    <a:pt x="530" y="151"/>
                    <a:pt x="618" y="191"/>
                    <a:pt x="682" y="255"/>
                  </a:cubicBezTo>
                  <a:cubicBezTo>
                    <a:pt x="798" y="371"/>
                    <a:pt x="767" y="547"/>
                    <a:pt x="652" y="651"/>
                  </a:cubicBezTo>
                  <a:cubicBezTo>
                    <a:pt x="593" y="706"/>
                    <a:pt x="520" y="735"/>
                    <a:pt x="448" y="735"/>
                  </a:cubicBezTo>
                  <a:cubicBezTo>
                    <a:pt x="371" y="735"/>
                    <a:pt x="294" y="702"/>
                    <a:pt x="238" y="632"/>
                  </a:cubicBezTo>
                  <a:cubicBezTo>
                    <a:pt x="128" y="505"/>
                    <a:pt x="164" y="285"/>
                    <a:pt x="329" y="218"/>
                  </a:cubicBezTo>
                  <a:cubicBezTo>
                    <a:pt x="359" y="206"/>
                    <a:pt x="372" y="182"/>
                    <a:pt x="378" y="157"/>
                  </a:cubicBezTo>
                  <a:cubicBezTo>
                    <a:pt x="398" y="153"/>
                    <a:pt x="420" y="151"/>
                    <a:pt x="441" y="151"/>
                  </a:cubicBezTo>
                  <a:close/>
                  <a:moveTo>
                    <a:pt x="440" y="0"/>
                  </a:moveTo>
                  <a:cubicBezTo>
                    <a:pt x="369" y="0"/>
                    <a:pt x="298" y="17"/>
                    <a:pt x="231" y="54"/>
                  </a:cubicBezTo>
                  <a:cubicBezTo>
                    <a:pt x="201" y="72"/>
                    <a:pt x="189" y="103"/>
                    <a:pt x="195" y="127"/>
                  </a:cubicBezTo>
                  <a:cubicBezTo>
                    <a:pt x="67" y="218"/>
                    <a:pt x="0" y="371"/>
                    <a:pt x="24" y="535"/>
                  </a:cubicBezTo>
                  <a:cubicBezTo>
                    <a:pt x="61" y="718"/>
                    <a:pt x="225" y="870"/>
                    <a:pt x="414" y="888"/>
                  </a:cubicBezTo>
                  <a:cubicBezTo>
                    <a:pt x="426" y="889"/>
                    <a:pt x="438" y="890"/>
                    <a:pt x="450" y="890"/>
                  </a:cubicBezTo>
                  <a:cubicBezTo>
                    <a:pt x="626" y="890"/>
                    <a:pt x="791" y="768"/>
                    <a:pt x="865" y="614"/>
                  </a:cubicBezTo>
                  <a:cubicBezTo>
                    <a:pt x="944" y="450"/>
                    <a:pt x="908" y="255"/>
                    <a:pt x="767" y="127"/>
                  </a:cubicBezTo>
                  <a:cubicBezTo>
                    <a:pt x="676" y="47"/>
                    <a:pt x="559" y="0"/>
                    <a:pt x="44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5" name="Google Shape;825;p39"/>
            <p:cNvSpPr/>
            <p:nvPr/>
          </p:nvSpPr>
          <p:spPr>
            <a:xfrm>
              <a:off x="5039461" y="3523957"/>
              <a:ext cx="114168" cy="106364"/>
            </a:xfrm>
            <a:custGeom>
              <a:avLst/>
              <a:gdLst/>
              <a:ahLst/>
              <a:cxnLst/>
              <a:rect l="l" t="t" r="r" b="b"/>
              <a:pathLst>
                <a:path w="951" h="886" extrusionOk="0">
                  <a:moveTo>
                    <a:pt x="452" y="151"/>
                  </a:moveTo>
                  <a:cubicBezTo>
                    <a:pt x="540" y="151"/>
                    <a:pt x="626" y="187"/>
                    <a:pt x="689" y="250"/>
                  </a:cubicBezTo>
                  <a:cubicBezTo>
                    <a:pt x="804" y="372"/>
                    <a:pt x="774" y="542"/>
                    <a:pt x="658" y="652"/>
                  </a:cubicBezTo>
                  <a:cubicBezTo>
                    <a:pt x="600" y="705"/>
                    <a:pt x="527" y="732"/>
                    <a:pt x="455" y="732"/>
                  </a:cubicBezTo>
                  <a:cubicBezTo>
                    <a:pt x="377" y="732"/>
                    <a:pt x="301" y="700"/>
                    <a:pt x="244" y="634"/>
                  </a:cubicBezTo>
                  <a:cubicBezTo>
                    <a:pt x="134" y="500"/>
                    <a:pt x="171" y="287"/>
                    <a:pt x="335" y="213"/>
                  </a:cubicBezTo>
                  <a:cubicBezTo>
                    <a:pt x="366" y="201"/>
                    <a:pt x="378" y="183"/>
                    <a:pt x="384" y="159"/>
                  </a:cubicBezTo>
                  <a:cubicBezTo>
                    <a:pt x="407" y="154"/>
                    <a:pt x="430" y="151"/>
                    <a:pt x="452" y="151"/>
                  </a:cubicBezTo>
                  <a:close/>
                  <a:moveTo>
                    <a:pt x="449" y="0"/>
                  </a:moveTo>
                  <a:cubicBezTo>
                    <a:pt x="376" y="0"/>
                    <a:pt x="303" y="18"/>
                    <a:pt x="238" y="55"/>
                  </a:cubicBezTo>
                  <a:cubicBezTo>
                    <a:pt x="207" y="67"/>
                    <a:pt x="195" y="98"/>
                    <a:pt x="201" y="122"/>
                  </a:cubicBezTo>
                  <a:cubicBezTo>
                    <a:pt x="73" y="213"/>
                    <a:pt x="0" y="372"/>
                    <a:pt x="31" y="530"/>
                  </a:cubicBezTo>
                  <a:cubicBezTo>
                    <a:pt x="67" y="719"/>
                    <a:pt x="232" y="871"/>
                    <a:pt x="421" y="883"/>
                  </a:cubicBezTo>
                  <a:cubicBezTo>
                    <a:pt x="433" y="885"/>
                    <a:pt x="446" y="885"/>
                    <a:pt x="458" y="885"/>
                  </a:cubicBezTo>
                  <a:cubicBezTo>
                    <a:pt x="633" y="885"/>
                    <a:pt x="797" y="769"/>
                    <a:pt x="871" y="609"/>
                  </a:cubicBezTo>
                  <a:cubicBezTo>
                    <a:pt x="950" y="445"/>
                    <a:pt x="914" y="250"/>
                    <a:pt x="774" y="128"/>
                  </a:cubicBezTo>
                  <a:cubicBezTo>
                    <a:pt x="684" y="46"/>
                    <a:pt x="566" y="0"/>
                    <a:pt x="44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 name="Google Shape;826;p39"/>
            <p:cNvSpPr/>
            <p:nvPr/>
          </p:nvSpPr>
          <p:spPr>
            <a:xfrm>
              <a:off x="5111129" y="3747123"/>
              <a:ext cx="114168" cy="106844"/>
            </a:xfrm>
            <a:custGeom>
              <a:avLst/>
              <a:gdLst/>
              <a:ahLst/>
              <a:cxnLst/>
              <a:rect l="l" t="t" r="r" b="b"/>
              <a:pathLst>
                <a:path w="951" h="890" extrusionOk="0">
                  <a:moveTo>
                    <a:pt x="447" y="151"/>
                  </a:moveTo>
                  <a:cubicBezTo>
                    <a:pt x="536" y="151"/>
                    <a:pt x="624" y="191"/>
                    <a:pt x="688" y="255"/>
                  </a:cubicBezTo>
                  <a:cubicBezTo>
                    <a:pt x="804" y="371"/>
                    <a:pt x="774" y="541"/>
                    <a:pt x="658" y="651"/>
                  </a:cubicBezTo>
                  <a:cubicBezTo>
                    <a:pt x="599" y="706"/>
                    <a:pt x="527" y="735"/>
                    <a:pt x="455" y="735"/>
                  </a:cubicBezTo>
                  <a:cubicBezTo>
                    <a:pt x="377" y="735"/>
                    <a:pt x="301" y="702"/>
                    <a:pt x="244" y="632"/>
                  </a:cubicBezTo>
                  <a:cubicBezTo>
                    <a:pt x="128" y="498"/>
                    <a:pt x="171" y="285"/>
                    <a:pt x="335" y="218"/>
                  </a:cubicBezTo>
                  <a:cubicBezTo>
                    <a:pt x="366" y="206"/>
                    <a:pt x="378" y="182"/>
                    <a:pt x="384" y="157"/>
                  </a:cubicBezTo>
                  <a:cubicBezTo>
                    <a:pt x="405" y="153"/>
                    <a:pt x="426" y="151"/>
                    <a:pt x="447" y="151"/>
                  </a:cubicBezTo>
                  <a:close/>
                  <a:moveTo>
                    <a:pt x="444" y="0"/>
                  </a:moveTo>
                  <a:cubicBezTo>
                    <a:pt x="373" y="0"/>
                    <a:pt x="302" y="17"/>
                    <a:pt x="238" y="54"/>
                  </a:cubicBezTo>
                  <a:cubicBezTo>
                    <a:pt x="207" y="72"/>
                    <a:pt x="195" y="96"/>
                    <a:pt x="201" y="127"/>
                  </a:cubicBezTo>
                  <a:cubicBezTo>
                    <a:pt x="73" y="218"/>
                    <a:pt x="0" y="371"/>
                    <a:pt x="31" y="529"/>
                  </a:cubicBezTo>
                  <a:cubicBezTo>
                    <a:pt x="61" y="718"/>
                    <a:pt x="232" y="870"/>
                    <a:pt x="420" y="888"/>
                  </a:cubicBezTo>
                  <a:cubicBezTo>
                    <a:pt x="429" y="889"/>
                    <a:pt x="438" y="889"/>
                    <a:pt x="447" y="889"/>
                  </a:cubicBezTo>
                  <a:cubicBezTo>
                    <a:pt x="626" y="889"/>
                    <a:pt x="796" y="771"/>
                    <a:pt x="871" y="614"/>
                  </a:cubicBezTo>
                  <a:cubicBezTo>
                    <a:pt x="950" y="444"/>
                    <a:pt x="914" y="249"/>
                    <a:pt x="774" y="127"/>
                  </a:cubicBezTo>
                  <a:cubicBezTo>
                    <a:pt x="682" y="47"/>
                    <a:pt x="563" y="0"/>
                    <a:pt x="44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 name="Google Shape;827;p39"/>
            <p:cNvSpPr/>
            <p:nvPr/>
          </p:nvSpPr>
          <p:spPr>
            <a:xfrm>
              <a:off x="5280035" y="3940878"/>
              <a:ext cx="114168" cy="106844"/>
            </a:xfrm>
            <a:custGeom>
              <a:avLst/>
              <a:gdLst/>
              <a:ahLst/>
              <a:cxnLst/>
              <a:rect l="l" t="t" r="r" b="b"/>
              <a:pathLst>
                <a:path w="951" h="890" extrusionOk="0">
                  <a:moveTo>
                    <a:pt x="444" y="151"/>
                  </a:moveTo>
                  <a:cubicBezTo>
                    <a:pt x="532" y="151"/>
                    <a:pt x="623" y="191"/>
                    <a:pt x="682" y="255"/>
                  </a:cubicBezTo>
                  <a:cubicBezTo>
                    <a:pt x="798" y="371"/>
                    <a:pt x="774" y="541"/>
                    <a:pt x="658" y="651"/>
                  </a:cubicBezTo>
                  <a:cubicBezTo>
                    <a:pt x="599" y="707"/>
                    <a:pt x="525" y="735"/>
                    <a:pt x="452" y="735"/>
                  </a:cubicBezTo>
                  <a:cubicBezTo>
                    <a:pt x="373" y="735"/>
                    <a:pt x="295" y="702"/>
                    <a:pt x="238" y="633"/>
                  </a:cubicBezTo>
                  <a:cubicBezTo>
                    <a:pt x="128" y="499"/>
                    <a:pt x="171" y="285"/>
                    <a:pt x="335" y="218"/>
                  </a:cubicBezTo>
                  <a:cubicBezTo>
                    <a:pt x="360" y="206"/>
                    <a:pt x="378" y="182"/>
                    <a:pt x="384" y="157"/>
                  </a:cubicBezTo>
                  <a:cubicBezTo>
                    <a:pt x="404" y="153"/>
                    <a:pt x="424" y="151"/>
                    <a:pt x="444" y="151"/>
                  </a:cubicBezTo>
                  <a:close/>
                  <a:moveTo>
                    <a:pt x="442" y="1"/>
                  </a:moveTo>
                  <a:cubicBezTo>
                    <a:pt x="370" y="1"/>
                    <a:pt x="298" y="17"/>
                    <a:pt x="232" y="54"/>
                  </a:cubicBezTo>
                  <a:cubicBezTo>
                    <a:pt x="201" y="72"/>
                    <a:pt x="195" y="97"/>
                    <a:pt x="195" y="127"/>
                  </a:cubicBezTo>
                  <a:cubicBezTo>
                    <a:pt x="73" y="218"/>
                    <a:pt x="0" y="371"/>
                    <a:pt x="31" y="529"/>
                  </a:cubicBezTo>
                  <a:cubicBezTo>
                    <a:pt x="61" y="718"/>
                    <a:pt x="226" y="870"/>
                    <a:pt x="420" y="888"/>
                  </a:cubicBezTo>
                  <a:cubicBezTo>
                    <a:pt x="429" y="889"/>
                    <a:pt x="437" y="889"/>
                    <a:pt x="446" y="889"/>
                  </a:cubicBezTo>
                  <a:cubicBezTo>
                    <a:pt x="620" y="889"/>
                    <a:pt x="796" y="771"/>
                    <a:pt x="871" y="614"/>
                  </a:cubicBezTo>
                  <a:cubicBezTo>
                    <a:pt x="950" y="444"/>
                    <a:pt x="908" y="249"/>
                    <a:pt x="774" y="127"/>
                  </a:cubicBezTo>
                  <a:cubicBezTo>
                    <a:pt x="682" y="47"/>
                    <a:pt x="563" y="1"/>
                    <a:pt x="44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 name="Google Shape;828;p39"/>
            <p:cNvSpPr/>
            <p:nvPr/>
          </p:nvSpPr>
          <p:spPr>
            <a:xfrm>
              <a:off x="5399242" y="4049040"/>
              <a:ext cx="114168" cy="106844"/>
            </a:xfrm>
            <a:custGeom>
              <a:avLst/>
              <a:gdLst/>
              <a:ahLst/>
              <a:cxnLst/>
              <a:rect l="l" t="t" r="r" b="b"/>
              <a:pathLst>
                <a:path w="951" h="890" extrusionOk="0">
                  <a:moveTo>
                    <a:pt x="444" y="151"/>
                  </a:moveTo>
                  <a:cubicBezTo>
                    <a:pt x="532" y="151"/>
                    <a:pt x="623" y="191"/>
                    <a:pt x="682" y="255"/>
                  </a:cubicBezTo>
                  <a:cubicBezTo>
                    <a:pt x="798" y="371"/>
                    <a:pt x="774" y="542"/>
                    <a:pt x="658" y="651"/>
                  </a:cubicBezTo>
                  <a:cubicBezTo>
                    <a:pt x="599" y="707"/>
                    <a:pt x="526" y="736"/>
                    <a:pt x="454" y="736"/>
                  </a:cubicBezTo>
                  <a:cubicBezTo>
                    <a:pt x="376" y="736"/>
                    <a:pt x="298" y="702"/>
                    <a:pt x="238" y="633"/>
                  </a:cubicBezTo>
                  <a:cubicBezTo>
                    <a:pt x="128" y="499"/>
                    <a:pt x="171" y="286"/>
                    <a:pt x="335" y="219"/>
                  </a:cubicBezTo>
                  <a:cubicBezTo>
                    <a:pt x="359" y="207"/>
                    <a:pt x="378" y="182"/>
                    <a:pt x="384" y="158"/>
                  </a:cubicBezTo>
                  <a:cubicBezTo>
                    <a:pt x="403" y="153"/>
                    <a:pt x="424" y="151"/>
                    <a:pt x="444" y="151"/>
                  </a:cubicBezTo>
                  <a:close/>
                  <a:moveTo>
                    <a:pt x="442" y="1"/>
                  </a:moveTo>
                  <a:cubicBezTo>
                    <a:pt x="370" y="1"/>
                    <a:pt x="298" y="18"/>
                    <a:pt x="231" y="54"/>
                  </a:cubicBezTo>
                  <a:cubicBezTo>
                    <a:pt x="207" y="73"/>
                    <a:pt x="195" y="97"/>
                    <a:pt x="201" y="127"/>
                  </a:cubicBezTo>
                  <a:cubicBezTo>
                    <a:pt x="73" y="219"/>
                    <a:pt x="0" y="371"/>
                    <a:pt x="30" y="529"/>
                  </a:cubicBezTo>
                  <a:cubicBezTo>
                    <a:pt x="61" y="718"/>
                    <a:pt x="231" y="871"/>
                    <a:pt x="420" y="889"/>
                  </a:cubicBezTo>
                  <a:cubicBezTo>
                    <a:pt x="429" y="889"/>
                    <a:pt x="437" y="890"/>
                    <a:pt x="446" y="890"/>
                  </a:cubicBezTo>
                  <a:cubicBezTo>
                    <a:pt x="620" y="890"/>
                    <a:pt x="795" y="772"/>
                    <a:pt x="871" y="615"/>
                  </a:cubicBezTo>
                  <a:cubicBezTo>
                    <a:pt x="950" y="444"/>
                    <a:pt x="908" y="249"/>
                    <a:pt x="774" y="127"/>
                  </a:cubicBezTo>
                  <a:cubicBezTo>
                    <a:pt x="682" y="48"/>
                    <a:pt x="562" y="1"/>
                    <a:pt x="44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9" name="Google Shape;829;p39"/>
            <p:cNvSpPr/>
            <p:nvPr/>
          </p:nvSpPr>
          <p:spPr>
            <a:xfrm>
              <a:off x="5587835" y="4137154"/>
              <a:ext cx="114168" cy="106604"/>
            </a:xfrm>
            <a:custGeom>
              <a:avLst/>
              <a:gdLst/>
              <a:ahLst/>
              <a:cxnLst/>
              <a:rect l="l" t="t" r="r" b="b"/>
              <a:pathLst>
                <a:path w="951" h="888" extrusionOk="0">
                  <a:moveTo>
                    <a:pt x="438" y="150"/>
                  </a:moveTo>
                  <a:cubicBezTo>
                    <a:pt x="526" y="150"/>
                    <a:pt x="617" y="187"/>
                    <a:pt x="683" y="252"/>
                  </a:cubicBezTo>
                  <a:cubicBezTo>
                    <a:pt x="798" y="374"/>
                    <a:pt x="774" y="545"/>
                    <a:pt x="658" y="648"/>
                  </a:cubicBezTo>
                  <a:cubicBezTo>
                    <a:pt x="597" y="704"/>
                    <a:pt x="522" y="733"/>
                    <a:pt x="450" y="733"/>
                  </a:cubicBezTo>
                  <a:cubicBezTo>
                    <a:pt x="371" y="733"/>
                    <a:pt x="295" y="699"/>
                    <a:pt x="238" y="630"/>
                  </a:cubicBezTo>
                  <a:cubicBezTo>
                    <a:pt x="128" y="502"/>
                    <a:pt x="165" y="283"/>
                    <a:pt x="335" y="216"/>
                  </a:cubicBezTo>
                  <a:cubicBezTo>
                    <a:pt x="360" y="204"/>
                    <a:pt x="378" y="185"/>
                    <a:pt x="384" y="155"/>
                  </a:cubicBezTo>
                  <a:cubicBezTo>
                    <a:pt x="402" y="152"/>
                    <a:pt x="420" y="150"/>
                    <a:pt x="438" y="150"/>
                  </a:cubicBezTo>
                  <a:close/>
                  <a:moveTo>
                    <a:pt x="442" y="1"/>
                  </a:moveTo>
                  <a:cubicBezTo>
                    <a:pt x="370" y="1"/>
                    <a:pt x="298" y="17"/>
                    <a:pt x="232" y="51"/>
                  </a:cubicBezTo>
                  <a:cubicBezTo>
                    <a:pt x="201" y="70"/>
                    <a:pt x="195" y="100"/>
                    <a:pt x="195" y="124"/>
                  </a:cubicBezTo>
                  <a:cubicBezTo>
                    <a:pt x="74" y="216"/>
                    <a:pt x="0" y="368"/>
                    <a:pt x="31" y="532"/>
                  </a:cubicBezTo>
                  <a:cubicBezTo>
                    <a:pt x="61" y="715"/>
                    <a:pt x="226" y="867"/>
                    <a:pt x="415" y="886"/>
                  </a:cubicBezTo>
                  <a:cubicBezTo>
                    <a:pt x="427" y="887"/>
                    <a:pt x="440" y="888"/>
                    <a:pt x="452" y="888"/>
                  </a:cubicBezTo>
                  <a:cubicBezTo>
                    <a:pt x="628" y="888"/>
                    <a:pt x="798" y="771"/>
                    <a:pt x="871" y="612"/>
                  </a:cubicBezTo>
                  <a:cubicBezTo>
                    <a:pt x="951" y="447"/>
                    <a:pt x="908" y="252"/>
                    <a:pt x="774" y="130"/>
                  </a:cubicBezTo>
                  <a:cubicBezTo>
                    <a:pt x="682" y="47"/>
                    <a:pt x="562" y="1"/>
                    <a:pt x="44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0" name="Google Shape;830;p39"/>
            <p:cNvSpPr/>
            <p:nvPr/>
          </p:nvSpPr>
          <p:spPr>
            <a:xfrm>
              <a:off x="5838613" y="4171968"/>
              <a:ext cx="114168" cy="106724"/>
            </a:xfrm>
            <a:custGeom>
              <a:avLst/>
              <a:gdLst/>
              <a:ahLst/>
              <a:cxnLst/>
              <a:rect l="l" t="t" r="r" b="b"/>
              <a:pathLst>
                <a:path w="951" h="889" extrusionOk="0">
                  <a:moveTo>
                    <a:pt x="445" y="150"/>
                  </a:moveTo>
                  <a:cubicBezTo>
                    <a:pt x="532" y="150"/>
                    <a:pt x="624" y="191"/>
                    <a:pt x="683" y="255"/>
                  </a:cubicBezTo>
                  <a:cubicBezTo>
                    <a:pt x="799" y="370"/>
                    <a:pt x="774" y="541"/>
                    <a:pt x="658" y="651"/>
                  </a:cubicBezTo>
                  <a:cubicBezTo>
                    <a:pt x="597" y="706"/>
                    <a:pt x="523" y="735"/>
                    <a:pt x="450" y="735"/>
                  </a:cubicBezTo>
                  <a:cubicBezTo>
                    <a:pt x="372" y="735"/>
                    <a:pt x="295" y="702"/>
                    <a:pt x="238" y="632"/>
                  </a:cubicBezTo>
                  <a:cubicBezTo>
                    <a:pt x="129" y="498"/>
                    <a:pt x="171" y="285"/>
                    <a:pt x="336" y="218"/>
                  </a:cubicBezTo>
                  <a:cubicBezTo>
                    <a:pt x="360" y="206"/>
                    <a:pt x="378" y="182"/>
                    <a:pt x="384" y="157"/>
                  </a:cubicBezTo>
                  <a:cubicBezTo>
                    <a:pt x="404" y="153"/>
                    <a:pt x="424" y="150"/>
                    <a:pt x="445" y="150"/>
                  </a:cubicBezTo>
                  <a:close/>
                  <a:moveTo>
                    <a:pt x="443" y="0"/>
                  </a:moveTo>
                  <a:cubicBezTo>
                    <a:pt x="371" y="0"/>
                    <a:pt x="298" y="17"/>
                    <a:pt x="232" y="54"/>
                  </a:cubicBezTo>
                  <a:cubicBezTo>
                    <a:pt x="202" y="72"/>
                    <a:pt x="196" y="96"/>
                    <a:pt x="196" y="127"/>
                  </a:cubicBezTo>
                  <a:cubicBezTo>
                    <a:pt x="74" y="218"/>
                    <a:pt x="1" y="370"/>
                    <a:pt x="31" y="529"/>
                  </a:cubicBezTo>
                  <a:cubicBezTo>
                    <a:pt x="62" y="718"/>
                    <a:pt x="226" y="870"/>
                    <a:pt x="415" y="888"/>
                  </a:cubicBezTo>
                  <a:cubicBezTo>
                    <a:pt x="424" y="889"/>
                    <a:pt x="432" y="889"/>
                    <a:pt x="441" y="889"/>
                  </a:cubicBezTo>
                  <a:cubicBezTo>
                    <a:pt x="621" y="889"/>
                    <a:pt x="796" y="771"/>
                    <a:pt x="872" y="614"/>
                  </a:cubicBezTo>
                  <a:cubicBezTo>
                    <a:pt x="951" y="443"/>
                    <a:pt x="908" y="249"/>
                    <a:pt x="774" y="127"/>
                  </a:cubicBezTo>
                  <a:cubicBezTo>
                    <a:pt x="683" y="47"/>
                    <a:pt x="563" y="0"/>
                    <a:pt x="4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 name="Google Shape;831;p39"/>
            <p:cNvSpPr/>
            <p:nvPr/>
          </p:nvSpPr>
          <p:spPr>
            <a:xfrm>
              <a:off x="6039692" y="4136674"/>
              <a:ext cx="114168" cy="106965"/>
            </a:xfrm>
            <a:custGeom>
              <a:avLst/>
              <a:gdLst/>
              <a:ahLst/>
              <a:cxnLst/>
              <a:rect l="l" t="t" r="r" b="b"/>
              <a:pathLst>
                <a:path w="951" h="891" extrusionOk="0">
                  <a:moveTo>
                    <a:pt x="445" y="152"/>
                  </a:moveTo>
                  <a:cubicBezTo>
                    <a:pt x="532" y="152"/>
                    <a:pt x="624" y="192"/>
                    <a:pt x="683" y="256"/>
                  </a:cubicBezTo>
                  <a:cubicBezTo>
                    <a:pt x="799" y="372"/>
                    <a:pt x="774" y="543"/>
                    <a:pt x="658" y="652"/>
                  </a:cubicBezTo>
                  <a:cubicBezTo>
                    <a:pt x="599" y="706"/>
                    <a:pt x="525" y="735"/>
                    <a:pt x="452" y="735"/>
                  </a:cubicBezTo>
                  <a:cubicBezTo>
                    <a:pt x="374" y="735"/>
                    <a:pt x="298" y="703"/>
                    <a:pt x="238" y="634"/>
                  </a:cubicBezTo>
                  <a:cubicBezTo>
                    <a:pt x="129" y="500"/>
                    <a:pt x="171" y="287"/>
                    <a:pt x="336" y="220"/>
                  </a:cubicBezTo>
                  <a:cubicBezTo>
                    <a:pt x="360" y="208"/>
                    <a:pt x="378" y="183"/>
                    <a:pt x="384" y="159"/>
                  </a:cubicBezTo>
                  <a:cubicBezTo>
                    <a:pt x="404" y="154"/>
                    <a:pt x="424" y="152"/>
                    <a:pt x="445" y="152"/>
                  </a:cubicBezTo>
                  <a:close/>
                  <a:moveTo>
                    <a:pt x="449" y="0"/>
                  </a:moveTo>
                  <a:cubicBezTo>
                    <a:pt x="376" y="0"/>
                    <a:pt x="304" y="18"/>
                    <a:pt x="238" y="55"/>
                  </a:cubicBezTo>
                  <a:cubicBezTo>
                    <a:pt x="208" y="74"/>
                    <a:pt x="196" y="98"/>
                    <a:pt x="202" y="122"/>
                  </a:cubicBezTo>
                  <a:cubicBezTo>
                    <a:pt x="74" y="220"/>
                    <a:pt x="1" y="372"/>
                    <a:pt x="31" y="530"/>
                  </a:cubicBezTo>
                  <a:cubicBezTo>
                    <a:pt x="62" y="719"/>
                    <a:pt x="232" y="871"/>
                    <a:pt x="421" y="890"/>
                  </a:cubicBezTo>
                  <a:cubicBezTo>
                    <a:pt x="429" y="890"/>
                    <a:pt x="438" y="891"/>
                    <a:pt x="446" y="891"/>
                  </a:cubicBezTo>
                  <a:cubicBezTo>
                    <a:pt x="621" y="891"/>
                    <a:pt x="796" y="773"/>
                    <a:pt x="872" y="616"/>
                  </a:cubicBezTo>
                  <a:cubicBezTo>
                    <a:pt x="951" y="445"/>
                    <a:pt x="908" y="250"/>
                    <a:pt x="774" y="128"/>
                  </a:cubicBezTo>
                  <a:cubicBezTo>
                    <a:pt x="684" y="46"/>
                    <a:pt x="566" y="0"/>
                    <a:pt x="44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2" name="Google Shape;832;p39"/>
            <p:cNvSpPr/>
            <p:nvPr/>
          </p:nvSpPr>
          <p:spPr>
            <a:xfrm>
              <a:off x="6223244" y="4083493"/>
              <a:ext cx="114168" cy="106724"/>
            </a:xfrm>
            <a:custGeom>
              <a:avLst/>
              <a:gdLst/>
              <a:ahLst/>
              <a:cxnLst/>
              <a:rect l="l" t="t" r="r" b="b"/>
              <a:pathLst>
                <a:path w="951" h="889" extrusionOk="0">
                  <a:moveTo>
                    <a:pt x="447" y="150"/>
                  </a:moveTo>
                  <a:cubicBezTo>
                    <a:pt x="537" y="150"/>
                    <a:pt x="625" y="191"/>
                    <a:pt x="689" y="255"/>
                  </a:cubicBezTo>
                  <a:cubicBezTo>
                    <a:pt x="805" y="370"/>
                    <a:pt x="774" y="541"/>
                    <a:pt x="658" y="651"/>
                  </a:cubicBezTo>
                  <a:cubicBezTo>
                    <a:pt x="599" y="704"/>
                    <a:pt x="525" y="733"/>
                    <a:pt x="452" y="733"/>
                  </a:cubicBezTo>
                  <a:cubicBezTo>
                    <a:pt x="376" y="733"/>
                    <a:pt x="300" y="701"/>
                    <a:pt x="244" y="632"/>
                  </a:cubicBezTo>
                  <a:cubicBezTo>
                    <a:pt x="128" y="498"/>
                    <a:pt x="171" y="285"/>
                    <a:pt x="336" y="218"/>
                  </a:cubicBezTo>
                  <a:cubicBezTo>
                    <a:pt x="366" y="206"/>
                    <a:pt x="378" y="182"/>
                    <a:pt x="384" y="157"/>
                  </a:cubicBezTo>
                  <a:cubicBezTo>
                    <a:pt x="405" y="153"/>
                    <a:pt x="426" y="150"/>
                    <a:pt x="447" y="150"/>
                  </a:cubicBezTo>
                  <a:close/>
                  <a:moveTo>
                    <a:pt x="444" y="0"/>
                  </a:moveTo>
                  <a:cubicBezTo>
                    <a:pt x="373" y="0"/>
                    <a:pt x="302" y="17"/>
                    <a:pt x="238" y="54"/>
                  </a:cubicBezTo>
                  <a:cubicBezTo>
                    <a:pt x="208" y="72"/>
                    <a:pt x="195" y="96"/>
                    <a:pt x="202" y="127"/>
                  </a:cubicBezTo>
                  <a:cubicBezTo>
                    <a:pt x="74" y="218"/>
                    <a:pt x="1" y="370"/>
                    <a:pt x="31" y="529"/>
                  </a:cubicBezTo>
                  <a:cubicBezTo>
                    <a:pt x="61" y="718"/>
                    <a:pt x="232" y="870"/>
                    <a:pt x="421" y="888"/>
                  </a:cubicBezTo>
                  <a:cubicBezTo>
                    <a:pt x="429" y="889"/>
                    <a:pt x="438" y="889"/>
                    <a:pt x="447" y="889"/>
                  </a:cubicBezTo>
                  <a:cubicBezTo>
                    <a:pt x="626" y="889"/>
                    <a:pt x="796" y="771"/>
                    <a:pt x="872" y="614"/>
                  </a:cubicBezTo>
                  <a:cubicBezTo>
                    <a:pt x="951" y="443"/>
                    <a:pt x="914" y="249"/>
                    <a:pt x="774" y="127"/>
                  </a:cubicBezTo>
                  <a:cubicBezTo>
                    <a:pt x="683" y="47"/>
                    <a:pt x="563" y="0"/>
                    <a:pt x="44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 name="Google Shape;833;p39"/>
            <p:cNvSpPr/>
            <p:nvPr/>
          </p:nvSpPr>
          <p:spPr>
            <a:xfrm>
              <a:off x="6373903" y="4013746"/>
              <a:ext cx="114168" cy="107085"/>
            </a:xfrm>
            <a:custGeom>
              <a:avLst/>
              <a:gdLst/>
              <a:ahLst/>
              <a:cxnLst/>
              <a:rect l="l" t="t" r="r" b="b"/>
              <a:pathLst>
                <a:path w="951" h="892" extrusionOk="0">
                  <a:moveTo>
                    <a:pt x="445" y="153"/>
                  </a:moveTo>
                  <a:cubicBezTo>
                    <a:pt x="532" y="153"/>
                    <a:pt x="624" y="193"/>
                    <a:pt x="689" y="257"/>
                  </a:cubicBezTo>
                  <a:cubicBezTo>
                    <a:pt x="804" y="373"/>
                    <a:pt x="774" y="543"/>
                    <a:pt x="658" y="653"/>
                  </a:cubicBezTo>
                  <a:cubicBezTo>
                    <a:pt x="599" y="706"/>
                    <a:pt x="525" y="735"/>
                    <a:pt x="452" y="735"/>
                  </a:cubicBezTo>
                  <a:cubicBezTo>
                    <a:pt x="375" y="735"/>
                    <a:pt x="300" y="703"/>
                    <a:pt x="244" y="635"/>
                  </a:cubicBezTo>
                  <a:cubicBezTo>
                    <a:pt x="128" y="501"/>
                    <a:pt x="171" y="287"/>
                    <a:pt x="335" y="220"/>
                  </a:cubicBezTo>
                  <a:cubicBezTo>
                    <a:pt x="366" y="208"/>
                    <a:pt x="378" y="184"/>
                    <a:pt x="384" y="160"/>
                  </a:cubicBezTo>
                  <a:cubicBezTo>
                    <a:pt x="404" y="155"/>
                    <a:pt x="424" y="153"/>
                    <a:pt x="445" y="153"/>
                  </a:cubicBezTo>
                  <a:close/>
                  <a:moveTo>
                    <a:pt x="449" y="1"/>
                  </a:moveTo>
                  <a:cubicBezTo>
                    <a:pt x="376" y="1"/>
                    <a:pt x="303" y="19"/>
                    <a:pt x="238" y="56"/>
                  </a:cubicBezTo>
                  <a:cubicBezTo>
                    <a:pt x="207" y="74"/>
                    <a:pt x="195" y="99"/>
                    <a:pt x="201" y="123"/>
                  </a:cubicBezTo>
                  <a:cubicBezTo>
                    <a:pt x="73" y="220"/>
                    <a:pt x="0" y="373"/>
                    <a:pt x="31" y="531"/>
                  </a:cubicBezTo>
                  <a:cubicBezTo>
                    <a:pt x="61" y="720"/>
                    <a:pt x="232" y="872"/>
                    <a:pt x="421" y="890"/>
                  </a:cubicBezTo>
                  <a:cubicBezTo>
                    <a:pt x="429" y="891"/>
                    <a:pt x="438" y="891"/>
                    <a:pt x="447" y="891"/>
                  </a:cubicBezTo>
                  <a:cubicBezTo>
                    <a:pt x="626" y="891"/>
                    <a:pt x="796" y="773"/>
                    <a:pt x="871" y="616"/>
                  </a:cubicBezTo>
                  <a:cubicBezTo>
                    <a:pt x="950" y="446"/>
                    <a:pt x="914" y="251"/>
                    <a:pt x="774" y="129"/>
                  </a:cubicBezTo>
                  <a:cubicBezTo>
                    <a:pt x="684" y="47"/>
                    <a:pt x="566" y="1"/>
                    <a:pt x="44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4" name="Google Shape;834;p39"/>
            <p:cNvSpPr/>
            <p:nvPr/>
          </p:nvSpPr>
          <p:spPr>
            <a:xfrm>
              <a:off x="6480624" y="3940638"/>
              <a:ext cx="114168" cy="106484"/>
            </a:xfrm>
            <a:custGeom>
              <a:avLst/>
              <a:gdLst/>
              <a:ahLst/>
              <a:cxnLst/>
              <a:rect l="l" t="t" r="r" b="b"/>
              <a:pathLst>
                <a:path w="951" h="887" extrusionOk="0">
                  <a:moveTo>
                    <a:pt x="450" y="152"/>
                  </a:moveTo>
                  <a:cubicBezTo>
                    <a:pt x="536" y="152"/>
                    <a:pt x="625" y="188"/>
                    <a:pt x="683" y="251"/>
                  </a:cubicBezTo>
                  <a:cubicBezTo>
                    <a:pt x="798" y="373"/>
                    <a:pt x="774" y="543"/>
                    <a:pt x="658" y="653"/>
                  </a:cubicBezTo>
                  <a:cubicBezTo>
                    <a:pt x="597" y="706"/>
                    <a:pt x="523" y="733"/>
                    <a:pt x="450" y="733"/>
                  </a:cubicBezTo>
                  <a:cubicBezTo>
                    <a:pt x="372" y="733"/>
                    <a:pt x="295" y="701"/>
                    <a:pt x="238" y="635"/>
                  </a:cubicBezTo>
                  <a:cubicBezTo>
                    <a:pt x="128" y="501"/>
                    <a:pt x="171" y="287"/>
                    <a:pt x="336" y="214"/>
                  </a:cubicBezTo>
                  <a:cubicBezTo>
                    <a:pt x="360" y="208"/>
                    <a:pt x="378" y="184"/>
                    <a:pt x="384" y="159"/>
                  </a:cubicBezTo>
                  <a:cubicBezTo>
                    <a:pt x="406" y="154"/>
                    <a:pt x="428" y="152"/>
                    <a:pt x="450" y="152"/>
                  </a:cubicBezTo>
                  <a:close/>
                  <a:moveTo>
                    <a:pt x="448" y="1"/>
                  </a:moveTo>
                  <a:cubicBezTo>
                    <a:pt x="374" y="1"/>
                    <a:pt x="300" y="19"/>
                    <a:pt x="232" y="56"/>
                  </a:cubicBezTo>
                  <a:cubicBezTo>
                    <a:pt x="202" y="68"/>
                    <a:pt x="195" y="99"/>
                    <a:pt x="195" y="123"/>
                  </a:cubicBezTo>
                  <a:cubicBezTo>
                    <a:pt x="74" y="214"/>
                    <a:pt x="1" y="373"/>
                    <a:pt x="31" y="531"/>
                  </a:cubicBezTo>
                  <a:cubicBezTo>
                    <a:pt x="61" y="720"/>
                    <a:pt x="226" y="872"/>
                    <a:pt x="415" y="884"/>
                  </a:cubicBezTo>
                  <a:cubicBezTo>
                    <a:pt x="427" y="886"/>
                    <a:pt x="440" y="886"/>
                    <a:pt x="452" y="886"/>
                  </a:cubicBezTo>
                  <a:cubicBezTo>
                    <a:pt x="628" y="886"/>
                    <a:pt x="798" y="769"/>
                    <a:pt x="872" y="610"/>
                  </a:cubicBezTo>
                  <a:cubicBezTo>
                    <a:pt x="951" y="446"/>
                    <a:pt x="908" y="251"/>
                    <a:pt x="774" y="129"/>
                  </a:cubicBezTo>
                  <a:cubicBezTo>
                    <a:pt x="684" y="46"/>
                    <a:pt x="566" y="1"/>
                    <a:pt x="44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5" name="Google Shape;835;p39"/>
            <p:cNvSpPr/>
            <p:nvPr/>
          </p:nvSpPr>
          <p:spPr>
            <a:xfrm>
              <a:off x="6610755" y="3816630"/>
              <a:ext cx="114168" cy="106844"/>
            </a:xfrm>
            <a:custGeom>
              <a:avLst/>
              <a:gdLst/>
              <a:ahLst/>
              <a:cxnLst/>
              <a:rect l="l" t="t" r="r" b="b"/>
              <a:pathLst>
                <a:path w="951" h="890" extrusionOk="0">
                  <a:moveTo>
                    <a:pt x="444" y="150"/>
                  </a:moveTo>
                  <a:cubicBezTo>
                    <a:pt x="531" y="150"/>
                    <a:pt x="619" y="190"/>
                    <a:pt x="683" y="254"/>
                  </a:cubicBezTo>
                  <a:cubicBezTo>
                    <a:pt x="799" y="370"/>
                    <a:pt x="774" y="541"/>
                    <a:pt x="659" y="650"/>
                  </a:cubicBezTo>
                  <a:cubicBezTo>
                    <a:pt x="597" y="706"/>
                    <a:pt x="523" y="735"/>
                    <a:pt x="450" y="735"/>
                  </a:cubicBezTo>
                  <a:cubicBezTo>
                    <a:pt x="372" y="735"/>
                    <a:pt x="295" y="702"/>
                    <a:pt x="238" y="632"/>
                  </a:cubicBezTo>
                  <a:cubicBezTo>
                    <a:pt x="129" y="504"/>
                    <a:pt x="165" y="285"/>
                    <a:pt x="336" y="218"/>
                  </a:cubicBezTo>
                  <a:cubicBezTo>
                    <a:pt x="360" y="206"/>
                    <a:pt x="378" y="181"/>
                    <a:pt x="384" y="157"/>
                  </a:cubicBezTo>
                  <a:cubicBezTo>
                    <a:pt x="404" y="152"/>
                    <a:pt x="424" y="150"/>
                    <a:pt x="444" y="150"/>
                  </a:cubicBezTo>
                  <a:close/>
                  <a:moveTo>
                    <a:pt x="441" y="0"/>
                  </a:moveTo>
                  <a:cubicBezTo>
                    <a:pt x="370" y="0"/>
                    <a:pt x="298" y="17"/>
                    <a:pt x="232" y="53"/>
                  </a:cubicBezTo>
                  <a:cubicBezTo>
                    <a:pt x="202" y="72"/>
                    <a:pt x="196" y="102"/>
                    <a:pt x="196" y="127"/>
                  </a:cubicBezTo>
                  <a:cubicBezTo>
                    <a:pt x="74" y="218"/>
                    <a:pt x="1" y="370"/>
                    <a:pt x="31" y="535"/>
                  </a:cubicBezTo>
                  <a:cubicBezTo>
                    <a:pt x="62" y="717"/>
                    <a:pt x="226" y="870"/>
                    <a:pt x="415" y="888"/>
                  </a:cubicBezTo>
                  <a:cubicBezTo>
                    <a:pt x="427" y="889"/>
                    <a:pt x="439" y="890"/>
                    <a:pt x="451" y="890"/>
                  </a:cubicBezTo>
                  <a:cubicBezTo>
                    <a:pt x="627" y="890"/>
                    <a:pt x="798" y="768"/>
                    <a:pt x="872" y="614"/>
                  </a:cubicBezTo>
                  <a:cubicBezTo>
                    <a:pt x="951" y="443"/>
                    <a:pt x="908" y="254"/>
                    <a:pt x="768" y="127"/>
                  </a:cubicBezTo>
                  <a:cubicBezTo>
                    <a:pt x="677" y="47"/>
                    <a:pt x="559" y="0"/>
                    <a:pt x="44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 name="Google Shape;836;p39"/>
            <p:cNvSpPr/>
            <p:nvPr/>
          </p:nvSpPr>
          <p:spPr>
            <a:xfrm>
              <a:off x="6472581" y="1710413"/>
              <a:ext cx="211408" cy="214529"/>
            </a:xfrm>
            <a:custGeom>
              <a:avLst/>
              <a:gdLst/>
              <a:ahLst/>
              <a:cxnLst/>
              <a:rect l="l" t="t" r="r" b="b"/>
              <a:pathLst>
                <a:path w="1761" h="1787" extrusionOk="0">
                  <a:moveTo>
                    <a:pt x="308" y="146"/>
                  </a:moveTo>
                  <a:cubicBezTo>
                    <a:pt x="422" y="146"/>
                    <a:pt x="563" y="274"/>
                    <a:pt x="616" y="349"/>
                  </a:cubicBezTo>
                  <a:cubicBezTo>
                    <a:pt x="683" y="453"/>
                    <a:pt x="756" y="587"/>
                    <a:pt x="884" y="623"/>
                  </a:cubicBezTo>
                  <a:cubicBezTo>
                    <a:pt x="903" y="628"/>
                    <a:pt x="921" y="630"/>
                    <a:pt x="938" y="630"/>
                  </a:cubicBezTo>
                  <a:cubicBezTo>
                    <a:pt x="1040" y="630"/>
                    <a:pt x="1118" y="559"/>
                    <a:pt x="1170" y="471"/>
                  </a:cubicBezTo>
                  <a:cubicBezTo>
                    <a:pt x="1223" y="385"/>
                    <a:pt x="1263" y="249"/>
                    <a:pt x="1374" y="249"/>
                  </a:cubicBezTo>
                  <a:cubicBezTo>
                    <a:pt x="1390" y="249"/>
                    <a:pt x="1407" y="252"/>
                    <a:pt x="1426" y="258"/>
                  </a:cubicBezTo>
                  <a:cubicBezTo>
                    <a:pt x="1596" y="319"/>
                    <a:pt x="1609" y="513"/>
                    <a:pt x="1578" y="660"/>
                  </a:cubicBezTo>
                  <a:cubicBezTo>
                    <a:pt x="1535" y="861"/>
                    <a:pt x="1450" y="1056"/>
                    <a:pt x="1359" y="1238"/>
                  </a:cubicBezTo>
                  <a:cubicBezTo>
                    <a:pt x="1316" y="1324"/>
                    <a:pt x="1267" y="1409"/>
                    <a:pt x="1213" y="1494"/>
                  </a:cubicBezTo>
                  <a:cubicBezTo>
                    <a:pt x="1203" y="1514"/>
                    <a:pt x="1110" y="1641"/>
                    <a:pt x="1061" y="1641"/>
                  </a:cubicBezTo>
                  <a:cubicBezTo>
                    <a:pt x="1050" y="1641"/>
                    <a:pt x="1041" y="1633"/>
                    <a:pt x="1036" y="1616"/>
                  </a:cubicBezTo>
                  <a:cubicBezTo>
                    <a:pt x="1024" y="1573"/>
                    <a:pt x="993" y="1561"/>
                    <a:pt x="963" y="1561"/>
                  </a:cubicBezTo>
                  <a:cubicBezTo>
                    <a:pt x="756" y="1257"/>
                    <a:pt x="543" y="958"/>
                    <a:pt x="329" y="654"/>
                  </a:cubicBezTo>
                  <a:cubicBezTo>
                    <a:pt x="244" y="538"/>
                    <a:pt x="110" y="367"/>
                    <a:pt x="195" y="215"/>
                  </a:cubicBezTo>
                  <a:cubicBezTo>
                    <a:pt x="224" y="166"/>
                    <a:pt x="264" y="146"/>
                    <a:pt x="308" y="146"/>
                  </a:cubicBezTo>
                  <a:close/>
                  <a:moveTo>
                    <a:pt x="319" y="0"/>
                  </a:moveTo>
                  <a:cubicBezTo>
                    <a:pt x="309" y="0"/>
                    <a:pt x="298" y="1"/>
                    <a:pt x="287" y="2"/>
                  </a:cubicBezTo>
                  <a:cubicBezTo>
                    <a:pt x="98" y="14"/>
                    <a:pt x="1" y="197"/>
                    <a:pt x="25" y="373"/>
                  </a:cubicBezTo>
                  <a:cubicBezTo>
                    <a:pt x="37" y="489"/>
                    <a:pt x="98" y="587"/>
                    <a:pt x="165" y="684"/>
                  </a:cubicBezTo>
                  <a:cubicBezTo>
                    <a:pt x="244" y="800"/>
                    <a:pt x="323" y="909"/>
                    <a:pt x="403" y="1025"/>
                  </a:cubicBezTo>
                  <a:cubicBezTo>
                    <a:pt x="573" y="1263"/>
                    <a:pt x="738" y="1500"/>
                    <a:pt x="902" y="1738"/>
                  </a:cubicBezTo>
                  <a:cubicBezTo>
                    <a:pt x="921" y="1761"/>
                    <a:pt x="943" y="1770"/>
                    <a:pt x="967" y="1770"/>
                  </a:cubicBezTo>
                  <a:cubicBezTo>
                    <a:pt x="974" y="1770"/>
                    <a:pt x="980" y="1770"/>
                    <a:pt x="987" y="1768"/>
                  </a:cubicBezTo>
                  <a:cubicBezTo>
                    <a:pt x="1006" y="1774"/>
                    <a:pt x="1030" y="1780"/>
                    <a:pt x="1054" y="1786"/>
                  </a:cubicBezTo>
                  <a:cubicBezTo>
                    <a:pt x="1059" y="1787"/>
                    <a:pt x="1063" y="1787"/>
                    <a:pt x="1068" y="1787"/>
                  </a:cubicBezTo>
                  <a:cubicBezTo>
                    <a:pt x="1153" y="1787"/>
                    <a:pt x="1221" y="1734"/>
                    <a:pt x="1274" y="1665"/>
                  </a:cubicBezTo>
                  <a:cubicBezTo>
                    <a:pt x="1414" y="1494"/>
                    <a:pt x="1511" y="1293"/>
                    <a:pt x="1596" y="1092"/>
                  </a:cubicBezTo>
                  <a:cubicBezTo>
                    <a:pt x="1676" y="897"/>
                    <a:pt x="1761" y="672"/>
                    <a:pt x="1736" y="465"/>
                  </a:cubicBezTo>
                  <a:cubicBezTo>
                    <a:pt x="1718" y="282"/>
                    <a:pt x="1596" y="130"/>
                    <a:pt x="1408" y="99"/>
                  </a:cubicBezTo>
                  <a:cubicBezTo>
                    <a:pt x="1393" y="97"/>
                    <a:pt x="1380" y="96"/>
                    <a:pt x="1367" y="96"/>
                  </a:cubicBezTo>
                  <a:cubicBezTo>
                    <a:pt x="1216" y="96"/>
                    <a:pt x="1134" y="220"/>
                    <a:pt x="1066" y="349"/>
                  </a:cubicBezTo>
                  <a:cubicBezTo>
                    <a:pt x="1039" y="399"/>
                    <a:pt x="1006" y="479"/>
                    <a:pt x="945" y="479"/>
                  </a:cubicBezTo>
                  <a:cubicBezTo>
                    <a:pt x="939" y="479"/>
                    <a:pt x="933" y="478"/>
                    <a:pt x="926" y="477"/>
                  </a:cubicBezTo>
                  <a:cubicBezTo>
                    <a:pt x="853" y="459"/>
                    <a:pt x="798" y="355"/>
                    <a:pt x="762" y="300"/>
                  </a:cubicBezTo>
                  <a:cubicBezTo>
                    <a:pt x="664" y="150"/>
                    <a:pt x="511" y="0"/>
                    <a:pt x="31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 name="Google Shape;837;p39"/>
            <p:cNvSpPr/>
            <p:nvPr/>
          </p:nvSpPr>
          <p:spPr>
            <a:xfrm>
              <a:off x="4746906" y="3316996"/>
              <a:ext cx="27251" cy="1265807"/>
            </a:xfrm>
            <a:custGeom>
              <a:avLst/>
              <a:gdLst/>
              <a:ahLst/>
              <a:cxnLst/>
              <a:rect l="l" t="t" r="r" b="b"/>
              <a:pathLst>
                <a:path w="227" h="10544" extrusionOk="0">
                  <a:moveTo>
                    <a:pt x="152" y="1"/>
                  </a:moveTo>
                  <a:cubicBezTo>
                    <a:pt x="115" y="1"/>
                    <a:pt x="77" y="25"/>
                    <a:pt x="74" y="74"/>
                  </a:cubicBezTo>
                  <a:cubicBezTo>
                    <a:pt x="44" y="1420"/>
                    <a:pt x="25" y="2772"/>
                    <a:pt x="13" y="4124"/>
                  </a:cubicBezTo>
                  <a:cubicBezTo>
                    <a:pt x="1" y="5476"/>
                    <a:pt x="1" y="6835"/>
                    <a:pt x="7" y="8193"/>
                  </a:cubicBezTo>
                  <a:cubicBezTo>
                    <a:pt x="13" y="8954"/>
                    <a:pt x="19" y="9709"/>
                    <a:pt x="31" y="10471"/>
                  </a:cubicBezTo>
                  <a:cubicBezTo>
                    <a:pt x="34" y="10520"/>
                    <a:pt x="74" y="10544"/>
                    <a:pt x="112" y="10544"/>
                  </a:cubicBezTo>
                  <a:cubicBezTo>
                    <a:pt x="150" y="10544"/>
                    <a:pt x="187" y="10520"/>
                    <a:pt x="184" y="10471"/>
                  </a:cubicBezTo>
                  <a:cubicBezTo>
                    <a:pt x="165" y="9125"/>
                    <a:pt x="153" y="7773"/>
                    <a:pt x="153" y="6420"/>
                  </a:cubicBezTo>
                  <a:cubicBezTo>
                    <a:pt x="153" y="5068"/>
                    <a:pt x="165" y="3710"/>
                    <a:pt x="184" y="2352"/>
                  </a:cubicBezTo>
                  <a:cubicBezTo>
                    <a:pt x="196" y="1590"/>
                    <a:pt x="208" y="829"/>
                    <a:pt x="226" y="74"/>
                  </a:cubicBezTo>
                  <a:cubicBezTo>
                    <a:pt x="226" y="25"/>
                    <a:pt x="190" y="1"/>
                    <a:pt x="15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 name="Google Shape;838;p39"/>
            <p:cNvSpPr/>
            <p:nvPr/>
          </p:nvSpPr>
          <p:spPr>
            <a:xfrm>
              <a:off x="7447242" y="3287345"/>
              <a:ext cx="171551" cy="1286216"/>
            </a:xfrm>
            <a:custGeom>
              <a:avLst/>
              <a:gdLst/>
              <a:ahLst/>
              <a:cxnLst/>
              <a:rect l="l" t="t" r="r" b="b"/>
              <a:pathLst>
                <a:path w="1429" h="10714" extrusionOk="0">
                  <a:moveTo>
                    <a:pt x="953" y="2179"/>
                  </a:moveTo>
                  <a:cubicBezTo>
                    <a:pt x="1031" y="2179"/>
                    <a:pt x="1109" y="2215"/>
                    <a:pt x="1146" y="2288"/>
                  </a:cubicBezTo>
                  <a:cubicBezTo>
                    <a:pt x="1201" y="2404"/>
                    <a:pt x="1067" y="2495"/>
                    <a:pt x="975" y="2532"/>
                  </a:cubicBezTo>
                  <a:cubicBezTo>
                    <a:pt x="931" y="2545"/>
                    <a:pt x="886" y="2552"/>
                    <a:pt x="841" y="2552"/>
                  </a:cubicBezTo>
                  <a:cubicBezTo>
                    <a:pt x="786" y="2552"/>
                    <a:pt x="730" y="2542"/>
                    <a:pt x="677" y="2526"/>
                  </a:cubicBezTo>
                  <a:cubicBezTo>
                    <a:pt x="634" y="2513"/>
                    <a:pt x="598" y="2501"/>
                    <a:pt x="561" y="2483"/>
                  </a:cubicBezTo>
                  <a:cubicBezTo>
                    <a:pt x="573" y="2465"/>
                    <a:pt x="585" y="2446"/>
                    <a:pt x="598" y="2434"/>
                  </a:cubicBezTo>
                  <a:cubicBezTo>
                    <a:pt x="665" y="2337"/>
                    <a:pt x="756" y="2233"/>
                    <a:pt x="878" y="2191"/>
                  </a:cubicBezTo>
                  <a:cubicBezTo>
                    <a:pt x="902" y="2183"/>
                    <a:pt x="927" y="2179"/>
                    <a:pt x="953" y="2179"/>
                  </a:cubicBezTo>
                  <a:close/>
                  <a:moveTo>
                    <a:pt x="797" y="5527"/>
                  </a:moveTo>
                  <a:cubicBezTo>
                    <a:pt x="841" y="5527"/>
                    <a:pt x="865" y="5549"/>
                    <a:pt x="908" y="5565"/>
                  </a:cubicBezTo>
                  <a:cubicBezTo>
                    <a:pt x="908" y="5565"/>
                    <a:pt x="914" y="5571"/>
                    <a:pt x="920" y="5571"/>
                  </a:cubicBezTo>
                  <a:cubicBezTo>
                    <a:pt x="920" y="5577"/>
                    <a:pt x="920" y="5583"/>
                    <a:pt x="920" y="5583"/>
                  </a:cubicBezTo>
                  <a:cubicBezTo>
                    <a:pt x="908" y="5601"/>
                    <a:pt x="902" y="5620"/>
                    <a:pt x="890" y="5638"/>
                  </a:cubicBezTo>
                  <a:cubicBezTo>
                    <a:pt x="847" y="5699"/>
                    <a:pt x="762" y="5723"/>
                    <a:pt x="689" y="5729"/>
                  </a:cubicBezTo>
                  <a:cubicBezTo>
                    <a:pt x="628" y="5729"/>
                    <a:pt x="573" y="5717"/>
                    <a:pt x="525" y="5693"/>
                  </a:cubicBezTo>
                  <a:cubicBezTo>
                    <a:pt x="585" y="5601"/>
                    <a:pt x="671" y="5534"/>
                    <a:pt x="780" y="5528"/>
                  </a:cubicBezTo>
                  <a:cubicBezTo>
                    <a:pt x="786" y="5528"/>
                    <a:pt x="792" y="5527"/>
                    <a:pt x="797" y="5527"/>
                  </a:cubicBezTo>
                  <a:close/>
                  <a:moveTo>
                    <a:pt x="884" y="7861"/>
                  </a:moveTo>
                  <a:cubicBezTo>
                    <a:pt x="890" y="7861"/>
                    <a:pt x="896" y="7861"/>
                    <a:pt x="902" y="7861"/>
                  </a:cubicBezTo>
                  <a:cubicBezTo>
                    <a:pt x="1018" y="7867"/>
                    <a:pt x="1079" y="7965"/>
                    <a:pt x="987" y="8050"/>
                  </a:cubicBezTo>
                  <a:cubicBezTo>
                    <a:pt x="953" y="8084"/>
                    <a:pt x="913" y="8098"/>
                    <a:pt x="871" y="8098"/>
                  </a:cubicBezTo>
                  <a:cubicBezTo>
                    <a:pt x="810" y="8098"/>
                    <a:pt x="746" y="8068"/>
                    <a:pt x="695" y="8032"/>
                  </a:cubicBezTo>
                  <a:cubicBezTo>
                    <a:pt x="671" y="8013"/>
                    <a:pt x="646" y="7995"/>
                    <a:pt x="628" y="7977"/>
                  </a:cubicBezTo>
                  <a:cubicBezTo>
                    <a:pt x="697" y="7908"/>
                    <a:pt x="782" y="7861"/>
                    <a:pt x="884" y="7861"/>
                  </a:cubicBezTo>
                  <a:close/>
                  <a:moveTo>
                    <a:pt x="606" y="0"/>
                  </a:moveTo>
                  <a:cubicBezTo>
                    <a:pt x="583" y="0"/>
                    <a:pt x="559" y="10"/>
                    <a:pt x="543" y="34"/>
                  </a:cubicBezTo>
                  <a:cubicBezTo>
                    <a:pt x="360" y="315"/>
                    <a:pt x="226" y="625"/>
                    <a:pt x="141" y="954"/>
                  </a:cubicBezTo>
                  <a:cubicBezTo>
                    <a:pt x="56" y="1265"/>
                    <a:pt x="7" y="1600"/>
                    <a:pt x="56" y="1923"/>
                  </a:cubicBezTo>
                  <a:cubicBezTo>
                    <a:pt x="86" y="2148"/>
                    <a:pt x="183" y="2373"/>
                    <a:pt x="360" y="2526"/>
                  </a:cubicBezTo>
                  <a:cubicBezTo>
                    <a:pt x="348" y="2544"/>
                    <a:pt x="330" y="2568"/>
                    <a:pt x="317" y="2593"/>
                  </a:cubicBezTo>
                  <a:cubicBezTo>
                    <a:pt x="31" y="3147"/>
                    <a:pt x="1" y="3786"/>
                    <a:pt x="31" y="4395"/>
                  </a:cubicBezTo>
                  <a:cubicBezTo>
                    <a:pt x="43" y="4700"/>
                    <a:pt x="56" y="5023"/>
                    <a:pt x="123" y="5321"/>
                  </a:cubicBezTo>
                  <a:cubicBezTo>
                    <a:pt x="153" y="5474"/>
                    <a:pt x="220" y="5632"/>
                    <a:pt x="330" y="5742"/>
                  </a:cubicBezTo>
                  <a:cubicBezTo>
                    <a:pt x="305" y="5790"/>
                    <a:pt x="287" y="5845"/>
                    <a:pt x="263" y="5894"/>
                  </a:cubicBezTo>
                  <a:cubicBezTo>
                    <a:pt x="208" y="6028"/>
                    <a:pt x="165" y="6168"/>
                    <a:pt x="135" y="6308"/>
                  </a:cubicBezTo>
                  <a:cubicBezTo>
                    <a:pt x="68" y="6588"/>
                    <a:pt x="49" y="6881"/>
                    <a:pt x="92" y="7161"/>
                  </a:cubicBezTo>
                  <a:cubicBezTo>
                    <a:pt x="129" y="7447"/>
                    <a:pt x="232" y="7721"/>
                    <a:pt x="409" y="7953"/>
                  </a:cubicBezTo>
                  <a:cubicBezTo>
                    <a:pt x="415" y="7959"/>
                    <a:pt x="421" y="7971"/>
                    <a:pt x="427" y="7977"/>
                  </a:cubicBezTo>
                  <a:cubicBezTo>
                    <a:pt x="378" y="8056"/>
                    <a:pt x="336" y="8135"/>
                    <a:pt x="299" y="8221"/>
                  </a:cubicBezTo>
                  <a:cubicBezTo>
                    <a:pt x="183" y="8513"/>
                    <a:pt x="147" y="8854"/>
                    <a:pt x="141" y="9171"/>
                  </a:cubicBezTo>
                  <a:cubicBezTo>
                    <a:pt x="129" y="9506"/>
                    <a:pt x="171" y="9847"/>
                    <a:pt x="250" y="10176"/>
                  </a:cubicBezTo>
                  <a:cubicBezTo>
                    <a:pt x="293" y="10340"/>
                    <a:pt x="348" y="10505"/>
                    <a:pt x="415" y="10663"/>
                  </a:cubicBezTo>
                  <a:cubicBezTo>
                    <a:pt x="429" y="10699"/>
                    <a:pt x="460" y="10714"/>
                    <a:pt x="490" y="10714"/>
                  </a:cubicBezTo>
                  <a:cubicBezTo>
                    <a:pt x="538" y="10714"/>
                    <a:pt x="583" y="10676"/>
                    <a:pt x="561" y="10620"/>
                  </a:cubicBezTo>
                  <a:cubicBezTo>
                    <a:pt x="348" y="10103"/>
                    <a:pt x="257" y="9542"/>
                    <a:pt x="299" y="8982"/>
                  </a:cubicBezTo>
                  <a:cubicBezTo>
                    <a:pt x="317" y="8732"/>
                    <a:pt x="354" y="8458"/>
                    <a:pt x="464" y="8227"/>
                  </a:cubicBezTo>
                  <a:cubicBezTo>
                    <a:pt x="482" y="8184"/>
                    <a:pt x="506" y="8135"/>
                    <a:pt x="537" y="8093"/>
                  </a:cubicBezTo>
                  <a:cubicBezTo>
                    <a:pt x="635" y="8183"/>
                    <a:pt x="756" y="8255"/>
                    <a:pt x="877" y="8255"/>
                  </a:cubicBezTo>
                  <a:cubicBezTo>
                    <a:pt x="952" y="8255"/>
                    <a:pt x="1027" y="8227"/>
                    <a:pt x="1097" y="8160"/>
                  </a:cubicBezTo>
                  <a:cubicBezTo>
                    <a:pt x="1176" y="8080"/>
                    <a:pt x="1219" y="7946"/>
                    <a:pt x="1158" y="7843"/>
                  </a:cubicBezTo>
                  <a:cubicBezTo>
                    <a:pt x="1103" y="7748"/>
                    <a:pt x="994" y="7710"/>
                    <a:pt x="889" y="7710"/>
                  </a:cubicBezTo>
                  <a:cubicBezTo>
                    <a:pt x="867" y="7710"/>
                    <a:pt x="844" y="7712"/>
                    <a:pt x="823" y="7715"/>
                  </a:cubicBezTo>
                  <a:cubicBezTo>
                    <a:pt x="707" y="7727"/>
                    <a:pt x="610" y="7788"/>
                    <a:pt x="525" y="7867"/>
                  </a:cubicBezTo>
                  <a:cubicBezTo>
                    <a:pt x="427" y="7739"/>
                    <a:pt x="360" y="7587"/>
                    <a:pt x="311" y="7447"/>
                  </a:cubicBezTo>
                  <a:cubicBezTo>
                    <a:pt x="159" y="6996"/>
                    <a:pt x="208" y="6497"/>
                    <a:pt x="366" y="6052"/>
                  </a:cubicBezTo>
                  <a:cubicBezTo>
                    <a:pt x="391" y="5985"/>
                    <a:pt x="415" y="5906"/>
                    <a:pt x="451" y="5827"/>
                  </a:cubicBezTo>
                  <a:cubicBezTo>
                    <a:pt x="488" y="5851"/>
                    <a:pt x="531" y="5863"/>
                    <a:pt x="579" y="5869"/>
                  </a:cubicBezTo>
                  <a:cubicBezTo>
                    <a:pt x="608" y="5875"/>
                    <a:pt x="639" y="5878"/>
                    <a:pt x="669" y="5878"/>
                  </a:cubicBezTo>
                  <a:cubicBezTo>
                    <a:pt x="845" y="5878"/>
                    <a:pt x="1036" y="5787"/>
                    <a:pt x="1073" y="5595"/>
                  </a:cubicBezTo>
                  <a:cubicBezTo>
                    <a:pt x="1091" y="5461"/>
                    <a:pt x="939" y="5388"/>
                    <a:pt x="829" y="5376"/>
                  </a:cubicBezTo>
                  <a:cubicBezTo>
                    <a:pt x="817" y="5375"/>
                    <a:pt x="804" y="5374"/>
                    <a:pt x="792" y="5374"/>
                  </a:cubicBezTo>
                  <a:cubicBezTo>
                    <a:pt x="672" y="5374"/>
                    <a:pt x="559" y="5428"/>
                    <a:pt x="476" y="5516"/>
                  </a:cubicBezTo>
                  <a:cubicBezTo>
                    <a:pt x="451" y="5547"/>
                    <a:pt x="427" y="5571"/>
                    <a:pt x="409" y="5601"/>
                  </a:cubicBezTo>
                  <a:cubicBezTo>
                    <a:pt x="354" y="5534"/>
                    <a:pt x="311" y="5449"/>
                    <a:pt x="287" y="5358"/>
                  </a:cubicBezTo>
                  <a:cubicBezTo>
                    <a:pt x="220" y="5120"/>
                    <a:pt x="214" y="4864"/>
                    <a:pt x="196" y="4621"/>
                  </a:cubicBezTo>
                  <a:cubicBezTo>
                    <a:pt x="159" y="4115"/>
                    <a:pt x="147" y="3598"/>
                    <a:pt x="281" y="3104"/>
                  </a:cubicBezTo>
                  <a:cubicBezTo>
                    <a:pt x="330" y="2934"/>
                    <a:pt x="397" y="2763"/>
                    <a:pt x="482" y="2611"/>
                  </a:cubicBezTo>
                  <a:cubicBezTo>
                    <a:pt x="488" y="2611"/>
                    <a:pt x="488" y="2617"/>
                    <a:pt x="494" y="2617"/>
                  </a:cubicBezTo>
                  <a:cubicBezTo>
                    <a:pt x="597" y="2673"/>
                    <a:pt x="718" y="2705"/>
                    <a:pt x="837" y="2705"/>
                  </a:cubicBezTo>
                  <a:cubicBezTo>
                    <a:pt x="978" y="2705"/>
                    <a:pt x="1116" y="2659"/>
                    <a:pt x="1219" y="2550"/>
                  </a:cubicBezTo>
                  <a:cubicBezTo>
                    <a:pt x="1428" y="2335"/>
                    <a:pt x="1227" y="2026"/>
                    <a:pt x="960" y="2026"/>
                  </a:cubicBezTo>
                  <a:cubicBezTo>
                    <a:pt x="955" y="2026"/>
                    <a:pt x="950" y="2026"/>
                    <a:pt x="945" y="2026"/>
                  </a:cubicBezTo>
                  <a:cubicBezTo>
                    <a:pt x="726" y="2038"/>
                    <a:pt x="561" y="2209"/>
                    <a:pt x="439" y="2392"/>
                  </a:cubicBezTo>
                  <a:cubicBezTo>
                    <a:pt x="342" y="2294"/>
                    <a:pt x="269" y="2172"/>
                    <a:pt x="232" y="2038"/>
                  </a:cubicBezTo>
                  <a:cubicBezTo>
                    <a:pt x="165" y="1782"/>
                    <a:pt x="183" y="1508"/>
                    <a:pt x="226" y="1253"/>
                  </a:cubicBezTo>
                  <a:cubicBezTo>
                    <a:pt x="275" y="978"/>
                    <a:pt x="360" y="717"/>
                    <a:pt x="476" y="467"/>
                  </a:cubicBezTo>
                  <a:cubicBezTo>
                    <a:pt x="537" y="345"/>
                    <a:pt x="604" y="223"/>
                    <a:pt x="677" y="114"/>
                  </a:cubicBezTo>
                  <a:cubicBezTo>
                    <a:pt x="711" y="54"/>
                    <a:pt x="659" y="0"/>
                    <a:pt x="60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9" name="Google Shape;839;p39"/>
            <p:cNvSpPr/>
            <p:nvPr/>
          </p:nvSpPr>
          <p:spPr>
            <a:xfrm>
              <a:off x="5073794" y="2137299"/>
              <a:ext cx="414773" cy="333979"/>
            </a:xfrm>
            <a:custGeom>
              <a:avLst/>
              <a:gdLst/>
              <a:ahLst/>
              <a:cxnLst/>
              <a:rect l="l" t="t" r="r" b="b"/>
              <a:pathLst>
                <a:path w="3455" h="2782" extrusionOk="0">
                  <a:moveTo>
                    <a:pt x="2193" y="557"/>
                  </a:moveTo>
                  <a:cubicBezTo>
                    <a:pt x="2193" y="569"/>
                    <a:pt x="2199" y="588"/>
                    <a:pt x="2205" y="600"/>
                  </a:cubicBezTo>
                  <a:cubicBezTo>
                    <a:pt x="2218" y="649"/>
                    <a:pt x="2224" y="703"/>
                    <a:pt x="2212" y="758"/>
                  </a:cubicBezTo>
                  <a:cubicBezTo>
                    <a:pt x="2202" y="778"/>
                    <a:pt x="2184" y="821"/>
                    <a:pt x="2158" y="821"/>
                  </a:cubicBezTo>
                  <a:cubicBezTo>
                    <a:pt x="2152" y="821"/>
                    <a:pt x="2146" y="819"/>
                    <a:pt x="2138" y="813"/>
                  </a:cubicBezTo>
                  <a:cubicBezTo>
                    <a:pt x="2108" y="795"/>
                    <a:pt x="2120" y="728"/>
                    <a:pt x="2126" y="697"/>
                  </a:cubicBezTo>
                  <a:cubicBezTo>
                    <a:pt x="2138" y="649"/>
                    <a:pt x="2163" y="600"/>
                    <a:pt x="2193" y="557"/>
                  </a:cubicBezTo>
                  <a:close/>
                  <a:moveTo>
                    <a:pt x="1133" y="667"/>
                  </a:moveTo>
                  <a:lnTo>
                    <a:pt x="1133" y="667"/>
                  </a:lnTo>
                  <a:cubicBezTo>
                    <a:pt x="1140" y="673"/>
                    <a:pt x="1146" y="673"/>
                    <a:pt x="1152" y="679"/>
                  </a:cubicBezTo>
                  <a:cubicBezTo>
                    <a:pt x="1207" y="716"/>
                    <a:pt x="1255" y="764"/>
                    <a:pt x="1292" y="819"/>
                  </a:cubicBezTo>
                  <a:cubicBezTo>
                    <a:pt x="1310" y="843"/>
                    <a:pt x="1328" y="874"/>
                    <a:pt x="1328" y="904"/>
                  </a:cubicBezTo>
                  <a:cubicBezTo>
                    <a:pt x="1328" y="929"/>
                    <a:pt x="1310" y="971"/>
                    <a:pt x="1280" y="971"/>
                  </a:cubicBezTo>
                  <a:cubicBezTo>
                    <a:pt x="1231" y="965"/>
                    <a:pt x="1176" y="850"/>
                    <a:pt x="1164" y="813"/>
                  </a:cubicBezTo>
                  <a:cubicBezTo>
                    <a:pt x="1146" y="764"/>
                    <a:pt x="1133" y="716"/>
                    <a:pt x="1133" y="667"/>
                  </a:cubicBezTo>
                  <a:close/>
                  <a:moveTo>
                    <a:pt x="626" y="1366"/>
                  </a:moveTo>
                  <a:cubicBezTo>
                    <a:pt x="636" y="1366"/>
                    <a:pt x="647" y="1366"/>
                    <a:pt x="658" y="1367"/>
                  </a:cubicBezTo>
                  <a:cubicBezTo>
                    <a:pt x="738" y="1367"/>
                    <a:pt x="817" y="1392"/>
                    <a:pt x="872" y="1446"/>
                  </a:cubicBezTo>
                  <a:cubicBezTo>
                    <a:pt x="816" y="1462"/>
                    <a:pt x="761" y="1472"/>
                    <a:pt x="707" y="1472"/>
                  </a:cubicBezTo>
                  <a:cubicBezTo>
                    <a:pt x="635" y="1472"/>
                    <a:pt x="566" y="1455"/>
                    <a:pt x="500" y="1410"/>
                  </a:cubicBezTo>
                  <a:cubicBezTo>
                    <a:pt x="494" y="1410"/>
                    <a:pt x="488" y="1404"/>
                    <a:pt x="482" y="1404"/>
                  </a:cubicBezTo>
                  <a:cubicBezTo>
                    <a:pt x="527" y="1378"/>
                    <a:pt x="573" y="1366"/>
                    <a:pt x="626" y="1366"/>
                  </a:cubicBezTo>
                  <a:close/>
                  <a:moveTo>
                    <a:pt x="2637" y="1341"/>
                  </a:moveTo>
                  <a:cubicBezTo>
                    <a:pt x="2760" y="1341"/>
                    <a:pt x="2858" y="1472"/>
                    <a:pt x="2869" y="1587"/>
                  </a:cubicBezTo>
                  <a:cubicBezTo>
                    <a:pt x="2875" y="1605"/>
                    <a:pt x="2875" y="1629"/>
                    <a:pt x="2869" y="1647"/>
                  </a:cubicBezTo>
                  <a:cubicBezTo>
                    <a:pt x="2857" y="1654"/>
                    <a:pt x="2845" y="1654"/>
                    <a:pt x="2827" y="1660"/>
                  </a:cubicBezTo>
                  <a:cubicBezTo>
                    <a:pt x="2785" y="1674"/>
                    <a:pt x="2734" y="1684"/>
                    <a:pt x="2683" y="1684"/>
                  </a:cubicBezTo>
                  <a:cubicBezTo>
                    <a:pt x="2608" y="1684"/>
                    <a:pt x="2533" y="1663"/>
                    <a:pt x="2486" y="1605"/>
                  </a:cubicBezTo>
                  <a:cubicBezTo>
                    <a:pt x="2406" y="1507"/>
                    <a:pt x="2498" y="1361"/>
                    <a:pt x="2614" y="1343"/>
                  </a:cubicBezTo>
                  <a:cubicBezTo>
                    <a:pt x="2622" y="1342"/>
                    <a:pt x="2629" y="1341"/>
                    <a:pt x="2637" y="1341"/>
                  </a:cubicBezTo>
                  <a:close/>
                  <a:moveTo>
                    <a:pt x="1661" y="1695"/>
                  </a:moveTo>
                  <a:cubicBezTo>
                    <a:pt x="1724" y="1695"/>
                    <a:pt x="1804" y="1742"/>
                    <a:pt x="1846" y="1788"/>
                  </a:cubicBezTo>
                  <a:cubicBezTo>
                    <a:pt x="1925" y="1873"/>
                    <a:pt x="1956" y="2007"/>
                    <a:pt x="1944" y="2123"/>
                  </a:cubicBezTo>
                  <a:cubicBezTo>
                    <a:pt x="1944" y="2135"/>
                    <a:pt x="1937" y="2147"/>
                    <a:pt x="1937" y="2159"/>
                  </a:cubicBezTo>
                  <a:cubicBezTo>
                    <a:pt x="1883" y="2147"/>
                    <a:pt x="1834" y="2135"/>
                    <a:pt x="1785" y="2110"/>
                  </a:cubicBezTo>
                  <a:cubicBezTo>
                    <a:pt x="1669" y="2049"/>
                    <a:pt x="1566" y="1928"/>
                    <a:pt x="1572" y="1794"/>
                  </a:cubicBezTo>
                  <a:cubicBezTo>
                    <a:pt x="1577" y="1721"/>
                    <a:pt x="1615" y="1695"/>
                    <a:pt x="1661" y="1695"/>
                  </a:cubicBezTo>
                  <a:close/>
                  <a:moveTo>
                    <a:pt x="1012" y="2031"/>
                  </a:moveTo>
                  <a:cubicBezTo>
                    <a:pt x="1091" y="2031"/>
                    <a:pt x="1194" y="2068"/>
                    <a:pt x="1213" y="2159"/>
                  </a:cubicBezTo>
                  <a:cubicBezTo>
                    <a:pt x="1243" y="2287"/>
                    <a:pt x="1097" y="2391"/>
                    <a:pt x="987" y="2427"/>
                  </a:cubicBezTo>
                  <a:cubicBezTo>
                    <a:pt x="951" y="2433"/>
                    <a:pt x="908" y="2439"/>
                    <a:pt x="872" y="2445"/>
                  </a:cubicBezTo>
                  <a:cubicBezTo>
                    <a:pt x="829" y="2384"/>
                    <a:pt x="811" y="2317"/>
                    <a:pt x="817" y="2232"/>
                  </a:cubicBezTo>
                  <a:cubicBezTo>
                    <a:pt x="829" y="2123"/>
                    <a:pt x="896" y="2037"/>
                    <a:pt x="1012" y="2031"/>
                  </a:cubicBezTo>
                  <a:close/>
                  <a:moveTo>
                    <a:pt x="1640" y="151"/>
                  </a:moveTo>
                  <a:cubicBezTo>
                    <a:pt x="1766" y="151"/>
                    <a:pt x="1891" y="194"/>
                    <a:pt x="1992" y="277"/>
                  </a:cubicBezTo>
                  <a:cubicBezTo>
                    <a:pt x="2041" y="314"/>
                    <a:pt x="2078" y="356"/>
                    <a:pt x="2114" y="405"/>
                  </a:cubicBezTo>
                  <a:cubicBezTo>
                    <a:pt x="2047" y="484"/>
                    <a:pt x="1992" y="575"/>
                    <a:pt x="1974" y="673"/>
                  </a:cubicBezTo>
                  <a:cubicBezTo>
                    <a:pt x="1952" y="801"/>
                    <a:pt x="2001" y="976"/>
                    <a:pt x="2150" y="976"/>
                  </a:cubicBezTo>
                  <a:cubicBezTo>
                    <a:pt x="2164" y="976"/>
                    <a:pt x="2178" y="974"/>
                    <a:pt x="2193" y="971"/>
                  </a:cubicBezTo>
                  <a:cubicBezTo>
                    <a:pt x="2352" y="941"/>
                    <a:pt x="2388" y="734"/>
                    <a:pt x="2358" y="600"/>
                  </a:cubicBezTo>
                  <a:cubicBezTo>
                    <a:pt x="2346" y="539"/>
                    <a:pt x="2327" y="484"/>
                    <a:pt x="2303" y="429"/>
                  </a:cubicBezTo>
                  <a:cubicBezTo>
                    <a:pt x="2370" y="362"/>
                    <a:pt x="2443" y="314"/>
                    <a:pt x="2528" y="277"/>
                  </a:cubicBezTo>
                  <a:cubicBezTo>
                    <a:pt x="2595" y="251"/>
                    <a:pt x="2667" y="239"/>
                    <a:pt x="2738" y="239"/>
                  </a:cubicBezTo>
                  <a:cubicBezTo>
                    <a:pt x="2937" y="239"/>
                    <a:pt x="3134" y="338"/>
                    <a:pt x="3229" y="527"/>
                  </a:cubicBezTo>
                  <a:cubicBezTo>
                    <a:pt x="3351" y="789"/>
                    <a:pt x="3320" y="1166"/>
                    <a:pt x="3162" y="1410"/>
                  </a:cubicBezTo>
                  <a:cubicBezTo>
                    <a:pt x="3119" y="1465"/>
                    <a:pt x="3076" y="1520"/>
                    <a:pt x="3022" y="1562"/>
                  </a:cubicBezTo>
                  <a:cubicBezTo>
                    <a:pt x="3009" y="1501"/>
                    <a:pt x="2997" y="1446"/>
                    <a:pt x="2961" y="1392"/>
                  </a:cubicBezTo>
                  <a:cubicBezTo>
                    <a:pt x="2892" y="1277"/>
                    <a:pt x="2767" y="1193"/>
                    <a:pt x="2634" y="1193"/>
                  </a:cubicBezTo>
                  <a:cubicBezTo>
                    <a:pt x="2591" y="1193"/>
                    <a:pt x="2547" y="1202"/>
                    <a:pt x="2504" y="1221"/>
                  </a:cubicBezTo>
                  <a:cubicBezTo>
                    <a:pt x="2358" y="1288"/>
                    <a:pt x="2254" y="1471"/>
                    <a:pt x="2327" y="1629"/>
                  </a:cubicBezTo>
                  <a:cubicBezTo>
                    <a:pt x="2392" y="1774"/>
                    <a:pt x="2554" y="1834"/>
                    <a:pt x="2709" y="1834"/>
                  </a:cubicBezTo>
                  <a:cubicBezTo>
                    <a:pt x="2730" y="1834"/>
                    <a:pt x="2751" y="1832"/>
                    <a:pt x="2772" y="1830"/>
                  </a:cubicBezTo>
                  <a:cubicBezTo>
                    <a:pt x="2784" y="1824"/>
                    <a:pt x="2802" y="1824"/>
                    <a:pt x="2815" y="1818"/>
                  </a:cubicBezTo>
                  <a:lnTo>
                    <a:pt x="2815" y="1818"/>
                  </a:lnTo>
                  <a:cubicBezTo>
                    <a:pt x="2705" y="2001"/>
                    <a:pt x="2449" y="2098"/>
                    <a:pt x="2254" y="2141"/>
                  </a:cubicBezTo>
                  <a:cubicBezTo>
                    <a:pt x="2199" y="2153"/>
                    <a:pt x="2145" y="2159"/>
                    <a:pt x="2084" y="2165"/>
                  </a:cubicBezTo>
                  <a:cubicBezTo>
                    <a:pt x="2120" y="1909"/>
                    <a:pt x="2023" y="1623"/>
                    <a:pt x="1749" y="1556"/>
                  </a:cubicBezTo>
                  <a:cubicBezTo>
                    <a:pt x="1721" y="1548"/>
                    <a:pt x="1693" y="1544"/>
                    <a:pt x="1668" y="1544"/>
                  </a:cubicBezTo>
                  <a:cubicBezTo>
                    <a:pt x="1514" y="1544"/>
                    <a:pt x="1405" y="1676"/>
                    <a:pt x="1426" y="1848"/>
                  </a:cubicBezTo>
                  <a:cubicBezTo>
                    <a:pt x="1444" y="2031"/>
                    <a:pt x="1578" y="2183"/>
                    <a:pt x="1749" y="2257"/>
                  </a:cubicBezTo>
                  <a:cubicBezTo>
                    <a:pt x="1791" y="2275"/>
                    <a:pt x="1834" y="2293"/>
                    <a:pt x="1883" y="2299"/>
                  </a:cubicBezTo>
                  <a:cubicBezTo>
                    <a:pt x="1785" y="2476"/>
                    <a:pt x="1578" y="2585"/>
                    <a:pt x="1383" y="2616"/>
                  </a:cubicBezTo>
                  <a:cubicBezTo>
                    <a:pt x="1351" y="2621"/>
                    <a:pt x="1317" y="2624"/>
                    <a:pt x="1282" y="2624"/>
                  </a:cubicBezTo>
                  <a:cubicBezTo>
                    <a:pt x="1198" y="2624"/>
                    <a:pt x="1108" y="2608"/>
                    <a:pt x="1030" y="2573"/>
                  </a:cubicBezTo>
                  <a:cubicBezTo>
                    <a:pt x="1115" y="2549"/>
                    <a:pt x="1200" y="2500"/>
                    <a:pt x="1267" y="2427"/>
                  </a:cubicBezTo>
                  <a:cubicBezTo>
                    <a:pt x="1377" y="2305"/>
                    <a:pt x="1408" y="2116"/>
                    <a:pt x="1292" y="1989"/>
                  </a:cubicBezTo>
                  <a:cubicBezTo>
                    <a:pt x="1221" y="1917"/>
                    <a:pt x="1120" y="1881"/>
                    <a:pt x="1021" y="1881"/>
                  </a:cubicBezTo>
                  <a:cubicBezTo>
                    <a:pt x="976" y="1881"/>
                    <a:pt x="932" y="1888"/>
                    <a:pt x="890" y="1903"/>
                  </a:cubicBezTo>
                  <a:cubicBezTo>
                    <a:pt x="731" y="1964"/>
                    <a:pt x="652" y="2129"/>
                    <a:pt x="664" y="2293"/>
                  </a:cubicBezTo>
                  <a:cubicBezTo>
                    <a:pt x="671" y="2336"/>
                    <a:pt x="683" y="2378"/>
                    <a:pt x="695" y="2421"/>
                  </a:cubicBezTo>
                  <a:cubicBezTo>
                    <a:pt x="677" y="2415"/>
                    <a:pt x="664" y="2409"/>
                    <a:pt x="646" y="2403"/>
                  </a:cubicBezTo>
                  <a:cubicBezTo>
                    <a:pt x="415" y="2317"/>
                    <a:pt x="250" y="2098"/>
                    <a:pt x="244" y="1848"/>
                  </a:cubicBezTo>
                  <a:cubicBezTo>
                    <a:pt x="244" y="1721"/>
                    <a:pt x="281" y="1587"/>
                    <a:pt x="360" y="1495"/>
                  </a:cubicBezTo>
                  <a:cubicBezTo>
                    <a:pt x="372" y="1507"/>
                    <a:pt x="390" y="1520"/>
                    <a:pt x="403" y="1532"/>
                  </a:cubicBezTo>
                  <a:cubicBezTo>
                    <a:pt x="493" y="1596"/>
                    <a:pt x="598" y="1623"/>
                    <a:pt x="704" y="1623"/>
                  </a:cubicBezTo>
                  <a:cubicBezTo>
                    <a:pt x="798" y="1623"/>
                    <a:pt x="893" y="1602"/>
                    <a:pt x="981" y="1568"/>
                  </a:cubicBezTo>
                  <a:cubicBezTo>
                    <a:pt x="993" y="1562"/>
                    <a:pt x="1006" y="1556"/>
                    <a:pt x="1012" y="1544"/>
                  </a:cubicBezTo>
                  <a:cubicBezTo>
                    <a:pt x="1054" y="1526"/>
                    <a:pt x="1085" y="1483"/>
                    <a:pt x="1060" y="1434"/>
                  </a:cubicBezTo>
                  <a:cubicBezTo>
                    <a:pt x="970" y="1283"/>
                    <a:pt x="813" y="1214"/>
                    <a:pt x="655" y="1214"/>
                  </a:cubicBezTo>
                  <a:cubicBezTo>
                    <a:pt x="558" y="1214"/>
                    <a:pt x="461" y="1240"/>
                    <a:pt x="378" y="1288"/>
                  </a:cubicBezTo>
                  <a:cubicBezTo>
                    <a:pt x="336" y="1227"/>
                    <a:pt x="311" y="1160"/>
                    <a:pt x="299" y="1093"/>
                  </a:cubicBezTo>
                  <a:cubicBezTo>
                    <a:pt x="275" y="825"/>
                    <a:pt x="506" y="594"/>
                    <a:pt x="762" y="569"/>
                  </a:cubicBezTo>
                  <a:cubicBezTo>
                    <a:pt x="774" y="568"/>
                    <a:pt x="787" y="568"/>
                    <a:pt x="800" y="568"/>
                  </a:cubicBezTo>
                  <a:cubicBezTo>
                    <a:pt x="860" y="568"/>
                    <a:pt x="921" y="580"/>
                    <a:pt x="981" y="600"/>
                  </a:cubicBezTo>
                  <a:cubicBezTo>
                    <a:pt x="975" y="661"/>
                    <a:pt x="981" y="722"/>
                    <a:pt x="999" y="783"/>
                  </a:cubicBezTo>
                  <a:cubicBezTo>
                    <a:pt x="1027" y="909"/>
                    <a:pt x="1129" y="1119"/>
                    <a:pt x="1282" y="1119"/>
                  </a:cubicBezTo>
                  <a:cubicBezTo>
                    <a:pt x="1299" y="1119"/>
                    <a:pt x="1316" y="1117"/>
                    <a:pt x="1334" y="1111"/>
                  </a:cubicBezTo>
                  <a:cubicBezTo>
                    <a:pt x="1414" y="1087"/>
                    <a:pt x="1475" y="1008"/>
                    <a:pt x="1481" y="929"/>
                  </a:cubicBezTo>
                  <a:cubicBezTo>
                    <a:pt x="1487" y="831"/>
                    <a:pt x="1432" y="740"/>
                    <a:pt x="1371" y="667"/>
                  </a:cubicBezTo>
                  <a:cubicBezTo>
                    <a:pt x="1304" y="600"/>
                    <a:pt x="1231" y="545"/>
                    <a:pt x="1152" y="502"/>
                  </a:cubicBezTo>
                  <a:cubicBezTo>
                    <a:pt x="1170" y="423"/>
                    <a:pt x="1213" y="350"/>
                    <a:pt x="1274" y="295"/>
                  </a:cubicBezTo>
                  <a:cubicBezTo>
                    <a:pt x="1377" y="198"/>
                    <a:pt x="1508" y="151"/>
                    <a:pt x="1640" y="151"/>
                  </a:cubicBezTo>
                  <a:close/>
                  <a:moveTo>
                    <a:pt x="1645" y="1"/>
                  </a:moveTo>
                  <a:cubicBezTo>
                    <a:pt x="1611" y="1"/>
                    <a:pt x="1576" y="3"/>
                    <a:pt x="1542" y="9"/>
                  </a:cubicBezTo>
                  <a:cubicBezTo>
                    <a:pt x="1286" y="46"/>
                    <a:pt x="1085" y="222"/>
                    <a:pt x="1012" y="448"/>
                  </a:cubicBezTo>
                  <a:cubicBezTo>
                    <a:pt x="947" y="430"/>
                    <a:pt x="880" y="421"/>
                    <a:pt x="814" y="421"/>
                  </a:cubicBezTo>
                  <a:cubicBezTo>
                    <a:pt x="649" y="421"/>
                    <a:pt x="486" y="476"/>
                    <a:pt x="360" y="594"/>
                  </a:cubicBezTo>
                  <a:cubicBezTo>
                    <a:pt x="128" y="807"/>
                    <a:pt x="92" y="1142"/>
                    <a:pt x="256" y="1386"/>
                  </a:cubicBezTo>
                  <a:cubicBezTo>
                    <a:pt x="244" y="1398"/>
                    <a:pt x="232" y="1410"/>
                    <a:pt x="220" y="1422"/>
                  </a:cubicBezTo>
                  <a:cubicBezTo>
                    <a:pt x="1" y="1714"/>
                    <a:pt x="74" y="2147"/>
                    <a:pt x="336" y="2384"/>
                  </a:cubicBezTo>
                  <a:cubicBezTo>
                    <a:pt x="457" y="2494"/>
                    <a:pt x="628" y="2573"/>
                    <a:pt x="798" y="2592"/>
                  </a:cubicBezTo>
                  <a:cubicBezTo>
                    <a:pt x="841" y="2640"/>
                    <a:pt x="896" y="2683"/>
                    <a:pt x="957" y="2713"/>
                  </a:cubicBezTo>
                  <a:cubicBezTo>
                    <a:pt x="1055" y="2760"/>
                    <a:pt x="1163" y="2782"/>
                    <a:pt x="1272" y="2782"/>
                  </a:cubicBezTo>
                  <a:cubicBezTo>
                    <a:pt x="1547" y="2782"/>
                    <a:pt x="1829" y="2644"/>
                    <a:pt x="1986" y="2421"/>
                  </a:cubicBezTo>
                  <a:cubicBezTo>
                    <a:pt x="2004" y="2391"/>
                    <a:pt x="2029" y="2354"/>
                    <a:pt x="2041" y="2317"/>
                  </a:cubicBezTo>
                  <a:cubicBezTo>
                    <a:pt x="2163" y="2311"/>
                    <a:pt x="2285" y="2293"/>
                    <a:pt x="2400" y="2257"/>
                  </a:cubicBezTo>
                  <a:cubicBezTo>
                    <a:pt x="2595" y="2202"/>
                    <a:pt x="2796" y="2104"/>
                    <a:pt x="2918" y="1934"/>
                  </a:cubicBezTo>
                  <a:cubicBezTo>
                    <a:pt x="2955" y="1879"/>
                    <a:pt x="2985" y="1818"/>
                    <a:pt x="3003" y="1751"/>
                  </a:cubicBezTo>
                  <a:cubicBezTo>
                    <a:pt x="3284" y="1599"/>
                    <a:pt x="3442" y="1264"/>
                    <a:pt x="3448" y="941"/>
                  </a:cubicBezTo>
                  <a:cubicBezTo>
                    <a:pt x="3454" y="734"/>
                    <a:pt x="3418" y="515"/>
                    <a:pt x="3296" y="344"/>
                  </a:cubicBezTo>
                  <a:cubicBezTo>
                    <a:pt x="3180" y="198"/>
                    <a:pt x="3009" y="113"/>
                    <a:pt x="2827" y="94"/>
                  </a:cubicBezTo>
                  <a:cubicBezTo>
                    <a:pt x="2798" y="91"/>
                    <a:pt x="2770" y="89"/>
                    <a:pt x="2741" y="89"/>
                  </a:cubicBezTo>
                  <a:cubicBezTo>
                    <a:pt x="2576" y="89"/>
                    <a:pt x="2415" y="148"/>
                    <a:pt x="2285" y="247"/>
                  </a:cubicBezTo>
                  <a:cubicBezTo>
                    <a:pt x="2266" y="259"/>
                    <a:pt x="2242" y="277"/>
                    <a:pt x="2224" y="295"/>
                  </a:cubicBezTo>
                  <a:cubicBezTo>
                    <a:pt x="2086" y="120"/>
                    <a:pt x="1874" y="1"/>
                    <a:pt x="164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0" name="Google Shape;840;p39"/>
            <p:cNvSpPr/>
            <p:nvPr/>
          </p:nvSpPr>
          <p:spPr>
            <a:xfrm>
              <a:off x="6648090" y="4176770"/>
              <a:ext cx="259668" cy="375396"/>
            </a:xfrm>
            <a:custGeom>
              <a:avLst/>
              <a:gdLst/>
              <a:ahLst/>
              <a:cxnLst/>
              <a:rect l="l" t="t" r="r" b="b"/>
              <a:pathLst>
                <a:path w="2163" h="3127" extrusionOk="0">
                  <a:moveTo>
                    <a:pt x="943" y="152"/>
                  </a:moveTo>
                  <a:cubicBezTo>
                    <a:pt x="1086" y="152"/>
                    <a:pt x="1228" y="172"/>
                    <a:pt x="1365" y="221"/>
                  </a:cubicBezTo>
                  <a:cubicBezTo>
                    <a:pt x="1755" y="361"/>
                    <a:pt x="1974" y="781"/>
                    <a:pt x="1913" y="1183"/>
                  </a:cubicBezTo>
                  <a:cubicBezTo>
                    <a:pt x="1876" y="1415"/>
                    <a:pt x="1755" y="1628"/>
                    <a:pt x="1584" y="1786"/>
                  </a:cubicBezTo>
                  <a:cubicBezTo>
                    <a:pt x="1547" y="1823"/>
                    <a:pt x="1566" y="1877"/>
                    <a:pt x="1602" y="1908"/>
                  </a:cubicBezTo>
                  <a:cubicBezTo>
                    <a:pt x="1901" y="2133"/>
                    <a:pt x="1901" y="2584"/>
                    <a:pt x="1621" y="2828"/>
                  </a:cubicBezTo>
                  <a:cubicBezTo>
                    <a:pt x="1494" y="2939"/>
                    <a:pt x="1330" y="2976"/>
                    <a:pt x="1165" y="2976"/>
                  </a:cubicBezTo>
                  <a:cubicBezTo>
                    <a:pt x="1140" y="2976"/>
                    <a:pt x="1115" y="2975"/>
                    <a:pt x="1091" y="2974"/>
                  </a:cubicBezTo>
                  <a:cubicBezTo>
                    <a:pt x="993" y="2968"/>
                    <a:pt x="902" y="2949"/>
                    <a:pt x="810" y="2925"/>
                  </a:cubicBezTo>
                  <a:cubicBezTo>
                    <a:pt x="719" y="2901"/>
                    <a:pt x="622" y="2876"/>
                    <a:pt x="542" y="2822"/>
                  </a:cubicBezTo>
                  <a:cubicBezTo>
                    <a:pt x="482" y="2779"/>
                    <a:pt x="427" y="2712"/>
                    <a:pt x="439" y="2633"/>
                  </a:cubicBezTo>
                  <a:cubicBezTo>
                    <a:pt x="447" y="2565"/>
                    <a:pt x="497" y="2544"/>
                    <a:pt x="552" y="2544"/>
                  </a:cubicBezTo>
                  <a:cubicBezTo>
                    <a:pt x="575" y="2544"/>
                    <a:pt x="600" y="2548"/>
                    <a:pt x="622" y="2554"/>
                  </a:cubicBezTo>
                  <a:cubicBezTo>
                    <a:pt x="748" y="2593"/>
                    <a:pt x="863" y="2659"/>
                    <a:pt x="995" y="2659"/>
                  </a:cubicBezTo>
                  <a:cubicBezTo>
                    <a:pt x="1028" y="2659"/>
                    <a:pt x="1061" y="2655"/>
                    <a:pt x="1097" y="2645"/>
                  </a:cubicBezTo>
                  <a:cubicBezTo>
                    <a:pt x="1420" y="2554"/>
                    <a:pt x="1547" y="2158"/>
                    <a:pt x="1316" y="1902"/>
                  </a:cubicBezTo>
                  <a:cubicBezTo>
                    <a:pt x="1221" y="1802"/>
                    <a:pt x="1091" y="1749"/>
                    <a:pt x="958" y="1749"/>
                  </a:cubicBezTo>
                  <a:cubicBezTo>
                    <a:pt x="913" y="1749"/>
                    <a:pt x="867" y="1755"/>
                    <a:pt x="823" y="1768"/>
                  </a:cubicBezTo>
                  <a:cubicBezTo>
                    <a:pt x="779" y="1780"/>
                    <a:pt x="735" y="1795"/>
                    <a:pt x="694" y="1795"/>
                  </a:cubicBezTo>
                  <a:cubicBezTo>
                    <a:pt x="656" y="1795"/>
                    <a:pt x="621" y="1782"/>
                    <a:pt x="591" y="1743"/>
                  </a:cubicBezTo>
                  <a:cubicBezTo>
                    <a:pt x="555" y="1695"/>
                    <a:pt x="542" y="1634"/>
                    <a:pt x="567" y="1579"/>
                  </a:cubicBezTo>
                  <a:cubicBezTo>
                    <a:pt x="579" y="1578"/>
                    <a:pt x="592" y="1577"/>
                    <a:pt x="604" y="1577"/>
                  </a:cubicBezTo>
                  <a:cubicBezTo>
                    <a:pt x="706" y="1577"/>
                    <a:pt x="804" y="1618"/>
                    <a:pt x="902" y="1634"/>
                  </a:cubicBezTo>
                  <a:cubicBezTo>
                    <a:pt x="922" y="1636"/>
                    <a:pt x="942" y="1638"/>
                    <a:pt x="961" y="1638"/>
                  </a:cubicBezTo>
                  <a:cubicBezTo>
                    <a:pt x="1039" y="1638"/>
                    <a:pt x="1115" y="1619"/>
                    <a:pt x="1188" y="1585"/>
                  </a:cubicBezTo>
                  <a:cubicBezTo>
                    <a:pt x="1359" y="1500"/>
                    <a:pt x="1487" y="1317"/>
                    <a:pt x="1511" y="1128"/>
                  </a:cubicBezTo>
                  <a:cubicBezTo>
                    <a:pt x="1564" y="729"/>
                    <a:pt x="1174" y="408"/>
                    <a:pt x="797" y="408"/>
                  </a:cubicBezTo>
                  <a:cubicBezTo>
                    <a:pt x="783" y="408"/>
                    <a:pt x="769" y="409"/>
                    <a:pt x="756" y="410"/>
                  </a:cubicBezTo>
                  <a:cubicBezTo>
                    <a:pt x="555" y="422"/>
                    <a:pt x="366" y="507"/>
                    <a:pt x="214" y="635"/>
                  </a:cubicBezTo>
                  <a:cubicBezTo>
                    <a:pt x="195" y="519"/>
                    <a:pt x="177" y="397"/>
                    <a:pt x="159" y="282"/>
                  </a:cubicBezTo>
                  <a:cubicBezTo>
                    <a:pt x="408" y="218"/>
                    <a:pt x="678" y="152"/>
                    <a:pt x="943" y="152"/>
                  </a:cubicBezTo>
                  <a:close/>
                  <a:moveTo>
                    <a:pt x="956" y="1"/>
                  </a:moveTo>
                  <a:cubicBezTo>
                    <a:pt x="940" y="1"/>
                    <a:pt x="924" y="1"/>
                    <a:pt x="908" y="1"/>
                  </a:cubicBezTo>
                  <a:cubicBezTo>
                    <a:pt x="640" y="8"/>
                    <a:pt x="378" y="68"/>
                    <a:pt x="116" y="135"/>
                  </a:cubicBezTo>
                  <a:cubicBezTo>
                    <a:pt x="92" y="142"/>
                    <a:pt x="73" y="160"/>
                    <a:pt x="67" y="178"/>
                  </a:cubicBezTo>
                  <a:cubicBezTo>
                    <a:pt x="31" y="190"/>
                    <a:pt x="0" y="221"/>
                    <a:pt x="6" y="269"/>
                  </a:cubicBezTo>
                  <a:lnTo>
                    <a:pt x="92" y="812"/>
                  </a:lnTo>
                  <a:cubicBezTo>
                    <a:pt x="96" y="847"/>
                    <a:pt x="133" y="867"/>
                    <a:pt x="166" y="867"/>
                  </a:cubicBezTo>
                  <a:cubicBezTo>
                    <a:pt x="185" y="867"/>
                    <a:pt x="203" y="861"/>
                    <a:pt x="214" y="848"/>
                  </a:cubicBezTo>
                  <a:cubicBezTo>
                    <a:pt x="361" y="682"/>
                    <a:pt x="579" y="558"/>
                    <a:pt x="803" y="558"/>
                  </a:cubicBezTo>
                  <a:cubicBezTo>
                    <a:pt x="875" y="558"/>
                    <a:pt x="947" y="570"/>
                    <a:pt x="1018" y="598"/>
                  </a:cubicBezTo>
                  <a:cubicBezTo>
                    <a:pt x="1273" y="702"/>
                    <a:pt x="1456" y="994"/>
                    <a:pt x="1310" y="1262"/>
                  </a:cubicBezTo>
                  <a:cubicBezTo>
                    <a:pt x="1249" y="1378"/>
                    <a:pt x="1133" y="1469"/>
                    <a:pt x="999" y="1482"/>
                  </a:cubicBezTo>
                  <a:cubicBezTo>
                    <a:pt x="985" y="1483"/>
                    <a:pt x="972" y="1484"/>
                    <a:pt x="958" y="1484"/>
                  </a:cubicBezTo>
                  <a:cubicBezTo>
                    <a:pt x="837" y="1484"/>
                    <a:pt x="721" y="1427"/>
                    <a:pt x="601" y="1427"/>
                  </a:cubicBezTo>
                  <a:cubicBezTo>
                    <a:pt x="579" y="1427"/>
                    <a:pt x="558" y="1429"/>
                    <a:pt x="536" y="1433"/>
                  </a:cubicBezTo>
                  <a:cubicBezTo>
                    <a:pt x="408" y="1451"/>
                    <a:pt x="384" y="1616"/>
                    <a:pt x="415" y="1725"/>
                  </a:cubicBezTo>
                  <a:cubicBezTo>
                    <a:pt x="445" y="1829"/>
                    <a:pt x="530" y="1920"/>
                    <a:pt x="640" y="1944"/>
                  </a:cubicBezTo>
                  <a:cubicBezTo>
                    <a:pt x="657" y="1948"/>
                    <a:pt x="675" y="1950"/>
                    <a:pt x="692" y="1950"/>
                  </a:cubicBezTo>
                  <a:cubicBezTo>
                    <a:pt x="787" y="1950"/>
                    <a:pt x="877" y="1901"/>
                    <a:pt x="974" y="1901"/>
                  </a:cubicBezTo>
                  <a:cubicBezTo>
                    <a:pt x="1000" y="1901"/>
                    <a:pt x="1027" y="1905"/>
                    <a:pt x="1054" y="1914"/>
                  </a:cubicBezTo>
                  <a:cubicBezTo>
                    <a:pt x="1176" y="1951"/>
                    <a:pt x="1286" y="2060"/>
                    <a:pt x="1292" y="2194"/>
                  </a:cubicBezTo>
                  <a:cubicBezTo>
                    <a:pt x="1298" y="2328"/>
                    <a:pt x="1194" y="2450"/>
                    <a:pt x="1078" y="2493"/>
                  </a:cubicBezTo>
                  <a:cubicBezTo>
                    <a:pt x="1049" y="2503"/>
                    <a:pt x="1020" y="2507"/>
                    <a:pt x="991" y="2507"/>
                  </a:cubicBezTo>
                  <a:cubicBezTo>
                    <a:pt x="884" y="2507"/>
                    <a:pt x="783" y="2447"/>
                    <a:pt x="683" y="2413"/>
                  </a:cubicBezTo>
                  <a:cubicBezTo>
                    <a:pt x="639" y="2400"/>
                    <a:pt x="592" y="2392"/>
                    <a:pt x="547" y="2392"/>
                  </a:cubicBezTo>
                  <a:cubicBezTo>
                    <a:pt x="467" y="2392"/>
                    <a:pt x="390" y="2419"/>
                    <a:pt x="335" y="2493"/>
                  </a:cubicBezTo>
                  <a:cubicBezTo>
                    <a:pt x="262" y="2590"/>
                    <a:pt x="274" y="2736"/>
                    <a:pt x="341" y="2834"/>
                  </a:cubicBezTo>
                  <a:cubicBezTo>
                    <a:pt x="421" y="2956"/>
                    <a:pt x="561" y="3010"/>
                    <a:pt x="695" y="3047"/>
                  </a:cubicBezTo>
                  <a:cubicBezTo>
                    <a:pt x="847" y="3096"/>
                    <a:pt x="1005" y="3126"/>
                    <a:pt x="1164" y="3126"/>
                  </a:cubicBezTo>
                  <a:cubicBezTo>
                    <a:pt x="1169" y="3126"/>
                    <a:pt x="1175" y="3126"/>
                    <a:pt x="1181" y="3126"/>
                  </a:cubicBezTo>
                  <a:cubicBezTo>
                    <a:pt x="1515" y="3126"/>
                    <a:pt x="1817" y="2950"/>
                    <a:pt x="1937" y="2633"/>
                  </a:cubicBezTo>
                  <a:cubicBezTo>
                    <a:pt x="2047" y="2353"/>
                    <a:pt x="1956" y="2042"/>
                    <a:pt x="1748" y="1841"/>
                  </a:cubicBezTo>
                  <a:cubicBezTo>
                    <a:pt x="2041" y="1518"/>
                    <a:pt x="2163" y="1055"/>
                    <a:pt x="1998" y="641"/>
                  </a:cubicBezTo>
                  <a:cubicBezTo>
                    <a:pt x="1913" y="434"/>
                    <a:pt x="1767" y="257"/>
                    <a:pt x="1572" y="148"/>
                  </a:cubicBezTo>
                  <a:cubicBezTo>
                    <a:pt x="1385" y="40"/>
                    <a:pt x="1171" y="1"/>
                    <a:pt x="95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1" name="Google Shape;841;p39"/>
            <p:cNvSpPr/>
            <p:nvPr/>
          </p:nvSpPr>
          <p:spPr>
            <a:xfrm>
              <a:off x="5342099" y="2775226"/>
              <a:ext cx="1136513" cy="945514"/>
            </a:xfrm>
            <a:custGeom>
              <a:avLst/>
              <a:gdLst/>
              <a:ahLst/>
              <a:cxnLst/>
              <a:rect l="l" t="t" r="r" b="b"/>
              <a:pathLst>
                <a:path w="9467" h="7876" extrusionOk="0">
                  <a:moveTo>
                    <a:pt x="4606" y="0"/>
                  </a:moveTo>
                  <a:cubicBezTo>
                    <a:pt x="2431" y="0"/>
                    <a:pt x="665" y="1767"/>
                    <a:pt x="665" y="3941"/>
                  </a:cubicBezTo>
                  <a:cubicBezTo>
                    <a:pt x="665" y="3990"/>
                    <a:pt x="671" y="4038"/>
                    <a:pt x="671" y="4087"/>
                  </a:cubicBezTo>
                  <a:cubicBezTo>
                    <a:pt x="640" y="4081"/>
                    <a:pt x="610" y="4078"/>
                    <a:pt x="579" y="4078"/>
                  </a:cubicBezTo>
                  <a:cubicBezTo>
                    <a:pt x="409" y="4078"/>
                    <a:pt x="246" y="4175"/>
                    <a:pt x="153" y="4325"/>
                  </a:cubicBezTo>
                  <a:cubicBezTo>
                    <a:pt x="13" y="4538"/>
                    <a:pt x="1" y="4830"/>
                    <a:pt x="25" y="5080"/>
                  </a:cubicBezTo>
                  <a:cubicBezTo>
                    <a:pt x="86" y="5579"/>
                    <a:pt x="379" y="6055"/>
                    <a:pt x="884" y="6201"/>
                  </a:cubicBezTo>
                  <a:cubicBezTo>
                    <a:pt x="980" y="6229"/>
                    <a:pt x="1080" y="6245"/>
                    <a:pt x="1180" y="6245"/>
                  </a:cubicBezTo>
                  <a:cubicBezTo>
                    <a:pt x="1252" y="6245"/>
                    <a:pt x="1324" y="6237"/>
                    <a:pt x="1396" y="6219"/>
                  </a:cubicBezTo>
                  <a:cubicBezTo>
                    <a:pt x="2108" y="7224"/>
                    <a:pt x="3278" y="7876"/>
                    <a:pt x="4606" y="7876"/>
                  </a:cubicBezTo>
                  <a:cubicBezTo>
                    <a:pt x="6774" y="7876"/>
                    <a:pt x="8540" y="6115"/>
                    <a:pt x="8540" y="3941"/>
                  </a:cubicBezTo>
                  <a:cubicBezTo>
                    <a:pt x="8540" y="3904"/>
                    <a:pt x="8540" y="3874"/>
                    <a:pt x="8540" y="3844"/>
                  </a:cubicBezTo>
                  <a:cubicBezTo>
                    <a:pt x="8985" y="3752"/>
                    <a:pt x="9351" y="3405"/>
                    <a:pt x="9424" y="2930"/>
                  </a:cubicBezTo>
                  <a:cubicBezTo>
                    <a:pt x="9466" y="2650"/>
                    <a:pt x="9405" y="2363"/>
                    <a:pt x="9241" y="2138"/>
                  </a:cubicBezTo>
                  <a:cubicBezTo>
                    <a:pt x="9076" y="1919"/>
                    <a:pt x="8833" y="1767"/>
                    <a:pt x="8559" y="1767"/>
                  </a:cubicBezTo>
                  <a:cubicBezTo>
                    <a:pt x="8358" y="1767"/>
                    <a:pt x="8157" y="1840"/>
                    <a:pt x="8017" y="1974"/>
                  </a:cubicBezTo>
                  <a:cubicBezTo>
                    <a:pt x="7334" y="798"/>
                    <a:pt x="6061" y="0"/>
                    <a:pt x="4606"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2" name="Google Shape;842;p39"/>
            <p:cNvSpPr/>
            <p:nvPr/>
          </p:nvSpPr>
          <p:spPr>
            <a:xfrm>
              <a:off x="5469349" y="3099112"/>
              <a:ext cx="159546" cy="327016"/>
            </a:xfrm>
            <a:custGeom>
              <a:avLst/>
              <a:gdLst/>
              <a:ahLst/>
              <a:cxnLst/>
              <a:rect l="l" t="t" r="r" b="b"/>
              <a:pathLst>
                <a:path w="1329" h="2724" extrusionOk="0">
                  <a:moveTo>
                    <a:pt x="1024" y="0"/>
                  </a:moveTo>
                  <a:cubicBezTo>
                    <a:pt x="939" y="31"/>
                    <a:pt x="860" y="67"/>
                    <a:pt x="780" y="104"/>
                  </a:cubicBezTo>
                  <a:cubicBezTo>
                    <a:pt x="317" y="360"/>
                    <a:pt x="1" y="853"/>
                    <a:pt x="1" y="1426"/>
                  </a:cubicBezTo>
                  <a:cubicBezTo>
                    <a:pt x="1" y="1889"/>
                    <a:pt x="214" y="2303"/>
                    <a:pt x="543" y="2577"/>
                  </a:cubicBezTo>
                  <a:cubicBezTo>
                    <a:pt x="610" y="2632"/>
                    <a:pt x="677" y="2680"/>
                    <a:pt x="750" y="2723"/>
                  </a:cubicBezTo>
                  <a:cubicBezTo>
                    <a:pt x="847" y="2589"/>
                    <a:pt x="914" y="2443"/>
                    <a:pt x="963" y="2278"/>
                  </a:cubicBezTo>
                  <a:cubicBezTo>
                    <a:pt x="1195" y="1535"/>
                    <a:pt x="1329" y="725"/>
                    <a:pt x="102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3" name="Google Shape;843;p39"/>
            <p:cNvSpPr/>
            <p:nvPr/>
          </p:nvSpPr>
          <p:spPr>
            <a:xfrm>
              <a:off x="5559264" y="3089628"/>
              <a:ext cx="270713" cy="360630"/>
            </a:xfrm>
            <a:custGeom>
              <a:avLst/>
              <a:gdLst/>
              <a:ahLst/>
              <a:cxnLst/>
              <a:rect l="l" t="t" r="r" b="b"/>
              <a:pathLst>
                <a:path w="2255" h="3004" extrusionOk="0">
                  <a:moveTo>
                    <a:pt x="750" y="0"/>
                  </a:moveTo>
                  <a:cubicBezTo>
                    <a:pt x="586" y="0"/>
                    <a:pt x="427" y="31"/>
                    <a:pt x="275" y="79"/>
                  </a:cubicBezTo>
                  <a:cubicBezTo>
                    <a:pt x="580" y="804"/>
                    <a:pt x="446" y="1614"/>
                    <a:pt x="214" y="2357"/>
                  </a:cubicBezTo>
                  <a:cubicBezTo>
                    <a:pt x="165" y="2522"/>
                    <a:pt x="98" y="2668"/>
                    <a:pt x="1" y="2802"/>
                  </a:cubicBezTo>
                  <a:cubicBezTo>
                    <a:pt x="220" y="2930"/>
                    <a:pt x="476" y="3003"/>
                    <a:pt x="750" y="3003"/>
                  </a:cubicBezTo>
                  <a:cubicBezTo>
                    <a:pt x="1578" y="3003"/>
                    <a:pt x="2255" y="2333"/>
                    <a:pt x="2255" y="1505"/>
                  </a:cubicBezTo>
                  <a:cubicBezTo>
                    <a:pt x="2255" y="676"/>
                    <a:pt x="1578" y="0"/>
                    <a:pt x="75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4" name="Google Shape;844;p39"/>
            <p:cNvSpPr/>
            <p:nvPr/>
          </p:nvSpPr>
          <p:spPr>
            <a:xfrm>
              <a:off x="5889873" y="3002594"/>
              <a:ext cx="160987" cy="305047"/>
            </a:xfrm>
            <a:custGeom>
              <a:avLst/>
              <a:gdLst/>
              <a:ahLst/>
              <a:cxnLst/>
              <a:rect l="l" t="t" r="r" b="b"/>
              <a:pathLst>
                <a:path w="1341" h="2541" extrusionOk="0">
                  <a:moveTo>
                    <a:pt x="786" y="0"/>
                  </a:moveTo>
                  <a:lnTo>
                    <a:pt x="786" y="0"/>
                  </a:lnTo>
                  <a:cubicBezTo>
                    <a:pt x="317" y="256"/>
                    <a:pt x="0" y="750"/>
                    <a:pt x="0" y="1322"/>
                  </a:cubicBezTo>
                  <a:cubicBezTo>
                    <a:pt x="0" y="1822"/>
                    <a:pt x="250" y="2266"/>
                    <a:pt x="627" y="2540"/>
                  </a:cubicBezTo>
                  <a:cubicBezTo>
                    <a:pt x="1218" y="1840"/>
                    <a:pt x="1340" y="737"/>
                    <a:pt x="78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5" name="Google Shape;845;p39"/>
            <p:cNvSpPr/>
            <p:nvPr/>
          </p:nvSpPr>
          <p:spPr>
            <a:xfrm>
              <a:off x="5965143" y="2980626"/>
              <a:ext cx="285239" cy="360630"/>
            </a:xfrm>
            <a:custGeom>
              <a:avLst/>
              <a:gdLst/>
              <a:ahLst/>
              <a:cxnLst/>
              <a:rect l="l" t="t" r="r" b="b"/>
              <a:pathLst>
                <a:path w="2376" h="3004" extrusionOk="0">
                  <a:moveTo>
                    <a:pt x="877" y="1"/>
                  </a:moveTo>
                  <a:cubicBezTo>
                    <a:pt x="616" y="1"/>
                    <a:pt x="372" y="68"/>
                    <a:pt x="159" y="183"/>
                  </a:cubicBezTo>
                  <a:cubicBezTo>
                    <a:pt x="713" y="920"/>
                    <a:pt x="591" y="2023"/>
                    <a:pt x="0" y="2723"/>
                  </a:cubicBezTo>
                  <a:cubicBezTo>
                    <a:pt x="244" y="2900"/>
                    <a:pt x="549" y="3004"/>
                    <a:pt x="877" y="3004"/>
                  </a:cubicBezTo>
                  <a:cubicBezTo>
                    <a:pt x="1706" y="3004"/>
                    <a:pt x="2376" y="2334"/>
                    <a:pt x="2376" y="1505"/>
                  </a:cubicBezTo>
                  <a:cubicBezTo>
                    <a:pt x="2376" y="677"/>
                    <a:pt x="1706" y="1"/>
                    <a:pt x="87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6" name="Google Shape;846;p39"/>
            <p:cNvSpPr/>
            <p:nvPr/>
          </p:nvSpPr>
          <p:spPr>
            <a:xfrm>
              <a:off x="5867426" y="3399955"/>
              <a:ext cx="117289" cy="90158"/>
            </a:xfrm>
            <a:custGeom>
              <a:avLst/>
              <a:gdLst/>
              <a:ahLst/>
              <a:cxnLst/>
              <a:rect l="l" t="t" r="r" b="b"/>
              <a:pathLst>
                <a:path w="977" h="751" extrusionOk="0">
                  <a:moveTo>
                    <a:pt x="893" y="0"/>
                  </a:moveTo>
                  <a:cubicBezTo>
                    <a:pt x="849" y="0"/>
                    <a:pt x="798" y="39"/>
                    <a:pt x="806" y="98"/>
                  </a:cubicBezTo>
                  <a:cubicBezTo>
                    <a:pt x="824" y="208"/>
                    <a:pt x="818" y="323"/>
                    <a:pt x="794" y="427"/>
                  </a:cubicBezTo>
                  <a:cubicBezTo>
                    <a:pt x="781" y="476"/>
                    <a:pt x="769" y="537"/>
                    <a:pt x="739" y="573"/>
                  </a:cubicBezTo>
                  <a:cubicBezTo>
                    <a:pt x="726" y="591"/>
                    <a:pt x="709" y="597"/>
                    <a:pt x="692" y="597"/>
                  </a:cubicBezTo>
                  <a:cubicBezTo>
                    <a:pt x="660" y="597"/>
                    <a:pt x="624" y="577"/>
                    <a:pt x="593" y="561"/>
                  </a:cubicBezTo>
                  <a:cubicBezTo>
                    <a:pt x="422" y="457"/>
                    <a:pt x="276" y="311"/>
                    <a:pt x="166" y="147"/>
                  </a:cubicBezTo>
                  <a:cubicBezTo>
                    <a:pt x="150" y="123"/>
                    <a:pt x="126" y="113"/>
                    <a:pt x="104" y="113"/>
                  </a:cubicBezTo>
                  <a:cubicBezTo>
                    <a:pt x="51" y="113"/>
                    <a:pt x="0" y="166"/>
                    <a:pt x="38" y="226"/>
                  </a:cubicBezTo>
                  <a:cubicBezTo>
                    <a:pt x="117" y="342"/>
                    <a:pt x="209" y="445"/>
                    <a:pt x="312" y="543"/>
                  </a:cubicBezTo>
                  <a:cubicBezTo>
                    <a:pt x="416" y="622"/>
                    <a:pt x="538" y="731"/>
                    <a:pt x="672" y="750"/>
                  </a:cubicBezTo>
                  <a:cubicBezTo>
                    <a:pt x="679" y="750"/>
                    <a:pt x="686" y="751"/>
                    <a:pt x="693" y="751"/>
                  </a:cubicBezTo>
                  <a:cubicBezTo>
                    <a:pt x="824" y="751"/>
                    <a:pt x="887" y="640"/>
                    <a:pt x="921" y="518"/>
                  </a:cubicBezTo>
                  <a:cubicBezTo>
                    <a:pt x="970" y="372"/>
                    <a:pt x="976" y="214"/>
                    <a:pt x="952" y="55"/>
                  </a:cubicBezTo>
                  <a:cubicBezTo>
                    <a:pt x="947" y="17"/>
                    <a:pt x="921" y="0"/>
                    <a:pt x="8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7" name="Google Shape;847;p39"/>
            <p:cNvSpPr/>
            <p:nvPr/>
          </p:nvSpPr>
          <p:spPr>
            <a:xfrm>
              <a:off x="5135979" y="2448220"/>
              <a:ext cx="1243838" cy="811178"/>
            </a:xfrm>
            <a:custGeom>
              <a:avLst/>
              <a:gdLst/>
              <a:ahLst/>
              <a:cxnLst/>
              <a:rect l="l" t="t" r="r" b="b"/>
              <a:pathLst>
                <a:path w="10361" h="6757" extrusionOk="0">
                  <a:moveTo>
                    <a:pt x="8419" y="1"/>
                  </a:moveTo>
                  <a:cubicBezTo>
                    <a:pt x="8116" y="1"/>
                    <a:pt x="7822" y="153"/>
                    <a:pt x="7644" y="404"/>
                  </a:cubicBezTo>
                  <a:cubicBezTo>
                    <a:pt x="7606" y="398"/>
                    <a:pt x="7567" y="395"/>
                    <a:pt x="7528" y="395"/>
                  </a:cubicBezTo>
                  <a:cubicBezTo>
                    <a:pt x="7262" y="395"/>
                    <a:pt x="7001" y="521"/>
                    <a:pt x="6846" y="745"/>
                  </a:cubicBezTo>
                  <a:cubicBezTo>
                    <a:pt x="6670" y="994"/>
                    <a:pt x="6670" y="1348"/>
                    <a:pt x="6822" y="1610"/>
                  </a:cubicBezTo>
                  <a:cubicBezTo>
                    <a:pt x="6627" y="1707"/>
                    <a:pt x="6469" y="1871"/>
                    <a:pt x="6432" y="2097"/>
                  </a:cubicBezTo>
                  <a:cubicBezTo>
                    <a:pt x="6408" y="2273"/>
                    <a:pt x="6481" y="2462"/>
                    <a:pt x="6621" y="2566"/>
                  </a:cubicBezTo>
                  <a:cubicBezTo>
                    <a:pt x="6256" y="2572"/>
                    <a:pt x="5890" y="2596"/>
                    <a:pt x="5531" y="2651"/>
                  </a:cubicBezTo>
                  <a:cubicBezTo>
                    <a:pt x="5123" y="2712"/>
                    <a:pt x="4721" y="2816"/>
                    <a:pt x="4349" y="2992"/>
                  </a:cubicBezTo>
                  <a:cubicBezTo>
                    <a:pt x="4337" y="2998"/>
                    <a:pt x="4331" y="3004"/>
                    <a:pt x="4325" y="3017"/>
                  </a:cubicBezTo>
                  <a:lnTo>
                    <a:pt x="4313" y="3017"/>
                  </a:lnTo>
                  <a:cubicBezTo>
                    <a:pt x="4081" y="3071"/>
                    <a:pt x="3868" y="3163"/>
                    <a:pt x="3667" y="3285"/>
                  </a:cubicBezTo>
                  <a:cubicBezTo>
                    <a:pt x="3685" y="3218"/>
                    <a:pt x="3691" y="3151"/>
                    <a:pt x="3679" y="3077"/>
                  </a:cubicBezTo>
                  <a:cubicBezTo>
                    <a:pt x="3661" y="2883"/>
                    <a:pt x="3527" y="2694"/>
                    <a:pt x="3344" y="2645"/>
                  </a:cubicBezTo>
                  <a:cubicBezTo>
                    <a:pt x="3436" y="2420"/>
                    <a:pt x="3442" y="2139"/>
                    <a:pt x="3271" y="1951"/>
                  </a:cubicBezTo>
                  <a:cubicBezTo>
                    <a:pt x="3176" y="1852"/>
                    <a:pt x="3042" y="1794"/>
                    <a:pt x="2909" y="1794"/>
                  </a:cubicBezTo>
                  <a:cubicBezTo>
                    <a:pt x="2845" y="1794"/>
                    <a:pt x="2782" y="1807"/>
                    <a:pt x="2723" y="1835"/>
                  </a:cubicBezTo>
                  <a:cubicBezTo>
                    <a:pt x="2594" y="1572"/>
                    <a:pt x="2323" y="1392"/>
                    <a:pt x="2034" y="1392"/>
                  </a:cubicBezTo>
                  <a:cubicBezTo>
                    <a:pt x="2008" y="1392"/>
                    <a:pt x="1982" y="1393"/>
                    <a:pt x="1955" y="1396"/>
                  </a:cubicBezTo>
                  <a:cubicBezTo>
                    <a:pt x="1633" y="1433"/>
                    <a:pt x="1377" y="1689"/>
                    <a:pt x="1304" y="1993"/>
                  </a:cubicBezTo>
                  <a:cubicBezTo>
                    <a:pt x="1261" y="1985"/>
                    <a:pt x="1218" y="1981"/>
                    <a:pt x="1175" y="1981"/>
                  </a:cubicBezTo>
                  <a:cubicBezTo>
                    <a:pt x="940" y="1981"/>
                    <a:pt x="705" y="2101"/>
                    <a:pt x="561" y="2292"/>
                  </a:cubicBezTo>
                  <a:cubicBezTo>
                    <a:pt x="378" y="2548"/>
                    <a:pt x="378" y="2895"/>
                    <a:pt x="518" y="3169"/>
                  </a:cubicBezTo>
                  <a:cubicBezTo>
                    <a:pt x="220" y="3278"/>
                    <a:pt x="19" y="3583"/>
                    <a:pt x="6" y="3900"/>
                  </a:cubicBezTo>
                  <a:cubicBezTo>
                    <a:pt x="0" y="4259"/>
                    <a:pt x="274" y="4545"/>
                    <a:pt x="609" y="4618"/>
                  </a:cubicBezTo>
                  <a:cubicBezTo>
                    <a:pt x="667" y="4630"/>
                    <a:pt x="724" y="4636"/>
                    <a:pt x="782" y="4636"/>
                  </a:cubicBezTo>
                  <a:cubicBezTo>
                    <a:pt x="846" y="4636"/>
                    <a:pt x="911" y="4628"/>
                    <a:pt x="975" y="4612"/>
                  </a:cubicBezTo>
                  <a:lnTo>
                    <a:pt x="975" y="4612"/>
                  </a:lnTo>
                  <a:cubicBezTo>
                    <a:pt x="908" y="4893"/>
                    <a:pt x="1121" y="5209"/>
                    <a:pt x="1377" y="5337"/>
                  </a:cubicBezTo>
                  <a:cubicBezTo>
                    <a:pt x="1514" y="5404"/>
                    <a:pt x="1663" y="5437"/>
                    <a:pt x="1811" y="5437"/>
                  </a:cubicBezTo>
                  <a:cubicBezTo>
                    <a:pt x="1999" y="5437"/>
                    <a:pt x="2185" y="5384"/>
                    <a:pt x="2345" y="5282"/>
                  </a:cubicBezTo>
                  <a:lnTo>
                    <a:pt x="2345" y="5282"/>
                  </a:lnTo>
                  <a:cubicBezTo>
                    <a:pt x="2327" y="5380"/>
                    <a:pt x="2309" y="5477"/>
                    <a:pt x="2297" y="5581"/>
                  </a:cubicBezTo>
                  <a:cubicBezTo>
                    <a:pt x="2248" y="5946"/>
                    <a:pt x="2242" y="6318"/>
                    <a:pt x="2272" y="6683"/>
                  </a:cubicBezTo>
                  <a:cubicBezTo>
                    <a:pt x="2278" y="6732"/>
                    <a:pt x="2315" y="6756"/>
                    <a:pt x="2351" y="6756"/>
                  </a:cubicBezTo>
                  <a:cubicBezTo>
                    <a:pt x="2386" y="6756"/>
                    <a:pt x="2421" y="6732"/>
                    <a:pt x="2424" y="6683"/>
                  </a:cubicBezTo>
                  <a:cubicBezTo>
                    <a:pt x="2479" y="6202"/>
                    <a:pt x="2759" y="5782"/>
                    <a:pt x="3070" y="5416"/>
                  </a:cubicBezTo>
                  <a:cubicBezTo>
                    <a:pt x="3381" y="5057"/>
                    <a:pt x="3734" y="4722"/>
                    <a:pt x="4002" y="4326"/>
                  </a:cubicBezTo>
                  <a:cubicBezTo>
                    <a:pt x="4099" y="4180"/>
                    <a:pt x="4191" y="4015"/>
                    <a:pt x="4258" y="3845"/>
                  </a:cubicBezTo>
                  <a:cubicBezTo>
                    <a:pt x="4553" y="4412"/>
                    <a:pt x="5169" y="4783"/>
                    <a:pt x="5807" y="4783"/>
                  </a:cubicBezTo>
                  <a:cubicBezTo>
                    <a:pt x="5855" y="4783"/>
                    <a:pt x="5903" y="4781"/>
                    <a:pt x="5951" y="4777"/>
                  </a:cubicBezTo>
                  <a:cubicBezTo>
                    <a:pt x="6041" y="4771"/>
                    <a:pt x="6042" y="4624"/>
                    <a:pt x="5956" y="4624"/>
                  </a:cubicBezTo>
                  <a:cubicBezTo>
                    <a:pt x="5955" y="4624"/>
                    <a:pt x="5953" y="4624"/>
                    <a:pt x="5951" y="4625"/>
                  </a:cubicBezTo>
                  <a:cubicBezTo>
                    <a:pt x="5903" y="4629"/>
                    <a:pt x="5856" y="4631"/>
                    <a:pt x="5809" y="4631"/>
                  </a:cubicBezTo>
                  <a:cubicBezTo>
                    <a:pt x="5214" y="4631"/>
                    <a:pt x="4650" y="4284"/>
                    <a:pt x="4380" y="3754"/>
                  </a:cubicBezTo>
                  <a:lnTo>
                    <a:pt x="4380" y="3754"/>
                  </a:lnTo>
                  <a:cubicBezTo>
                    <a:pt x="4893" y="3888"/>
                    <a:pt x="5418" y="3955"/>
                    <a:pt x="5949" y="3955"/>
                  </a:cubicBezTo>
                  <a:cubicBezTo>
                    <a:pt x="5972" y="3955"/>
                    <a:pt x="5995" y="3955"/>
                    <a:pt x="6018" y="3955"/>
                  </a:cubicBezTo>
                  <a:cubicBezTo>
                    <a:pt x="6317" y="3955"/>
                    <a:pt x="6609" y="3930"/>
                    <a:pt x="6901" y="3888"/>
                  </a:cubicBezTo>
                  <a:cubicBezTo>
                    <a:pt x="7194" y="3845"/>
                    <a:pt x="7480" y="3772"/>
                    <a:pt x="7772" y="3723"/>
                  </a:cubicBezTo>
                  <a:cubicBezTo>
                    <a:pt x="7913" y="3701"/>
                    <a:pt x="8057" y="3686"/>
                    <a:pt x="8201" y="3686"/>
                  </a:cubicBezTo>
                  <a:cubicBezTo>
                    <a:pt x="8381" y="3686"/>
                    <a:pt x="8559" y="3710"/>
                    <a:pt x="8729" y="3778"/>
                  </a:cubicBezTo>
                  <a:cubicBezTo>
                    <a:pt x="8737" y="3781"/>
                    <a:pt x="8745" y="3783"/>
                    <a:pt x="8753" y="3783"/>
                  </a:cubicBezTo>
                  <a:cubicBezTo>
                    <a:pt x="8772" y="3783"/>
                    <a:pt x="8789" y="3773"/>
                    <a:pt x="8802" y="3760"/>
                  </a:cubicBezTo>
                  <a:cubicBezTo>
                    <a:pt x="8863" y="3839"/>
                    <a:pt x="8936" y="3900"/>
                    <a:pt x="9027" y="3948"/>
                  </a:cubicBezTo>
                  <a:cubicBezTo>
                    <a:pt x="9038" y="3952"/>
                    <a:pt x="9050" y="3954"/>
                    <a:pt x="9061" y="3954"/>
                  </a:cubicBezTo>
                  <a:cubicBezTo>
                    <a:pt x="9088" y="3954"/>
                    <a:pt x="9114" y="3943"/>
                    <a:pt x="9131" y="3918"/>
                  </a:cubicBezTo>
                  <a:cubicBezTo>
                    <a:pt x="9137" y="3906"/>
                    <a:pt x="9143" y="3894"/>
                    <a:pt x="9143" y="3881"/>
                  </a:cubicBezTo>
                  <a:cubicBezTo>
                    <a:pt x="9143" y="3863"/>
                    <a:pt x="9143" y="3845"/>
                    <a:pt x="9131" y="3827"/>
                  </a:cubicBezTo>
                  <a:cubicBezTo>
                    <a:pt x="9009" y="3620"/>
                    <a:pt x="8863" y="3437"/>
                    <a:pt x="8692" y="3278"/>
                  </a:cubicBezTo>
                  <a:lnTo>
                    <a:pt x="8692" y="3278"/>
                  </a:lnTo>
                  <a:cubicBezTo>
                    <a:pt x="8771" y="3299"/>
                    <a:pt x="8854" y="3309"/>
                    <a:pt x="8937" y="3309"/>
                  </a:cubicBezTo>
                  <a:cubicBezTo>
                    <a:pt x="9129" y="3309"/>
                    <a:pt x="9323" y="3255"/>
                    <a:pt x="9484" y="3144"/>
                  </a:cubicBezTo>
                  <a:cubicBezTo>
                    <a:pt x="9563" y="3096"/>
                    <a:pt x="9630" y="3035"/>
                    <a:pt x="9691" y="2962"/>
                  </a:cubicBezTo>
                  <a:cubicBezTo>
                    <a:pt x="9758" y="2883"/>
                    <a:pt x="9795" y="2767"/>
                    <a:pt x="9904" y="2730"/>
                  </a:cubicBezTo>
                  <a:cubicBezTo>
                    <a:pt x="10002" y="2694"/>
                    <a:pt x="10093" y="2657"/>
                    <a:pt x="10172" y="2584"/>
                  </a:cubicBezTo>
                  <a:cubicBezTo>
                    <a:pt x="10239" y="2511"/>
                    <a:pt x="10294" y="2420"/>
                    <a:pt x="10318" y="2322"/>
                  </a:cubicBezTo>
                  <a:cubicBezTo>
                    <a:pt x="10361" y="2121"/>
                    <a:pt x="10282" y="1920"/>
                    <a:pt x="10130" y="1786"/>
                  </a:cubicBezTo>
                  <a:cubicBezTo>
                    <a:pt x="10312" y="1555"/>
                    <a:pt x="10312" y="1208"/>
                    <a:pt x="10136" y="970"/>
                  </a:cubicBezTo>
                  <a:cubicBezTo>
                    <a:pt x="9983" y="753"/>
                    <a:pt x="9726" y="648"/>
                    <a:pt x="9466" y="648"/>
                  </a:cubicBezTo>
                  <a:cubicBezTo>
                    <a:pt x="9405" y="648"/>
                    <a:pt x="9343" y="654"/>
                    <a:pt x="9283" y="665"/>
                  </a:cubicBezTo>
                  <a:cubicBezTo>
                    <a:pt x="9185" y="343"/>
                    <a:pt x="8905" y="75"/>
                    <a:pt x="8570" y="14"/>
                  </a:cubicBezTo>
                  <a:cubicBezTo>
                    <a:pt x="8520" y="5"/>
                    <a:pt x="8469" y="1"/>
                    <a:pt x="841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8" name="Google Shape;848;p39"/>
            <p:cNvSpPr/>
            <p:nvPr/>
          </p:nvSpPr>
          <p:spPr>
            <a:xfrm>
              <a:off x="6324443" y="3040289"/>
              <a:ext cx="105884" cy="139258"/>
            </a:xfrm>
            <a:custGeom>
              <a:avLst/>
              <a:gdLst/>
              <a:ahLst/>
              <a:cxnLst/>
              <a:rect l="l" t="t" r="r" b="b"/>
              <a:pathLst>
                <a:path w="882" h="1160" extrusionOk="0">
                  <a:moveTo>
                    <a:pt x="645" y="1"/>
                  </a:moveTo>
                  <a:cubicBezTo>
                    <a:pt x="377" y="1"/>
                    <a:pt x="126" y="162"/>
                    <a:pt x="22" y="417"/>
                  </a:cubicBezTo>
                  <a:cubicBezTo>
                    <a:pt x="0" y="473"/>
                    <a:pt x="46" y="511"/>
                    <a:pt x="93" y="511"/>
                  </a:cubicBezTo>
                  <a:cubicBezTo>
                    <a:pt x="124" y="511"/>
                    <a:pt x="154" y="496"/>
                    <a:pt x="169" y="460"/>
                  </a:cubicBezTo>
                  <a:cubicBezTo>
                    <a:pt x="230" y="320"/>
                    <a:pt x="351" y="216"/>
                    <a:pt x="498" y="174"/>
                  </a:cubicBezTo>
                  <a:lnTo>
                    <a:pt x="498" y="174"/>
                  </a:lnTo>
                  <a:cubicBezTo>
                    <a:pt x="723" y="436"/>
                    <a:pt x="662" y="832"/>
                    <a:pt x="370" y="1014"/>
                  </a:cubicBezTo>
                  <a:cubicBezTo>
                    <a:pt x="298" y="1061"/>
                    <a:pt x="343" y="1159"/>
                    <a:pt x="407" y="1159"/>
                  </a:cubicBezTo>
                  <a:cubicBezTo>
                    <a:pt x="418" y="1159"/>
                    <a:pt x="430" y="1156"/>
                    <a:pt x="443" y="1148"/>
                  </a:cubicBezTo>
                  <a:cubicBezTo>
                    <a:pt x="790" y="929"/>
                    <a:pt x="881" y="484"/>
                    <a:pt x="668" y="149"/>
                  </a:cubicBezTo>
                  <a:lnTo>
                    <a:pt x="668" y="149"/>
                  </a:lnTo>
                  <a:cubicBezTo>
                    <a:pt x="692" y="155"/>
                    <a:pt x="717" y="155"/>
                    <a:pt x="741" y="162"/>
                  </a:cubicBezTo>
                  <a:cubicBezTo>
                    <a:pt x="747" y="163"/>
                    <a:pt x="752" y="163"/>
                    <a:pt x="758" y="163"/>
                  </a:cubicBezTo>
                  <a:cubicBezTo>
                    <a:pt x="842" y="163"/>
                    <a:pt x="870" y="33"/>
                    <a:pt x="784" y="15"/>
                  </a:cubicBezTo>
                  <a:cubicBezTo>
                    <a:pt x="738" y="6"/>
                    <a:pt x="691" y="1"/>
                    <a:pt x="64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9" name="Google Shape;849;p39"/>
            <p:cNvSpPr/>
            <p:nvPr/>
          </p:nvSpPr>
          <p:spPr>
            <a:xfrm>
              <a:off x="5362147" y="3338965"/>
              <a:ext cx="105884" cy="126893"/>
            </a:xfrm>
            <a:custGeom>
              <a:avLst/>
              <a:gdLst/>
              <a:ahLst/>
              <a:cxnLst/>
              <a:rect l="l" t="t" r="r" b="b"/>
              <a:pathLst>
                <a:path w="882" h="1057" extrusionOk="0">
                  <a:moveTo>
                    <a:pt x="431" y="1"/>
                  </a:moveTo>
                  <a:cubicBezTo>
                    <a:pt x="275" y="1"/>
                    <a:pt x="123" y="79"/>
                    <a:pt x="35" y="213"/>
                  </a:cubicBezTo>
                  <a:cubicBezTo>
                    <a:pt x="0" y="269"/>
                    <a:pt x="54" y="325"/>
                    <a:pt x="108" y="325"/>
                  </a:cubicBezTo>
                  <a:cubicBezTo>
                    <a:pt x="131" y="325"/>
                    <a:pt x="153" y="316"/>
                    <a:pt x="169" y="293"/>
                  </a:cubicBezTo>
                  <a:cubicBezTo>
                    <a:pt x="187" y="262"/>
                    <a:pt x="212" y="238"/>
                    <a:pt x="236" y="220"/>
                  </a:cubicBezTo>
                  <a:lnTo>
                    <a:pt x="236" y="220"/>
                  </a:lnTo>
                  <a:cubicBezTo>
                    <a:pt x="224" y="561"/>
                    <a:pt x="419" y="896"/>
                    <a:pt x="729" y="1048"/>
                  </a:cubicBezTo>
                  <a:cubicBezTo>
                    <a:pt x="741" y="1054"/>
                    <a:pt x="752" y="1056"/>
                    <a:pt x="763" y="1056"/>
                  </a:cubicBezTo>
                  <a:cubicBezTo>
                    <a:pt x="833" y="1056"/>
                    <a:pt x="881" y="951"/>
                    <a:pt x="802" y="914"/>
                  </a:cubicBezTo>
                  <a:cubicBezTo>
                    <a:pt x="522" y="774"/>
                    <a:pt x="358" y="475"/>
                    <a:pt x="388" y="159"/>
                  </a:cubicBezTo>
                  <a:cubicBezTo>
                    <a:pt x="388" y="159"/>
                    <a:pt x="388" y="159"/>
                    <a:pt x="388" y="153"/>
                  </a:cubicBezTo>
                  <a:cubicBezTo>
                    <a:pt x="437" y="153"/>
                    <a:pt x="492" y="153"/>
                    <a:pt x="534" y="171"/>
                  </a:cubicBezTo>
                  <a:cubicBezTo>
                    <a:pt x="543" y="174"/>
                    <a:pt x="551" y="175"/>
                    <a:pt x="559" y="175"/>
                  </a:cubicBezTo>
                  <a:cubicBezTo>
                    <a:pt x="633" y="175"/>
                    <a:pt x="660" y="52"/>
                    <a:pt x="577" y="25"/>
                  </a:cubicBezTo>
                  <a:cubicBezTo>
                    <a:pt x="529" y="9"/>
                    <a:pt x="480" y="1"/>
                    <a:pt x="43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0" name="Google Shape;850;p39"/>
            <p:cNvSpPr/>
            <p:nvPr/>
          </p:nvSpPr>
          <p:spPr>
            <a:xfrm>
              <a:off x="5643417" y="3459612"/>
              <a:ext cx="155825" cy="127733"/>
            </a:xfrm>
            <a:custGeom>
              <a:avLst/>
              <a:gdLst/>
              <a:ahLst/>
              <a:cxnLst/>
              <a:rect l="l" t="t" r="r" b="b"/>
              <a:pathLst>
                <a:path w="1298" h="1064" extrusionOk="0">
                  <a:moveTo>
                    <a:pt x="759" y="0"/>
                  </a:moveTo>
                  <a:cubicBezTo>
                    <a:pt x="568" y="0"/>
                    <a:pt x="369" y="80"/>
                    <a:pt x="226" y="195"/>
                  </a:cubicBezTo>
                  <a:cubicBezTo>
                    <a:pt x="80" y="311"/>
                    <a:pt x="0" y="500"/>
                    <a:pt x="37" y="689"/>
                  </a:cubicBezTo>
                  <a:cubicBezTo>
                    <a:pt x="80" y="871"/>
                    <a:pt x="232" y="1017"/>
                    <a:pt x="415" y="1048"/>
                  </a:cubicBezTo>
                  <a:lnTo>
                    <a:pt x="433" y="1048"/>
                  </a:lnTo>
                  <a:cubicBezTo>
                    <a:pt x="476" y="1059"/>
                    <a:pt x="521" y="1064"/>
                    <a:pt x="565" y="1064"/>
                  </a:cubicBezTo>
                  <a:cubicBezTo>
                    <a:pt x="671" y="1064"/>
                    <a:pt x="779" y="1036"/>
                    <a:pt x="877" y="993"/>
                  </a:cubicBezTo>
                  <a:cubicBezTo>
                    <a:pt x="1036" y="920"/>
                    <a:pt x="1176" y="804"/>
                    <a:pt x="1237" y="640"/>
                  </a:cubicBezTo>
                  <a:cubicBezTo>
                    <a:pt x="1298" y="481"/>
                    <a:pt x="1273" y="299"/>
                    <a:pt x="1164" y="171"/>
                  </a:cubicBezTo>
                  <a:cubicBezTo>
                    <a:pt x="1056" y="50"/>
                    <a:pt x="911" y="0"/>
                    <a:pt x="75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1" name="Google Shape;851;p39"/>
            <p:cNvSpPr/>
            <p:nvPr/>
          </p:nvSpPr>
          <p:spPr>
            <a:xfrm>
              <a:off x="6052897" y="3353130"/>
              <a:ext cx="155825" cy="127733"/>
            </a:xfrm>
            <a:custGeom>
              <a:avLst/>
              <a:gdLst/>
              <a:ahLst/>
              <a:cxnLst/>
              <a:rect l="l" t="t" r="r" b="b"/>
              <a:pathLst>
                <a:path w="1298" h="1064" extrusionOk="0">
                  <a:moveTo>
                    <a:pt x="757" y="0"/>
                  </a:moveTo>
                  <a:cubicBezTo>
                    <a:pt x="567" y="0"/>
                    <a:pt x="368" y="78"/>
                    <a:pt x="226" y="193"/>
                  </a:cubicBezTo>
                  <a:cubicBezTo>
                    <a:pt x="79" y="315"/>
                    <a:pt x="0" y="497"/>
                    <a:pt x="37" y="686"/>
                  </a:cubicBezTo>
                  <a:cubicBezTo>
                    <a:pt x="79" y="875"/>
                    <a:pt x="232" y="1015"/>
                    <a:pt x="421" y="1046"/>
                  </a:cubicBezTo>
                  <a:cubicBezTo>
                    <a:pt x="421" y="1052"/>
                    <a:pt x="427" y="1052"/>
                    <a:pt x="433" y="1052"/>
                  </a:cubicBezTo>
                  <a:cubicBezTo>
                    <a:pt x="474" y="1060"/>
                    <a:pt x="514" y="1064"/>
                    <a:pt x="555" y="1064"/>
                  </a:cubicBezTo>
                  <a:cubicBezTo>
                    <a:pt x="666" y="1064"/>
                    <a:pt x="775" y="1035"/>
                    <a:pt x="877" y="991"/>
                  </a:cubicBezTo>
                  <a:cubicBezTo>
                    <a:pt x="1036" y="918"/>
                    <a:pt x="1176" y="802"/>
                    <a:pt x="1237" y="638"/>
                  </a:cubicBezTo>
                  <a:cubicBezTo>
                    <a:pt x="1298" y="479"/>
                    <a:pt x="1273" y="296"/>
                    <a:pt x="1164" y="169"/>
                  </a:cubicBezTo>
                  <a:cubicBezTo>
                    <a:pt x="1056" y="50"/>
                    <a:pt x="909" y="0"/>
                    <a:pt x="75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2" name="Google Shape;852;p39"/>
            <p:cNvSpPr/>
            <p:nvPr/>
          </p:nvSpPr>
          <p:spPr>
            <a:xfrm>
              <a:off x="5411366" y="2838491"/>
              <a:ext cx="174433" cy="244662"/>
            </a:xfrm>
            <a:custGeom>
              <a:avLst/>
              <a:gdLst/>
              <a:ahLst/>
              <a:cxnLst/>
              <a:rect l="l" t="t" r="r" b="b"/>
              <a:pathLst>
                <a:path w="1453" h="2038" extrusionOk="0">
                  <a:moveTo>
                    <a:pt x="1381" y="1"/>
                  </a:moveTo>
                  <a:cubicBezTo>
                    <a:pt x="1364" y="1"/>
                    <a:pt x="1346" y="9"/>
                    <a:pt x="1330" y="21"/>
                  </a:cubicBezTo>
                  <a:cubicBezTo>
                    <a:pt x="849" y="399"/>
                    <a:pt x="459" y="898"/>
                    <a:pt x="204" y="1459"/>
                  </a:cubicBezTo>
                  <a:cubicBezTo>
                    <a:pt x="130" y="1623"/>
                    <a:pt x="70" y="1788"/>
                    <a:pt x="15" y="1958"/>
                  </a:cubicBezTo>
                  <a:cubicBezTo>
                    <a:pt x="0" y="2006"/>
                    <a:pt x="40" y="2038"/>
                    <a:pt x="80" y="2038"/>
                  </a:cubicBezTo>
                  <a:cubicBezTo>
                    <a:pt x="106" y="2038"/>
                    <a:pt x="133" y="2023"/>
                    <a:pt x="143" y="1989"/>
                  </a:cubicBezTo>
                  <a:cubicBezTo>
                    <a:pt x="319" y="1416"/>
                    <a:pt x="630" y="886"/>
                    <a:pt x="1044" y="460"/>
                  </a:cubicBezTo>
                  <a:cubicBezTo>
                    <a:pt x="1160" y="332"/>
                    <a:pt x="1288" y="222"/>
                    <a:pt x="1422" y="113"/>
                  </a:cubicBezTo>
                  <a:cubicBezTo>
                    <a:pt x="1452" y="88"/>
                    <a:pt x="1446" y="46"/>
                    <a:pt x="1422" y="21"/>
                  </a:cubicBezTo>
                  <a:cubicBezTo>
                    <a:pt x="1410" y="7"/>
                    <a:pt x="1396" y="1"/>
                    <a:pt x="138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3" name="Google Shape;853;p39"/>
            <p:cNvSpPr/>
            <p:nvPr/>
          </p:nvSpPr>
          <p:spPr>
            <a:xfrm>
              <a:off x="5925647" y="2743054"/>
              <a:ext cx="266991" cy="96520"/>
            </a:xfrm>
            <a:custGeom>
              <a:avLst/>
              <a:gdLst/>
              <a:ahLst/>
              <a:cxnLst/>
              <a:rect l="l" t="t" r="r" b="b"/>
              <a:pathLst>
                <a:path w="2224" h="804" extrusionOk="0">
                  <a:moveTo>
                    <a:pt x="86" y="0"/>
                  </a:moveTo>
                  <a:cubicBezTo>
                    <a:pt x="0" y="6"/>
                    <a:pt x="0" y="134"/>
                    <a:pt x="86" y="134"/>
                  </a:cubicBezTo>
                  <a:cubicBezTo>
                    <a:pt x="108" y="134"/>
                    <a:pt x="131" y="133"/>
                    <a:pt x="154" y="133"/>
                  </a:cubicBezTo>
                  <a:cubicBezTo>
                    <a:pt x="697" y="133"/>
                    <a:pt x="1232" y="273"/>
                    <a:pt x="1706" y="530"/>
                  </a:cubicBezTo>
                  <a:cubicBezTo>
                    <a:pt x="1852" y="609"/>
                    <a:pt x="1986" y="695"/>
                    <a:pt x="2114" y="792"/>
                  </a:cubicBezTo>
                  <a:cubicBezTo>
                    <a:pt x="2122" y="800"/>
                    <a:pt x="2132" y="803"/>
                    <a:pt x="2143" y="803"/>
                  </a:cubicBezTo>
                  <a:cubicBezTo>
                    <a:pt x="2167" y="803"/>
                    <a:pt x="2193" y="788"/>
                    <a:pt x="2205" y="768"/>
                  </a:cubicBezTo>
                  <a:cubicBezTo>
                    <a:pt x="2224" y="737"/>
                    <a:pt x="2205" y="701"/>
                    <a:pt x="2181" y="676"/>
                  </a:cubicBezTo>
                  <a:cubicBezTo>
                    <a:pt x="1712" y="323"/>
                    <a:pt x="1158" y="104"/>
                    <a:pt x="579" y="31"/>
                  </a:cubicBezTo>
                  <a:cubicBezTo>
                    <a:pt x="415" y="6"/>
                    <a:pt x="250" y="0"/>
                    <a:pt x="8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4" name="Google Shape;854;p39"/>
            <p:cNvSpPr/>
            <p:nvPr/>
          </p:nvSpPr>
          <p:spPr>
            <a:xfrm>
              <a:off x="5304885" y="3002594"/>
              <a:ext cx="132415" cy="132415"/>
            </a:xfrm>
            <a:custGeom>
              <a:avLst/>
              <a:gdLst/>
              <a:ahLst/>
              <a:cxnLst/>
              <a:rect l="l" t="t" r="r" b="b"/>
              <a:pathLst>
                <a:path w="1103" h="1103" extrusionOk="0">
                  <a:moveTo>
                    <a:pt x="555" y="0"/>
                  </a:moveTo>
                  <a:cubicBezTo>
                    <a:pt x="250" y="0"/>
                    <a:pt x="0" y="250"/>
                    <a:pt x="0" y="549"/>
                  </a:cubicBezTo>
                  <a:cubicBezTo>
                    <a:pt x="0" y="853"/>
                    <a:pt x="250" y="1103"/>
                    <a:pt x="555" y="1103"/>
                  </a:cubicBezTo>
                  <a:cubicBezTo>
                    <a:pt x="853" y="1103"/>
                    <a:pt x="1103" y="853"/>
                    <a:pt x="1103" y="549"/>
                  </a:cubicBezTo>
                  <a:cubicBezTo>
                    <a:pt x="1103" y="250"/>
                    <a:pt x="853" y="0"/>
                    <a:pt x="55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5" name="Google Shape;855;p39"/>
            <p:cNvSpPr/>
            <p:nvPr/>
          </p:nvSpPr>
          <p:spPr>
            <a:xfrm>
              <a:off x="6041853" y="2669945"/>
              <a:ext cx="131815" cy="131695"/>
            </a:xfrm>
            <a:custGeom>
              <a:avLst/>
              <a:gdLst/>
              <a:ahLst/>
              <a:cxnLst/>
              <a:rect l="l" t="t" r="r" b="b"/>
              <a:pathLst>
                <a:path w="1098" h="1097" extrusionOk="0">
                  <a:moveTo>
                    <a:pt x="549" y="0"/>
                  </a:moveTo>
                  <a:cubicBezTo>
                    <a:pt x="245" y="0"/>
                    <a:pt x="1" y="244"/>
                    <a:pt x="1" y="548"/>
                  </a:cubicBezTo>
                  <a:cubicBezTo>
                    <a:pt x="1" y="853"/>
                    <a:pt x="245" y="1096"/>
                    <a:pt x="549" y="1096"/>
                  </a:cubicBezTo>
                  <a:cubicBezTo>
                    <a:pt x="854" y="1096"/>
                    <a:pt x="1097" y="853"/>
                    <a:pt x="1097" y="548"/>
                  </a:cubicBezTo>
                  <a:cubicBezTo>
                    <a:pt x="1097" y="244"/>
                    <a:pt x="854" y="0"/>
                    <a:pt x="54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6" name="Google Shape;856;p39"/>
            <p:cNvSpPr/>
            <p:nvPr/>
          </p:nvSpPr>
          <p:spPr>
            <a:xfrm>
              <a:off x="6123125" y="2726968"/>
              <a:ext cx="132415" cy="131695"/>
            </a:xfrm>
            <a:custGeom>
              <a:avLst/>
              <a:gdLst/>
              <a:ahLst/>
              <a:cxnLst/>
              <a:rect l="l" t="t" r="r" b="b"/>
              <a:pathLst>
                <a:path w="1103" h="1097" extrusionOk="0">
                  <a:moveTo>
                    <a:pt x="548" y="0"/>
                  </a:moveTo>
                  <a:cubicBezTo>
                    <a:pt x="250" y="0"/>
                    <a:pt x="0" y="244"/>
                    <a:pt x="0" y="548"/>
                  </a:cubicBezTo>
                  <a:cubicBezTo>
                    <a:pt x="0" y="853"/>
                    <a:pt x="250" y="1097"/>
                    <a:pt x="548" y="1097"/>
                  </a:cubicBezTo>
                  <a:cubicBezTo>
                    <a:pt x="853" y="1097"/>
                    <a:pt x="1103" y="853"/>
                    <a:pt x="1103" y="548"/>
                  </a:cubicBezTo>
                  <a:cubicBezTo>
                    <a:pt x="1103" y="244"/>
                    <a:pt x="853" y="0"/>
                    <a:pt x="54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7" name="Google Shape;857;p39"/>
            <p:cNvSpPr/>
            <p:nvPr/>
          </p:nvSpPr>
          <p:spPr>
            <a:xfrm>
              <a:off x="5336337" y="2895153"/>
              <a:ext cx="131695" cy="131695"/>
            </a:xfrm>
            <a:custGeom>
              <a:avLst/>
              <a:gdLst/>
              <a:ahLst/>
              <a:cxnLst/>
              <a:rect l="l" t="t" r="r" b="b"/>
              <a:pathLst>
                <a:path w="1097" h="1097" extrusionOk="0">
                  <a:moveTo>
                    <a:pt x="548" y="0"/>
                  </a:moveTo>
                  <a:cubicBezTo>
                    <a:pt x="244" y="0"/>
                    <a:pt x="0" y="244"/>
                    <a:pt x="0" y="548"/>
                  </a:cubicBezTo>
                  <a:cubicBezTo>
                    <a:pt x="0" y="853"/>
                    <a:pt x="244" y="1096"/>
                    <a:pt x="548" y="1096"/>
                  </a:cubicBezTo>
                  <a:cubicBezTo>
                    <a:pt x="853" y="1096"/>
                    <a:pt x="1097" y="853"/>
                    <a:pt x="1097" y="548"/>
                  </a:cubicBezTo>
                  <a:cubicBezTo>
                    <a:pt x="1097" y="244"/>
                    <a:pt x="853" y="0"/>
                    <a:pt x="54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8" name="Google Shape;858;p39"/>
            <p:cNvSpPr/>
            <p:nvPr/>
          </p:nvSpPr>
          <p:spPr>
            <a:xfrm>
              <a:off x="5979068" y="3630678"/>
              <a:ext cx="174072" cy="140458"/>
            </a:xfrm>
            <a:custGeom>
              <a:avLst/>
              <a:gdLst/>
              <a:ahLst/>
              <a:cxnLst/>
              <a:rect l="l" t="t" r="r" b="b"/>
              <a:pathLst>
                <a:path w="1450" h="1170" extrusionOk="0">
                  <a:moveTo>
                    <a:pt x="1121" y="1"/>
                  </a:moveTo>
                  <a:lnTo>
                    <a:pt x="0" y="488"/>
                  </a:lnTo>
                  <a:lnTo>
                    <a:pt x="274" y="1121"/>
                  </a:lnTo>
                  <a:cubicBezTo>
                    <a:pt x="274" y="1121"/>
                    <a:pt x="416" y="1170"/>
                    <a:pt x="618" y="1170"/>
                  </a:cubicBezTo>
                  <a:cubicBezTo>
                    <a:pt x="856" y="1170"/>
                    <a:pt x="1179" y="1102"/>
                    <a:pt x="1450" y="805"/>
                  </a:cubicBezTo>
                  <a:lnTo>
                    <a:pt x="1121"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9" name="Google Shape;859;p39"/>
            <p:cNvSpPr/>
            <p:nvPr/>
          </p:nvSpPr>
          <p:spPr>
            <a:xfrm>
              <a:off x="5859862" y="3723714"/>
              <a:ext cx="566036" cy="308408"/>
            </a:xfrm>
            <a:custGeom>
              <a:avLst/>
              <a:gdLst/>
              <a:ahLst/>
              <a:cxnLst/>
              <a:rect l="l" t="t" r="r" b="b"/>
              <a:pathLst>
                <a:path w="4715" h="2569" extrusionOk="0">
                  <a:moveTo>
                    <a:pt x="2801" y="1"/>
                  </a:moveTo>
                  <a:cubicBezTo>
                    <a:pt x="2582" y="1"/>
                    <a:pt x="2443" y="30"/>
                    <a:pt x="2443" y="30"/>
                  </a:cubicBezTo>
                  <a:cubicBezTo>
                    <a:pt x="2091" y="312"/>
                    <a:pt x="1718" y="365"/>
                    <a:pt x="1489" y="365"/>
                  </a:cubicBezTo>
                  <a:cubicBezTo>
                    <a:pt x="1353" y="365"/>
                    <a:pt x="1267" y="346"/>
                    <a:pt x="1267" y="346"/>
                  </a:cubicBezTo>
                  <a:cubicBezTo>
                    <a:pt x="189" y="913"/>
                    <a:pt x="0" y="2484"/>
                    <a:pt x="0" y="2484"/>
                  </a:cubicBezTo>
                  <a:cubicBezTo>
                    <a:pt x="323" y="2543"/>
                    <a:pt x="634" y="2569"/>
                    <a:pt x="931" y="2569"/>
                  </a:cubicBezTo>
                  <a:cubicBezTo>
                    <a:pt x="3229" y="2569"/>
                    <a:pt x="4715" y="1016"/>
                    <a:pt x="4715" y="1016"/>
                  </a:cubicBezTo>
                  <a:cubicBezTo>
                    <a:pt x="4129" y="138"/>
                    <a:pt x="3277" y="1"/>
                    <a:pt x="280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0" name="Google Shape;860;p39"/>
            <p:cNvSpPr/>
            <p:nvPr/>
          </p:nvSpPr>
          <p:spPr>
            <a:xfrm>
              <a:off x="3210575" y="643800"/>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 name="Picture 1">
            <a:extLst>
              <a:ext uri="{FF2B5EF4-FFF2-40B4-BE49-F238E27FC236}">
                <a16:creationId xmlns:a16="http://schemas.microsoft.com/office/drawing/2014/main" id="{3E94D091-8FC0-C624-73D0-3ED325C5F7B9}"/>
              </a:ext>
            </a:extLst>
          </p:cNvPr>
          <p:cNvPicPr>
            <a:picLocks noChangeAspect="1"/>
          </p:cNvPicPr>
          <p:nvPr/>
        </p:nvPicPr>
        <p:blipFill>
          <a:blip r:embed="rId3"/>
          <a:stretch>
            <a:fillRect/>
          </a:stretch>
        </p:blipFill>
        <p:spPr>
          <a:xfrm>
            <a:off x="602611" y="2342548"/>
            <a:ext cx="5883150" cy="2024047"/>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12" name="Nhóm 1">
            <a:extLst>
              <a:ext uri="{FF2B5EF4-FFF2-40B4-BE49-F238E27FC236}">
                <a16:creationId xmlns:a16="http://schemas.microsoft.com/office/drawing/2014/main" id="{57946E6D-016F-4FF5-ABC2-074DC6DFFB69}"/>
              </a:ext>
            </a:extLst>
          </p:cNvPr>
          <p:cNvGrpSpPr/>
          <p:nvPr/>
        </p:nvGrpSpPr>
        <p:grpSpPr>
          <a:xfrm>
            <a:off x="290733" y="203983"/>
            <a:ext cx="11610536" cy="6450036"/>
            <a:chOff x="290733" y="203983"/>
            <a:chExt cx="11610536" cy="6450036"/>
          </a:xfrm>
        </p:grpSpPr>
        <p:sp>
          <p:nvSpPr>
            <p:cNvPr id="13" name="Hình chữ nhật: Góc Tròn 2">
              <a:extLst>
                <a:ext uri="{FF2B5EF4-FFF2-40B4-BE49-F238E27FC236}">
                  <a16:creationId xmlns:a16="http://schemas.microsoft.com/office/drawing/2014/main" id="{7F08478C-00E4-4727-87D9-E763466889EF}"/>
                </a:ext>
              </a:extLst>
            </p:cNvPr>
            <p:cNvSpPr/>
            <p:nvPr/>
          </p:nvSpPr>
          <p:spPr>
            <a:xfrm>
              <a:off x="290733" y="203983"/>
              <a:ext cx="11610536" cy="6450036"/>
            </a:xfrm>
            <a:prstGeom prst="roundRect">
              <a:avLst/>
            </a:prstGeom>
            <a:solidFill>
              <a:srgbClr val="FFF7E1"/>
            </a:solidFill>
            <a:ln w="28575">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chữ nhật: Góc Tròn 3">
              <a:extLst>
                <a:ext uri="{FF2B5EF4-FFF2-40B4-BE49-F238E27FC236}">
                  <a16:creationId xmlns:a16="http://schemas.microsoft.com/office/drawing/2014/main" id="{5E4BE0A0-D270-4655-B10F-A63696DC82EA}"/>
                </a:ext>
              </a:extLst>
            </p:cNvPr>
            <p:cNvSpPr/>
            <p:nvPr/>
          </p:nvSpPr>
          <p:spPr>
            <a:xfrm>
              <a:off x="576775" y="422031"/>
              <a:ext cx="11043139" cy="5992837"/>
            </a:xfrm>
            <a:prstGeom prst="roundRect">
              <a:avLst/>
            </a:prstGeom>
            <a:noFill/>
            <a:ln w="28575">
              <a:solidFill>
                <a:srgbClr val="FF5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67DC7893-793E-8943-D7FE-8A4795C712EC}"/>
              </a:ext>
            </a:extLst>
          </p:cNvPr>
          <p:cNvSpPr txBox="1"/>
          <p:nvPr/>
        </p:nvSpPr>
        <p:spPr>
          <a:xfrm>
            <a:off x="4008475" y="520995"/>
            <a:ext cx="5167423" cy="584775"/>
          </a:xfrm>
          <a:prstGeom prst="rect">
            <a:avLst/>
          </a:prstGeom>
          <a:noFill/>
        </p:spPr>
        <p:txBody>
          <a:bodyPr wrap="square" rtlCol="0">
            <a:spAutoFit/>
          </a:bodyPr>
          <a:lstStyle/>
          <a:p>
            <a:r>
              <a:rPr lang="en-US" sz="3200" b="1" i="0" dirty="0">
                <a:solidFill>
                  <a:srgbClr val="000000"/>
                </a:solidFill>
                <a:effectLst/>
                <a:latin typeface="Cambria" panose="02040503050406030204" pitchFamily="18" charset="0"/>
                <a:ea typeface="Cambria" panose="02040503050406030204" pitchFamily="18" charset="0"/>
              </a:rPr>
              <a:t>Cho </a:t>
            </a:r>
            <a:r>
              <a:rPr lang="en-US" sz="3200" b="1" i="0" dirty="0" err="1">
                <a:solidFill>
                  <a:srgbClr val="000000"/>
                </a:solidFill>
                <a:effectLst/>
                <a:latin typeface="Cambria" panose="02040503050406030204" pitchFamily="18" charset="0"/>
                <a:ea typeface="Cambria" panose="02040503050406030204" pitchFamily="18" charset="0"/>
              </a:rPr>
              <a:t>tình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huống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sau</a:t>
            </a:r>
            <a:r>
              <a:rPr lang="en-US" sz="3200" b="1" i="0" dirty="0">
                <a:solidFill>
                  <a:srgbClr val="000000"/>
                </a:solidFill>
                <a:effectLst/>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70B0BDD0-D40E-7961-DE26-640E2C0F0438}"/>
              </a:ext>
            </a:extLst>
          </p:cNvPr>
          <p:cNvPicPr>
            <a:picLocks noChangeAspect="1"/>
          </p:cNvPicPr>
          <p:nvPr/>
        </p:nvPicPr>
        <p:blipFill>
          <a:blip r:embed="rId3"/>
          <a:stretch>
            <a:fillRect/>
          </a:stretch>
        </p:blipFill>
        <p:spPr>
          <a:xfrm>
            <a:off x="1053398" y="1148759"/>
            <a:ext cx="10170512" cy="1838990"/>
          </a:xfrm>
          <a:prstGeom prst="rect">
            <a:avLst/>
          </a:prstGeom>
        </p:spPr>
      </p:pic>
      <p:sp>
        <p:nvSpPr>
          <p:cNvPr id="16" name="TextBox 15">
            <a:extLst>
              <a:ext uri="{FF2B5EF4-FFF2-40B4-BE49-F238E27FC236}">
                <a16:creationId xmlns:a16="http://schemas.microsoft.com/office/drawing/2014/main" id="{879968B5-5EE2-2885-BEC5-BB03D20DFEE4}"/>
              </a:ext>
            </a:extLst>
          </p:cNvPr>
          <p:cNvSpPr txBox="1"/>
          <p:nvPr/>
        </p:nvSpPr>
        <p:spPr>
          <a:xfrm>
            <a:off x="1499191" y="3104707"/>
            <a:ext cx="9260958" cy="1384995"/>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a) Em sẽ làm gì sau khi nghe câu chuyện của bạn em?</a:t>
            </a:r>
          </a:p>
          <a:p>
            <a:pPr algn="just"/>
            <a:r>
              <a:rPr lang="vi-VN" sz="2800" b="0" i="0" dirty="0">
                <a:solidFill>
                  <a:srgbClr val="000000"/>
                </a:solidFill>
                <a:effectLst/>
                <a:latin typeface="Cambria" panose="02040503050406030204" pitchFamily="18" charset="0"/>
                <a:ea typeface="Cambria" panose="02040503050406030204" pitchFamily="18" charset="0"/>
              </a:rPr>
              <a:t>b) Nếu gặp tình huống tương tự, em sẽ làm gì? Đóng vai thể hiện cách ứng xử của em theo gợi ý dưới đây.</a:t>
            </a:r>
          </a:p>
        </p:txBody>
      </p:sp>
      <p:pic>
        <p:nvPicPr>
          <p:cNvPr id="18" name="Picture 17">
            <a:extLst>
              <a:ext uri="{FF2B5EF4-FFF2-40B4-BE49-F238E27FC236}">
                <a16:creationId xmlns:a16="http://schemas.microsoft.com/office/drawing/2014/main" id="{D0C4CF6A-94E0-ACCD-FA07-4AD270C744A4}"/>
              </a:ext>
            </a:extLst>
          </p:cNvPr>
          <p:cNvPicPr>
            <a:picLocks noChangeAspect="1"/>
          </p:cNvPicPr>
          <p:nvPr/>
        </p:nvPicPr>
        <p:blipFill>
          <a:blip r:embed="rId4"/>
          <a:stretch>
            <a:fillRect/>
          </a:stretch>
        </p:blipFill>
        <p:spPr>
          <a:xfrm>
            <a:off x="2987749" y="4721299"/>
            <a:ext cx="6705600" cy="1562100"/>
          </a:xfrm>
          <a:prstGeom prst="rect">
            <a:avLst/>
          </a:prstGeom>
        </p:spPr>
      </p:pic>
    </p:spTree>
    <p:extLst>
      <p:ext uri="{BB962C8B-B14F-4D97-AF65-F5344CB8AC3E}">
        <p14:creationId xmlns:p14="http://schemas.microsoft.com/office/powerpoint/2010/main" val="130390989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theme/theme1.xml><?xml version="1.0" encoding="utf-8"?>
<a:theme xmlns:a="http://schemas.openxmlformats.org/drawingml/2006/main" name="Día del Niño by Slidesgo">
  <a:themeElements>
    <a:clrScheme name="Simple Light">
      <a:dk1>
        <a:srgbClr val="413554"/>
      </a:dk1>
      <a:lt1>
        <a:srgbClr val="FFFFFF"/>
      </a:lt1>
      <a:dk2>
        <a:srgbClr val="6EB0A1"/>
      </a:dk2>
      <a:lt2>
        <a:srgbClr val="FFEEC9"/>
      </a:lt2>
      <a:accent1>
        <a:srgbClr val="F19E87"/>
      </a:accent1>
      <a:accent2>
        <a:srgbClr val="EE7D98"/>
      </a:accent2>
      <a:accent3>
        <a:srgbClr val="F5C05C"/>
      </a:accent3>
      <a:accent4>
        <a:srgbClr val="895B5B"/>
      </a:accent4>
      <a:accent5>
        <a:srgbClr val="CCB59F"/>
      </a:accent5>
      <a:accent6>
        <a:srgbClr val="B1DDD2"/>
      </a:accent6>
      <a:hlink>
        <a:srgbClr val="413554"/>
      </a:hlink>
      <a:folHlink>
        <a:srgbClr val="0097A7"/>
      </a:folHlink>
    </a:clrScheme>
    <a:fontScheme name="12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ía del Niño by Slidesgo">
  <a:themeElements>
    <a:clrScheme name="Simple Light">
      <a:dk1>
        <a:srgbClr val="413554"/>
      </a:dk1>
      <a:lt1>
        <a:srgbClr val="FFFFFF"/>
      </a:lt1>
      <a:dk2>
        <a:srgbClr val="6EB0A1"/>
      </a:dk2>
      <a:lt2>
        <a:srgbClr val="FFEEC9"/>
      </a:lt2>
      <a:accent1>
        <a:srgbClr val="F19E87"/>
      </a:accent1>
      <a:accent2>
        <a:srgbClr val="EE7D98"/>
      </a:accent2>
      <a:accent3>
        <a:srgbClr val="F5C05C"/>
      </a:accent3>
      <a:accent4>
        <a:srgbClr val="895B5B"/>
      </a:accent4>
      <a:accent5>
        <a:srgbClr val="CCB59F"/>
      </a:accent5>
      <a:accent6>
        <a:srgbClr val="B1DDD2"/>
      </a:accent6>
      <a:hlink>
        <a:srgbClr val="413554"/>
      </a:hlink>
      <a:folHlink>
        <a:srgbClr val="0097A7"/>
      </a:folHlink>
    </a:clrScheme>
    <a:fontScheme name="12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312</TotalTime>
  <Words>458</Words>
  <Application>Microsoft Office PowerPoint</Application>
  <PresentationFormat>Widescreen</PresentationFormat>
  <Paragraphs>47</Paragraphs>
  <Slides>22</Slides>
  <Notes>3</Notes>
  <HiddenSlides>0</HiddenSlides>
  <MMClips>3</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22</vt:i4>
      </vt:variant>
    </vt:vector>
  </HeadingPairs>
  <TitlesOfParts>
    <vt:vector size="34" baseType="lpstr">
      <vt:lpstr>Arial</vt:lpstr>
      <vt:lpstr>Calibri</vt:lpstr>
      <vt:lpstr>Cambria</vt:lpstr>
      <vt:lpstr>Fredoka One</vt:lpstr>
      <vt:lpstr>Raleway</vt:lpstr>
      <vt:lpstr>SVN-ARCO Typography</vt:lpstr>
      <vt:lpstr>Times New Roman</vt:lpstr>
      <vt:lpstr>UTM Showcard</vt:lpstr>
      <vt:lpstr>UVN Banh Mi</vt:lpstr>
      <vt:lpstr>UVN Thanh Pho Nang</vt:lpstr>
      <vt:lpstr>Día del Niño by Slidesgo</vt:lpstr>
      <vt:lpstr>1_Día del Niño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hien tran 0353095025</cp:lastModifiedBy>
  <cp:revision>26</cp:revision>
  <dcterms:created xsi:type="dcterms:W3CDTF">2023-10-02T04:24:13Z</dcterms:created>
  <dcterms:modified xsi:type="dcterms:W3CDTF">2025-03-25T01:17:33Z</dcterms:modified>
  <cp:category>9Slide.vn</cp:category>
</cp:coreProperties>
</file>