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9"/>
  </p:notesMasterIdLst>
  <p:sldIdLst>
    <p:sldId id="256" r:id="rId3"/>
    <p:sldId id="257" r:id="rId4"/>
    <p:sldId id="262" r:id="rId5"/>
    <p:sldId id="362" r:id="rId6"/>
    <p:sldId id="356" r:id="rId7"/>
    <p:sldId id="363" r:id="rId8"/>
    <p:sldId id="364" r:id="rId9"/>
    <p:sldId id="365" r:id="rId10"/>
    <p:sldId id="366" r:id="rId11"/>
    <p:sldId id="367" r:id="rId12"/>
    <p:sldId id="369" r:id="rId13"/>
    <p:sldId id="368" r:id="rId14"/>
    <p:sldId id="370" r:id="rId15"/>
    <p:sldId id="281" r:id="rId16"/>
    <p:sldId id="417" r:id="rId17"/>
    <p:sldId id="385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54543"/>
    <a:srgbClr val="FF00FF"/>
    <a:srgbClr val="006600"/>
    <a:srgbClr val="51B416"/>
    <a:srgbClr val="00FF00"/>
    <a:srgbClr val="F8CBAD"/>
    <a:srgbClr val="E6B9B8"/>
    <a:srgbClr val="92D05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5.jp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7.jp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9.jpg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5" Type="http://schemas.openxmlformats.org/officeDocument/2006/relationships/image" Target="../media/image31.jp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3" Type="http://schemas.openxmlformats.org/officeDocument/2006/relationships/control" Target="../activeX/activeX2.xml"/><Relationship Id="rId21" Type="http://schemas.openxmlformats.org/officeDocument/2006/relationships/image" Target="../media/image6.png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5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image" Target="../media/image4.wmf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0.wmf"/><Relationship Id="rId3" Type="http://schemas.openxmlformats.org/officeDocument/2006/relationships/control" Target="../activeX/activeX20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9.wmf"/><Relationship Id="rId2" Type="http://schemas.openxmlformats.org/officeDocument/2006/relationships/control" Target="../activeX/activeX19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3.xml"/><Relationship Id="rId11" Type="http://schemas.openxmlformats.org/officeDocument/2006/relationships/image" Target="../media/image8.wmf"/><Relationship Id="rId5" Type="http://schemas.openxmlformats.org/officeDocument/2006/relationships/control" Target="../activeX/activeX22.xml"/><Relationship Id="rId10" Type="http://schemas.openxmlformats.org/officeDocument/2006/relationships/image" Target="../media/image12.png"/><Relationship Id="rId4" Type="http://schemas.openxmlformats.org/officeDocument/2006/relationships/control" Target="../activeX/activeX2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7.jp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3.jp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9D3253AC-913B-41AD-AE1C-23E89598EEA9}"/>
              </a:ext>
            </a:extLst>
          </p:cNvPr>
          <p:cNvSpPr txBox="1"/>
          <p:nvPr/>
        </p:nvSpPr>
        <p:spPr>
          <a:xfrm>
            <a:off x="510208" y="1710992"/>
            <a:ext cx="11171583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6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19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54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Bảng</a:t>
            </a:r>
            <a:r>
              <a:rPr lang="en-US" sz="54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54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54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54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nhớ</a:t>
            </a:r>
            <a:r>
              <a:rPr lang="en-US" sz="54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5400" b="1" dirty="0" err="1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/>
                <a:sym typeface="Times New Roman"/>
              </a:rPr>
              <a:t>trong</a:t>
            </a:r>
            <a:r>
              <a:rPr lang="en-US" sz="5400" b="1" dirty="0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/>
                <a:sym typeface="Times New Roman"/>
              </a:rPr>
              <a:t>phạm</a:t>
            </a:r>
            <a:r>
              <a:rPr lang="en-US" sz="5400" b="1" dirty="0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/>
                <a:sym typeface="Times New Roman"/>
              </a:rPr>
              <a:t> vi 20 </a:t>
            </a:r>
            <a:r>
              <a:rPr lang="en-US" sz="4400" dirty="0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(</a:t>
            </a:r>
            <a:r>
              <a:rPr lang="en-US" sz="4400" dirty="0" err="1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4400" dirty="0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1)</a:t>
            </a:r>
            <a:endParaRPr lang="en-US" sz="5400" spc="100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9D2D3D-1FEF-42B0-88D6-5A4633593586}"/>
              </a:ext>
            </a:extLst>
          </p:cNvPr>
          <p:cNvSpPr/>
          <p:nvPr/>
        </p:nvSpPr>
        <p:spPr>
          <a:xfrm>
            <a:off x="9677389" y="80867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1F09C2-E6F6-4CD4-95C2-BC8673A2AEB6}"/>
              </a:ext>
            </a:extLst>
          </p:cNvPr>
          <p:cNvSpPr/>
          <p:nvPr/>
        </p:nvSpPr>
        <p:spPr>
          <a:xfrm>
            <a:off x="10291156" y="578878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7B7921-5E8C-42A5-97E9-D99ED53C1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0403" y="3781501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57940" y="5153566"/>
            <a:ext cx="1804644" cy="1194596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14 - 6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14 - 8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12 - 5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12 - 4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5719" y="5707833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719ED8A-3A2A-4247-8ED5-5573C49420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4"/>
          <a:stretch/>
        </p:blipFill>
        <p:spPr>
          <a:xfrm>
            <a:off x="0" y="0"/>
            <a:ext cx="12191999" cy="645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642974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534709" y="5256198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4635975" y="1952903"/>
            <a:ext cx="301179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lang="en-US" sz="3600" kern="1200" dirty="0">
                <a:solidFill>
                  <a:srgbClr val="FFFF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=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rabia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725701" y="1994405"/>
            <a:ext cx="301179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lang="en-US" sz="3600" b="1" kern="1200" dirty="0">
                <a:solidFill>
                  <a:srgbClr val="FFFF00"/>
                </a:solidFill>
                <a:latin typeface=".VnArabia" panose="020B7200000000000000" pitchFamily="34" charset="0"/>
                <a:ea typeface="Roboto Light" panose="02000000000000000000" pitchFamily="2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rabia" panose="020B7200000000000000" pitchFamily="34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8454500" y="1952903"/>
            <a:ext cx="30117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 Slab ExtraBold" pitchFamily="2" charset="0"/>
                <a:ea typeface="Roboto Slab ExtraBold" pitchFamily="2" charset="0"/>
                <a:cs typeface="Times New Roman" panose="02020603050405020304" pitchFamily="18" charset="0"/>
              </a:rPr>
              <a:t>&lt;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475404" y="529312"/>
              <a:ext cx="533294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 – 5 … 15 - 6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2759" y="5719401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78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  <p:bldP spid="1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05C7803-98D5-4767-A7E7-850B9184E0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5419" y="348714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55033" y="494043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noProof="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14 - 7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13 - 7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11 - 8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12 -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392942" y="43913"/>
            <a:ext cx="5563130" cy="1591718"/>
            <a:chOff x="3392942" y="43913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392942" y="43913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378314"/>
              <a:ext cx="5332940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16 - 9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903" y="5736601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78"/>
                            </p:stCondLst>
                            <p:childTnLst>
                              <p:par>
                                <p:cTn id="8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657B34-1E27-4AF9-AB39-F24A124D2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6" y="11211"/>
            <a:ext cx="12204696" cy="6444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688633" y="322493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469631" y="3614565"/>
            <a:ext cx="69669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TRUYỀN ĐIỆN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05E187F-DE24-4A63-B6E9-A55B068D4C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82685" y="374113"/>
            <a:ext cx="9363692" cy="6367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spid="1260" name="TextBox4" r:id="rId2" imgW="914400" imgH="380880"/>
        </mc:Choice>
        <mc:Fallback>
          <p:control name="TextBox4" r:id="rId2" imgW="914400" imgH="380880">
            <p:pic>
              <p:nvPicPr>
                <p:cNvPr id="4" name="TextBox4">
                  <a:extLst>
                    <a:ext uri="{FF2B5EF4-FFF2-40B4-BE49-F238E27FC236}">
                      <a16:creationId xmlns:a16="http://schemas.microsoft.com/office/drawing/2014/main" id="{D46E05B3-76CD-4F72-8323-B6E33287E8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02623" y="3329976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61" name="TextBox1" r:id="rId3" imgW="914400" imgH="380880"/>
        </mc:Choice>
        <mc:Fallback>
          <p:control name="TextBox1" r:id="rId3" imgW="914400" imgH="3808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3F5F2F08-B881-4259-8F53-8C7AB10453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17007" y="332045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62" name="TextBox2" r:id="rId4" imgW="914400" imgH="380880"/>
        </mc:Choice>
        <mc:Fallback>
          <p:control name="TextBox2" r:id="rId4" imgW="914400" imgH="38088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6C6A01DA-F4D0-4CC6-917D-9F2DCDD860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628468" y="3352013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63" name="TextBox3" r:id="rId5" imgW="914400" imgH="380880"/>
        </mc:Choice>
        <mc:Fallback>
          <p:control name="TextBox3" r:id="rId5" imgW="914400" imgH="380880">
            <p:pic>
              <p:nvPicPr>
                <p:cNvPr id="7" name="TextBox3">
                  <a:extLst>
                    <a:ext uri="{FF2B5EF4-FFF2-40B4-BE49-F238E27FC236}">
                      <a16:creationId xmlns:a16="http://schemas.microsoft.com/office/drawing/2014/main" id="{E417B3E5-9ADB-4845-B66E-2C5D619FFA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000141" y="244208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64" name="TextBox5" r:id="rId6" imgW="914400" imgH="380880"/>
        </mc:Choice>
        <mc:Fallback>
          <p:control name="TextBox5" r:id="rId6" imgW="914400" imgH="380880">
            <p:pic>
              <p:nvPicPr>
                <p:cNvPr id="8" name="TextBox5">
                  <a:extLst>
                    <a:ext uri="{FF2B5EF4-FFF2-40B4-BE49-F238E27FC236}">
                      <a16:creationId xmlns:a16="http://schemas.microsoft.com/office/drawing/2014/main" id="{831A03BE-9DAA-4047-9695-CE99BEB7984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989998" y="289366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65" name="TextBox6" r:id="rId7" imgW="914400" imgH="380880"/>
        </mc:Choice>
        <mc:Fallback>
          <p:control name="TextBox6" r:id="rId7" imgW="914400" imgH="380880">
            <p:pic>
              <p:nvPicPr>
                <p:cNvPr id="9" name="TextBox6">
                  <a:extLst>
                    <a:ext uri="{FF2B5EF4-FFF2-40B4-BE49-F238E27FC236}">
                      <a16:creationId xmlns:a16="http://schemas.microsoft.com/office/drawing/2014/main" id="{94AD463D-6854-4BB6-A710-8A0D63121E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84820" y="1992657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66" name="TextBox7" r:id="rId8" imgW="942840" imgH="380880"/>
        </mc:Choice>
        <mc:Fallback>
          <p:control name="TextBox7" r:id="rId8" imgW="942840" imgH="380880">
            <p:pic>
              <p:nvPicPr>
                <p:cNvPr id="10" name="TextBox7">
                  <a:extLst>
                    <a:ext uri="{FF2B5EF4-FFF2-40B4-BE49-F238E27FC236}">
                      <a16:creationId xmlns:a16="http://schemas.microsoft.com/office/drawing/2014/main" id="{2AC741AB-010C-4256-827D-42393A81B43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976431" y="2893660"/>
                  <a:ext cx="942109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67" name="TextBox8" r:id="rId9" imgW="914400" imgH="380880"/>
        </mc:Choice>
        <mc:Fallback>
          <p:control name="TextBox8" r:id="rId9" imgW="914400" imgH="380880">
            <p:pic>
              <p:nvPicPr>
                <p:cNvPr id="11" name="TextBox8">
                  <a:extLst>
                    <a:ext uri="{FF2B5EF4-FFF2-40B4-BE49-F238E27FC236}">
                      <a16:creationId xmlns:a16="http://schemas.microsoft.com/office/drawing/2014/main" id="{D4DE24AB-12E6-42EE-AA53-3179A25355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11837" y="498649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68" name="TextBox9" r:id="rId10" imgW="914400" imgH="380880"/>
        </mc:Choice>
        <mc:Fallback>
          <p:control name="TextBox9" r:id="rId10" imgW="914400" imgH="380880">
            <p:pic>
              <p:nvPicPr>
                <p:cNvPr id="12" name="TextBox9">
                  <a:extLst>
                    <a:ext uri="{FF2B5EF4-FFF2-40B4-BE49-F238E27FC236}">
                      <a16:creationId xmlns:a16="http://schemas.microsoft.com/office/drawing/2014/main" id="{F60028A0-A835-4760-A72C-33646413F9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11758" y="542176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69" name="TextBox10" r:id="rId11" imgW="914400" imgH="380880"/>
        </mc:Choice>
        <mc:Fallback>
          <p:control name="TextBox10" r:id="rId11" imgW="914400" imgH="380880">
            <p:pic>
              <p:nvPicPr>
                <p:cNvPr id="13" name="TextBox10">
                  <a:extLst>
                    <a:ext uri="{FF2B5EF4-FFF2-40B4-BE49-F238E27FC236}">
                      <a16:creationId xmlns:a16="http://schemas.microsoft.com/office/drawing/2014/main" id="{C617EF36-B938-4F3C-B78B-00C195CF99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06474" y="5430905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70" name="TextBox11" r:id="rId12" imgW="914400" imgH="380880"/>
        </mc:Choice>
        <mc:Fallback>
          <p:control name="TextBox11" r:id="rId12" imgW="914400" imgH="380880">
            <p:pic>
              <p:nvPicPr>
                <p:cNvPr id="14" name="TextBox11">
                  <a:extLst>
                    <a:ext uri="{FF2B5EF4-FFF2-40B4-BE49-F238E27FC236}">
                      <a16:creationId xmlns:a16="http://schemas.microsoft.com/office/drawing/2014/main" id="{3A3A75D4-E81F-48C8-A1DA-DB5ED905A26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91393" y="5878853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71" name="TextBox12" r:id="rId13" imgW="914400" imgH="380880"/>
        </mc:Choice>
        <mc:Fallback>
          <p:control name="TextBox12" r:id="rId13" imgW="914400" imgH="380880">
            <p:pic>
              <p:nvPicPr>
                <p:cNvPr id="15" name="TextBox12">
                  <a:extLst>
                    <a:ext uri="{FF2B5EF4-FFF2-40B4-BE49-F238E27FC236}">
                      <a16:creationId xmlns:a16="http://schemas.microsoft.com/office/drawing/2014/main" id="{E24C0D0C-E4E8-4022-A945-7A3CBEA823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94057" y="497578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72" name="TextBox13" r:id="rId14" imgW="914400" imgH="380880"/>
        </mc:Choice>
        <mc:Fallback>
          <p:control name="TextBox13" r:id="rId14" imgW="914400" imgH="380880">
            <p:pic>
              <p:nvPicPr>
                <p:cNvPr id="16" name="TextBox13">
                  <a:extLst>
                    <a:ext uri="{FF2B5EF4-FFF2-40B4-BE49-F238E27FC236}">
                      <a16:creationId xmlns:a16="http://schemas.microsoft.com/office/drawing/2014/main" id="{733EB627-BE38-4636-A4FA-FEC0A4DB68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120234" y="5430905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73" name="TextBox14" r:id="rId15" imgW="914400" imgH="380880"/>
        </mc:Choice>
        <mc:Fallback>
          <p:control name="TextBox14" r:id="rId15" imgW="914400" imgH="380880">
            <p:pic>
              <p:nvPicPr>
                <p:cNvPr id="17" name="TextBox14">
                  <a:extLst>
                    <a:ext uri="{FF2B5EF4-FFF2-40B4-BE49-F238E27FC236}">
                      <a16:creationId xmlns:a16="http://schemas.microsoft.com/office/drawing/2014/main" id="{FD373A92-64D1-4233-B2DF-DA8D1F8D93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99618" y="543667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74" name="TextBox15" r:id="rId16" imgW="914400" imgH="380880"/>
        </mc:Choice>
        <mc:Fallback>
          <p:control name="TextBox15" r:id="rId16" imgW="914400" imgH="380880">
            <p:pic>
              <p:nvPicPr>
                <p:cNvPr id="21" name="TextBox15">
                  <a:extLst>
                    <a:ext uri="{FF2B5EF4-FFF2-40B4-BE49-F238E27FC236}">
                      <a16:creationId xmlns:a16="http://schemas.microsoft.com/office/drawing/2014/main" id="{68545DF3-14F0-4DB1-8145-51E0F89436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68296" y="4973648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75" name="TextBox17" r:id="rId17" imgW="914400" imgH="380880"/>
        </mc:Choice>
        <mc:Fallback>
          <p:control name="TextBox17" r:id="rId17" imgW="914400" imgH="380880">
            <p:pic>
              <p:nvPicPr>
                <p:cNvPr id="23" name="TextBox17">
                  <a:extLst>
                    <a:ext uri="{FF2B5EF4-FFF2-40B4-BE49-F238E27FC236}">
                      <a16:creationId xmlns:a16="http://schemas.microsoft.com/office/drawing/2014/main" id="{6FC5DB5A-D0F0-41A2-B9F3-26F644C7BD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457341" y="5434557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76" name="TextBox18" r:id="rId18" imgW="914400" imgH="380880"/>
        </mc:Choice>
        <mc:Fallback>
          <p:control name="TextBox18" r:id="rId18" imgW="914400" imgH="380880">
            <p:pic>
              <p:nvPicPr>
                <p:cNvPr id="24" name="TextBox18">
                  <a:extLst>
                    <a:ext uri="{FF2B5EF4-FFF2-40B4-BE49-F238E27FC236}">
                      <a16:creationId xmlns:a16="http://schemas.microsoft.com/office/drawing/2014/main" id="{FB4D910B-281B-4704-8FE8-E64653DD33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29486" y="288951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77" name="TextBox19" r:id="rId19" imgW="914400" imgH="380880"/>
        </mc:Choice>
        <mc:Fallback>
          <p:control name="TextBox19" r:id="rId19" imgW="914400" imgH="380880">
            <p:pic>
              <p:nvPicPr>
                <p:cNvPr id="25" name="TextBox19">
                  <a:extLst>
                    <a:ext uri="{FF2B5EF4-FFF2-40B4-BE49-F238E27FC236}">
                      <a16:creationId xmlns:a16="http://schemas.microsoft.com/office/drawing/2014/main" id="{026445FB-C87B-4602-9BA4-66902A312E4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119471" y="2445191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6526C2-F43B-4D96-A23A-D8E9743539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32" b="3116"/>
          <a:stretch/>
        </p:blipFill>
        <p:spPr>
          <a:xfrm>
            <a:off x="1410286" y="444350"/>
            <a:ext cx="9371428" cy="5538161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50ABA14-25F1-425D-A2DD-40ADA166F28D}"/>
              </a:ext>
            </a:extLst>
          </p:cNvPr>
          <p:cNvSpPr/>
          <p:nvPr/>
        </p:nvSpPr>
        <p:spPr>
          <a:xfrm>
            <a:off x="1584382" y="359684"/>
            <a:ext cx="627688" cy="58489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15" name="TextBox4" r:id="rId2" imgW="514440" imgH="457200"/>
        </mc:Choice>
        <mc:Fallback>
          <p:control name="TextBox4" r:id="rId2" imgW="514440" imgH="457200">
            <p:pic>
              <p:nvPicPr>
                <p:cNvPr id="31" name="TextBox4">
                  <a:extLst>
                    <a:ext uri="{FF2B5EF4-FFF2-40B4-BE49-F238E27FC236}">
                      <a16:creationId xmlns:a16="http://schemas.microsoft.com/office/drawing/2014/main" id="{E3932F33-5D0B-484E-A2ED-12FE334B97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68916" y="4659480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6" name="TextBox5" r:id="rId3" imgW="409680" imgH="419040"/>
        </mc:Choice>
        <mc:Fallback>
          <p:control name="TextBox5" r:id="rId3" imgW="409680" imgH="41904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270B406C-8B66-4B44-BA9F-1474E8FE95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65110" y="4687334"/>
                  <a:ext cx="410755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7" name="TextBox1" r:id="rId4" imgW="514440" imgH="419040"/>
        </mc:Choice>
        <mc:Fallback>
          <p:control name="TextBox1" r:id="rId4" imgW="514440" imgH="419040">
            <p:pic>
              <p:nvPicPr>
                <p:cNvPr id="36" name="TextBox1">
                  <a:extLst>
                    <a:ext uri="{FF2B5EF4-FFF2-40B4-BE49-F238E27FC236}">
                      <a16:creationId xmlns:a16="http://schemas.microsoft.com/office/drawing/2014/main" id="{BCECC4CA-CA64-4604-812F-2F573A6542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80591" y="4676258"/>
                  <a:ext cx="514184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8" name="TextBox2" r:id="rId5" imgW="514440" imgH="457200"/>
        </mc:Choice>
        <mc:Fallback>
          <p:control name="TextBox2" r:id="rId5" imgW="514440" imgH="457200">
            <p:pic>
              <p:nvPicPr>
                <p:cNvPr id="37" name="TextBox2">
                  <a:extLst>
                    <a:ext uri="{FF2B5EF4-FFF2-40B4-BE49-F238E27FC236}">
                      <a16:creationId xmlns:a16="http://schemas.microsoft.com/office/drawing/2014/main" id="{DF7E6A69-B862-4950-B6B2-80D6EB9300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61145" y="4651938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9" name="TextBox3" r:id="rId6" imgW="514440" imgH="457200"/>
        </mc:Choice>
        <mc:Fallback>
          <p:control name="TextBox3" r:id="rId6" imgW="514440" imgH="457200">
            <p:pic>
              <p:nvPicPr>
                <p:cNvPr id="38" name="TextBox3">
                  <a:extLst>
                    <a:ext uri="{FF2B5EF4-FFF2-40B4-BE49-F238E27FC236}">
                      <a16:creationId xmlns:a16="http://schemas.microsoft.com/office/drawing/2014/main" id="{C622C819-4BEE-44D6-92CE-92DD188F74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22381" y="5381311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1DCEA-694D-4753-BDCC-D4CD0CE8F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-1" y="10868"/>
            <a:ext cx="12192001" cy="641850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E0A653-2A2A-4B9D-B44C-D294429923FC}"/>
              </a:ext>
            </a:extLst>
          </p:cNvPr>
          <p:cNvSpPr/>
          <p:nvPr/>
        </p:nvSpPr>
        <p:spPr>
          <a:xfrm>
            <a:off x="979303" y="2762249"/>
            <a:ext cx="1679944" cy="167640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D7ADC7-EDDF-49AC-B575-174A570D4257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7E4820-E7AC-4C19-AD84-3E3DD4C918EC}"/>
              </a:ext>
            </a:extLst>
          </p:cNvPr>
          <p:cNvGrpSpPr/>
          <p:nvPr/>
        </p:nvGrpSpPr>
        <p:grpSpPr>
          <a:xfrm>
            <a:off x="0" y="0"/>
            <a:ext cx="12192000" cy="6466114"/>
            <a:chOff x="-111258" y="237604"/>
            <a:chExt cx="12925593" cy="6586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34F40C-FBC4-42FC-AF3E-DADD51B15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07" t="9144" r="3162" b="9409"/>
            <a:stretch/>
          </p:blipFill>
          <p:spPr>
            <a:xfrm>
              <a:off x="-111258" y="237604"/>
              <a:ext cx="12925593" cy="658675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C7B2BC7-83A7-4E13-B7B7-5B9F3A9F460A}"/>
                </a:ext>
              </a:extLst>
            </p:cNvPr>
            <p:cNvSpPr/>
            <p:nvPr/>
          </p:nvSpPr>
          <p:spPr>
            <a:xfrm>
              <a:off x="3108599" y="1379750"/>
              <a:ext cx="7316809" cy="259478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hãy</a:t>
              </a:r>
              <a:r>
                <a:rPr lang="en-US" sz="2800" b="1" dirty="0"/>
                <a:t> </a:t>
              </a:r>
              <a:r>
                <a:rPr lang="en-US" sz="2800" b="1" dirty="0" err="1"/>
                <a:t>chọn</a:t>
              </a:r>
              <a:r>
                <a:rPr lang="en-US" sz="2800" b="1" dirty="0"/>
                <a:t> </a:t>
              </a:r>
              <a:r>
                <a:rPr lang="en-US" sz="2800" b="1" dirty="0" err="1"/>
                <a:t>đáp</a:t>
              </a:r>
              <a:r>
                <a:rPr lang="en-US" sz="2800" b="1" dirty="0"/>
                <a:t> </a:t>
              </a:r>
              <a:r>
                <a:rPr lang="en-US" sz="2800" b="1" dirty="0" err="1"/>
                <a:t>án</a:t>
              </a:r>
              <a:r>
                <a:rPr lang="en-US" sz="2800" b="1" dirty="0"/>
                <a:t> </a:t>
              </a:r>
              <a:r>
                <a:rPr lang="en-US" sz="2800" b="1" dirty="0" err="1"/>
                <a:t>đúng</a:t>
              </a:r>
              <a:r>
                <a:rPr lang="en-US" sz="2800" b="1" dirty="0"/>
                <a:t> </a:t>
              </a:r>
              <a:r>
                <a:rPr lang="en-US" sz="2800" b="1" dirty="0" err="1"/>
                <a:t>để</a:t>
              </a:r>
              <a:r>
                <a:rPr lang="en-US" sz="2800" b="1" dirty="0"/>
                <a:t> </a:t>
              </a:r>
              <a:r>
                <a:rPr lang="en-US" sz="2800" b="1" dirty="0" err="1"/>
                <a:t>chiếc</a:t>
              </a:r>
              <a:r>
                <a:rPr lang="en-US" sz="2800" b="1" dirty="0"/>
                <a:t> </a:t>
              </a:r>
              <a:r>
                <a:rPr lang="en-US" sz="2800" b="1" dirty="0" err="1"/>
                <a:t>xe</a:t>
              </a:r>
              <a:r>
                <a:rPr lang="en-US" sz="2800" b="1" dirty="0"/>
                <a:t> </a:t>
              </a:r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thể</a:t>
              </a:r>
              <a:r>
                <a:rPr lang="en-US" sz="2800" b="1" dirty="0"/>
                <a:t> </a:t>
              </a:r>
              <a:r>
                <a:rPr lang="en-US" sz="2800" b="1" dirty="0" err="1"/>
                <a:t>vượt</a:t>
              </a:r>
              <a:r>
                <a:rPr lang="en-US" sz="2800" b="1" dirty="0"/>
                <a:t> qua </a:t>
              </a:r>
              <a:r>
                <a:rPr lang="en-US" sz="2800" b="1" dirty="0" err="1"/>
                <a:t>chướng</a:t>
              </a:r>
              <a:r>
                <a:rPr lang="en-US" sz="2800" b="1" dirty="0"/>
                <a:t> </a:t>
              </a:r>
              <a:r>
                <a:rPr lang="en-US" sz="2800" b="1" dirty="0" err="1"/>
                <a:t>ngại</a:t>
              </a:r>
              <a:r>
                <a:rPr lang="en-US" sz="2800" b="1" dirty="0"/>
                <a:t> </a:t>
              </a:r>
              <a:r>
                <a:rPr lang="en-US" sz="2800" b="1" dirty="0" err="1"/>
                <a:t>vật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về</a:t>
              </a:r>
              <a:r>
                <a:rPr lang="en-US" sz="2800" b="1" dirty="0"/>
                <a:t> </a:t>
              </a:r>
              <a:r>
                <a:rPr lang="en-US" sz="2800" b="1" dirty="0" err="1"/>
                <a:t>đích</a:t>
              </a:r>
              <a:r>
                <a:rPr lang="en-US" sz="2800" b="1" dirty="0"/>
                <a:t> </a:t>
              </a:r>
              <a:r>
                <a:rPr lang="en-US" sz="2800" b="1" dirty="0" err="1"/>
                <a:t>nhanh</a:t>
              </a:r>
              <a:r>
                <a:rPr lang="en-US" sz="2800" b="1" dirty="0"/>
                <a:t> </a:t>
              </a:r>
              <a:r>
                <a:rPr lang="en-US" sz="2800" b="1" dirty="0" err="1"/>
                <a:t>nhất</a:t>
              </a:r>
              <a:r>
                <a:rPr lang="en-US" sz="2800" b="1" dirty="0"/>
                <a:t> </a:t>
              </a:r>
              <a:r>
                <a:rPr lang="en-US" sz="2800" b="1" dirty="0" err="1"/>
                <a:t>nhé</a:t>
              </a:r>
              <a:r>
                <a:rPr lang="en-US" sz="2800" b="1" dirty="0"/>
                <a:t>!</a:t>
              </a:r>
            </a:p>
            <a:p>
              <a:pPr algn="ctr"/>
              <a:endParaRPr lang="en-US" sz="2800" b="1" dirty="0"/>
            </a:p>
            <a:p>
              <a:pPr algn="ctr"/>
              <a:endParaRPr lang="en-US" sz="2800" b="1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734C88-4E61-422B-B349-83F52C338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500" y1="49444" x2="66944" y2="50556"/>
                        <a14:foregroundMark x1="34167" y1="46389" x2="70000" y2="49167"/>
                        <a14:foregroundMark x1="64444" y1="42500" x2="64167" y2="38333"/>
                        <a14:foregroundMark x1="34444" y1="53056" x2="67500" y2="55278"/>
                        <a14:foregroundMark x1="39722" y1="61389" x2="42222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29524" b="29762"/>
          <a:stretch/>
        </p:blipFill>
        <p:spPr>
          <a:xfrm>
            <a:off x="5578928" y="2691515"/>
            <a:ext cx="1817914" cy="8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312B6B7-725C-483A-8E85-66B8F92CC0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1"/>
            <a:ext cx="12192000" cy="6388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383" y="3332014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303" y="4918620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15 – 9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3131" y="5489423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78"/>
                            </p:stCondLst>
                            <p:childTnLst>
                              <p:par>
                                <p:cTn id="8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4916D4D-D42E-4D56-9ACC-8CA4AB4ACFAB}"/>
              </a:ext>
            </a:extLst>
          </p:cNvPr>
          <p:cNvGrpSpPr/>
          <p:nvPr/>
        </p:nvGrpSpPr>
        <p:grpSpPr>
          <a:xfrm>
            <a:off x="-8" y="-1293"/>
            <a:ext cx="12192008" cy="6451593"/>
            <a:chOff x="-8" y="-1293"/>
            <a:chExt cx="12192008" cy="64515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54B2ABB-4C98-44D1-8B3F-BF5882FCB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93"/>
              <a:ext cx="12192000" cy="645159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93EAEA6-BE20-407D-A2F3-D6898918AFED}"/>
                </a:ext>
              </a:extLst>
            </p:cNvPr>
            <p:cNvSpPr/>
            <p:nvPr/>
          </p:nvSpPr>
          <p:spPr>
            <a:xfrm>
              <a:off x="-8" y="4656874"/>
              <a:ext cx="1752607" cy="1195618"/>
            </a:xfrm>
            <a:prstGeom prst="rect">
              <a:avLst/>
            </a:prstGeom>
            <a:solidFill>
              <a:srgbClr val="454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0" y="5098397"/>
            <a:ext cx="1845057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366414" y="3355164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8294" y="3355164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58628" y="4331997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12 - 5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15 - 8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15 - 7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13 - 6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ó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221" y="5573149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4 L -0.19518 -0.16875 C -0.2233 -0.21459 -0.26549 -0.2382 -0.30989 -0.2382 C -0.36028 -0.2382 -0.40065 -0.21459 -0.42877 -0.16875 L -0.56367 0.03564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4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234</Words>
  <Application>Microsoft Office PowerPoint</Application>
  <PresentationFormat>Widescreen</PresentationFormat>
  <Paragraphs>49</Paragraphs>
  <Slides>16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.VnArabia</vt:lpstr>
      <vt:lpstr>Arial</vt:lpstr>
      <vt:lpstr>Calibri</vt:lpstr>
      <vt:lpstr>Roboto Slab ExtraBold</vt:lpstr>
      <vt:lpstr>Showcard Gothic</vt:lpstr>
      <vt:lpstr>Times New Roman</vt:lpstr>
      <vt:lpstr>UTM Avo</vt:lpstr>
      <vt:lpstr>UTM Avo (Headings)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Vũ Trọng Đông</cp:lastModifiedBy>
  <cp:revision>373</cp:revision>
  <dcterms:created xsi:type="dcterms:W3CDTF">2021-02-20T02:56:00Z</dcterms:created>
  <dcterms:modified xsi:type="dcterms:W3CDTF">2022-02-18T01:52:45Z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