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257" r:id="rId4"/>
    <p:sldId id="261" r:id="rId5"/>
    <p:sldId id="342" r:id="rId6"/>
    <p:sldId id="344" r:id="rId7"/>
    <p:sldId id="343" r:id="rId8"/>
    <p:sldId id="346" r:id="rId9"/>
    <p:sldId id="345" r:id="rId10"/>
    <p:sldId id="262" r:id="rId11"/>
    <p:sldId id="347" r:id="rId12"/>
    <p:sldId id="348" r:id="rId13"/>
    <p:sldId id="264" r:id="rId14"/>
    <p:sldId id="258" r:id="rId15"/>
    <p:sldId id="349" r:id="rId16"/>
    <p:sldId id="350" r:id="rId17"/>
    <p:sldId id="351" r:id="rId18"/>
    <p:sldId id="352" r:id="rId19"/>
    <p:sldId id="260" r:id="rId20"/>
    <p:sldId id="382" r:id="rId21"/>
    <p:sldId id="417" r:id="rId22"/>
    <p:sldId id="385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E6B9B8"/>
    <a:srgbClr val="92D050"/>
    <a:srgbClr val="00FF00"/>
    <a:srgbClr val="00CC00"/>
    <a:srgbClr val="68CB0F"/>
    <a:srgbClr val="3B3A3C"/>
    <a:srgbClr val="51B4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4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3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2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1.wmf"/><Relationship Id="rId5" Type="http://schemas.openxmlformats.org/officeDocument/2006/relationships/control" Target="../activeX/activeX4.xml"/><Relationship Id="rId15" Type="http://schemas.openxmlformats.org/officeDocument/2006/relationships/image" Target="../media/image15.wmf"/><Relationship Id="rId10" Type="http://schemas.openxmlformats.org/officeDocument/2006/relationships/image" Target="../media/image17.png"/><Relationship Id="rId4" Type="http://schemas.openxmlformats.org/officeDocument/2006/relationships/control" Target="../activeX/activeX3.xml"/><Relationship Id="rId9" Type="http://schemas.openxmlformats.org/officeDocument/2006/relationships/image" Target="../media/image16.png"/><Relationship Id="rId1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gif"/><Relationship Id="rId18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1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1.gif"/><Relationship Id="rId12" Type="http://schemas.openxmlformats.org/officeDocument/2006/relationships/image" Target="../media/image33.gif"/><Relationship Id="rId2" Type="http://schemas.openxmlformats.org/officeDocument/2006/relationships/audio" Target="../media/audio4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11" Type="http://schemas.openxmlformats.org/officeDocument/2006/relationships/image" Target="../media/image30.gif"/><Relationship Id="rId5" Type="http://schemas.openxmlformats.org/officeDocument/2006/relationships/audio" Target="../media/audio7.wav"/><Relationship Id="rId15" Type="http://schemas.openxmlformats.org/officeDocument/2006/relationships/image" Target="../media/image25.png"/><Relationship Id="rId10" Type="http://schemas.openxmlformats.org/officeDocument/2006/relationships/image" Target="../media/image32.gif"/><Relationship Id="rId4" Type="http://schemas.openxmlformats.org/officeDocument/2006/relationships/audio" Target="../media/audio6.wav"/><Relationship Id="rId9" Type="http://schemas.openxmlformats.org/officeDocument/2006/relationships/image" Target="../media/image21.gif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12" Type="http://schemas.openxmlformats.org/officeDocument/2006/relationships/image" Target="../media/image3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microsoft.com/office/2007/relationships/hdphoto" Target="../media/hdphoto1.wdp"/><Relationship Id="rId10" Type="http://schemas.openxmlformats.org/officeDocument/2006/relationships/image" Target="../media/image32.gif"/><Relationship Id="rId4" Type="http://schemas.openxmlformats.org/officeDocument/2006/relationships/audio" Target="../media/audio7.wav"/><Relationship Id="rId9" Type="http://schemas.openxmlformats.org/officeDocument/2006/relationships/image" Target="../media/image21.gif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12" Type="http://schemas.openxmlformats.org/officeDocument/2006/relationships/image" Target="../media/image30.gif"/><Relationship Id="rId2" Type="http://schemas.openxmlformats.org/officeDocument/2006/relationships/audio" Target="../media/audio6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32.gif"/><Relationship Id="rId5" Type="http://schemas.openxmlformats.org/officeDocument/2006/relationships/image" Target="../media/image20.png"/><Relationship Id="rId15" Type="http://schemas.openxmlformats.org/officeDocument/2006/relationships/image" Target="../media/image34.png"/><Relationship Id="rId10" Type="http://schemas.openxmlformats.org/officeDocument/2006/relationships/image" Target="../media/image21.gif"/><Relationship Id="rId4" Type="http://schemas.openxmlformats.org/officeDocument/2006/relationships/audio" Target="../media/audio7.wav"/><Relationship Id="rId9" Type="http://schemas.openxmlformats.org/officeDocument/2006/relationships/image" Target="../media/image22.gif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microsoft.com/office/2007/relationships/hdphoto" Target="../media/hdphoto1.wdp"/><Relationship Id="rId3" Type="http://schemas.openxmlformats.org/officeDocument/2006/relationships/audio" Target="../media/audio6.wav"/><Relationship Id="rId7" Type="http://schemas.openxmlformats.org/officeDocument/2006/relationships/image" Target="../media/image33.gif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openxmlformats.org/officeDocument/2006/relationships/image" Target="../media/image36.gif"/><Relationship Id="rId10" Type="http://schemas.openxmlformats.org/officeDocument/2006/relationships/image" Target="../media/image32.gif"/><Relationship Id="rId4" Type="http://schemas.openxmlformats.org/officeDocument/2006/relationships/audio" Target="../media/audio7.wav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microsoft.com/office/2007/relationships/hdphoto" Target="../media/hdphoto1.wdp"/><Relationship Id="rId3" Type="http://schemas.openxmlformats.org/officeDocument/2006/relationships/audio" Target="../media/audio6.wav"/><Relationship Id="rId7" Type="http://schemas.openxmlformats.org/officeDocument/2006/relationships/image" Target="../media/image22.gif"/><Relationship Id="rId12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5" Type="http://schemas.openxmlformats.org/officeDocument/2006/relationships/image" Target="../media/image38.gif"/><Relationship Id="rId10" Type="http://schemas.openxmlformats.org/officeDocument/2006/relationships/image" Target="../media/image30.gif"/><Relationship Id="rId4" Type="http://schemas.openxmlformats.org/officeDocument/2006/relationships/audio" Target="../media/audio7.wav"/><Relationship Id="rId9" Type="http://schemas.openxmlformats.org/officeDocument/2006/relationships/image" Target="../media/image32.gif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45820BA2-5977-401F-AEF0-5E62D71024E8}"/>
              </a:ext>
            </a:extLst>
          </p:cNvPr>
          <p:cNvSpPr txBox="1"/>
          <p:nvPr/>
        </p:nvSpPr>
        <p:spPr>
          <a:xfrm>
            <a:off x="371061" y="1747908"/>
            <a:ext cx="11118574" cy="2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18</a:t>
            </a:r>
            <a:r>
              <a:rPr lang="en-US" sz="60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6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6000" b="1" i="0" u="none" strike="noStrike" dirty="0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dirty="0" err="1"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endParaRPr lang="en-US" sz="6000" b="1" spc="100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C9B851-3042-445F-9A63-70D7B3142DB1}"/>
              </a:ext>
            </a:extLst>
          </p:cNvPr>
          <p:cNvSpPr/>
          <p:nvPr/>
        </p:nvSpPr>
        <p:spPr>
          <a:xfrm>
            <a:off x="9677389" y="8086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A6F36-F44E-470D-8546-BFE78A9744E3}"/>
              </a:ext>
            </a:extLst>
          </p:cNvPr>
          <p:cNvSpPr/>
          <p:nvPr/>
        </p:nvSpPr>
        <p:spPr>
          <a:xfrm>
            <a:off x="10291156" y="578878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5A8DF9-DF86-4E92-8814-35E42D3CE85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73" t="70016" r="46339" b="8374"/>
          <a:stretch/>
        </p:blipFill>
        <p:spPr>
          <a:xfrm>
            <a:off x="2937843" y="4874186"/>
            <a:ext cx="4832058" cy="150778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944058" y="288254"/>
            <a:ext cx="10206607" cy="994409"/>
            <a:chOff x="1145799" y="591409"/>
            <a:chExt cx="4642036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39770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Trang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bánh.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trứng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799" y="715705"/>
              <a:ext cx="297166" cy="572383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6EB7E3-0273-4F29-8129-00B3B62BE8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43" t="12652" r="13070" b="34011"/>
          <a:stretch/>
        </p:blipFill>
        <p:spPr>
          <a:xfrm>
            <a:off x="2648223" y="1430367"/>
            <a:ext cx="6632814" cy="3266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71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68924" y="5070757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55083" y="5070757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71243" y="5061728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4" name="TextBox3" r:id="rId5" imgW="514440" imgH="457200"/>
        </mc:Choice>
        <mc:Fallback>
          <p:control name="TextBox3" r:id="rId5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89146" y="5768475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5" name="TextBox5" r:id="rId6" imgW="419040" imgH="419040"/>
        </mc:Choice>
        <mc:Fallback>
          <p:control name="TextBox5" r:id="rId6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89300" y="5097764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85DD185-FEF7-4D27-93A9-507E5A2A7483}"/>
              </a:ext>
            </a:extLst>
          </p:cNvPr>
          <p:cNvSpPr/>
          <p:nvPr/>
        </p:nvSpPr>
        <p:spPr>
          <a:xfrm>
            <a:off x="5692484" y="2338880"/>
            <a:ext cx="3548679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756123" y="267374"/>
            <a:ext cx="7944766" cy="994409"/>
            <a:chOff x="1144677" y="591409"/>
            <a:chExt cx="3781114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535664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799387" y="1341010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rial" panose="020B7200000000000000" pitchFamily="34" charset="0"/>
              </a:rPr>
              <a:t>13 - 5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668953" y="2496707"/>
            <a:ext cx="2690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13 - 3 = 10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10 – 2 = 8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Vậy</a:t>
            </a:r>
            <a:r>
              <a:rPr lang="en-US" sz="2400" b="1" dirty="0">
                <a:solidFill>
                  <a:schemeClr val="bg1"/>
                </a:solidFill>
              </a:rPr>
              <a:t> 13 – 5 =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8628520" y="2796067"/>
            <a:ext cx="63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C1E141F-BBDA-4434-89AF-C7D36A1EFC17}"/>
              </a:ext>
            </a:extLst>
          </p:cNvPr>
          <p:cNvSpPr/>
          <p:nvPr/>
        </p:nvSpPr>
        <p:spPr>
          <a:xfrm flipH="1">
            <a:off x="8325131" y="2671250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8104727" y="2802842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7548271" y="281117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6964637" y="282399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6448616" y="2848529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5900859" y="2854490"/>
            <a:ext cx="41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9145578" y="2626633"/>
            <a:ext cx="1993350" cy="1116834"/>
            <a:chOff x="7883371" y="2487500"/>
            <a:chExt cx="2167728" cy="1116834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7986010" y="2721304"/>
              <a:ext cx="2001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/>
                <a:t>Đếm</a:t>
              </a:r>
              <a:r>
                <a:rPr lang="en-US" sz="2000" b="1" dirty="0"/>
                <a:t> </a:t>
              </a:r>
              <a:r>
                <a:rPr lang="en-US" sz="2000" b="1" dirty="0" err="1"/>
                <a:t>bớt</a:t>
              </a:r>
              <a:r>
                <a:rPr lang="en-US" sz="2000" b="1" dirty="0"/>
                <a:t> 5 </a:t>
              </a:r>
              <a:r>
                <a:rPr lang="en-US" sz="2000" b="1" dirty="0" err="1"/>
                <a:t>bắt</a:t>
              </a:r>
              <a:r>
                <a:rPr lang="en-US" sz="2000" b="1" dirty="0"/>
                <a:t> </a:t>
              </a:r>
              <a:r>
                <a:rPr lang="en-US" sz="2000" b="1" dirty="0" err="1"/>
                <a:t>đầu</a:t>
              </a:r>
              <a:r>
                <a:rPr lang="en-US" sz="2000" b="1" dirty="0"/>
                <a:t> </a:t>
              </a:r>
              <a:r>
                <a:rPr lang="en-US" sz="2000" b="1" dirty="0" err="1"/>
                <a:t>từ</a:t>
              </a:r>
              <a:r>
                <a:rPr lang="en-US" sz="2000" b="1" dirty="0"/>
                <a:t> 13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Hà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Ngọc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8EB448E6-D339-49AB-A362-5F491B372DD0}"/>
              </a:ext>
            </a:extLst>
          </p:cNvPr>
          <p:cNvSpPr/>
          <p:nvPr/>
        </p:nvSpPr>
        <p:spPr>
          <a:xfrm flipH="1">
            <a:off x="7748797" y="267242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7769198C-79FA-4D8E-8A0C-7862E8BF219F}"/>
              </a:ext>
            </a:extLst>
          </p:cNvPr>
          <p:cNvSpPr/>
          <p:nvPr/>
        </p:nvSpPr>
        <p:spPr>
          <a:xfrm rot="21381528" flipH="1">
            <a:off x="7145050" y="2653408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urved Down 41">
            <a:extLst>
              <a:ext uri="{FF2B5EF4-FFF2-40B4-BE49-F238E27FC236}">
                <a16:creationId xmlns:a16="http://schemas.microsoft.com/office/drawing/2014/main" id="{D1811839-C0AC-4D81-91B3-0F13342E9EE5}"/>
              </a:ext>
            </a:extLst>
          </p:cNvPr>
          <p:cNvSpPr/>
          <p:nvPr/>
        </p:nvSpPr>
        <p:spPr>
          <a:xfrm rot="21381528" flipH="1">
            <a:off x="6568715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Arrow: Curved Down 42">
            <a:extLst>
              <a:ext uri="{FF2B5EF4-FFF2-40B4-BE49-F238E27FC236}">
                <a16:creationId xmlns:a16="http://schemas.microsoft.com/office/drawing/2014/main" id="{5696E8EF-1E91-4FEB-A4A1-C07526E952E1}"/>
              </a:ext>
            </a:extLst>
          </p:cNvPr>
          <p:cNvSpPr/>
          <p:nvPr/>
        </p:nvSpPr>
        <p:spPr>
          <a:xfrm rot="21381528" flipH="1">
            <a:off x="5983613" y="2641899"/>
            <a:ext cx="587829" cy="175965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4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" grpId="0"/>
      <p:bldP spid="27" grpId="0"/>
      <p:bldP spid="39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42698" y="1843385"/>
            <a:ext cx="55451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841994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39446" y="316315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16 - 8 …… 13 - 5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59351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041039" y="2042738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392902" y="2857389"/>
            <a:ext cx="18896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41379" y="334924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14 - 6….. 12 - 3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657084" y="6051600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82286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020324" y="1947584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01320" y="2840080"/>
            <a:ext cx="188864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&lt;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02058" y="504237"/>
            <a:ext cx="5988366" cy="81191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08601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13 - 6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08601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14 - 6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52644" y="187983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11 - 6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52644" y="2819183"/>
            <a:ext cx="2162494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12 - 6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3" y="515104"/>
            <a:ext cx="6348583" cy="766674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16267" y="2013899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11 - 5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16267" y="2756438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12 - 7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37853" y="196431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15 - 8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37853" y="2706851"/>
            <a:ext cx="205234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14 - 6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451629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62274" y="1952743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13 - 7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2274" y="282809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11 - 2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81752" y="1943544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12 - 9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81752" y="2818896"/>
            <a:ext cx="23645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13 - 5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7465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13 - 5=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11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4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14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13 – 4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863</Words>
  <Application>Microsoft Office PowerPoint</Application>
  <PresentationFormat>Widescreen</PresentationFormat>
  <Paragraphs>321</Paragraphs>
  <Slides>21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.VnArial</vt:lpstr>
      <vt:lpstr>Arial</vt:lpstr>
      <vt:lpstr>Calibri</vt:lpstr>
      <vt:lpstr>Times New Roman</vt:lpstr>
      <vt:lpstr>UTM Avo</vt:lpstr>
      <vt:lpstr>UTM Avo (Headings)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301</cp:revision>
  <dcterms:created xsi:type="dcterms:W3CDTF">2021-02-20T02:56:00Z</dcterms:created>
  <dcterms:modified xsi:type="dcterms:W3CDTF">2022-02-18T01:50:55Z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