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430" r:id="rId3"/>
    <p:sldId id="434" r:id="rId4"/>
    <p:sldId id="450" r:id="rId5"/>
    <p:sldId id="451" r:id="rId6"/>
    <p:sldId id="452" r:id="rId7"/>
    <p:sldId id="453" r:id="rId8"/>
    <p:sldId id="454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EDEEC"/>
    <a:srgbClr val="FDCFE3"/>
    <a:srgbClr val="FF7C80"/>
    <a:srgbClr val="0000CC"/>
    <a:srgbClr val="FF0066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9" autoAdjust="0"/>
    <p:restoredTop sz="99274" autoAdjust="0"/>
  </p:normalViewPr>
  <p:slideViewPr>
    <p:cSldViewPr>
      <p:cViewPr varScale="1">
        <p:scale>
          <a:sx n="55" d="100"/>
          <a:sy n="55" d="100"/>
        </p:scale>
        <p:origin x="342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68C4C-A931-40F0-82BE-2EC9D43501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0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F8D443-51EC-47B3-9865-B4145415CE0B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54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C44D15-F489-497F-A027-C3BD5E8ADA60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6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58641C-07E8-4958-AA9D-68467B63444A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564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9FBB9-B30E-4C83-B5ED-832947F139D4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05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5C964-5195-429F-A253-C2E292259BFA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58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7DFBA8-B2DE-495E-91DD-FF6DD2BC10F1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612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37017-13EB-4DB3-B2AD-ECBDDCC0C7DD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08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AEFA1-DD92-4E59-B6FF-67B54A21D1C1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95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8A255F-BDBD-467F-B547-EF7BABE70F54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613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A80A92-CE13-4AC4-90B0-6DC92EF79C6D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99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C37EAA-8D78-4797-87E4-CBCEBDC58FAA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45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22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22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22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1AF787-7AA7-4280-A08A-AE6C470AC201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6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127919" y="2819400"/>
            <a:ext cx="13944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HĐCD: CẢNH ĐẸP QUÊ HƯƠNG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11494" y="609600"/>
            <a:ext cx="600369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76400"/>
            <a:ext cx="12039600" cy="677108"/>
            <a:chOff x="1508918" y="1888664"/>
            <a:chExt cx="1072618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72618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điệp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081313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21260" y="2570797"/>
            <a:ext cx="14859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36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14119" y="575463"/>
            <a:ext cx="6096000" cy="1097795"/>
            <a:chOff x="5014119" y="575463"/>
            <a:chExt cx="6096000" cy="1097795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5014119" y="1097280"/>
              <a:ext cx="6096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22: CẢNH ĐẸP QUÊ HƯƠNG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623719" y="575463"/>
              <a:ext cx="5006373" cy="523220"/>
              <a:chOff x="5468902" y="636422"/>
              <a:chExt cx="4921898" cy="52322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359" t="53952" r="28851" b="18750"/>
          <a:stretch/>
        </p:blipFill>
        <p:spPr>
          <a:xfrm>
            <a:off x="7604919" y="3429000"/>
            <a:ext cx="7543800" cy="5029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93033" y="3380035"/>
            <a:ext cx="63687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4552" y="4743271"/>
            <a:ext cx="63687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36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594" y="6869578"/>
            <a:ext cx="63687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76400"/>
            <a:ext cx="12039600" cy="677108"/>
            <a:chOff x="1508918" y="1888664"/>
            <a:chExt cx="1072618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72618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điệp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222436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014119" y="575463"/>
            <a:ext cx="6096000" cy="1097795"/>
            <a:chOff x="5014119" y="575463"/>
            <a:chExt cx="6096000" cy="1097795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5014119" y="1097280"/>
              <a:ext cx="6096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22: CẢNH ĐẸP QUÊ HƯƠNG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623719" y="575463"/>
              <a:ext cx="5006371" cy="523220"/>
              <a:chOff x="5468902" y="636422"/>
              <a:chExt cx="4921898" cy="52322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4" descr="Giải đạo đức 2 chân trời sáng tạo bài 14: Giữ gìn cảnh đẹp quê hương |  baivan.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r="3241"/>
          <a:stretch/>
        </p:blipFill>
        <p:spPr bwMode="auto">
          <a:xfrm>
            <a:off x="2121134" y="2667000"/>
            <a:ext cx="11881970" cy="614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398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76400"/>
            <a:ext cx="12039600" cy="677108"/>
            <a:chOff x="1508918" y="1888664"/>
            <a:chExt cx="1072618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72618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điệp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222436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014119" y="381000"/>
            <a:ext cx="6096000" cy="1185578"/>
            <a:chOff x="5014119" y="381000"/>
            <a:chExt cx="6096000" cy="1185578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5014119" y="990600"/>
              <a:ext cx="6096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22: CẢNH ĐẸP QUÊ HƯƠNG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623719" y="381000"/>
              <a:ext cx="5006371" cy="523220"/>
              <a:chOff x="5468902" y="441959"/>
              <a:chExt cx="4921898" cy="52322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468902" y="441959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5618731" y="899159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Những câu nói hay việc bảo vệ môi trường | Phật học đời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97" r="75648"/>
          <a:stretch/>
        </p:blipFill>
        <p:spPr bwMode="auto">
          <a:xfrm>
            <a:off x="1482115" y="2514600"/>
            <a:ext cx="3074804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câu nói hay việc bảo vệ môi trường | Phật học đời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6" t="1513" r="51854"/>
          <a:stretch/>
        </p:blipFill>
        <p:spPr bwMode="auto">
          <a:xfrm>
            <a:off x="4850302" y="2434054"/>
            <a:ext cx="2879053" cy="618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055" r="71133"/>
          <a:stretch/>
        </p:blipFill>
        <p:spPr>
          <a:xfrm>
            <a:off x="8052900" y="2709496"/>
            <a:ext cx="2912147" cy="567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439" t="1053" r="33684" b="1658"/>
          <a:stretch/>
        </p:blipFill>
        <p:spPr>
          <a:xfrm>
            <a:off x="11338719" y="2686050"/>
            <a:ext cx="28194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4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76400"/>
            <a:ext cx="12039600" cy="677108"/>
            <a:chOff x="1508918" y="1888664"/>
            <a:chExt cx="1072618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72618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điệp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222436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014119" y="575463"/>
            <a:ext cx="6096000" cy="1097795"/>
            <a:chOff x="5014119" y="575463"/>
            <a:chExt cx="6096000" cy="1097795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5014119" y="1097280"/>
              <a:ext cx="6096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22: CẢNH ĐẸP QUÊ HƯƠNG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623719" y="575463"/>
              <a:ext cx="5006371" cy="523220"/>
              <a:chOff x="5468902" y="636422"/>
              <a:chExt cx="4921898" cy="52322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975519" y="2514600"/>
            <a:ext cx="14630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biết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 thắng cảnh, di tích văn hóa lịch sử vô giá.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món quà thiên nhiên ban tặng cho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chứa đựng những giá trị đặc trưng to lớn của đất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nước.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thế, để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vệ, giữ gìn và phát triển những cảnh đẹp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mình,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các hoạt động tuyên truyền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trị, bảo tồn và quảng bá những danh lam thắng cảnh của quê hương đất nước đến người dân trong nước và bạn bè quốc tế.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sẽ cố gắng tuyên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gìn, bảo tồn những danh lam thắng cảnh mà mình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như bảo vệ môi trường cảnh quan và chống xâm hại của bàn tay con người.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vậy, những cảnh đẹp của quê hương, đất nước mới có thể tiếp tục được bảo vệ, giữ gìn và phát triển hơn nữa trong tương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95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80319" y="2895600"/>
            <a:ext cx="6705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14119" y="575463"/>
            <a:ext cx="6096000" cy="1097795"/>
            <a:chOff x="5014119" y="575463"/>
            <a:chExt cx="6096000" cy="1097795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5014119" y="1097280"/>
              <a:ext cx="6096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22: CẢNH ĐẸP QUÊ HƯƠNG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623719" y="575463"/>
              <a:ext cx="5006371" cy="523220"/>
              <a:chOff x="5468902" y="636422"/>
              <a:chExt cx="4921898" cy="52322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tangle 14"/>
          <p:cNvSpPr/>
          <p:nvPr/>
        </p:nvSpPr>
        <p:spPr>
          <a:xfrm>
            <a:off x="1280319" y="1828800"/>
            <a:ext cx="12420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331" t="47916" r="21888" b="14583"/>
          <a:stretch/>
        </p:blipFill>
        <p:spPr>
          <a:xfrm>
            <a:off x="8150759" y="2661450"/>
            <a:ext cx="7302759" cy="57205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89401" y="5131951"/>
            <a:ext cx="6705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044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88938"/>
            <a:ext cx="1492091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8513" y="3810000"/>
            <a:ext cx="9601200" cy="1430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1" i="0" u="none" strike="noStrike" kern="10" cap="none" spc="0" normalizeH="0" baseline="0" noProof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 viên: Nguyễn Thị Liên </a:t>
            </a:r>
          </a:p>
          <a:p>
            <a:pPr marL="0" marR="0" lvl="0" indent="0" algn="ctr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1" i="0" u="none" strike="noStrike" kern="10" cap="none" spc="0" normalizeH="0" baseline="0" noProof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 3B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41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10658</TotalTime>
  <Words>232</Words>
  <Application>Microsoft Office PowerPoint</Application>
  <PresentationFormat>Custom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1215</cp:revision>
  <dcterms:created xsi:type="dcterms:W3CDTF">2008-09-09T22:52:10Z</dcterms:created>
  <dcterms:modified xsi:type="dcterms:W3CDTF">2025-04-14T15:32:50Z</dcterms:modified>
</cp:coreProperties>
</file>