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 id="2147483696" r:id="rId5"/>
  </p:sldMasterIdLst>
  <p:notesMasterIdLst>
    <p:notesMasterId r:id="rId19"/>
  </p:notesMasterIdLst>
  <p:sldIdLst>
    <p:sldId id="256" r:id="rId6"/>
    <p:sldId id="257" r:id="rId7"/>
    <p:sldId id="259" r:id="rId8"/>
    <p:sldId id="260" r:id="rId9"/>
    <p:sldId id="261" r:id="rId10"/>
    <p:sldId id="262" r:id="rId11"/>
    <p:sldId id="263" r:id="rId12"/>
    <p:sldId id="264" r:id="rId13"/>
    <p:sldId id="265" r:id="rId14"/>
    <p:sldId id="266" r:id="rId15"/>
    <p:sldId id="268" r:id="rId16"/>
    <p:sldId id="269" r:id="rId17"/>
    <p:sldId id="270" r:id="rId18"/>
  </p:sldIdLst>
  <p:sldSz cx="16276638"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impi9qEpAmcP6zVVyXy8qtX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780" y="90"/>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1pPr>
            <a:lvl2pPr marL="914400" marR="0" lvl="1"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2pPr>
            <a:lvl3pPr marL="1371600" marR="0" lvl="2"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3pPr>
            <a:lvl4pPr marL="1828800" marR="0" lvl="3"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4pPr>
            <a:lvl5pPr marL="2286000" marR="0" lvl="4"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311" name="Google Shape;311;p1: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455" name="Google Shape;455;p11: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487" name="Google Shape;487;p13: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508" name="Google Shape;508;p14: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900">
                <a:solidFill>
                  <a:schemeClr val="tx1"/>
                </a:solidFill>
                <a:latin typeface="Calibri" panose="020F0502020204030204" pitchFamily="34" charset="0"/>
              </a:defRPr>
            </a:lvl1pPr>
            <a:lvl2pPr marL="742950" indent="-285750">
              <a:defRPr sz="2900">
                <a:solidFill>
                  <a:schemeClr val="tx1"/>
                </a:solidFill>
                <a:latin typeface="Calibri" panose="020F0502020204030204" pitchFamily="34" charset="0"/>
              </a:defRPr>
            </a:lvl2pPr>
            <a:lvl3pPr marL="1143000" indent="-228600">
              <a:defRPr sz="2900">
                <a:solidFill>
                  <a:schemeClr val="tx1"/>
                </a:solidFill>
                <a:latin typeface="Calibri" panose="020F0502020204030204" pitchFamily="34" charset="0"/>
              </a:defRPr>
            </a:lvl3pPr>
            <a:lvl4pPr marL="1600200" indent="-228600">
              <a:defRPr sz="2900">
                <a:solidFill>
                  <a:schemeClr val="tx1"/>
                </a:solidFill>
                <a:latin typeface="Calibri" panose="020F0502020204030204" pitchFamily="34" charset="0"/>
              </a:defRPr>
            </a:lvl4pPr>
            <a:lvl5pPr marL="2057400" indent="-228600">
              <a:defRPr sz="2900">
                <a:solidFill>
                  <a:schemeClr val="tx1"/>
                </a:solidFill>
                <a:latin typeface="Calibri" panose="020F0502020204030204" pitchFamily="34" charset="0"/>
              </a:defRPr>
            </a:lvl5pPr>
            <a:lvl6pPr marL="2514600" indent="-228600" eaLnBrk="0" fontAlgn="base" hangingPunct="0">
              <a:spcBef>
                <a:spcPct val="0"/>
              </a:spcBef>
              <a:spcAft>
                <a:spcPct val="0"/>
              </a:spcAft>
              <a:defRPr sz="2900">
                <a:solidFill>
                  <a:schemeClr val="tx1"/>
                </a:solidFill>
                <a:latin typeface="Calibri" panose="020F0502020204030204" pitchFamily="34" charset="0"/>
              </a:defRPr>
            </a:lvl6pPr>
            <a:lvl7pPr marL="2971800" indent="-228600" eaLnBrk="0" fontAlgn="base" hangingPunct="0">
              <a:spcBef>
                <a:spcPct val="0"/>
              </a:spcBef>
              <a:spcAft>
                <a:spcPct val="0"/>
              </a:spcAft>
              <a:defRPr sz="2900">
                <a:solidFill>
                  <a:schemeClr val="tx1"/>
                </a:solidFill>
                <a:latin typeface="Calibri" panose="020F0502020204030204" pitchFamily="34" charset="0"/>
              </a:defRPr>
            </a:lvl7pPr>
            <a:lvl8pPr marL="3429000" indent="-228600" eaLnBrk="0" fontAlgn="base" hangingPunct="0">
              <a:spcBef>
                <a:spcPct val="0"/>
              </a:spcBef>
              <a:spcAft>
                <a:spcPct val="0"/>
              </a:spcAft>
              <a:defRPr sz="2900">
                <a:solidFill>
                  <a:schemeClr val="tx1"/>
                </a:solidFill>
                <a:latin typeface="Calibri" panose="020F0502020204030204" pitchFamily="34" charset="0"/>
              </a:defRPr>
            </a:lvl8pPr>
            <a:lvl9pPr marL="3886200" indent="-228600" eaLnBrk="0" fontAlgn="base" hangingPunct="0">
              <a:spcBef>
                <a:spcPct val="0"/>
              </a:spcBef>
              <a:spcAft>
                <a:spcPct val="0"/>
              </a:spcAft>
              <a:defRPr sz="29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A68C4C-A931-40F0-82BE-2EC9D43501A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smtClean="0">
              <a:cs typeface="Arial" panose="020B0604020202020204" pitchFamily="34" charset="0"/>
            </a:endParaRPr>
          </a:p>
        </p:txBody>
      </p:sp>
    </p:spTree>
    <p:extLst>
      <p:ext uri="{BB962C8B-B14F-4D97-AF65-F5344CB8AC3E}">
        <p14:creationId xmlns:p14="http://schemas.microsoft.com/office/powerpoint/2010/main" val="2797318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324" name="Google Shape;324;p2: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336" name="Google Shape;336;p4: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356" name="Google Shape;356;p5: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373" name="Google Shape;373;p6: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390" name="Google Shape;390;p7: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407" name="Google Shape;407;p8: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424" name="Google Shape;424;p9: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441" name="Google Shape;441;p10: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8"/>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18"/>
          <p:cNvSpPr txBox="1">
            <a:spLocks noGrp="1"/>
          </p:cNvSpPr>
          <p:nvPr>
            <p:ph type="body" idx="1"/>
          </p:nvPr>
        </p:nvSpPr>
        <p:spPr>
          <a:xfrm>
            <a:off x="813832" y="2133600"/>
            <a:ext cx="14648974" cy="6034088"/>
          </a:xfrm>
          <a:prstGeom prst="rect">
            <a:avLst/>
          </a:prstGeom>
          <a:noFill/>
          <a:ln>
            <a:noFill/>
          </a:ln>
        </p:spPr>
        <p:txBody>
          <a:bodyPr spcFirstLastPara="1" wrap="square" lIns="143675" tIns="71825" rIns="143675" bIns="718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18"/>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22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22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22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22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22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22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22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2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5121275" y="-2173843"/>
            <a:ext cx="6034088" cy="14648974"/>
          </a:xfrm>
          <a:prstGeom prst="rect">
            <a:avLst/>
          </a:prstGeom>
          <a:noFill/>
          <a:ln>
            <a:noFill/>
          </a:ln>
        </p:spPr>
        <p:txBody>
          <a:bodyPr spcFirstLastPara="1" wrap="square" lIns="143675" tIns="71825" rIns="143675" bIns="718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9730667" y="2436081"/>
            <a:ext cx="7802033" cy="3662244"/>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2270542" y="-1090524"/>
            <a:ext cx="7802033" cy="10715453"/>
          </a:xfrm>
          <a:prstGeom prst="rect">
            <a:avLst/>
          </a:prstGeom>
          <a:noFill/>
          <a:ln>
            <a:noFill/>
          </a:ln>
        </p:spPr>
        <p:txBody>
          <a:bodyPr spcFirstLastPara="1" wrap="square" lIns="143675" tIns="71825" rIns="143675" bIns="718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2" name="Google Shape;92;p20"/>
          <p:cNvSpPr txBox="1">
            <a:spLocks noGrp="1"/>
          </p:cNvSpPr>
          <p:nvPr>
            <p:ph type="body" idx="1"/>
          </p:nvPr>
        </p:nvSpPr>
        <p:spPr>
          <a:xfrm>
            <a:off x="813832" y="2133600"/>
            <a:ext cx="14648974" cy="6034088"/>
          </a:xfrm>
          <a:prstGeom prst="rect">
            <a:avLst/>
          </a:prstGeom>
          <a:noFill/>
          <a:ln>
            <a:noFill/>
          </a:ln>
        </p:spPr>
        <p:txBody>
          <a:bodyPr spcFirstLastPara="1" wrap="square" lIns="143675" tIns="71825" rIns="143675" bIns="718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20"/>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0"/>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0"/>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35"/>
          <p:cNvSpPr txBox="1">
            <a:spLocks noGrp="1"/>
          </p:cNvSpPr>
          <p:nvPr>
            <p:ph type="ctrTitle"/>
          </p:nvPr>
        </p:nvSpPr>
        <p:spPr>
          <a:xfrm>
            <a:off x="1220748" y="2840569"/>
            <a:ext cx="13835142" cy="1960033"/>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8" name="Google Shape;98;p35"/>
          <p:cNvSpPr txBox="1">
            <a:spLocks noGrp="1"/>
          </p:cNvSpPr>
          <p:nvPr>
            <p:ph type="subTitle" idx="1"/>
          </p:nvPr>
        </p:nvSpPr>
        <p:spPr>
          <a:xfrm>
            <a:off x="2441496" y="5181600"/>
            <a:ext cx="11393647" cy="2336800"/>
          </a:xfrm>
          <a:prstGeom prst="rect">
            <a:avLst/>
          </a:prstGeom>
          <a:noFill/>
          <a:ln>
            <a:noFill/>
          </a:ln>
        </p:spPr>
        <p:txBody>
          <a:bodyPr spcFirstLastPara="1" wrap="square" lIns="143675" tIns="71825" rIns="143675" bIns="71825" anchor="t" anchorCtr="0">
            <a:noAutofit/>
          </a:bodyPr>
          <a:lstStyle>
            <a:lvl1pPr lvl="0" algn="ctr">
              <a:spcBef>
                <a:spcPts val="1000"/>
              </a:spcBef>
              <a:spcAft>
                <a:spcPts val="0"/>
              </a:spcAft>
              <a:buClr>
                <a:schemeClr val="dk1"/>
              </a:buClr>
              <a:buSzPts val="5000"/>
              <a:buFont typeface="Arial"/>
              <a:buNone/>
              <a:defRPr/>
            </a:lvl1pPr>
            <a:lvl2pPr lvl="1" algn="ctr">
              <a:spcBef>
                <a:spcPts val="880"/>
              </a:spcBef>
              <a:spcAft>
                <a:spcPts val="0"/>
              </a:spcAft>
              <a:buClr>
                <a:schemeClr val="dk1"/>
              </a:buClr>
              <a:buSzPts val="4400"/>
              <a:buFont typeface="Arial"/>
              <a:buNone/>
              <a:defRPr/>
            </a:lvl2pPr>
            <a:lvl3pPr lvl="2" algn="ctr">
              <a:spcBef>
                <a:spcPts val="760"/>
              </a:spcBef>
              <a:spcAft>
                <a:spcPts val="0"/>
              </a:spcAft>
              <a:buClr>
                <a:schemeClr val="dk1"/>
              </a:buClr>
              <a:buSzPts val="3800"/>
              <a:buFont typeface="Arial"/>
              <a:buNone/>
              <a:defRPr/>
            </a:lvl3pPr>
            <a:lvl4pPr lvl="3" algn="ctr">
              <a:spcBef>
                <a:spcPts val="620"/>
              </a:spcBef>
              <a:spcAft>
                <a:spcPts val="0"/>
              </a:spcAft>
              <a:buClr>
                <a:schemeClr val="dk1"/>
              </a:buClr>
              <a:buSzPts val="3100"/>
              <a:buFont typeface="Arial"/>
              <a:buNone/>
              <a:defRPr/>
            </a:lvl4pPr>
            <a:lvl5pPr lvl="4" algn="ctr">
              <a:spcBef>
                <a:spcPts val="620"/>
              </a:spcBef>
              <a:spcAft>
                <a:spcPts val="0"/>
              </a:spcAft>
              <a:buClr>
                <a:schemeClr val="dk1"/>
              </a:buClr>
              <a:buSzPts val="3100"/>
              <a:buFont typeface="Arial"/>
              <a:buNone/>
              <a:defRPr/>
            </a:lvl5pPr>
            <a:lvl6pPr lvl="5" algn="ctr">
              <a:spcBef>
                <a:spcPts val="620"/>
              </a:spcBef>
              <a:spcAft>
                <a:spcPts val="0"/>
              </a:spcAft>
              <a:buClr>
                <a:schemeClr val="dk1"/>
              </a:buClr>
              <a:buSzPts val="3100"/>
              <a:buFont typeface="Arial"/>
              <a:buNone/>
              <a:defRPr/>
            </a:lvl6pPr>
            <a:lvl7pPr lvl="6" algn="ctr">
              <a:spcBef>
                <a:spcPts val="620"/>
              </a:spcBef>
              <a:spcAft>
                <a:spcPts val="0"/>
              </a:spcAft>
              <a:buClr>
                <a:schemeClr val="dk1"/>
              </a:buClr>
              <a:buSzPts val="3100"/>
              <a:buFont typeface="Arial"/>
              <a:buNone/>
              <a:defRPr/>
            </a:lvl7pPr>
            <a:lvl8pPr lvl="7" algn="ctr">
              <a:spcBef>
                <a:spcPts val="620"/>
              </a:spcBef>
              <a:spcAft>
                <a:spcPts val="0"/>
              </a:spcAft>
              <a:buClr>
                <a:schemeClr val="dk1"/>
              </a:buClr>
              <a:buSzPts val="3100"/>
              <a:buFont typeface="Arial"/>
              <a:buNone/>
              <a:defRPr/>
            </a:lvl8pPr>
            <a:lvl9pPr lvl="8" algn="ctr">
              <a:spcBef>
                <a:spcPts val="620"/>
              </a:spcBef>
              <a:spcAft>
                <a:spcPts val="0"/>
              </a:spcAft>
              <a:buClr>
                <a:schemeClr val="dk1"/>
              </a:buClr>
              <a:buSzPts val="3100"/>
              <a:buFont typeface="Arial"/>
              <a:buNone/>
              <a:defRPr/>
            </a:lvl9pPr>
          </a:lstStyle>
          <a:p>
            <a:endParaRPr/>
          </a:p>
        </p:txBody>
      </p:sp>
      <p:sp>
        <p:nvSpPr>
          <p:cNvPr id="99" name="Google Shape;99;p35"/>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5"/>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5"/>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6"/>
          <p:cNvSpPr txBox="1">
            <a:spLocks noGrp="1"/>
          </p:cNvSpPr>
          <p:nvPr>
            <p:ph type="title"/>
          </p:nvPr>
        </p:nvSpPr>
        <p:spPr>
          <a:xfrm>
            <a:off x="1285743" y="5875867"/>
            <a:ext cx="13835142" cy="18161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sz="6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4" name="Google Shape;104;p36"/>
          <p:cNvSpPr txBox="1">
            <a:spLocks noGrp="1"/>
          </p:cNvSpPr>
          <p:nvPr>
            <p:ph type="body" idx="1"/>
          </p:nvPr>
        </p:nvSpPr>
        <p:spPr>
          <a:xfrm>
            <a:off x="1285743" y="3875619"/>
            <a:ext cx="13835142" cy="2000249"/>
          </a:xfrm>
          <a:prstGeom prst="rect">
            <a:avLst/>
          </a:prstGeom>
          <a:noFill/>
          <a:ln>
            <a:noFill/>
          </a:ln>
        </p:spPr>
        <p:txBody>
          <a:bodyPr spcFirstLastPara="1" wrap="square" lIns="143675" tIns="71825" rIns="143675" bIns="71825" anchor="b" anchorCtr="0">
            <a:noAutofit/>
          </a:bodyPr>
          <a:lstStyle>
            <a:lvl1pPr marL="457200" lvl="0" indent="-228600" algn="l">
              <a:spcBef>
                <a:spcPts val="620"/>
              </a:spcBef>
              <a:spcAft>
                <a:spcPts val="0"/>
              </a:spcAft>
              <a:buClr>
                <a:schemeClr val="dk1"/>
              </a:buClr>
              <a:buSzPts val="3100"/>
              <a:buFont typeface="Arial"/>
              <a:buNone/>
              <a:defRPr sz="3100"/>
            </a:lvl1pPr>
            <a:lvl2pPr marL="914400" lvl="1" indent="-228600" algn="l">
              <a:spcBef>
                <a:spcPts val="560"/>
              </a:spcBef>
              <a:spcAft>
                <a:spcPts val="0"/>
              </a:spcAft>
              <a:buClr>
                <a:schemeClr val="dk1"/>
              </a:buClr>
              <a:buSzPts val="2800"/>
              <a:buFont typeface="Arial"/>
              <a:buNone/>
              <a:defRPr sz="2800"/>
            </a:lvl2pPr>
            <a:lvl3pPr marL="1371600" lvl="2" indent="-228600" algn="l">
              <a:spcBef>
                <a:spcPts val="500"/>
              </a:spcBef>
              <a:spcAft>
                <a:spcPts val="0"/>
              </a:spcAft>
              <a:buClr>
                <a:schemeClr val="dk1"/>
              </a:buClr>
              <a:buSzPts val="2500"/>
              <a:buFont typeface="Arial"/>
              <a:buNone/>
              <a:defRPr sz="2500"/>
            </a:lvl3pPr>
            <a:lvl4pPr marL="1828800" lvl="3" indent="-228600" algn="l">
              <a:spcBef>
                <a:spcPts val="440"/>
              </a:spcBef>
              <a:spcAft>
                <a:spcPts val="0"/>
              </a:spcAft>
              <a:buClr>
                <a:schemeClr val="dk1"/>
              </a:buClr>
              <a:buSzPts val="2200"/>
              <a:buFont typeface="Arial"/>
              <a:buNone/>
              <a:defRPr sz="2200"/>
            </a:lvl4pPr>
            <a:lvl5pPr marL="2286000" lvl="4" indent="-228600" algn="l">
              <a:spcBef>
                <a:spcPts val="440"/>
              </a:spcBef>
              <a:spcAft>
                <a:spcPts val="0"/>
              </a:spcAft>
              <a:buClr>
                <a:schemeClr val="dk1"/>
              </a:buClr>
              <a:buSzPts val="2200"/>
              <a:buFont typeface="Arial"/>
              <a:buNone/>
              <a:defRPr sz="2200"/>
            </a:lvl5pPr>
            <a:lvl6pPr marL="2743200" lvl="5" indent="-228600" algn="l">
              <a:spcBef>
                <a:spcPts val="440"/>
              </a:spcBef>
              <a:spcAft>
                <a:spcPts val="0"/>
              </a:spcAft>
              <a:buClr>
                <a:schemeClr val="dk1"/>
              </a:buClr>
              <a:buSzPts val="2200"/>
              <a:buFont typeface="Arial"/>
              <a:buNone/>
              <a:defRPr sz="2200"/>
            </a:lvl6pPr>
            <a:lvl7pPr marL="3200400" lvl="6" indent="-228600" algn="l">
              <a:spcBef>
                <a:spcPts val="440"/>
              </a:spcBef>
              <a:spcAft>
                <a:spcPts val="0"/>
              </a:spcAft>
              <a:buClr>
                <a:schemeClr val="dk1"/>
              </a:buClr>
              <a:buSzPts val="2200"/>
              <a:buFont typeface="Arial"/>
              <a:buNone/>
              <a:defRPr sz="2200"/>
            </a:lvl7pPr>
            <a:lvl8pPr marL="3657600" lvl="7" indent="-228600" algn="l">
              <a:spcBef>
                <a:spcPts val="440"/>
              </a:spcBef>
              <a:spcAft>
                <a:spcPts val="0"/>
              </a:spcAft>
              <a:buClr>
                <a:schemeClr val="dk1"/>
              </a:buClr>
              <a:buSzPts val="2200"/>
              <a:buFont typeface="Arial"/>
              <a:buNone/>
              <a:defRPr sz="2200"/>
            </a:lvl8pPr>
            <a:lvl9pPr marL="4114800" lvl="8" indent="-228600" algn="l">
              <a:spcBef>
                <a:spcPts val="440"/>
              </a:spcBef>
              <a:spcAft>
                <a:spcPts val="0"/>
              </a:spcAft>
              <a:buClr>
                <a:schemeClr val="dk1"/>
              </a:buClr>
              <a:buSzPts val="2200"/>
              <a:buFont typeface="Arial"/>
              <a:buNone/>
              <a:defRPr sz="2200"/>
            </a:lvl9pPr>
          </a:lstStyle>
          <a:p>
            <a:endParaRPr/>
          </a:p>
        </p:txBody>
      </p:sp>
      <p:sp>
        <p:nvSpPr>
          <p:cNvPr id="105" name="Google Shape;105;p36"/>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6"/>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6"/>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7"/>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0" name="Google Shape;110;p37"/>
          <p:cNvSpPr txBox="1">
            <a:spLocks noGrp="1"/>
          </p:cNvSpPr>
          <p:nvPr>
            <p:ph type="body" idx="1"/>
          </p:nvPr>
        </p:nvSpPr>
        <p:spPr>
          <a:xfrm>
            <a:off x="813832" y="2133602"/>
            <a:ext cx="7188848" cy="6034617"/>
          </a:xfrm>
          <a:prstGeom prst="rect">
            <a:avLst/>
          </a:prstGeom>
          <a:noFill/>
          <a:ln>
            <a:noFill/>
          </a:ln>
        </p:spPr>
        <p:txBody>
          <a:bodyPr spcFirstLastPara="1" wrap="square" lIns="143675" tIns="71825" rIns="143675" bIns="71825" anchor="t" anchorCtr="0">
            <a:noAutofit/>
          </a:bodyPr>
          <a:lstStyle>
            <a:lvl1pPr marL="457200" lvl="0" indent="-508000" algn="l">
              <a:spcBef>
                <a:spcPts val="880"/>
              </a:spcBef>
              <a:spcAft>
                <a:spcPts val="0"/>
              </a:spcAft>
              <a:buClr>
                <a:schemeClr val="dk1"/>
              </a:buClr>
              <a:buSzPts val="4400"/>
              <a:buFont typeface="Arial"/>
              <a:buChar char="•"/>
              <a:defRPr sz="4400"/>
            </a:lvl1pPr>
            <a:lvl2pPr marL="914400" lvl="1" indent="-469900" algn="l">
              <a:spcBef>
                <a:spcPts val="760"/>
              </a:spcBef>
              <a:spcAft>
                <a:spcPts val="0"/>
              </a:spcAft>
              <a:buClr>
                <a:schemeClr val="dk1"/>
              </a:buClr>
              <a:buSzPts val="3800"/>
              <a:buFont typeface="Arial"/>
              <a:buChar char="–"/>
              <a:defRPr sz="3800"/>
            </a:lvl2pPr>
            <a:lvl3pPr marL="1371600" lvl="2" indent="-425450" algn="l">
              <a:spcBef>
                <a:spcPts val="620"/>
              </a:spcBef>
              <a:spcAft>
                <a:spcPts val="0"/>
              </a:spcAft>
              <a:buClr>
                <a:schemeClr val="dk1"/>
              </a:buClr>
              <a:buSzPts val="3100"/>
              <a:buFont typeface="Arial"/>
              <a:buChar char="•"/>
              <a:defRPr sz="3100"/>
            </a:lvl3pPr>
            <a:lvl4pPr marL="1828800" lvl="3" indent="-406400" algn="l">
              <a:spcBef>
                <a:spcPts val="560"/>
              </a:spcBef>
              <a:spcAft>
                <a:spcPts val="0"/>
              </a:spcAft>
              <a:buClr>
                <a:schemeClr val="dk1"/>
              </a:buClr>
              <a:buSzPts val="2800"/>
              <a:buFont typeface="Arial"/>
              <a:buChar char="–"/>
              <a:defRPr sz="2800"/>
            </a:lvl4pPr>
            <a:lvl5pPr marL="2286000" lvl="4" indent="-406400" algn="l">
              <a:spcBef>
                <a:spcPts val="560"/>
              </a:spcBef>
              <a:spcAft>
                <a:spcPts val="0"/>
              </a:spcAft>
              <a:buClr>
                <a:schemeClr val="dk1"/>
              </a:buClr>
              <a:buSzPts val="2800"/>
              <a:buFont typeface="Arial"/>
              <a:buChar char="»"/>
              <a:defRPr sz="2800"/>
            </a:lvl5pPr>
            <a:lvl6pPr marL="2743200" lvl="5" indent="-406400" algn="l">
              <a:spcBef>
                <a:spcPts val="560"/>
              </a:spcBef>
              <a:spcAft>
                <a:spcPts val="0"/>
              </a:spcAft>
              <a:buClr>
                <a:schemeClr val="dk1"/>
              </a:buClr>
              <a:buSzPts val="2800"/>
              <a:buFont typeface="Arial"/>
              <a:buChar char="»"/>
              <a:defRPr sz="2800"/>
            </a:lvl6pPr>
            <a:lvl7pPr marL="3200400" lvl="6" indent="-406400" algn="l">
              <a:spcBef>
                <a:spcPts val="560"/>
              </a:spcBef>
              <a:spcAft>
                <a:spcPts val="0"/>
              </a:spcAft>
              <a:buClr>
                <a:schemeClr val="dk1"/>
              </a:buClr>
              <a:buSzPts val="2800"/>
              <a:buFont typeface="Arial"/>
              <a:buChar char="»"/>
              <a:defRPr sz="2800"/>
            </a:lvl7pPr>
            <a:lvl8pPr marL="3657600" lvl="7" indent="-406400" algn="l">
              <a:spcBef>
                <a:spcPts val="560"/>
              </a:spcBef>
              <a:spcAft>
                <a:spcPts val="0"/>
              </a:spcAft>
              <a:buClr>
                <a:schemeClr val="dk1"/>
              </a:buClr>
              <a:buSzPts val="2800"/>
              <a:buFont typeface="Arial"/>
              <a:buChar char="»"/>
              <a:defRPr sz="2800"/>
            </a:lvl8pPr>
            <a:lvl9pPr marL="4114800" lvl="8" indent="-406400" algn="l">
              <a:spcBef>
                <a:spcPts val="560"/>
              </a:spcBef>
              <a:spcAft>
                <a:spcPts val="0"/>
              </a:spcAft>
              <a:buClr>
                <a:schemeClr val="dk1"/>
              </a:buClr>
              <a:buSzPts val="2800"/>
              <a:buFont typeface="Arial"/>
              <a:buChar char="»"/>
              <a:defRPr sz="2800"/>
            </a:lvl9pPr>
          </a:lstStyle>
          <a:p>
            <a:endParaRPr/>
          </a:p>
        </p:txBody>
      </p:sp>
      <p:sp>
        <p:nvSpPr>
          <p:cNvPr id="111" name="Google Shape;111;p37"/>
          <p:cNvSpPr txBox="1">
            <a:spLocks noGrp="1"/>
          </p:cNvSpPr>
          <p:nvPr>
            <p:ph type="body" idx="2"/>
          </p:nvPr>
        </p:nvSpPr>
        <p:spPr>
          <a:xfrm>
            <a:off x="8273958" y="2133602"/>
            <a:ext cx="7188848" cy="6034617"/>
          </a:xfrm>
          <a:prstGeom prst="rect">
            <a:avLst/>
          </a:prstGeom>
          <a:noFill/>
          <a:ln>
            <a:noFill/>
          </a:ln>
        </p:spPr>
        <p:txBody>
          <a:bodyPr spcFirstLastPara="1" wrap="square" lIns="143675" tIns="71825" rIns="143675" bIns="71825" anchor="t" anchorCtr="0">
            <a:noAutofit/>
          </a:bodyPr>
          <a:lstStyle>
            <a:lvl1pPr marL="457200" lvl="0" indent="-508000" algn="l">
              <a:spcBef>
                <a:spcPts val="880"/>
              </a:spcBef>
              <a:spcAft>
                <a:spcPts val="0"/>
              </a:spcAft>
              <a:buClr>
                <a:schemeClr val="dk1"/>
              </a:buClr>
              <a:buSzPts val="4400"/>
              <a:buFont typeface="Arial"/>
              <a:buChar char="•"/>
              <a:defRPr sz="4400"/>
            </a:lvl1pPr>
            <a:lvl2pPr marL="914400" lvl="1" indent="-469900" algn="l">
              <a:spcBef>
                <a:spcPts val="760"/>
              </a:spcBef>
              <a:spcAft>
                <a:spcPts val="0"/>
              </a:spcAft>
              <a:buClr>
                <a:schemeClr val="dk1"/>
              </a:buClr>
              <a:buSzPts val="3800"/>
              <a:buFont typeface="Arial"/>
              <a:buChar char="–"/>
              <a:defRPr sz="3800"/>
            </a:lvl2pPr>
            <a:lvl3pPr marL="1371600" lvl="2" indent="-425450" algn="l">
              <a:spcBef>
                <a:spcPts val="620"/>
              </a:spcBef>
              <a:spcAft>
                <a:spcPts val="0"/>
              </a:spcAft>
              <a:buClr>
                <a:schemeClr val="dk1"/>
              </a:buClr>
              <a:buSzPts val="3100"/>
              <a:buFont typeface="Arial"/>
              <a:buChar char="•"/>
              <a:defRPr sz="3100"/>
            </a:lvl3pPr>
            <a:lvl4pPr marL="1828800" lvl="3" indent="-406400" algn="l">
              <a:spcBef>
                <a:spcPts val="560"/>
              </a:spcBef>
              <a:spcAft>
                <a:spcPts val="0"/>
              </a:spcAft>
              <a:buClr>
                <a:schemeClr val="dk1"/>
              </a:buClr>
              <a:buSzPts val="2800"/>
              <a:buFont typeface="Arial"/>
              <a:buChar char="–"/>
              <a:defRPr sz="2800"/>
            </a:lvl4pPr>
            <a:lvl5pPr marL="2286000" lvl="4" indent="-406400" algn="l">
              <a:spcBef>
                <a:spcPts val="560"/>
              </a:spcBef>
              <a:spcAft>
                <a:spcPts val="0"/>
              </a:spcAft>
              <a:buClr>
                <a:schemeClr val="dk1"/>
              </a:buClr>
              <a:buSzPts val="2800"/>
              <a:buFont typeface="Arial"/>
              <a:buChar char="»"/>
              <a:defRPr sz="2800"/>
            </a:lvl5pPr>
            <a:lvl6pPr marL="2743200" lvl="5" indent="-406400" algn="l">
              <a:spcBef>
                <a:spcPts val="560"/>
              </a:spcBef>
              <a:spcAft>
                <a:spcPts val="0"/>
              </a:spcAft>
              <a:buClr>
                <a:schemeClr val="dk1"/>
              </a:buClr>
              <a:buSzPts val="2800"/>
              <a:buFont typeface="Arial"/>
              <a:buChar char="»"/>
              <a:defRPr sz="2800"/>
            </a:lvl6pPr>
            <a:lvl7pPr marL="3200400" lvl="6" indent="-406400" algn="l">
              <a:spcBef>
                <a:spcPts val="560"/>
              </a:spcBef>
              <a:spcAft>
                <a:spcPts val="0"/>
              </a:spcAft>
              <a:buClr>
                <a:schemeClr val="dk1"/>
              </a:buClr>
              <a:buSzPts val="2800"/>
              <a:buFont typeface="Arial"/>
              <a:buChar char="»"/>
              <a:defRPr sz="2800"/>
            </a:lvl7pPr>
            <a:lvl8pPr marL="3657600" lvl="7" indent="-406400" algn="l">
              <a:spcBef>
                <a:spcPts val="560"/>
              </a:spcBef>
              <a:spcAft>
                <a:spcPts val="0"/>
              </a:spcAft>
              <a:buClr>
                <a:schemeClr val="dk1"/>
              </a:buClr>
              <a:buSzPts val="2800"/>
              <a:buFont typeface="Arial"/>
              <a:buChar char="»"/>
              <a:defRPr sz="2800"/>
            </a:lvl8pPr>
            <a:lvl9pPr marL="4114800" lvl="8" indent="-406400" algn="l">
              <a:spcBef>
                <a:spcPts val="560"/>
              </a:spcBef>
              <a:spcAft>
                <a:spcPts val="0"/>
              </a:spcAft>
              <a:buClr>
                <a:schemeClr val="dk1"/>
              </a:buClr>
              <a:buSzPts val="2800"/>
              <a:buFont typeface="Arial"/>
              <a:buChar char="»"/>
              <a:defRPr sz="2800"/>
            </a:lvl9pPr>
          </a:lstStyle>
          <a:p>
            <a:endParaRPr/>
          </a:p>
        </p:txBody>
      </p:sp>
      <p:sp>
        <p:nvSpPr>
          <p:cNvPr id="112" name="Google Shape;112;p37"/>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7"/>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7"/>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38"/>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7" name="Google Shape;117;p38"/>
          <p:cNvSpPr txBox="1">
            <a:spLocks noGrp="1"/>
          </p:cNvSpPr>
          <p:nvPr>
            <p:ph type="body" idx="1"/>
          </p:nvPr>
        </p:nvSpPr>
        <p:spPr>
          <a:xfrm>
            <a:off x="813832" y="2046817"/>
            <a:ext cx="7191675" cy="853016"/>
          </a:xfrm>
          <a:prstGeom prst="rect">
            <a:avLst/>
          </a:prstGeom>
          <a:noFill/>
          <a:ln>
            <a:noFill/>
          </a:ln>
        </p:spPr>
        <p:txBody>
          <a:bodyPr spcFirstLastPara="1" wrap="square" lIns="143675" tIns="71825" rIns="143675" bIns="71825" anchor="b" anchorCtr="0">
            <a:noAutofit/>
          </a:bodyPr>
          <a:lstStyle>
            <a:lvl1pPr marL="457200" lvl="0" indent="-228600" algn="l">
              <a:spcBef>
                <a:spcPts val="760"/>
              </a:spcBef>
              <a:spcAft>
                <a:spcPts val="0"/>
              </a:spcAft>
              <a:buClr>
                <a:schemeClr val="dk1"/>
              </a:buClr>
              <a:buSzPts val="3800"/>
              <a:buFont typeface="Arial"/>
              <a:buNone/>
              <a:defRPr sz="3800" b="1"/>
            </a:lvl1pPr>
            <a:lvl2pPr marL="914400" lvl="1" indent="-228600" algn="l">
              <a:spcBef>
                <a:spcPts val="620"/>
              </a:spcBef>
              <a:spcAft>
                <a:spcPts val="0"/>
              </a:spcAft>
              <a:buClr>
                <a:schemeClr val="dk1"/>
              </a:buClr>
              <a:buSzPts val="3100"/>
              <a:buFont typeface="Arial"/>
              <a:buNone/>
              <a:defRPr sz="3100" b="1"/>
            </a:lvl2pPr>
            <a:lvl3pPr marL="1371600" lvl="2" indent="-228600" algn="l">
              <a:spcBef>
                <a:spcPts val="560"/>
              </a:spcBef>
              <a:spcAft>
                <a:spcPts val="0"/>
              </a:spcAft>
              <a:buClr>
                <a:schemeClr val="dk1"/>
              </a:buClr>
              <a:buSzPts val="2800"/>
              <a:buFont typeface="Arial"/>
              <a:buNone/>
              <a:defRPr sz="2800" b="1"/>
            </a:lvl3pPr>
            <a:lvl4pPr marL="1828800" lvl="3" indent="-228600" algn="l">
              <a:spcBef>
                <a:spcPts val="500"/>
              </a:spcBef>
              <a:spcAft>
                <a:spcPts val="0"/>
              </a:spcAft>
              <a:buClr>
                <a:schemeClr val="dk1"/>
              </a:buClr>
              <a:buSzPts val="2500"/>
              <a:buFont typeface="Arial"/>
              <a:buNone/>
              <a:defRPr sz="2500" b="1"/>
            </a:lvl4pPr>
            <a:lvl5pPr marL="2286000" lvl="4" indent="-228600" algn="l">
              <a:spcBef>
                <a:spcPts val="500"/>
              </a:spcBef>
              <a:spcAft>
                <a:spcPts val="0"/>
              </a:spcAft>
              <a:buClr>
                <a:schemeClr val="dk1"/>
              </a:buClr>
              <a:buSzPts val="2500"/>
              <a:buFont typeface="Arial"/>
              <a:buNone/>
              <a:defRPr sz="2500" b="1"/>
            </a:lvl5pPr>
            <a:lvl6pPr marL="2743200" lvl="5" indent="-228600" algn="l">
              <a:spcBef>
                <a:spcPts val="500"/>
              </a:spcBef>
              <a:spcAft>
                <a:spcPts val="0"/>
              </a:spcAft>
              <a:buClr>
                <a:schemeClr val="dk1"/>
              </a:buClr>
              <a:buSzPts val="2500"/>
              <a:buFont typeface="Arial"/>
              <a:buNone/>
              <a:defRPr sz="2500" b="1"/>
            </a:lvl6pPr>
            <a:lvl7pPr marL="3200400" lvl="6" indent="-228600" algn="l">
              <a:spcBef>
                <a:spcPts val="500"/>
              </a:spcBef>
              <a:spcAft>
                <a:spcPts val="0"/>
              </a:spcAft>
              <a:buClr>
                <a:schemeClr val="dk1"/>
              </a:buClr>
              <a:buSzPts val="2500"/>
              <a:buFont typeface="Arial"/>
              <a:buNone/>
              <a:defRPr sz="2500" b="1"/>
            </a:lvl7pPr>
            <a:lvl8pPr marL="3657600" lvl="7" indent="-228600" algn="l">
              <a:spcBef>
                <a:spcPts val="500"/>
              </a:spcBef>
              <a:spcAft>
                <a:spcPts val="0"/>
              </a:spcAft>
              <a:buClr>
                <a:schemeClr val="dk1"/>
              </a:buClr>
              <a:buSzPts val="2500"/>
              <a:buFont typeface="Arial"/>
              <a:buNone/>
              <a:defRPr sz="2500" b="1"/>
            </a:lvl8pPr>
            <a:lvl9pPr marL="4114800" lvl="8" indent="-228600" algn="l">
              <a:spcBef>
                <a:spcPts val="500"/>
              </a:spcBef>
              <a:spcAft>
                <a:spcPts val="0"/>
              </a:spcAft>
              <a:buClr>
                <a:schemeClr val="dk1"/>
              </a:buClr>
              <a:buSzPts val="2500"/>
              <a:buFont typeface="Arial"/>
              <a:buNone/>
              <a:defRPr sz="2500" b="1"/>
            </a:lvl9pPr>
          </a:lstStyle>
          <a:p>
            <a:endParaRPr/>
          </a:p>
        </p:txBody>
      </p:sp>
      <p:sp>
        <p:nvSpPr>
          <p:cNvPr id="118" name="Google Shape;118;p38"/>
          <p:cNvSpPr txBox="1">
            <a:spLocks noGrp="1"/>
          </p:cNvSpPr>
          <p:nvPr>
            <p:ph type="body" idx="2"/>
          </p:nvPr>
        </p:nvSpPr>
        <p:spPr>
          <a:xfrm>
            <a:off x="813832" y="2899833"/>
            <a:ext cx="7191675" cy="5268384"/>
          </a:xfrm>
          <a:prstGeom prst="rect">
            <a:avLst/>
          </a:prstGeom>
          <a:noFill/>
          <a:ln>
            <a:noFill/>
          </a:ln>
        </p:spPr>
        <p:txBody>
          <a:bodyPr spcFirstLastPara="1" wrap="square" lIns="143675" tIns="71825" rIns="143675" bIns="71825" anchor="t" anchorCtr="0">
            <a:noAutofit/>
          </a:bodyPr>
          <a:lstStyle>
            <a:lvl1pPr marL="457200" lvl="0" indent="-469900" algn="l">
              <a:spcBef>
                <a:spcPts val="760"/>
              </a:spcBef>
              <a:spcAft>
                <a:spcPts val="0"/>
              </a:spcAft>
              <a:buClr>
                <a:schemeClr val="dk1"/>
              </a:buClr>
              <a:buSzPts val="3800"/>
              <a:buFont typeface="Arial"/>
              <a:buChar char="•"/>
              <a:defRPr sz="3800"/>
            </a:lvl1pPr>
            <a:lvl2pPr marL="914400" lvl="1" indent="-425450" algn="l">
              <a:spcBef>
                <a:spcPts val="620"/>
              </a:spcBef>
              <a:spcAft>
                <a:spcPts val="0"/>
              </a:spcAft>
              <a:buClr>
                <a:schemeClr val="dk1"/>
              </a:buClr>
              <a:buSzPts val="3100"/>
              <a:buFont typeface="Arial"/>
              <a:buChar char="–"/>
              <a:defRPr sz="3100"/>
            </a:lvl2pPr>
            <a:lvl3pPr marL="1371600" lvl="2" indent="-406400" algn="l">
              <a:spcBef>
                <a:spcPts val="560"/>
              </a:spcBef>
              <a:spcAft>
                <a:spcPts val="0"/>
              </a:spcAft>
              <a:buClr>
                <a:schemeClr val="dk1"/>
              </a:buClr>
              <a:buSzPts val="2800"/>
              <a:buFont typeface="Arial"/>
              <a:buChar char="•"/>
              <a:defRPr sz="2800"/>
            </a:lvl3pPr>
            <a:lvl4pPr marL="1828800" lvl="3" indent="-387350" algn="l">
              <a:spcBef>
                <a:spcPts val="500"/>
              </a:spcBef>
              <a:spcAft>
                <a:spcPts val="0"/>
              </a:spcAft>
              <a:buClr>
                <a:schemeClr val="dk1"/>
              </a:buClr>
              <a:buSzPts val="2500"/>
              <a:buFont typeface="Arial"/>
              <a:buChar char="–"/>
              <a:defRPr sz="2500"/>
            </a:lvl4pPr>
            <a:lvl5pPr marL="2286000" lvl="4" indent="-387350" algn="l">
              <a:spcBef>
                <a:spcPts val="500"/>
              </a:spcBef>
              <a:spcAft>
                <a:spcPts val="0"/>
              </a:spcAft>
              <a:buClr>
                <a:schemeClr val="dk1"/>
              </a:buClr>
              <a:buSzPts val="2500"/>
              <a:buFont typeface="Arial"/>
              <a:buChar char="»"/>
              <a:defRPr sz="2500"/>
            </a:lvl5pPr>
            <a:lvl6pPr marL="2743200" lvl="5" indent="-387350" algn="l">
              <a:spcBef>
                <a:spcPts val="500"/>
              </a:spcBef>
              <a:spcAft>
                <a:spcPts val="0"/>
              </a:spcAft>
              <a:buClr>
                <a:schemeClr val="dk1"/>
              </a:buClr>
              <a:buSzPts val="2500"/>
              <a:buFont typeface="Arial"/>
              <a:buChar char="»"/>
              <a:defRPr sz="2500"/>
            </a:lvl6pPr>
            <a:lvl7pPr marL="3200400" lvl="6" indent="-387350" algn="l">
              <a:spcBef>
                <a:spcPts val="500"/>
              </a:spcBef>
              <a:spcAft>
                <a:spcPts val="0"/>
              </a:spcAft>
              <a:buClr>
                <a:schemeClr val="dk1"/>
              </a:buClr>
              <a:buSzPts val="2500"/>
              <a:buFont typeface="Arial"/>
              <a:buChar char="»"/>
              <a:defRPr sz="2500"/>
            </a:lvl7pPr>
            <a:lvl8pPr marL="3657600" lvl="7" indent="-387350" algn="l">
              <a:spcBef>
                <a:spcPts val="500"/>
              </a:spcBef>
              <a:spcAft>
                <a:spcPts val="0"/>
              </a:spcAft>
              <a:buClr>
                <a:schemeClr val="dk1"/>
              </a:buClr>
              <a:buSzPts val="2500"/>
              <a:buFont typeface="Arial"/>
              <a:buChar char="»"/>
              <a:defRPr sz="2500"/>
            </a:lvl8pPr>
            <a:lvl9pPr marL="4114800" lvl="8" indent="-387350" algn="l">
              <a:spcBef>
                <a:spcPts val="500"/>
              </a:spcBef>
              <a:spcAft>
                <a:spcPts val="0"/>
              </a:spcAft>
              <a:buClr>
                <a:schemeClr val="dk1"/>
              </a:buClr>
              <a:buSzPts val="2500"/>
              <a:buFont typeface="Arial"/>
              <a:buChar char="»"/>
              <a:defRPr sz="2500"/>
            </a:lvl9pPr>
          </a:lstStyle>
          <a:p>
            <a:endParaRPr/>
          </a:p>
        </p:txBody>
      </p:sp>
      <p:sp>
        <p:nvSpPr>
          <p:cNvPr id="119" name="Google Shape;119;p38"/>
          <p:cNvSpPr txBox="1">
            <a:spLocks noGrp="1"/>
          </p:cNvSpPr>
          <p:nvPr>
            <p:ph type="body" idx="3"/>
          </p:nvPr>
        </p:nvSpPr>
        <p:spPr>
          <a:xfrm>
            <a:off x="8268307" y="2046817"/>
            <a:ext cx="7194500" cy="853016"/>
          </a:xfrm>
          <a:prstGeom prst="rect">
            <a:avLst/>
          </a:prstGeom>
          <a:noFill/>
          <a:ln>
            <a:noFill/>
          </a:ln>
        </p:spPr>
        <p:txBody>
          <a:bodyPr spcFirstLastPara="1" wrap="square" lIns="143675" tIns="71825" rIns="143675" bIns="71825" anchor="b" anchorCtr="0">
            <a:noAutofit/>
          </a:bodyPr>
          <a:lstStyle>
            <a:lvl1pPr marL="457200" lvl="0" indent="-228600" algn="l">
              <a:spcBef>
                <a:spcPts val="760"/>
              </a:spcBef>
              <a:spcAft>
                <a:spcPts val="0"/>
              </a:spcAft>
              <a:buClr>
                <a:schemeClr val="dk1"/>
              </a:buClr>
              <a:buSzPts val="3800"/>
              <a:buFont typeface="Arial"/>
              <a:buNone/>
              <a:defRPr sz="3800" b="1"/>
            </a:lvl1pPr>
            <a:lvl2pPr marL="914400" lvl="1" indent="-228600" algn="l">
              <a:spcBef>
                <a:spcPts val="620"/>
              </a:spcBef>
              <a:spcAft>
                <a:spcPts val="0"/>
              </a:spcAft>
              <a:buClr>
                <a:schemeClr val="dk1"/>
              </a:buClr>
              <a:buSzPts val="3100"/>
              <a:buFont typeface="Arial"/>
              <a:buNone/>
              <a:defRPr sz="3100" b="1"/>
            </a:lvl2pPr>
            <a:lvl3pPr marL="1371600" lvl="2" indent="-228600" algn="l">
              <a:spcBef>
                <a:spcPts val="560"/>
              </a:spcBef>
              <a:spcAft>
                <a:spcPts val="0"/>
              </a:spcAft>
              <a:buClr>
                <a:schemeClr val="dk1"/>
              </a:buClr>
              <a:buSzPts val="2800"/>
              <a:buFont typeface="Arial"/>
              <a:buNone/>
              <a:defRPr sz="2800" b="1"/>
            </a:lvl3pPr>
            <a:lvl4pPr marL="1828800" lvl="3" indent="-228600" algn="l">
              <a:spcBef>
                <a:spcPts val="500"/>
              </a:spcBef>
              <a:spcAft>
                <a:spcPts val="0"/>
              </a:spcAft>
              <a:buClr>
                <a:schemeClr val="dk1"/>
              </a:buClr>
              <a:buSzPts val="2500"/>
              <a:buFont typeface="Arial"/>
              <a:buNone/>
              <a:defRPr sz="2500" b="1"/>
            </a:lvl4pPr>
            <a:lvl5pPr marL="2286000" lvl="4" indent="-228600" algn="l">
              <a:spcBef>
                <a:spcPts val="500"/>
              </a:spcBef>
              <a:spcAft>
                <a:spcPts val="0"/>
              </a:spcAft>
              <a:buClr>
                <a:schemeClr val="dk1"/>
              </a:buClr>
              <a:buSzPts val="2500"/>
              <a:buFont typeface="Arial"/>
              <a:buNone/>
              <a:defRPr sz="2500" b="1"/>
            </a:lvl5pPr>
            <a:lvl6pPr marL="2743200" lvl="5" indent="-228600" algn="l">
              <a:spcBef>
                <a:spcPts val="500"/>
              </a:spcBef>
              <a:spcAft>
                <a:spcPts val="0"/>
              </a:spcAft>
              <a:buClr>
                <a:schemeClr val="dk1"/>
              </a:buClr>
              <a:buSzPts val="2500"/>
              <a:buFont typeface="Arial"/>
              <a:buNone/>
              <a:defRPr sz="2500" b="1"/>
            </a:lvl6pPr>
            <a:lvl7pPr marL="3200400" lvl="6" indent="-228600" algn="l">
              <a:spcBef>
                <a:spcPts val="500"/>
              </a:spcBef>
              <a:spcAft>
                <a:spcPts val="0"/>
              </a:spcAft>
              <a:buClr>
                <a:schemeClr val="dk1"/>
              </a:buClr>
              <a:buSzPts val="2500"/>
              <a:buFont typeface="Arial"/>
              <a:buNone/>
              <a:defRPr sz="2500" b="1"/>
            </a:lvl7pPr>
            <a:lvl8pPr marL="3657600" lvl="7" indent="-228600" algn="l">
              <a:spcBef>
                <a:spcPts val="500"/>
              </a:spcBef>
              <a:spcAft>
                <a:spcPts val="0"/>
              </a:spcAft>
              <a:buClr>
                <a:schemeClr val="dk1"/>
              </a:buClr>
              <a:buSzPts val="2500"/>
              <a:buFont typeface="Arial"/>
              <a:buNone/>
              <a:defRPr sz="2500" b="1"/>
            </a:lvl8pPr>
            <a:lvl9pPr marL="4114800" lvl="8" indent="-228600" algn="l">
              <a:spcBef>
                <a:spcPts val="500"/>
              </a:spcBef>
              <a:spcAft>
                <a:spcPts val="0"/>
              </a:spcAft>
              <a:buClr>
                <a:schemeClr val="dk1"/>
              </a:buClr>
              <a:buSzPts val="2500"/>
              <a:buFont typeface="Arial"/>
              <a:buNone/>
              <a:defRPr sz="2500" b="1"/>
            </a:lvl9pPr>
          </a:lstStyle>
          <a:p>
            <a:endParaRPr/>
          </a:p>
        </p:txBody>
      </p:sp>
      <p:sp>
        <p:nvSpPr>
          <p:cNvPr id="120" name="Google Shape;120;p38"/>
          <p:cNvSpPr txBox="1">
            <a:spLocks noGrp="1"/>
          </p:cNvSpPr>
          <p:nvPr>
            <p:ph type="body" idx="4"/>
          </p:nvPr>
        </p:nvSpPr>
        <p:spPr>
          <a:xfrm>
            <a:off x="8268307" y="2899833"/>
            <a:ext cx="7194500" cy="5268384"/>
          </a:xfrm>
          <a:prstGeom prst="rect">
            <a:avLst/>
          </a:prstGeom>
          <a:noFill/>
          <a:ln>
            <a:noFill/>
          </a:ln>
        </p:spPr>
        <p:txBody>
          <a:bodyPr spcFirstLastPara="1" wrap="square" lIns="143675" tIns="71825" rIns="143675" bIns="71825" anchor="t" anchorCtr="0">
            <a:noAutofit/>
          </a:bodyPr>
          <a:lstStyle>
            <a:lvl1pPr marL="457200" lvl="0" indent="-469900" algn="l">
              <a:spcBef>
                <a:spcPts val="760"/>
              </a:spcBef>
              <a:spcAft>
                <a:spcPts val="0"/>
              </a:spcAft>
              <a:buClr>
                <a:schemeClr val="dk1"/>
              </a:buClr>
              <a:buSzPts val="3800"/>
              <a:buFont typeface="Arial"/>
              <a:buChar char="•"/>
              <a:defRPr sz="3800"/>
            </a:lvl1pPr>
            <a:lvl2pPr marL="914400" lvl="1" indent="-425450" algn="l">
              <a:spcBef>
                <a:spcPts val="620"/>
              </a:spcBef>
              <a:spcAft>
                <a:spcPts val="0"/>
              </a:spcAft>
              <a:buClr>
                <a:schemeClr val="dk1"/>
              </a:buClr>
              <a:buSzPts val="3100"/>
              <a:buFont typeface="Arial"/>
              <a:buChar char="–"/>
              <a:defRPr sz="3100"/>
            </a:lvl2pPr>
            <a:lvl3pPr marL="1371600" lvl="2" indent="-406400" algn="l">
              <a:spcBef>
                <a:spcPts val="560"/>
              </a:spcBef>
              <a:spcAft>
                <a:spcPts val="0"/>
              </a:spcAft>
              <a:buClr>
                <a:schemeClr val="dk1"/>
              </a:buClr>
              <a:buSzPts val="2800"/>
              <a:buFont typeface="Arial"/>
              <a:buChar char="•"/>
              <a:defRPr sz="2800"/>
            </a:lvl3pPr>
            <a:lvl4pPr marL="1828800" lvl="3" indent="-387350" algn="l">
              <a:spcBef>
                <a:spcPts val="500"/>
              </a:spcBef>
              <a:spcAft>
                <a:spcPts val="0"/>
              </a:spcAft>
              <a:buClr>
                <a:schemeClr val="dk1"/>
              </a:buClr>
              <a:buSzPts val="2500"/>
              <a:buFont typeface="Arial"/>
              <a:buChar char="–"/>
              <a:defRPr sz="2500"/>
            </a:lvl4pPr>
            <a:lvl5pPr marL="2286000" lvl="4" indent="-387350" algn="l">
              <a:spcBef>
                <a:spcPts val="500"/>
              </a:spcBef>
              <a:spcAft>
                <a:spcPts val="0"/>
              </a:spcAft>
              <a:buClr>
                <a:schemeClr val="dk1"/>
              </a:buClr>
              <a:buSzPts val="2500"/>
              <a:buFont typeface="Arial"/>
              <a:buChar char="»"/>
              <a:defRPr sz="2500"/>
            </a:lvl5pPr>
            <a:lvl6pPr marL="2743200" lvl="5" indent="-387350" algn="l">
              <a:spcBef>
                <a:spcPts val="500"/>
              </a:spcBef>
              <a:spcAft>
                <a:spcPts val="0"/>
              </a:spcAft>
              <a:buClr>
                <a:schemeClr val="dk1"/>
              </a:buClr>
              <a:buSzPts val="2500"/>
              <a:buFont typeface="Arial"/>
              <a:buChar char="»"/>
              <a:defRPr sz="2500"/>
            </a:lvl6pPr>
            <a:lvl7pPr marL="3200400" lvl="6" indent="-387350" algn="l">
              <a:spcBef>
                <a:spcPts val="500"/>
              </a:spcBef>
              <a:spcAft>
                <a:spcPts val="0"/>
              </a:spcAft>
              <a:buClr>
                <a:schemeClr val="dk1"/>
              </a:buClr>
              <a:buSzPts val="2500"/>
              <a:buFont typeface="Arial"/>
              <a:buChar char="»"/>
              <a:defRPr sz="2500"/>
            </a:lvl7pPr>
            <a:lvl8pPr marL="3657600" lvl="7" indent="-387350" algn="l">
              <a:spcBef>
                <a:spcPts val="500"/>
              </a:spcBef>
              <a:spcAft>
                <a:spcPts val="0"/>
              </a:spcAft>
              <a:buClr>
                <a:schemeClr val="dk1"/>
              </a:buClr>
              <a:buSzPts val="2500"/>
              <a:buFont typeface="Arial"/>
              <a:buChar char="»"/>
              <a:defRPr sz="2500"/>
            </a:lvl8pPr>
            <a:lvl9pPr marL="4114800" lvl="8" indent="-387350" algn="l">
              <a:spcBef>
                <a:spcPts val="500"/>
              </a:spcBef>
              <a:spcAft>
                <a:spcPts val="0"/>
              </a:spcAft>
              <a:buClr>
                <a:schemeClr val="dk1"/>
              </a:buClr>
              <a:buSzPts val="2500"/>
              <a:buFont typeface="Arial"/>
              <a:buChar char="»"/>
              <a:defRPr sz="2500"/>
            </a:lvl9pPr>
          </a:lstStyle>
          <a:p>
            <a:endParaRPr/>
          </a:p>
        </p:txBody>
      </p:sp>
      <p:sp>
        <p:nvSpPr>
          <p:cNvPr id="121" name="Google Shape;121;p38"/>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8"/>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8"/>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39"/>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6" name="Google Shape;126;p39"/>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9"/>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9"/>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40"/>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0"/>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0"/>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41"/>
          <p:cNvSpPr txBox="1">
            <a:spLocks noGrp="1"/>
          </p:cNvSpPr>
          <p:nvPr>
            <p:ph type="title"/>
          </p:nvPr>
        </p:nvSpPr>
        <p:spPr>
          <a:xfrm>
            <a:off x="813833" y="364067"/>
            <a:ext cx="5354902" cy="1549400"/>
          </a:xfrm>
          <a:prstGeom prst="rect">
            <a:avLst/>
          </a:prstGeom>
          <a:noFill/>
          <a:ln>
            <a:noFill/>
          </a:ln>
        </p:spPr>
        <p:txBody>
          <a:bodyPr spcFirstLastPara="1" wrap="square" lIns="143675" tIns="71825" rIns="143675" bIns="71825" anchor="b" anchorCtr="0">
            <a:noAutofit/>
          </a:bodyPr>
          <a:lstStyle>
            <a:lvl1pPr lvl="0" algn="l">
              <a:spcBef>
                <a:spcPts val="0"/>
              </a:spcBef>
              <a:spcAft>
                <a:spcPts val="0"/>
              </a:spcAft>
              <a:buSzPts val="1400"/>
              <a:buNone/>
              <a:defRPr sz="31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5" name="Google Shape;135;p41"/>
          <p:cNvSpPr txBox="1">
            <a:spLocks noGrp="1"/>
          </p:cNvSpPr>
          <p:nvPr>
            <p:ph type="body" idx="1"/>
          </p:nvPr>
        </p:nvSpPr>
        <p:spPr>
          <a:xfrm>
            <a:off x="6363713" y="364068"/>
            <a:ext cx="9099093" cy="7804151"/>
          </a:xfrm>
          <a:prstGeom prst="rect">
            <a:avLst/>
          </a:prstGeom>
          <a:noFill/>
          <a:ln>
            <a:noFill/>
          </a:ln>
        </p:spPr>
        <p:txBody>
          <a:bodyPr spcFirstLastPara="1" wrap="square" lIns="143675" tIns="71825" rIns="143675" bIns="71825" anchor="t" anchorCtr="0">
            <a:noAutofit/>
          </a:bodyPr>
          <a:lstStyle>
            <a:lvl1pPr marL="457200" lvl="0" indent="-546100" algn="l">
              <a:spcBef>
                <a:spcPts val="1000"/>
              </a:spcBef>
              <a:spcAft>
                <a:spcPts val="0"/>
              </a:spcAft>
              <a:buClr>
                <a:schemeClr val="dk1"/>
              </a:buClr>
              <a:buSzPts val="5000"/>
              <a:buFont typeface="Arial"/>
              <a:buChar char="•"/>
              <a:defRPr sz="5000"/>
            </a:lvl1pPr>
            <a:lvl2pPr marL="914400" lvl="1" indent="-508000" algn="l">
              <a:spcBef>
                <a:spcPts val="880"/>
              </a:spcBef>
              <a:spcAft>
                <a:spcPts val="0"/>
              </a:spcAft>
              <a:buClr>
                <a:schemeClr val="dk1"/>
              </a:buClr>
              <a:buSzPts val="4400"/>
              <a:buFont typeface="Arial"/>
              <a:buChar char="–"/>
              <a:defRPr sz="4400"/>
            </a:lvl2pPr>
            <a:lvl3pPr marL="1371600" lvl="2" indent="-469900" algn="l">
              <a:spcBef>
                <a:spcPts val="760"/>
              </a:spcBef>
              <a:spcAft>
                <a:spcPts val="0"/>
              </a:spcAft>
              <a:buClr>
                <a:schemeClr val="dk1"/>
              </a:buClr>
              <a:buSzPts val="3800"/>
              <a:buFont typeface="Arial"/>
              <a:buChar char="•"/>
              <a:defRPr sz="3800"/>
            </a:lvl3pPr>
            <a:lvl4pPr marL="1828800" lvl="3" indent="-425450" algn="l">
              <a:spcBef>
                <a:spcPts val="620"/>
              </a:spcBef>
              <a:spcAft>
                <a:spcPts val="0"/>
              </a:spcAft>
              <a:buClr>
                <a:schemeClr val="dk1"/>
              </a:buClr>
              <a:buSzPts val="3100"/>
              <a:buFont typeface="Arial"/>
              <a:buChar char="–"/>
              <a:defRPr sz="3100"/>
            </a:lvl4pPr>
            <a:lvl5pPr marL="2286000" lvl="4" indent="-425450" algn="l">
              <a:spcBef>
                <a:spcPts val="620"/>
              </a:spcBef>
              <a:spcAft>
                <a:spcPts val="0"/>
              </a:spcAft>
              <a:buClr>
                <a:schemeClr val="dk1"/>
              </a:buClr>
              <a:buSzPts val="3100"/>
              <a:buFont typeface="Arial"/>
              <a:buChar char="»"/>
              <a:defRPr sz="3100"/>
            </a:lvl5pPr>
            <a:lvl6pPr marL="2743200" lvl="5" indent="-425450" algn="l">
              <a:spcBef>
                <a:spcPts val="620"/>
              </a:spcBef>
              <a:spcAft>
                <a:spcPts val="0"/>
              </a:spcAft>
              <a:buClr>
                <a:schemeClr val="dk1"/>
              </a:buClr>
              <a:buSzPts val="3100"/>
              <a:buFont typeface="Arial"/>
              <a:buChar char="»"/>
              <a:defRPr sz="3100"/>
            </a:lvl6pPr>
            <a:lvl7pPr marL="3200400" lvl="6" indent="-425450" algn="l">
              <a:spcBef>
                <a:spcPts val="620"/>
              </a:spcBef>
              <a:spcAft>
                <a:spcPts val="0"/>
              </a:spcAft>
              <a:buClr>
                <a:schemeClr val="dk1"/>
              </a:buClr>
              <a:buSzPts val="3100"/>
              <a:buFont typeface="Arial"/>
              <a:buChar char="»"/>
              <a:defRPr sz="3100"/>
            </a:lvl7pPr>
            <a:lvl8pPr marL="3657600" lvl="7" indent="-425450" algn="l">
              <a:spcBef>
                <a:spcPts val="620"/>
              </a:spcBef>
              <a:spcAft>
                <a:spcPts val="0"/>
              </a:spcAft>
              <a:buClr>
                <a:schemeClr val="dk1"/>
              </a:buClr>
              <a:buSzPts val="3100"/>
              <a:buFont typeface="Arial"/>
              <a:buChar char="»"/>
              <a:defRPr sz="3100"/>
            </a:lvl8pPr>
            <a:lvl9pPr marL="4114800" lvl="8" indent="-425450" algn="l">
              <a:spcBef>
                <a:spcPts val="620"/>
              </a:spcBef>
              <a:spcAft>
                <a:spcPts val="0"/>
              </a:spcAft>
              <a:buClr>
                <a:schemeClr val="dk1"/>
              </a:buClr>
              <a:buSzPts val="3100"/>
              <a:buFont typeface="Arial"/>
              <a:buChar char="»"/>
              <a:defRPr sz="3100"/>
            </a:lvl9pPr>
          </a:lstStyle>
          <a:p>
            <a:endParaRPr/>
          </a:p>
        </p:txBody>
      </p:sp>
      <p:sp>
        <p:nvSpPr>
          <p:cNvPr id="136" name="Google Shape;136;p41"/>
          <p:cNvSpPr txBox="1">
            <a:spLocks noGrp="1"/>
          </p:cNvSpPr>
          <p:nvPr>
            <p:ph type="body" idx="2"/>
          </p:nvPr>
        </p:nvSpPr>
        <p:spPr>
          <a:xfrm>
            <a:off x="813833" y="1913468"/>
            <a:ext cx="5354902" cy="6254751"/>
          </a:xfrm>
          <a:prstGeom prst="rect">
            <a:avLst/>
          </a:prstGeom>
          <a:noFill/>
          <a:ln>
            <a:noFill/>
          </a:ln>
        </p:spPr>
        <p:txBody>
          <a:bodyPr spcFirstLastPara="1" wrap="square" lIns="143675" tIns="71825" rIns="143675" bIns="71825" anchor="t" anchorCtr="0">
            <a:noAutofit/>
          </a:bodyPr>
          <a:lstStyle>
            <a:lvl1pPr marL="457200" lvl="0" indent="-228600" algn="l">
              <a:spcBef>
                <a:spcPts val="440"/>
              </a:spcBef>
              <a:spcAft>
                <a:spcPts val="0"/>
              </a:spcAft>
              <a:buClr>
                <a:schemeClr val="dk1"/>
              </a:buClr>
              <a:buSzPts val="2200"/>
              <a:buFont typeface="Arial"/>
              <a:buNone/>
              <a:defRPr sz="2200"/>
            </a:lvl1pPr>
            <a:lvl2pPr marL="914400" lvl="1" indent="-228600" algn="l">
              <a:spcBef>
                <a:spcPts val="380"/>
              </a:spcBef>
              <a:spcAft>
                <a:spcPts val="0"/>
              </a:spcAft>
              <a:buClr>
                <a:schemeClr val="dk1"/>
              </a:buClr>
              <a:buSzPts val="1900"/>
              <a:buFont typeface="Arial"/>
              <a:buNone/>
              <a:defRPr sz="19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137" name="Google Shape;137;p41"/>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1"/>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1"/>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5"/>
          <p:cNvSpPr txBox="1">
            <a:spLocks noGrp="1"/>
          </p:cNvSpPr>
          <p:nvPr>
            <p:ph type="ctrTitle"/>
          </p:nvPr>
        </p:nvSpPr>
        <p:spPr>
          <a:xfrm>
            <a:off x="1220748" y="2840569"/>
            <a:ext cx="13835142" cy="1960033"/>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5"/>
          <p:cNvSpPr txBox="1">
            <a:spLocks noGrp="1"/>
          </p:cNvSpPr>
          <p:nvPr>
            <p:ph type="subTitle" idx="1"/>
          </p:nvPr>
        </p:nvSpPr>
        <p:spPr>
          <a:xfrm>
            <a:off x="2441496" y="5181600"/>
            <a:ext cx="11393647" cy="2336800"/>
          </a:xfrm>
          <a:prstGeom prst="rect">
            <a:avLst/>
          </a:prstGeom>
          <a:noFill/>
          <a:ln>
            <a:noFill/>
          </a:ln>
        </p:spPr>
        <p:txBody>
          <a:bodyPr spcFirstLastPara="1" wrap="square" lIns="143675" tIns="71825" rIns="143675" bIns="71825" anchor="t" anchorCtr="0">
            <a:noAutofit/>
          </a:bodyPr>
          <a:lstStyle>
            <a:lvl1pPr lvl="0" algn="ctr">
              <a:spcBef>
                <a:spcPts val="1000"/>
              </a:spcBef>
              <a:spcAft>
                <a:spcPts val="0"/>
              </a:spcAft>
              <a:buClr>
                <a:schemeClr val="dk1"/>
              </a:buClr>
              <a:buSzPts val="5000"/>
              <a:buFont typeface="Arial"/>
              <a:buNone/>
              <a:defRPr/>
            </a:lvl1pPr>
            <a:lvl2pPr lvl="1" algn="ctr">
              <a:spcBef>
                <a:spcPts val="880"/>
              </a:spcBef>
              <a:spcAft>
                <a:spcPts val="0"/>
              </a:spcAft>
              <a:buClr>
                <a:schemeClr val="dk1"/>
              </a:buClr>
              <a:buSzPts val="4400"/>
              <a:buFont typeface="Arial"/>
              <a:buNone/>
              <a:defRPr/>
            </a:lvl2pPr>
            <a:lvl3pPr lvl="2" algn="ctr">
              <a:spcBef>
                <a:spcPts val="760"/>
              </a:spcBef>
              <a:spcAft>
                <a:spcPts val="0"/>
              </a:spcAft>
              <a:buClr>
                <a:schemeClr val="dk1"/>
              </a:buClr>
              <a:buSzPts val="3800"/>
              <a:buFont typeface="Arial"/>
              <a:buNone/>
              <a:defRPr/>
            </a:lvl3pPr>
            <a:lvl4pPr lvl="3" algn="ctr">
              <a:spcBef>
                <a:spcPts val="620"/>
              </a:spcBef>
              <a:spcAft>
                <a:spcPts val="0"/>
              </a:spcAft>
              <a:buClr>
                <a:schemeClr val="dk1"/>
              </a:buClr>
              <a:buSzPts val="3100"/>
              <a:buFont typeface="Arial"/>
              <a:buNone/>
              <a:defRPr/>
            </a:lvl4pPr>
            <a:lvl5pPr lvl="4" algn="ctr">
              <a:spcBef>
                <a:spcPts val="620"/>
              </a:spcBef>
              <a:spcAft>
                <a:spcPts val="0"/>
              </a:spcAft>
              <a:buClr>
                <a:schemeClr val="dk1"/>
              </a:buClr>
              <a:buSzPts val="3100"/>
              <a:buFont typeface="Arial"/>
              <a:buNone/>
              <a:defRPr/>
            </a:lvl5pPr>
            <a:lvl6pPr lvl="5" algn="ctr">
              <a:spcBef>
                <a:spcPts val="620"/>
              </a:spcBef>
              <a:spcAft>
                <a:spcPts val="0"/>
              </a:spcAft>
              <a:buClr>
                <a:schemeClr val="dk1"/>
              </a:buClr>
              <a:buSzPts val="3100"/>
              <a:buFont typeface="Arial"/>
              <a:buNone/>
              <a:defRPr/>
            </a:lvl6pPr>
            <a:lvl7pPr lvl="6" algn="ctr">
              <a:spcBef>
                <a:spcPts val="620"/>
              </a:spcBef>
              <a:spcAft>
                <a:spcPts val="0"/>
              </a:spcAft>
              <a:buClr>
                <a:schemeClr val="dk1"/>
              </a:buClr>
              <a:buSzPts val="3100"/>
              <a:buFont typeface="Arial"/>
              <a:buNone/>
              <a:defRPr/>
            </a:lvl7pPr>
            <a:lvl8pPr lvl="7" algn="ctr">
              <a:spcBef>
                <a:spcPts val="620"/>
              </a:spcBef>
              <a:spcAft>
                <a:spcPts val="0"/>
              </a:spcAft>
              <a:buClr>
                <a:schemeClr val="dk1"/>
              </a:buClr>
              <a:buSzPts val="3100"/>
              <a:buFont typeface="Arial"/>
              <a:buNone/>
              <a:defRPr/>
            </a:lvl8pPr>
            <a:lvl9pPr lvl="8" algn="ctr">
              <a:spcBef>
                <a:spcPts val="620"/>
              </a:spcBef>
              <a:spcAft>
                <a:spcPts val="0"/>
              </a:spcAft>
              <a:buClr>
                <a:schemeClr val="dk1"/>
              </a:buClr>
              <a:buSzPts val="3100"/>
              <a:buFont typeface="Arial"/>
              <a:buNone/>
              <a:defRPr/>
            </a:lvl9pPr>
          </a:lstStyle>
          <a:p>
            <a:endParaRPr/>
          </a:p>
        </p:txBody>
      </p:sp>
      <p:sp>
        <p:nvSpPr>
          <p:cNvPr id="24" name="Google Shape;24;p25"/>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42"/>
          <p:cNvSpPr txBox="1">
            <a:spLocks noGrp="1"/>
          </p:cNvSpPr>
          <p:nvPr>
            <p:ph type="title"/>
          </p:nvPr>
        </p:nvSpPr>
        <p:spPr>
          <a:xfrm>
            <a:off x="3190335" y="6400801"/>
            <a:ext cx="9765983" cy="755651"/>
          </a:xfrm>
          <a:prstGeom prst="rect">
            <a:avLst/>
          </a:prstGeom>
          <a:noFill/>
          <a:ln>
            <a:noFill/>
          </a:ln>
        </p:spPr>
        <p:txBody>
          <a:bodyPr spcFirstLastPara="1" wrap="square" lIns="143675" tIns="71825" rIns="143675" bIns="71825" anchor="b" anchorCtr="0">
            <a:noAutofit/>
          </a:bodyPr>
          <a:lstStyle>
            <a:lvl1pPr lvl="0" algn="l">
              <a:spcBef>
                <a:spcPts val="0"/>
              </a:spcBef>
              <a:spcAft>
                <a:spcPts val="0"/>
              </a:spcAft>
              <a:buSzPts val="1400"/>
              <a:buNone/>
              <a:defRPr sz="31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2" name="Google Shape;142;p42"/>
          <p:cNvSpPr>
            <a:spLocks noGrp="1"/>
          </p:cNvSpPr>
          <p:nvPr>
            <p:ph type="pic" idx="2"/>
          </p:nvPr>
        </p:nvSpPr>
        <p:spPr>
          <a:xfrm>
            <a:off x="3190335" y="817033"/>
            <a:ext cx="9765983" cy="5486400"/>
          </a:xfrm>
          <a:prstGeom prst="rect">
            <a:avLst/>
          </a:prstGeom>
          <a:noFill/>
          <a:ln>
            <a:noFill/>
          </a:ln>
        </p:spPr>
      </p:sp>
      <p:sp>
        <p:nvSpPr>
          <p:cNvPr id="143" name="Google Shape;143;p42"/>
          <p:cNvSpPr txBox="1">
            <a:spLocks noGrp="1"/>
          </p:cNvSpPr>
          <p:nvPr>
            <p:ph type="body" idx="1"/>
          </p:nvPr>
        </p:nvSpPr>
        <p:spPr>
          <a:xfrm>
            <a:off x="3190335" y="7156452"/>
            <a:ext cx="9765983" cy="1073149"/>
          </a:xfrm>
          <a:prstGeom prst="rect">
            <a:avLst/>
          </a:prstGeom>
          <a:noFill/>
          <a:ln>
            <a:noFill/>
          </a:ln>
        </p:spPr>
        <p:txBody>
          <a:bodyPr spcFirstLastPara="1" wrap="square" lIns="143675" tIns="71825" rIns="143675" bIns="71825" anchor="t" anchorCtr="0">
            <a:noAutofit/>
          </a:bodyPr>
          <a:lstStyle>
            <a:lvl1pPr marL="457200" lvl="0" indent="-228600" algn="l">
              <a:spcBef>
                <a:spcPts val="440"/>
              </a:spcBef>
              <a:spcAft>
                <a:spcPts val="0"/>
              </a:spcAft>
              <a:buClr>
                <a:schemeClr val="dk1"/>
              </a:buClr>
              <a:buSzPts val="2200"/>
              <a:buFont typeface="Arial"/>
              <a:buNone/>
              <a:defRPr sz="2200"/>
            </a:lvl1pPr>
            <a:lvl2pPr marL="914400" lvl="1" indent="-228600" algn="l">
              <a:spcBef>
                <a:spcPts val="380"/>
              </a:spcBef>
              <a:spcAft>
                <a:spcPts val="0"/>
              </a:spcAft>
              <a:buClr>
                <a:schemeClr val="dk1"/>
              </a:buClr>
              <a:buSzPts val="1900"/>
              <a:buFont typeface="Arial"/>
              <a:buNone/>
              <a:defRPr sz="19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144" name="Google Shape;144;p42"/>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2"/>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2"/>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43"/>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9" name="Google Shape;149;p43"/>
          <p:cNvSpPr txBox="1">
            <a:spLocks noGrp="1"/>
          </p:cNvSpPr>
          <p:nvPr>
            <p:ph type="body" idx="1"/>
          </p:nvPr>
        </p:nvSpPr>
        <p:spPr>
          <a:xfrm rot="5400000">
            <a:off x="5121275" y="-2173843"/>
            <a:ext cx="6034088" cy="14648974"/>
          </a:xfrm>
          <a:prstGeom prst="rect">
            <a:avLst/>
          </a:prstGeom>
          <a:noFill/>
          <a:ln>
            <a:noFill/>
          </a:ln>
        </p:spPr>
        <p:txBody>
          <a:bodyPr spcFirstLastPara="1" wrap="square" lIns="143675" tIns="71825" rIns="143675" bIns="718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43"/>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43"/>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43"/>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44"/>
          <p:cNvSpPr txBox="1">
            <a:spLocks noGrp="1"/>
          </p:cNvSpPr>
          <p:nvPr>
            <p:ph type="title"/>
          </p:nvPr>
        </p:nvSpPr>
        <p:spPr>
          <a:xfrm rot="5400000">
            <a:off x="9730667" y="2436081"/>
            <a:ext cx="7802033" cy="3662244"/>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5" name="Google Shape;155;p44"/>
          <p:cNvSpPr txBox="1">
            <a:spLocks noGrp="1"/>
          </p:cNvSpPr>
          <p:nvPr>
            <p:ph type="body" idx="1"/>
          </p:nvPr>
        </p:nvSpPr>
        <p:spPr>
          <a:xfrm rot="5400000">
            <a:off x="2270542" y="-1090524"/>
            <a:ext cx="7802033" cy="10715453"/>
          </a:xfrm>
          <a:prstGeom prst="rect">
            <a:avLst/>
          </a:prstGeom>
          <a:noFill/>
          <a:ln>
            <a:noFill/>
          </a:ln>
        </p:spPr>
        <p:txBody>
          <a:bodyPr spcFirstLastPara="1" wrap="square" lIns="143675" tIns="71825" rIns="143675" bIns="718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44"/>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4"/>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44"/>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7" name="Google Shape;167;p22"/>
          <p:cNvSpPr txBox="1">
            <a:spLocks noGrp="1"/>
          </p:cNvSpPr>
          <p:nvPr>
            <p:ph type="body" idx="1"/>
          </p:nvPr>
        </p:nvSpPr>
        <p:spPr>
          <a:xfrm>
            <a:off x="813832" y="2133600"/>
            <a:ext cx="14648974" cy="6034088"/>
          </a:xfrm>
          <a:prstGeom prst="rect">
            <a:avLst/>
          </a:prstGeom>
          <a:noFill/>
          <a:ln>
            <a:noFill/>
          </a:ln>
        </p:spPr>
        <p:txBody>
          <a:bodyPr spcFirstLastPara="1" wrap="square" lIns="143675" tIns="71825" rIns="143675" bIns="718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8" name="Google Shape;168;p22"/>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2"/>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2"/>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1"/>
        <p:cNvGrpSpPr/>
        <p:nvPr/>
      </p:nvGrpSpPr>
      <p:grpSpPr>
        <a:xfrm>
          <a:off x="0" y="0"/>
          <a:ext cx="0" cy="0"/>
          <a:chOff x="0" y="0"/>
          <a:chExt cx="0" cy="0"/>
        </a:xfrm>
      </p:grpSpPr>
      <p:sp>
        <p:nvSpPr>
          <p:cNvPr id="172" name="Google Shape;172;p45"/>
          <p:cNvSpPr txBox="1">
            <a:spLocks noGrp="1"/>
          </p:cNvSpPr>
          <p:nvPr>
            <p:ph type="ctrTitle"/>
          </p:nvPr>
        </p:nvSpPr>
        <p:spPr>
          <a:xfrm>
            <a:off x="1220748" y="2840569"/>
            <a:ext cx="13835142" cy="1960033"/>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3" name="Google Shape;173;p45"/>
          <p:cNvSpPr txBox="1">
            <a:spLocks noGrp="1"/>
          </p:cNvSpPr>
          <p:nvPr>
            <p:ph type="subTitle" idx="1"/>
          </p:nvPr>
        </p:nvSpPr>
        <p:spPr>
          <a:xfrm>
            <a:off x="2441496" y="5181600"/>
            <a:ext cx="11393647" cy="2336800"/>
          </a:xfrm>
          <a:prstGeom prst="rect">
            <a:avLst/>
          </a:prstGeom>
          <a:noFill/>
          <a:ln>
            <a:noFill/>
          </a:ln>
        </p:spPr>
        <p:txBody>
          <a:bodyPr spcFirstLastPara="1" wrap="square" lIns="143675" tIns="71825" rIns="143675" bIns="71825" anchor="t" anchorCtr="0">
            <a:noAutofit/>
          </a:bodyPr>
          <a:lstStyle>
            <a:lvl1pPr lvl="0" algn="ctr">
              <a:spcBef>
                <a:spcPts val="1000"/>
              </a:spcBef>
              <a:spcAft>
                <a:spcPts val="0"/>
              </a:spcAft>
              <a:buClr>
                <a:schemeClr val="dk1"/>
              </a:buClr>
              <a:buSzPts val="5000"/>
              <a:buFont typeface="Arial"/>
              <a:buNone/>
              <a:defRPr/>
            </a:lvl1pPr>
            <a:lvl2pPr lvl="1" algn="ctr">
              <a:spcBef>
                <a:spcPts val="880"/>
              </a:spcBef>
              <a:spcAft>
                <a:spcPts val="0"/>
              </a:spcAft>
              <a:buClr>
                <a:schemeClr val="dk1"/>
              </a:buClr>
              <a:buSzPts val="4400"/>
              <a:buFont typeface="Arial"/>
              <a:buNone/>
              <a:defRPr/>
            </a:lvl2pPr>
            <a:lvl3pPr lvl="2" algn="ctr">
              <a:spcBef>
                <a:spcPts val="760"/>
              </a:spcBef>
              <a:spcAft>
                <a:spcPts val="0"/>
              </a:spcAft>
              <a:buClr>
                <a:schemeClr val="dk1"/>
              </a:buClr>
              <a:buSzPts val="3800"/>
              <a:buFont typeface="Arial"/>
              <a:buNone/>
              <a:defRPr/>
            </a:lvl3pPr>
            <a:lvl4pPr lvl="3" algn="ctr">
              <a:spcBef>
                <a:spcPts val="620"/>
              </a:spcBef>
              <a:spcAft>
                <a:spcPts val="0"/>
              </a:spcAft>
              <a:buClr>
                <a:schemeClr val="dk1"/>
              </a:buClr>
              <a:buSzPts val="3100"/>
              <a:buFont typeface="Arial"/>
              <a:buNone/>
              <a:defRPr/>
            </a:lvl4pPr>
            <a:lvl5pPr lvl="4" algn="ctr">
              <a:spcBef>
                <a:spcPts val="620"/>
              </a:spcBef>
              <a:spcAft>
                <a:spcPts val="0"/>
              </a:spcAft>
              <a:buClr>
                <a:schemeClr val="dk1"/>
              </a:buClr>
              <a:buSzPts val="3100"/>
              <a:buFont typeface="Arial"/>
              <a:buNone/>
              <a:defRPr/>
            </a:lvl5pPr>
            <a:lvl6pPr lvl="5" algn="ctr">
              <a:spcBef>
                <a:spcPts val="620"/>
              </a:spcBef>
              <a:spcAft>
                <a:spcPts val="0"/>
              </a:spcAft>
              <a:buClr>
                <a:schemeClr val="dk1"/>
              </a:buClr>
              <a:buSzPts val="3100"/>
              <a:buFont typeface="Arial"/>
              <a:buNone/>
              <a:defRPr/>
            </a:lvl6pPr>
            <a:lvl7pPr lvl="6" algn="ctr">
              <a:spcBef>
                <a:spcPts val="620"/>
              </a:spcBef>
              <a:spcAft>
                <a:spcPts val="0"/>
              </a:spcAft>
              <a:buClr>
                <a:schemeClr val="dk1"/>
              </a:buClr>
              <a:buSzPts val="3100"/>
              <a:buFont typeface="Arial"/>
              <a:buNone/>
              <a:defRPr/>
            </a:lvl7pPr>
            <a:lvl8pPr lvl="7" algn="ctr">
              <a:spcBef>
                <a:spcPts val="620"/>
              </a:spcBef>
              <a:spcAft>
                <a:spcPts val="0"/>
              </a:spcAft>
              <a:buClr>
                <a:schemeClr val="dk1"/>
              </a:buClr>
              <a:buSzPts val="3100"/>
              <a:buFont typeface="Arial"/>
              <a:buNone/>
              <a:defRPr/>
            </a:lvl8pPr>
            <a:lvl9pPr lvl="8" algn="ctr">
              <a:spcBef>
                <a:spcPts val="620"/>
              </a:spcBef>
              <a:spcAft>
                <a:spcPts val="0"/>
              </a:spcAft>
              <a:buClr>
                <a:schemeClr val="dk1"/>
              </a:buClr>
              <a:buSzPts val="3100"/>
              <a:buFont typeface="Arial"/>
              <a:buNone/>
              <a:defRPr/>
            </a:lvl9pPr>
          </a:lstStyle>
          <a:p>
            <a:endParaRPr/>
          </a:p>
        </p:txBody>
      </p:sp>
      <p:sp>
        <p:nvSpPr>
          <p:cNvPr id="174" name="Google Shape;174;p45"/>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45"/>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45"/>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46"/>
          <p:cNvSpPr txBox="1">
            <a:spLocks noGrp="1"/>
          </p:cNvSpPr>
          <p:nvPr>
            <p:ph type="title"/>
          </p:nvPr>
        </p:nvSpPr>
        <p:spPr>
          <a:xfrm>
            <a:off x="1285743" y="5875867"/>
            <a:ext cx="13835142" cy="18161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sz="6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9" name="Google Shape;179;p46"/>
          <p:cNvSpPr txBox="1">
            <a:spLocks noGrp="1"/>
          </p:cNvSpPr>
          <p:nvPr>
            <p:ph type="body" idx="1"/>
          </p:nvPr>
        </p:nvSpPr>
        <p:spPr>
          <a:xfrm>
            <a:off x="1285743" y="3875619"/>
            <a:ext cx="13835142" cy="2000249"/>
          </a:xfrm>
          <a:prstGeom prst="rect">
            <a:avLst/>
          </a:prstGeom>
          <a:noFill/>
          <a:ln>
            <a:noFill/>
          </a:ln>
        </p:spPr>
        <p:txBody>
          <a:bodyPr spcFirstLastPara="1" wrap="square" lIns="143675" tIns="71825" rIns="143675" bIns="71825" anchor="b" anchorCtr="0">
            <a:noAutofit/>
          </a:bodyPr>
          <a:lstStyle>
            <a:lvl1pPr marL="457200" lvl="0" indent="-228600" algn="l">
              <a:spcBef>
                <a:spcPts val="620"/>
              </a:spcBef>
              <a:spcAft>
                <a:spcPts val="0"/>
              </a:spcAft>
              <a:buClr>
                <a:schemeClr val="dk1"/>
              </a:buClr>
              <a:buSzPts val="3100"/>
              <a:buFont typeface="Arial"/>
              <a:buNone/>
              <a:defRPr sz="3100"/>
            </a:lvl1pPr>
            <a:lvl2pPr marL="914400" lvl="1" indent="-228600" algn="l">
              <a:spcBef>
                <a:spcPts val="560"/>
              </a:spcBef>
              <a:spcAft>
                <a:spcPts val="0"/>
              </a:spcAft>
              <a:buClr>
                <a:schemeClr val="dk1"/>
              </a:buClr>
              <a:buSzPts val="2800"/>
              <a:buFont typeface="Arial"/>
              <a:buNone/>
              <a:defRPr sz="2800"/>
            </a:lvl2pPr>
            <a:lvl3pPr marL="1371600" lvl="2" indent="-228600" algn="l">
              <a:spcBef>
                <a:spcPts val="500"/>
              </a:spcBef>
              <a:spcAft>
                <a:spcPts val="0"/>
              </a:spcAft>
              <a:buClr>
                <a:schemeClr val="dk1"/>
              </a:buClr>
              <a:buSzPts val="2500"/>
              <a:buFont typeface="Arial"/>
              <a:buNone/>
              <a:defRPr sz="2500"/>
            </a:lvl3pPr>
            <a:lvl4pPr marL="1828800" lvl="3" indent="-228600" algn="l">
              <a:spcBef>
                <a:spcPts val="440"/>
              </a:spcBef>
              <a:spcAft>
                <a:spcPts val="0"/>
              </a:spcAft>
              <a:buClr>
                <a:schemeClr val="dk1"/>
              </a:buClr>
              <a:buSzPts val="2200"/>
              <a:buFont typeface="Arial"/>
              <a:buNone/>
              <a:defRPr sz="2200"/>
            </a:lvl4pPr>
            <a:lvl5pPr marL="2286000" lvl="4" indent="-228600" algn="l">
              <a:spcBef>
                <a:spcPts val="440"/>
              </a:spcBef>
              <a:spcAft>
                <a:spcPts val="0"/>
              </a:spcAft>
              <a:buClr>
                <a:schemeClr val="dk1"/>
              </a:buClr>
              <a:buSzPts val="2200"/>
              <a:buFont typeface="Arial"/>
              <a:buNone/>
              <a:defRPr sz="2200"/>
            </a:lvl5pPr>
            <a:lvl6pPr marL="2743200" lvl="5" indent="-228600" algn="l">
              <a:spcBef>
                <a:spcPts val="440"/>
              </a:spcBef>
              <a:spcAft>
                <a:spcPts val="0"/>
              </a:spcAft>
              <a:buClr>
                <a:schemeClr val="dk1"/>
              </a:buClr>
              <a:buSzPts val="2200"/>
              <a:buFont typeface="Arial"/>
              <a:buNone/>
              <a:defRPr sz="2200"/>
            </a:lvl6pPr>
            <a:lvl7pPr marL="3200400" lvl="6" indent="-228600" algn="l">
              <a:spcBef>
                <a:spcPts val="440"/>
              </a:spcBef>
              <a:spcAft>
                <a:spcPts val="0"/>
              </a:spcAft>
              <a:buClr>
                <a:schemeClr val="dk1"/>
              </a:buClr>
              <a:buSzPts val="2200"/>
              <a:buFont typeface="Arial"/>
              <a:buNone/>
              <a:defRPr sz="2200"/>
            </a:lvl7pPr>
            <a:lvl8pPr marL="3657600" lvl="7" indent="-228600" algn="l">
              <a:spcBef>
                <a:spcPts val="440"/>
              </a:spcBef>
              <a:spcAft>
                <a:spcPts val="0"/>
              </a:spcAft>
              <a:buClr>
                <a:schemeClr val="dk1"/>
              </a:buClr>
              <a:buSzPts val="2200"/>
              <a:buFont typeface="Arial"/>
              <a:buNone/>
              <a:defRPr sz="2200"/>
            </a:lvl8pPr>
            <a:lvl9pPr marL="4114800" lvl="8" indent="-228600" algn="l">
              <a:spcBef>
                <a:spcPts val="440"/>
              </a:spcBef>
              <a:spcAft>
                <a:spcPts val="0"/>
              </a:spcAft>
              <a:buClr>
                <a:schemeClr val="dk1"/>
              </a:buClr>
              <a:buSzPts val="2200"/>
              <a:buFont typeface="Arial"/>
              <a:buNone/>
              <a:defRPr sz="2200"/>
            </a:lvl9pPr>
          </a:lstStyle>
          <a:p>
            <a:endParaRPr/>
          </a:p>
        </p:txBody>
      </p:sp>
      <p:sp>
        <p:nvSpPr>
          <p:cNvPr id="180" name="Google Shape;180;p46"/>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46"/>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46"/>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3"/>
        <p:cNvGrpSpPr/>
        <p:nvPr/>
      </p:nvGrpSpPr>
      <p:grpSpPr>
        <a:xfrm>
          <a:off x="0" y="0"/>
          <a:ext cx="0" cy="0"/>
          <a:chOff x="0" y="0"/>
          <a:chExt cx="0" cy="0"/>
        </a:xfrm>
      </p:grpSpPr>
      <p:sp>
        <p:nvSpPr>
          <p:cNvPr id="184" name="Google Shape;184;p47"/>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5" name="Google Shape;185;p47"/>
          <p:cNvSpPr txBox="1">
            <a:spLocks noGrp="1"/>
          </p:cNvSpPr>
          <p:nvPr>
            <p:ph type="body" idx="1"/>
          </p:nvPr>
        </p:nvSpPr>
        <p:spPr>
          <a:xfrm>
            <a:off x="813832" y="2133602"/>
            <a:ext cx="7188848" cy="6034617"/>
          </a:xfrm>
          <a:prstGeom prst="rect">
            <a:avLst/>
          </a:prstGeom>
          <a:noFill/>
          <a:ln>
            <a:noFill/>
          </a:ln>
        </p:spPr>
        <p:txBody>
          <a:bodyPr spcFirstLastPara="1" wrap="square" lIns="143675" tIns="71825" rIns="143675" bIns="71825" anchor="t" anchorCtr="0">
            <a:noAutofit/>
          </a:bodyPr>
          <a:lstStyle>
            <a:lvl1pPr marL="457200" lvl="0" indent="-508000" algn="l">
              <a:spcBef>
                <a:spcPts val="880"/>
              </a:spcBef>
              <a:spcAft>
                <a:spcPts val="0"/>
              </a:spcAft>
              <a:buClr>
                <a:schemeClr val="dk1"/>
              </a:buClr>
              <a:buSzPts val="4400"/>
              <a:buFont typeface="Arial"/>
              <a:buChar char="•"/>
              <a:defRPr sz="4400"/>
            </a:lvl1pPr>
            <a:lvl2pPr marL="914400" lvl="1" indent="-469900" algn="l">
              <a:spcBef>
                <a:spcPts val="760"/>
              </a:spcBef>
              <a:spcAft>
                <a:spcPts val="0"/>
              </a:spcAft>
              <a:buClr>
                <a:schemeClr val="dk1"/>
              </a:buClr>
              <a:buSzPts val="3800"/>
              <a:buFont typeface="Arial"/>
              <a:buChar char="–"/>
              <a:defRPr sz="3800"/>
            </a:lvl2pPr>
            <a:lvl3pPr marL="1371600" lvl="2" indent="-425450" algn="l">
              <a:spcBef>
                <a:spcPts val="620"/>
              </a:spcBef>
              <a:spcAft>
                <a:spcPts val="0"/>
              </a:spcAft>
              <a:buClr>
                <a:schemeClr val="dk1"/>
              </a:buClr>
              <a:buSzPts val="3100"/>
              <a:buFont typeface="Arial"/>
              <a:buChar char="•"/>
              <a:defRPr sz="3100"/>
            </a:lvl3pPr>
            <a:lvl4pPr marL="1828800" lvl="3" indent="-406400" algn="l">
              <a:spcBef>
                <a:spcPts val="560"/>
              </a:spcBef>
              <a:spcAft>
                <a:spcPts val="0"/>
              </a:spcAft>
              <a:buClr>
                <a:schemeClr val="dk1"/>
              </a:buClr>
              <a:buSzPts val="2800"/>
              <a:buFont typeface="Arial"/>
              <a:buChar char="–"/>
              <a:defRPr sz="2800"/>
            </a:lvl4pPr>
            <a:lvl5pPr marL="2286000" lvl="4" indent="-406400" algn="l">
              <a:spcBef>
                <a:spcPts val="560"/>
              </a:spcBef>
              <a:spcAft>
                <a:spcPts val="0"/>
              </a:spcAft>
              <a:buClr>
                <a:schemeClr val="dk1"/>
              </a:buClr>
              <a:buSzPts val="2800"/>
              <a:buFont typeface="Arial"/>
              <a:buChar char="»"/>
              <a:defRPr sz="2800"/>
            </a:lvl5pPr>
            <a:lvl6pPr marL="2743200" lvl="5" indent="-406400" algn="l">
              <a:spcBef>
                <a:spcPts val="560"/>
              </a:spcBef>
              <a:spcAft>
                <a:spcPts val="0"/>
              </a:spcAft>
              <a:buClr>
                <a:schemeClr val="dk1"/>
              </a:buClr>
              <a:buSzPts val="2800"/>
              <a:buFont typeface="Arial"/>
              <a:buChar char="»"/>
              <a:defRPr sz="2800"/>
            </a:lvl6pPr>
            <a:lvl7pPr marL="3200400" lvl="6" indent="-406400" algn="l">
              <a:spcBef>
                <a:spcPts val="560"/>
              </a:spcBef>
              <a:spcAft>
                <a:spcPts val="0"/>
              </a:spcAft>
              <a:buClr>
                <a:schemeClr val="dk1"/>
              </a:buClr>
              <a:buSzPts val="2800"/>
              <a:buFont typeface="Arial"/>
              <a:buChar char="»"/>
              <a:defRPr sz="2800"/>
            </a:lvl7pPr>
            <a:lvl8pPr marL="3657600" lvl="7" indent="-406400" algn="l">
              <a:spcBef>
                <a:spcPts val="560"/>
              </a:spcBef>
              <a:spcAft>
                <a:spcPts val="0"/>
              </a:spcAft>
              <a:buClr>
                <a:schemeClr val="dk1"/>
              </a:buClr>
              <a:buSzPts val="2800"/>
              <a:buFont typeface="Arial"/>
              <a:buChar char="»"/>
              <a:defRPr sz="2800"/>
            </a:lvl8pPr>
            <a:lvl9pPr marL="4114800" lvl="8" indent="-406400" algn="l">
              <a:spcBef>
                <a:spcPts val="560"/>
              </a:spcBef>
              <a:spcAft>
                <a:spcPts val="0"/>
              </a:spcAft>
              <a:buClr>
                <a:schemeClr val="dk1"/>
              </a:buClr>
              <a:buSzPts val="2800"/>
              <a:buFont typeface="Arial"/>
              <a:buChar char="»"/>
              <a:defRPr sz="2800"/>
            </a:lvl9pPr>
          </a:lstStyle>
          <a:p>
            <a:endParaRPr/>
          </a:p>
        </p:txBody>
      </p:sp>
      <p:sp>
        <p:nvSpPr>
          <p:cNvPr id="186" name="Google Shape;186;p47"/>
          <p:cNvSpPr txBox="1">
            <a:spLocks noGrp="1"/>
          </p:cNvSpPr>
          <p:nvPr>
            <p:ph type="body" idx="2"/>
          </p:nvPr>
        </p:nvSpPr>
        <p:spPr>
          <a:xfrm>
            <a:off x="8273958" y="2133602"/>
            <a:ext cx="7188848" cy="6034617"/>
          </a:xfrm>
          <a:prstGeom prst="rect">
            <a:avLst/>
          </a:prstGeom>
          <a:noFill/>
          <a:ln>
            <a:noFill/>
          </a:ln>
        </p:spPr>
        <p:txBody>
          <a:bodyPr spcFirstLastPara="1" wrap="square" lIns="143675" tIns="71825" rIns="143675" bIns="71825" anchor="t" anchorCtr="0">
            <a:noAutofit/>
          </a:bodyPr>
          <a:lstStyle>
            <a:lvl1pPr marL="457200" lvl="0" indent="-508000" algn="l">
              <a:spcBef>
                <a:spcPts val="880"/>
              </a:spcBef>
              <a:spcAft>
                <a:spcPts val="0"/>
              </a:spcAft>
              <a:buClr>
                <a:schemeClr val="dk1"/>
              </a:buClr>
              <a:buSzPts val="4400"/>
              <a:buFont typeface="Arial"/>
              <a:buChar char="•"/>
              <a:defRPr sz="4400"/>
            </a:lvl1pPr>
            <a:lvl2pPr marL="914400" lvl="1" indent="-469900" algn="l">
              <a:spcBef>
                <a:spcPts val="760"/>
              </a:spcBef>
              <a:spcAft>
                <a:spcPts val="0"/>
              </a:spcAft>
              <a:buClr>
                <a:schemeClr val="dk1"/>
              </a:buClr>
              <a:buSzPts val="3800"/>
              <a:buFont typeface="Arial"/>
              <a:buChar char="–"/>
              <a:defRPr sz="3800"/>
            </a:lvl2pPr>
            <a:lvl3pPr marL="1371600" lvl="2" indent="-425450" algn="l">
              <a:spcBef>
                <a:spcPts val="620"/>
              </a:spcBef>
              <a:spcAft>
                <a:spcPts val="0"/>
              </a:spcAft>
              <a:buClr>
                <a:schemeClr val="dk1"/>
              </a:buClr>
              <a:buSzPts val="3100"/>
              <a:buFont typeface="Arial"/>
              <a:buChar char="•"/>
              <a:defRPr sz="3100"/>
            </a:lvl3pPr>
            <a:lvl4pPr marL="1828800" lvl="3" indent="-406400" algn="l">
              <a:spcBef>
                <a:spcPts val="560"/>
              </a:spcBef>
              <a:spcAft>
                <a:spcPts val="0"/>
              </a:spcAft>
              <a:buClr>
                <a:schemeClr val="dk1"/>
              </a:buClr>
              <a:buSzPts val="2800"/>
              <a:buFont typeface="Arial"/>
              <a:buChar char="–"/>
              <a:defRPr sz="2800"/>
            </a:lvl4pPr>
            <a:lvl5pPr marL="2286000" lvl="4" indent="-406400" algn="l">
              <a:spcBef>
                <a:spcPts val="560"/>
              </a:spcBef>
              <a:spcAft>
                <a:spcPts val="0"/>
              </a:spcAft>
              <a:buClr>
                <a:schemeClr val="dk1"/>
              </a:buClr>
              <a:buSzPts val="2800"/>
              <a:buFont typeface="Arial"/>
              <a:buChar char="»"/>
              <a:defRPr sz="2800"/>
            </a:lvl5pPr>
            <a:lvl6pPr marL="2743200" lvl="5" indent="-406400" algn="l">
              <a:spcBef>
                <a:spcPts val="560"/>
              </a:spcBef>
              <a:spcAft>
                <a:spcPts val="0"/>
              </a:spcAft>
              <a:buClr>
                <a:schemeClr val="dk1"/>
              </a:buClr>
              <a:buSzPts val="2800"/>
              <a:buFont typeface="Arial"/>
              <a:buChar char="»"/>
              <a:defRPr sz="2800"/>
            </a:lvl6pPr>
            <a:lvl7pPr marL="3200400" lvl="6" indent="-406400" algn="l">
              <a:spcBef>
                <a:spcPts val="560"/>
              </a:spcBef>
              <a:spcAft>
                <a:spcPts val="0"/>
              </a:spcAft>
              <a:buClr>
                <a:schemeClr val="dk1"/>
              </a:buClr>
              <a:buSzPts val="2800"/>
              <a:buFont typeface="Arial"/>
              <a:buChar char="»"/>
              <a:defRPr sz="2800"/>
            </a:lvl7pPr>
            <a:lvl8pPr marL="3657600" lvl="7" indent="-406400" algn="l">
              <a:spcBef>
                <a:spcPts val="560"/>
              </a:spcBef>
              <a:spcAft>
                <a:spcPts val="0"/>
              </a:spcAft>
              <a:buClr>
                <a:schemeClr val="dk1"/>
              </a:buClr>
              <a:buSzPts val="2800"/>
              <a:buFont typeface="Arial"/>
              <a:buChar char="»"/>
              <a:defRPr sz="2800"/>
            </a:lvl8pPr>
            <a:lvl9pPr marL="4114800" lvl="8" indent="-406400" algn="l">
              <a:spcBef>
                <a:spcPts val="560"/>
              </a:spcBef>
              <a:spcAft>
                <a:spcPts val="0"/>
              </a:spcAft>
              <a:buClr>
                <a:schemeClr val="dk1"/>
              </a:buClr>
              <a:buSzPts val="2800"/>
              <a:buFont typeface="Arial"/>
              <a:buChar char="»"/>
              <a:defRPr sz="2800"/>
            </a:lvl9pPr>
          </a:lstStyle>
          <a:p>
            <a:endParaRPr/>
          </a:p>
        </p:txBody>
      </p:sp>
      <p:sp>
        <p:nvSpPr>
          <p:cNvPr id="187" name="Google Shape;187;p47"/>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47"/>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47"/>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p48"/>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2" name="Google Shape;192;p48"/>
          <p:cNvSpPr txBox="1">
            <a:spLocks noGrp="1"/>
          </p:cNvSpPr>
          <p:nvPr>
            <p:ph type="body" idx="1"/>
          </p:nvPr>
        </p:nvSpPr>
        <p:spPr>
          <a:xfrm>
            <a:off x="813832" y="2046817"/>
            <a:ext cx="7191675" cy="853016"/>
          </a:xfrm>
          <a:prstGeom prst="rect">
            <a:avLst/>
          </a:prstGeom>
          <a:noFill/>
          <a:ln>
            <a:noFill/>
          </a:ln>
        </p:spPr>
        <p:txBody>
          <a:bodyPr spcFirstLastPara="1" wrap="square" lIns="143675" tIns="71825" rIns="143675" bIns="71825" anchor="b" anchorCtr="0">
            <a:noAutofit/>
          </a:bodyPr>
          <a:lstStyle>
            <a:lvl1pPr marL="457200" lvl="0" indent="-228600" algn="l">
              <a:spcBef>
                <a:spcPts val="760"/>
              </a:spcBef>
              <a:spcAft>
                <a:spcPts val="0"/>
              </a:spcAft>
              <a:buClr>
                <a:schemeClr val="dk1"/>
              </a:buClr>
              <a:buSzPts val="3800"/>
              <a:buFont typeface="Arial"/>
              <a:buNone/>
              <a:defRPr sz="3800" b="1"/>
            </a:lvl1pPr>
            <a:lvl2pPr marL="914400" lvl="1" indent="-228600" algn="l">
              <a:spcBef>
                <a:spcPts val="620"/>
              </a:spcBef>
              <a:spcAft>
                <a:spcPts val="0"/>
              </a:spcAft>
              <a:buClr>
                <a:schemeClr val="dk1"/>
              </a:buClr>
              <a:buSzPts val="3100"/>
              <a:buFont typeface="Arial"/>
              <a:buNone/>
              <a:defRPr sz="3100" b="1"/>
            </a:lvl2pPr>
            <a:lvl3pPr marL="1371600" lvl="2" indent="-228600" algn="l">
              <a:spcBef>
                <a:spcPts val="560"/>
              </a:spcBef>
              <a:spcAft>
                <a:spcPts val="0"/>
              </a:spcAft>
              <a:buClr>
                <a:schemeClr val="dk1"/>
              </a:buClr>
              <a:buSzPts val="2800"/>
              <a:buFont typeface="Arial"/>
              <a:buNone/>
              <a:defRPr sz="2800" b="1"/>
            </a:lvl3pPr>
            <a:lvl4pPr marL="1828800" lvl="3" indent="-228600" algn="l">
              <a:spcBef>
                <a:spcPts val="500"/>
              </a:spcBef>
              <a:spcAft>
                <a:spcPts val="0"/>
              </a:spcAft>
              <a:buClr>
                <a:schemeClr val="dk1"/>
              </a:buClr>
              <a:buSzPts val="2500"/>
              <a:buFont typeface="Arial"/>
              <a:buNone/>
              <a:defRPr sz="2500" b="1"/>
            </a:lvl4pPr>
            <a:lvl5pPr marL="2286000" lvl="4" indent="-228600" algn="l">
              <a:spcBef>
                <a:spcPts val="500"/>
              </a:spcBef>
              <a:spcAft>
                <a:spcPts val="0"/>
              </a:spcAft>
              <a:buClr>
                <a:schemeClr val="dk1"/>
              </a:buClr>
              <a:buSzPts val="2500"/>
              <a:buFont typeface="Arial"/>
              <a:buNone/>
              <a:defRPr sz="2500" b="1"/>
            </a:lvl5pPr>
            <a:lvl6pPr marL="2743200" lvl="5" indent="-228600" algn="l">
              <a:spcBef>
                <a:spcPts val="500"/>
              </a:spcBef>
              <a:spcAft>
                <a:spcPts val="0"/>
              </a:spcAft>
              <a:buClr>
                <a:schemeClr val="dk1"/>
              </a:buClr>
              <a:buSzPts val="2500"/>
              <a:buFont typeface="Arial"/>
              <a:buNone/>
              <a:defRPr sz="2500" b="1"/>
            </a:lvl6pPr>
            <a:lvl7pPr marL="3200400" lvl="6" indent="-228600" algn="l">
              <a:spcBef>
                <a:spcPts val="500"/>
              </a:spcBef>
              <a:spcAft>
                <a:spcPts val="0"/>
              </a:spcAft>
              <a:buClr>
                <a:schemeClr val="dk1"/>
              </a:buClr>
              <a:buSzPts val="2500"/>
              <a:buFont typeface="Arial"/>
              <a:buNone/>
              <a:defRPr sz="2500" b="1"/>
            </a:lvl7pPr>
            <a:lvl8pPr marL="3657600" lvl="7" indent="-228600" algn="l">
              <a:spcBef>
                <a:spcPts val="500"/>
              </a:spcBef>
              <a:spcAft>
                <a:spcPts val="0"/>
              </a:spcAft>
              <a:buClr>
                <a:schemeClr val="dk1"/>
              </a:buClr>
              <a:buSzPts val="2500"/>
              <a:buFont typeface="Arial"/>
              <a:buNone/>
              <a:defRPr sz="2500" b="1"/>
            </a:lvl8pPr>
            <a:lvl9pPr marL="4114800" lvl="8" indent="-228600" algn="l">
              <a:spcBef>
                <a:spcPts val="500"/>
              </a:spcBef>
              <a:spcAft>
                <a:spcPts val="0"/>
              </a:spcAft>
              <a:buClr>
                <a:schemeClr val="dk1"/>
              </a:buClr>
              <a:buSzPts val="2500"/>
              <a:buFont typeface="Arial"/>
              <a:buNone/>
              <a:defRPr sz="2500" b="1"/>
            </a:lvl9pPr>
          </a:lstStyle>
          <a:p>
            <a:endParaRPr/>
          </a:p>
        </p:txBody>
      </p:sp>
      <p:sp>
        <p:nvSpPr>
          <p:cNvPr id="193" name="Google Shape;193;p48"/>
          <p:cNvSpPr txBox="1">
            <a:spLocks noGrp="1"/>
          </p:cNvSpPr>
          <p:nvPr>
            <p:ph type="body" idx="2"/>
          </p:nvPr>
        </p:nvSpPr>
        <p:spPr>
          <a:xfrm>
            <a:off x="813832" y="2899833"/>
            <a:ext cx="7191675" cy="5268384"/>
          </a:xfrm>
          <a:prstGeom prst="rect">
            <a:avLst/>
          </a:prstGeom>
          <a:noFill/>
          <a:ln>
            <a:noFill/>
          </a:ln>
        </p:spPr>
        <p:txBody>
          <a:bodyPr spcFirstLastPara="1" wrap="square" lIns="143675" tIns="71825" rIns="143675" bIns="71825" anchor="t" anchorCtr="0">
            <a:noAutofit/>
          </a:bodyPr>
          <a:lstStyle>
            <a:lvl1pPr marL="457200" lvl="0" indent="-469900" algn="l">
              <a:spcBef>
                <a:spcPts val="760"/>
              </a:spcBef>
              <a:spcAft>
                <a:spcPts val="0"/>
              </a:spcAft>
              <a:buClr>
                <a:schemeClr val="dk1"/>
              </a:buClr>
              <a:buSzPts val="3800"/>
              <a:buFont typeface="Arial"/>
              <a:buChar char="•"/>
              <a:defRPr sz="3800"/>
            </a:lvl1pPr>
            <a:lvl2pPr marL="914400" lvl="1" indent="-425450" algn="l">
              <a:spcBef>
                <a:spcPts val="620"/>
              </a:spcBef>
              <a:spcAft>
                <a:spcPts val="0"/>
              </a:spcAft>
              <a:buClr>
                <a:schemeClr val="dk1"/>
              </a:buClr>
              <a:buSzPts val="3100"/>
              <a:buFont typeface="Arial"/>
              <a:buChar char="–"/>
              <a:defRPr sz="3100"/>
            </a:lvl2pPr>
            <a:lvl3pPr marL="1371600" lvl="2" indent="-406400" algn="l">
              <a:spcBef>
                <a:spcPts val="560"/>
              </a:spcBef>
              <a:spcAft>
                <a:spcPts val="0"/>
              </a:spcAft>
              <a:buClr>
                <a:schemeClr val="dk1"/>
              </a:buClr>
              <a:buSzPts val="2800"/>
              <a:buFont typeface="Arial"/>
              <a:buChar char="•"/>
              <a:defRPr sz="2800"/>
            </a:lvl3pPr>
            <a:lvl4pPr marL="1828800" lvl="3" indent="-387350" algn="l">
              <a:spcBef>
                <a:spcPts val="500"/>
              </a:spcBef>
              <a:spcAft>
                <a:spcPts val="0"/>
              </a:spcAft>
              <a:buClr>
                <a:schemeClr val="dk1"/>
              </a:buClr>
              <a:buSzPts val="2500"/>
              <a:buFont typeface="Arial"/>
              <a:buChar char="–"/>
              <a:defRPr sz="2500"/>
            </a:lvl4pPr>
            <a:lvl5pPr marL="2286000" lvl="4" indent="-387350" algn="l">
              <a:spcBef>
                <a:spcPts val="500"/>
              </a:spcBef>
              <a:spcAft>
                <a:spcPts val="0"/>
              </a:spcAft>
              <a:buClr>
                <a:schemeClr val="dk1"/>
              </a:buClr>
              <a:buSzPts val="2500"/>
              <a:buFont typeface="Arial"/>
              <a:buChar char="»"/>
              <a:defRPr sz="2500"/>
            </a:lvl5pPr>
            <a:lvl6pPr marL="2743200" lvl="5" indent="-387350" algn="l">
              <a:spcBef>
                <a:spcPts val="500"/>
              </a:spcBef>
              <a:spcAft>
                <a:spcPts val="0"/>
              </a:spcAft>
              <a:buClr>
                <a:schemeClr val="dk1"/>
              </a:buClr>
              <a:buSzPts val="2500"/>
              <a:buFont typeface="Arial"/>
              <a:buChar char="»"/>
              <a:defRPr sz="2500"/>
            </a:lvl6pPr>
            <a:lvl7pPr marL="3200400" lvl="6" indent="-387350" algn="l">
              <a:spcBef>
                <a:spcPts val="500"/>
              </a:spcBef>
              <a:spcAft>
                <a:spcPts val="0"/>
              </a:spcAft>
              <a:buClr>
                <a:schemeClr val="dk1"/>
              </a:buClr>
              <a:buSzPts val="2500"/>
              <a:buFont typeface="Arial"/>
              <a:buChar char="»"/>
              <a:defRPr sz="2500"/>
            </a:lvl7pPr>
            <a:lvl8pPr marL="3657600" lvl="7" indent="-387350" algn="l">
              <a:spcBef>
                <a:spcPts val="500"/>
              </a:spcBef>
              <a:spcAft>
                <a:spcPts val="0"/>
              </a:spcAft>
              <a:buClr>
                <a:schemeClr val="dk1"/>
              </a:buClr>
              <a:buSzPts val="2500"/>
              <a:buFont typeface="Arial"/>
              <a:buChar char="»"/>
              <a:defRPr sz="2500"/>
            </a:lvl8pPr>
            <a:lvl9pPr marL="4114800" lvl="8" indent="-387350" algn="l">
              <a:spcBef>
                <a:spcPts val="500"/>
              </a:spcBef>
              <a:spcAft>
                <a:spcPts val="0"/>
              </a:spcAft>
              <a:buClr>
                <a:schemeClr val="dk1"/>
              </a:buClr>
              <a:buSzPts val="2500"/>
              <a:buFont typeface="Arial"/>
              <a:buChar char="»"/>
              <a:defRPr sz="2500"/>
            </a:lvl9pPr>
          </a:lstStyle>
          <a:p>
            <a:endParaRPr/>
          </a:p>
        </p:txBody>
      </p:sp>
      <p:sp>
        <p:nvSpPr>
          <p:cNvPr id="194" name="Google Shape;194;p48"/>
          <p:cNvSpPr txBox="1">
            <a:spLocks noGrp="1"/>
          </p:cNvSpPr>
          <p:nvPr>
            <p:ph type="body" idx="3"/>
          </p:nvPr>
        </p:nvSpPr>
        <p:spPr>
          <a:xfrm>
            <a:off x="8268307" y="2046817"/>
            <a:ext cx="7194500" cy="853016"/>
          </a:xfrm>
          <a:prstGeom prst="rect">
            <a:avLst/>
          </a:prstGeom>
          <a:noFill/>
          <a:ln>
            <a:noFill/>
          </a:ln>
        </p:spPr>
        <p:txBody>
          <a:bodyPr spcFirstLastPara="1" wrap="square" lIns="143675" tIns="71825" rIns="143675" bIns="71825" anchor="b" anchorCtr="0">
            <a:noAutofit/>
          </a:bodyPr>
          <a:lstStyle>
            <a:lvl1pPr marL="457200" lvl="0" indent="-228600" algn="l">
              <a:spcBef>
                <a:spcPts val="760"/>
              </a:spcBef>
              <a:spcAft>
                <a:spcPts val="0"/>
              </a:spcAft>
              <a:buClr>
                <a:schemeClr val="dk1"/>
              </a:buClr>
              <a:buSzPts val="3800"/>
              <a:buFont typeface="Arial"/>
              <a:buNone/>
              <a:defRPr sz="3800" b="1"/>
            </a:lvl1pPr>
            <a:lvl2pPr marL="914400" lvl="1" indent="-228600" algn="l">
              <a:spcBef>
                <a:spcPts val="620"/>
              </a:spcBef>
              <a:spcAft>
                <a:spcPts val="0"/>
              </a:spcAft>
              <a:buClr>
                <a:schemeClr val="dk1"/>
              </a:buClr>
              <a:buSzPts val="3100"/>
              <a:buFont typeface="Arial"/>
              <a:buNone/>
              <a:defRPr sz="3100" b="1"/>
            </a:lvl2pPr>
            <a:lvl3pPr marL="1371600" lvl="2" indent="-228600" algn="l">
              <a:spcBef>
                <a:spcPts val="560"/>
              </a:spcBef>
              <a:spcAft>
                <a:spcPts val="0"/>
              </a:spcAft>
              <a:buClr>
                <a:schemeClr val="dk1"/>
              </a:buClr>
              <a:buSzPts val="2800"/>
              <a:buFont typeface="Arial"/>
              <a:buNone/>
              <a:defRPr sz="2800" b="1"/>
            </a:lvl3pPr>
            <a:lvl4pPr marL="1828800" lvl="3" indent="-228600" algn="l">
              <a:spcBef>
                <a:spcPts val="500"/>
              </a:spcBef>
              <a:spcAft>
                <a:spcPts val="0"/>
              </a:spcAft>
              <a:buClr>
                <a:schemeClr val="dk1"/>
              </a:buClr>
              <a:buSzPts val="2500"/>
              <a:buFont typeface="Arial"/>
              <a:buNone/>
              <a:defRPr sz="2500" b="1"/>
            </a:lvl4pPr>
            <a:lvl5pPr marL="2286000" lvl="4" indent="-228600" algn="l">
              <a:spcBef>
                <a:spcPts val="500"/>
              </a:spcBef>
              <a:spcAft>
                <a:spcPts val="0"/>
              </a:spcAft>
              <a:buClr>
                <a:schemeClr val="dk1"/>
              </a:buClr>
              <a:buSzPts val="2500"/>
              <a:buFont typeface="Arial"/>
              <a:buNone/>
              <a:defRPr sz="2500" b="1"/>
            </a:lvl5pPr>
            <a:lvl6pPr marL="2743200" lvl="5" indent="-228600" algn="l">
              <a:spcBef>
                <a:spcPts val="500"/>
              </a:spcBef>
              <a:spcAft>
                <a:spcPts val="0"/>
              </a:spcAft>
              <a:buClr>
                <a:schemeClr val="dk1"/>
              </a:buClr>
              <a:buSzPts val="2500"/>
              <a:buFont typeface="Arial"/>
              <a:buNone/>
              <a:defRPr sz="2500" b="1"/>
            </a:lvl6pPr>
            <a:lvl7pPr marL="3200400" lvl="6" indent="-228600" algn="l">
              <a:spcBef>
                <a:spcPts val="500"/>
              </a:spcBef>
              <a:spcAft>
                <a:spcPts val="0"/>
              </a:spcAft>
              <a:buClr>
                <a:schemeClr val="dk1"/>
              </a:buClr>
              <a:buSzPts val="2500"/>
              <a:buFont typeface="Arial"/>
              <a:buNone/>
              <a:defRPr sz="2500" b="1"/>
            </a:lvl7pPr>
            <a:lvl8pPr marL="3657600" lvl="7" indent="-228600" algn="l">
              <a:spcBef>
                <a:spcPts val="500"/>
              </a:spcBef>
              <a:spcAft>
                <a:spcPts val="0"/>
              </a:spcAft>
              <a:buClr>
                <a:schemeClr val="dk1"/>
              </a:buClr>
              <a:buSzPts val="2500"/>
              <a:buFont typeface="Arial"/>
              <a:buNone/>
              <a:defRPr sz="2500" b="1"/>
            </a:lvl8pPr>
            <a:lvl9pPr marL="4114800" lvl="8" indent="-228600" algn="l">
              <a:spcBef>
                <a:spcPts val="500"/>
              </a:spcBef>
              <a:spcAft>
                <a:spcPts val="0"/>
              </a:spcAft>
              <a:buClr>
                <a:schemeClr val="dk1"/>
              </a:buClr>
              <a:buSzPts val="2500"/>
              <a:buFont typeface="Arial"/>
              <a:buNone/>
              <a:defRPr sz="2500" b="1"/>
            </a:lvl9pPr>
          </a:lstStyle>
          <a:p>
            <a:endParaRPr/>
          </a:p>
        </p:txBody>
      </p:sp>
      <p:sp>
        <p:nvSpPr>
          <p:cNvPr id="195" name="Google Shape;195;p48"/>
          <p:cNvSpPr txBox="1">
            <a:spLocks noGrp="1"/>
          </p:cNvSpPr>
          <p:nvPr>
            <p:ph type="body" idx="4"/>
          </p:nvPr>
        </p:nvSpPr>
        <p:spPr>
          <a:xfrm>
            <a:off x="8268307" y="2899833"/>
            <a:ext cx="7194500" cy="5268384"/>
          </a:xfrm>
          <a:prstGeom prst="rect">
            <a:avLst/>
          </a:prstGeom>
          <a:noFill/>
          <a:ln>
            <a:noFill/>
          </a:ln>
        </p:spPr>
        <p:txBody>
          <a:bodyPr spcFirstLastPara="1" wrap="square" lIns="143675" tIns="71825" rIns="143675" bIns="71825" anchor="t" anchorCtr="0">
            <a:noAutofit/>
          </a:bodyPr>
          <a:lstStyle>
            <a:lvl1pPr marL="457200" lvl="0" indent="-469900" algn="l">
              <a:spcBef>
                <a:spcPts val="760"/>
              </a:spcBef>
              <a:spcAft>
                <a:spcPts val="0"/>
              </a:spcAft>
              <a:buClr>
                <a:schemeClr val="dk1"/>
              </a:buClr>
              <a:buSzPts val="3800"/>
              <a:buFont typeface="Arial"/>
              <a:buChar char="•"/>
              <a:defRPr sz="3800"/>
            </a:lvl1pPr>
            <a:lvl2pPr marL="914400" lvl="1" indent="-425450" algn="l">
              <a:spcBef>
                <a:spcPts val="620"/>
              </a:spcBef>
              <a:spcAft>
                <a:spcPts val="0"/>
              </a:spcAft>
              <a:buClr>
                <a:schemeClr val="dk1"/>
              </a:buClr>
              <a:buSzPts val="3100"/>
              <a:buFont typeface="Arial"/>
              <a:buChar char="–"/>
              <a:defRPr sz="3100"/>
            </a:lvl2pPr>
            <a:lvl3pPr marL="1371600" lvl="2" indent="-406400" algn="l">
              <a:spcBef>
                <a:spcPts val="560"/>
              </a:spcBef>
              <a:spcAft>
                <a:spcPts val="0"/>
              </a:spcAft>
              <a:buClr>
                <a:schemeClr val="dk1"/>
              </a:buClr>
              <a:buSzPts val="2800"/>
              <a:buFont typeface="Arial"/>
              <a:buChar char="•"/>
              <a:defRPr sz="2800"/>
            </a:lvl3pPr>
            <a:lvl4pPr marL="1828800" lvl="3" indent="-387350" algn="l">
              <a:spcBef>
                <a:spcPts val="500"/>
              </a:spcBef>
              <a:spcAft>
                <a:spcPts val="0"/>
              </a:spcAft>
              <a:buClr>
                <a:schemeClr val="dk1"/>
              </a:buClr>
              <a:buSzPts val="2500"/>
              <a:buFont typeface="Arial"/>
              <a:buChar char="–"/>
              <a:defRPr sz="2500"/>
            </a:lvl4pPr>
            <a:lvl5pPr marL="2286000" lvl="4" indent="-387350" algn="l">
              <a:spcBef>
                <a:spcPts val="500"/>
              </a:spcBef>
              <a:spcAft>
                <a:spcPts val="0"/>
              </a:spcAft>
              <a:buClr>
                <a:schemeClr val="dk1"/>
              </a:buClr>
              <a:buSzPts val="2500"/>
              <a:buFont typeface="Arial"/>
              <a:buChar char="»"/>
              <a:defRPr sz="2500"/>
            </a:lvl5pPr>
            <a:lvl6pPr marL="2743200" lvl="5" indent="-387350" algn="l">
              <a:spcBef>
                <a:spcPts val="500"/>
              </a:spcBef>
              <a:spcAft>
                <a:spcPts val="0"/>
              </a:spcAft>
              <a:buClr>
                <a:schemeClr val="dk1"/>
              </a:buClr>
              <a:buSzPts val="2500"/>
              <a:buFont typeface="Arial"/>
              <a:buChar char="»"/>
              <a:defRPr sz="2500"/>
            </a:lvl6pPr>
            <a:lvl7pPr marL="3200400" lvl="6" indent="-387350" algn="l">
              <a:spcBef>
                <a:spcPts val="500"/>
              </a:spcBef>
              <a:spcAft>
                <a:spcPts val="0"/>
              </a:spcAft>
              <a:buClr>
                <a:schemeClr val="dk1"/>
              </a:buClr>
              <a:buSzPts val="2500"/>
              <a:buFont typeface="Arial"/>
              <a:buChar char="»"/>
              <a:defRPr sz="2500"/>
            </a:lvl7pPr>
            <a:lvl8pPr marL="3657600" lvl="7" indent="-387350" algn="l">
              <a:spcBef>
                <a:spcPts val="500"/>
              </a:spcBef>
              <a:spcAft>
                <a:spcPts val="0"/>
              </a:spcAft>
              <a:buClr>
                <a:schemeClr val="dk1"/>
              </a:buClr>
              <a:buSzPts val="2500"/>
              <a:buFont typeface="Arial"/>
              <a:buChar char="»"/>
              <a:defRPr sz="2500"/>
            </a:lvl8pPr>
            <a:lvl9pPr marL="4114800" lvl="8" indent="-387350" algn="l">
              <a:spcBef>
                <a:spcPts val="500"/>
              </a:spcBef>
              <a:spcAft>
                <a:spcPts val="0"/>
              </a:spcAft>
              <a:buClr>
                <a:schemeClr val="dk1"/>
              </a:buClr>
              <a:buSzPts val="2500"/>
              <a:buFont typeface="Arial"/>
              <a:buChar char="»"/>
              <a:defRPr sz="2500"/>
            </a:lvl9pPr>
          </a:lstStyle>
          <a:p>
            <a:endParaRPr/>
          </a:p>
        </p:txBody>
      </p:sp>
      <p:sp>
        <p:nvSpPr>
          <p:cNvPr id="196" name="Google Shape;196;p48"/>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48"/>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48"/>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49"/>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1" name="Google Shape;201;p49"/>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49"/>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49"/>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50"/>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50"/>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50"/>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1285743" y="5875867"/>
            <a:ext cx="13835142" cy="18161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sz="6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1285743" y="3875619"/>
            <a:ext cx="13835142" cy="2000249"/>
          </a:xfrm>
          <a:prstGeom prst="rect">
            <a:avLst/>
          </a:prstGeom>
          <a:noFill/>
          <a:ln>
            <a:noFill/>
          </a:ln>
        </p:spPr>
        <p:txBody>
          <a:bodyPr spcFirstLastPara="1" wrap="square" lIns="143675" tIns="71825" rIns="143675" bIns="71825" anchor="b" anchorCtr="0">
            <a:noAutofit/>
          </a:bodyPr>
          <a:lstStyle>
            <a:lvl1pPr marL="457200" lvl="0" indent="-228600" algn="l">
              <a:spcBef>
                <a:spcPts val="620"/>
              </a:spcBef>
              <a:spcAft>
                <a:spcPts val="0"/>
              </a:spcAft>
              <a:buClr>
                <a:schemeClr val="dk1"/>
              </a:buClr>
              <a:buSzPts val="3100"/>
              <a:buFont typeface="Arial"/>
              <a:buNone/>
              <a:defRPr sz="3100"/>
            </a:lvl1pPr>
            <a:lvl2pPr marL="914400" lvl="1" indent="-228600" algn="l">
              <a:spcBef>
                <a:spcPts val="560"/>
              </a:spcBef>
              <a:spcAft>
                <a:spcPts val="0"/>
              </a:spcAft>
              <a:buClr>
                <a:schemeClr val="dk1"/>
              </a:buClr>
              <a:buSzPts val="2800"/>
              <a:buFont typeface="Arial"/>
              <a:buNone/>
              <a:defRPr sz="2800"/>
            </a:lvl2pPr>
            <a:lvl3pPr marL="1371600" lvl="2" indent="-228600" algn="l">
              <a:spcBef>
                <a:spcPts val="500"/>
              </a:spcBef>
              <a:spcAft>
                <a:spcPts val="0"/>
              </a:spcAft>
              <a:buClr>
                <a:schemeClr val="dk1"/>
              </a:buClr>
              <a:buSzPts val="2500"/>
              <a:buFont typeface="Arial"/>
              <a:buNone/>
              <a:defRPr sz="2500"/>
            </a:lvl3pPr>
            <a:lvl4pPr marL="1828800" lvl="3" indent="-228600" algn="l">
              <a:spcBef>
                <a:spcPts val="440"/>
              </a:spcBef>
              <a:spcAft>
                <a:spcPts val="0"/>
              </a:spcAft>
              <a:buClr>
                <a:schemeClr val="dk1"/>
              </a:buClr>
              <a:buSzPts val="2200"/>
              <a:buFont typeface="Arial"/>
              <a:buNone/>
              <a:defRPr sz="2200"/>
            </a:lvl4pPr>
            <a:lvl5pPr marL="2286000" lvl="4" indent="-228600" algn="l">
              <a:spcBef>
                <a:spcPts val="440"/>
              </a:spcBef>
              <a:spcAft>
                <a:spcPts val="0"/>
              </a:spcAft>
              <a:buClr>
                <a:schemeClr val="dk1"/>
              </a:buClr>
              <a:buSzPts val="2200"/>
              <a:buFont typeface="Arial"/>
              <a:buNone/>
              <a:defRPr sz="2200"/>
            </a:lvl5pPr>
            <a:lvl6pPr marL="2743200" lvl="5" indent="-228600" algn="l">
              <a:spcBef>
                <a:spcPts val="440"/>
              </a:spcBef>
              <a:spcAft>
                <a:spcPts val="0"/>
              </a:spcAft>
              <a:buClr>
                <a:schemeClr val="dk1"/>
              </a:buClr>
              <a:buSzPts val="2200"/>
              <a:buFont typeface="Arial"/>
              <a:buNone/>
              <a:defRPr sz="2200"/>
            </a:lvl6pPr>
            <a:lvl7pPr marL="3200400" lvl="6" indent="-228600" algn="l">
              <a:spcBef>
                <a:spcPts val="440"/>
              </a:spcBef>
              <a:spcAft>
                <a:spcPts val="0"/>
              </a:spcAft>
              <a:buClr>
                <a:schemeClr val="dk1"/>
              </a:buClr>
              <a:buSzPts val="2200"/>
              <a:buFont typeface="Arial"/>
              <a:buNone/>
              <a:defRPr sz="2200"/>
            </a:lvl7pPr>
            <a:lvl8pPr marL="3657600" lvl="7" indent="-228600" algn="l">
              <a:spcBef>
                <a:spcPts val="440"/>
              </a:spcBef>
              <a:spcAft>
                <a:spcPts val="0"/>
              </a:spcAft>
              <a:buClr>
                <a:schemeClr val="dk1"/>
              </a:buClr>
              <a:buSzPts val="2200"/>
              <a:buFont typeface="Arial"/>
              <a:buNone/>
              <a:defRPr sz="2200"/>
            </a:lvl8pPr>
            <a:lvl9pPr marL="4114800" lvl="8" indent="-228600" algn="l">
              <a:spcBef>
                <a:spcPts val="440"/>
              </a:spcBef>
              <a:spcAft>
                <a:spcPts val="0"/>
              </a:spcAft>
              <a:buClr>
                <a:schemeClr val="dk1"/>
              </a:buClr>
              <a:buSzPts val="2200"/>
              <a:buFont typeface="Arial"/>
              <a:buNone/>
              <a:defRPr sz="2200"/>
            </a:lvl9pPr>
          </a:lstStyle>
          <a:p>
            <a:endParaRPr/>
          </a:p>
        </p:txBody>
      </p:sp>
      <p:sp>
        <p:nvSpPr>
          <p:cNvPr id="30" name="Google Shape;30;p26"/>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8"/>
        <p:cNvGrpSpPr/>
        <p:nvPr/>
      </p:nvGrpSpPr>
      <p:grpSpPr>
        <a:xfrm>
          <a:off x="0" y="0"/>
          <a:ext cx="0" cy="0"/>
          <a:chOff x="0" y="0"/>
          <a:chExt cx="0" cy="0"/>
        </a:xfrm>
      </p:grpSpPr>
      <p:sp>
        <p:nvSpPr>
          <p:cNvPr id="209" name="Google Shape;209;p51"/>
          <p:cNvSpPr txBox="1">
            <a:spLocks noGrp="1"/>
          </p:cNvSpPr>
          <p:nvPr>
            <p:ph type="title"/>
          </p:nvPr>
        </p:nvSpPr>
        <p:spPr>
          <a:xfrm>
            <a:off x="813833" y="364067"/>
            <a:ext cx="5354902" cy="1549400"/>
          </a:xfrm>
          <a:prstGeom prst="rect">
            <a:avLst/>
          </a:prstGeom>
          <a:noFill/>
          <a:ln>
            <a:noFill/>
          </a:ln>
        </p:spPr>
        <p:txBody>
          <a:bodyPr spcFirstLastPara="1" wrap="square" lIns="143675" tIns="71825" rIns="143675" bIns="71825" anchor="b" anchorCtr="0">
            <a:noAutofit/>
          </a:bodyPr>
          <a:lstStyle>
            <a:lvl1pPr lvl="0" algn="l">
              <a:spcBef>
                <a:spcPts val="0"/>
              </a:spcBef>
              <a:spcAft>
                <a:spcPts val="0"/>
              </a:spcAft>
              <a:buSzPts val="1400"/>
              <a:buNone/>
              <a:defRPr sz="31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0" name="Google Shape;210;p51"/>
          <p:cNvSpPr txBox="1">
            <a:spLocks noGrp="1"/>
          </p:cNvSpPr>
          <p:nvPr>
            <p:ph type="body" idx="1"/>
          </p:nvPr>
        </p:nvSpPr>
        <p:spPr>
          <a:xfrm>
            <a:off x="6363713" y="364068"/>
            <a:ext cx="9099093" cy="7804151"/>
          </a:xfrm>
          <a:prstGeom prst="rect">
            <a:avLst/>
          </a:prstGeom>
          <a:noFill/>
          <a:ln>
            <a:noFill/>
          </a:ln>
        </p:spPr>
        <p:txBody>
          <a:bodyPr spcFirstLastPara="1" wrap="square" lIns="143675" tIns="71825" rIns="143675" bIns="71825" anchor="t" anchorCtr="0">
            <a:noAutofit/>
          </a:bodyPr>
          <a:lstStyle>
            <a:lvl1pPr marL="457200" lvl="0" indent="-546100" algn="l">
              <a:spcBef>
                <a:spcPts val="1000"/>
              </a:spcBef>
              <a:spcAft>
                <a:spcPts val="0"/>
              </a:spcAft>
              <a:buClr>
                <a:schemeClr val="dk1"/>
              </a:buClr>
              <a:buSzPts val="5000"/>
              <a:buFont typeface="Arial"/>
              <a:buChar char="•"/>
              <a:defRPr sz="5000"/>
            </a:lvl1pPr>
            <a:lvl2pPr marL="914400" lvl="1" indent="-508000" algn="l">
              <a:spcBef>
                <a:spcPts val="880"/>
              </a:spcBef>
              <a:spcAft>
                <a:spcPts val="0"/>
              </a:spcAft>
              <a:buClr>
                <a:schemeClr val="dk1"/>
              </a:buClr>
              <a:buSzPts val="4400"/>
              <a:buFont typeface="Arial"/>
              <a:buChar char="–"/>
              <a:defRPr sz="4400"/>
            </a:lvl2pPr>
            <a:lvl3pPr marL="1371600" lvl="2" indent="-469900" algn="l">
              <a:spcBef>
                <a:spcPts val="760"/>
              </a:spcBef>
              <a:spcAft>
                <a:spcPts val="0"/>
              </a:spcAft>
              <a:buClr>
                <a:schemeClr val="dk1"/>
              </a:buClr>
              <a:buSzPts val="3800"/>
              <a:buFont typeface="Arial"/>
              <a:buChar char="•"/>
              <a:defRPr sz="3800"/>
            </a:lvl3pPr>
            <a:lvl4pPr marL="1828800" lvl="3" indent="-425450" algn="l">
              <a:spcBef>
                <a:spcPts val="620"/>
              </a:spcBef>
              <a:spcAft>
                <a:spcPts val="0"/>
              </a:spcAft>
              <a:buClr>
                <a:schemeClr val="dk1"/>
              </a:buClr>
              <a:buSzPts val="3100"/>
              <a:buFont typeface="Arial"/>
              <a:buChar char="–"/>
              <a:defRPr sz="3100"/>
            </a:lvl4pPr>
            <a:lvl5pPr marL="2286000" lvl="4" indent="-425450" algn="l">
              <a:spcBef>
                <a:spcPts val="620"/>
              </a:spcBef>
              <a:spcAft>
                <a:spcPts val="0"/>
              </a:spcAft>
              <a:buClr>
                <a:schemeClr val="dk1"/>
              </a:buClr>
              <a:buSzPts val="3100"/>
              <a:buFont typeface="Arial"/>
              <a:buChar char="»"/>
              <a:defRPr sz="3100"/>
            </a:lvl5pPr>
            <a:lvl6pPr marL="2743200" lvl="5" indent="-425450" algn="l">
              <a:spcBef>
                <a:spcPts val="620"/>
              </a:spcBef>
              <a:spcAft>
                <a:spcPts val="0"/>
              </a:spcAft>
              <a:buClr>
                <a:schemeClr val="dk1"/>
              </a:buClr>
              <a:buSzPts val="3100"/>
              <a:buFont typeface="Arial"/>
              <a:buChar char="»"/>
              <a:defRPr sz="3100"/>
            </a:lvl6pPr>
            <a:lvl7pPr marL="3200400" lvl="6" indent="-425450" algn="l">
              <a:spcBef>
                <a:spcPts val="620"/>
              </a:spcBef>
              <a:spcAft>
                <a:spcPts val="0"/>
              </a:spcAft>
              <a:buClr>
                <a:schemeClr val="dk1"/>
              </a:buClr>
              <a:buSzPts val="3100"/>
              <a:buFont typeface="Arial"/>
              <a:buChar char="»"/>
              <a:defRPr sz="3100"/>
            </a:lvl7pPr>
            <a:lvl8pPr marL="3657600" lvl="7" indent="-425450" algn="l">
              <a:spcBef>
                <a:spcPts val="620"/>
              </a:spcBef>
              <a:spcAft>
                <a:spcPts val="0"/>
              </a:spcAft>
              <a:buClr>
                <a:schemeClr val="dk1"/>
              </a:buClr>
              <a:buSzPts val="3100"/>
              <a:buFont typeface="Arial"/>
              <a:buChar char="»"/>
              <a:defRPr sz="3100"/>
            </a:lvl8pPr>
            <a:lvl9pPr marL="4114800" lvl="8" indent="-425450" algn="l">
              <a:spcBef>
                <a:spcPts val="620"/>
              </a:spcBef>
              <a:spcAft>
                <a:spcPts val="0"/>
              </a:spcAft>
              <a:buClr>
                <a:schemeClr val="dk1"/>
              </a:buClr>
              <a:buSzPts val="3100"/>
              <a:buFont typeface="Arial"/>
              <a:buChar char="»"/>
              <a:defRPr sz="3100"/>
            </a:lvl9pPr>
          </a:lstStyle>
          <a:p>
            <a:endParaRPr/>
          </a:p>
        </p:txBody>
      </p:sp>
      <p:sp>
        <p:nvSpPr>
          <p:cNvPr id="211" name="Google Shape;211;p51"/>
          <p:cNvSpPr txBox="1">
            <a:spLocks noGrp="1"/>
          </p:cNvSpPr>
          <p:nvPr>
            <p:ph type="body" idx="2"/>
          </p:nvPr>
        </p:nvSpPr>
        <p:spPr>
          <a:xfrm>
            <a:off x="813833" y="1913468"/>
            <a:ext cx="5354902" cy="6254751"/>
          </a:xfrm>
          <a:prstGeom prst="rect">
            <a:avLst/>
          </a:prstGeom>
          <a:noFill/>
          <a:ln>
            <a:noFill/>
          </a:ln>
        </p:spPr>
        <p:txBody>
          <a:bodyPr spcFirstLastPara="1" wrap="square" lIns="143675" tIns="71825" rIns="143675" bIns="71825" anchor="t" anchorCtr="0">
            <a:noAutofit/>
          </a:bodyPr>
          <a:lstStyle>
            <a:lvl1pPr marL="457200" lvl="0" indent="-228600" algn="l">
              <a:spcBef>
                <a:spcPts val="440"/>
              </a:spcBef>
              <a:spcAft>
                <a:spcPts val="0"/>
              </a:spcAft>
              <a:buClr>
                <a:schemeClr val="dk1"/>
              </a:buClr>
              <a:buSzPts val="2200"/>
              <a:buFont typeface="Arial"/>
              <a:buNone/>
              <a:defRPr sz="2200"/>
            </a:lvl1pPr>
            <a:lvl2pPr marL="914400" lvl="1" indent="-228600" algn="l">
              <a:spcBef>
                <a:spcPts val="380"/>
              </a:spcBef>
              <a:spcAft>
                <a:spcPts val="0"/>
              </a:spcAft>
              <a:buClr>
                <a:schemeClr val="dk1"/>
              </a:buClr>
              <a:buSzPts val="1900"/>
              <a:buFont typeface="Arial"/>
              <a:buNone/>
              <a:defRPr sz="19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212" name="Google Shape;212;p51"/>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51"/>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51"/>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52"/>
          <p:cNvSpPr txBox="1">
            <a:spLocks noGrp="1"/>
          </p:cNvSpPr>
          <p:nvPr>
            <p:ph type="title"/>
          </p:nvPr>
        </p:nvSpPr>
        <p:spPr>
          <a:xfrm>
            <a:off x="3190335" y="6400801"/>
            <a:ext cx="9765983" cy="755651"/>
          </a:xfrm>
          <a:prstGeom prst="rect">
            <a:avLst/>
          </a:prstGeom>
          <a:noFill/>
          <a:ln>
            <a:noFill/>
          </a:ln>
        </p:spPr>
        <p:txBody>
          <a:bodyPr spcFirstLastPara="1" wrap="square" lIns="143675" tIns="71825" rIns="143675" bIns="71825" anchor="b" anchorCtr="0">
            <a:noAutofit/>
          </a:bodyPr>
          <a:lstStyle>
            <a:lvl1pPr lvl="0" algn="l">
              <a:spcBef>
                <a:spcPts val="0"/>
              </a:spcBef>
              <a:spcAft>
                <a:spcPts val="0"/>
              </a:spcAft>
              <a:buSzPts val="1400"/>
              <a:buNone/>
              <a:defRPr sz="31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7" name="Google Shape;217;p52"/>
          <p:cNvSpPr>
            <a:spLocks noGrp="1"/>
          </p:cNvSpPr>
          <p:nvPr>
            <p:ph type="pic" idx="2"/>
          </p:nvPr>
        </p:nvSpPr>
        <p:spPr>
          <a:xfrm>
            <a:off x="3190335" y="817033"/>
            <a:ext cx="9765983" cy="5486400"/>
          </a:xfrm>
          <a:prstGeom prst="rect">
            <a:avLst/>
          </a:prstGeom>
          <a:noFill/>
          <a:ln>
            <a:noFill/>
          </a:ln>
        </p:spPr>
      </p:sp>
      <p:sp>
        <p:nvSpPr>
          <p:cNvPr id="218" name="Google Shape;218;p52"/>
          <p:cNvSpPr txBox="1">
            <a:spLocks noGrp="1"/>
          </p:cNvSpPr>
          <p:nvPr>
            <p:ph type="body" idx="1"/>
          </p:nvPr>
        </p:nvSpPr>
        <p:spPr>
          <a:xfrm>
            <a:off x="3190335" y="7156452"/>
            <a:ext cx="9765983" cy="1073149"/>
          </a:xfrm>
          <a:prstGeom prst="rect">
            <a:avLst/>
          </a:prstGeom>
          <a:noFill/>
          <a:ln>
            <a:noFill/>
          </a:ln>
        </p:spPr>
        <p:txBody>
          <a:bodyPr spcFirstLastPara="1" wrap="square" lIns="143675" tIns="71825" rIns="143675" bIns="71825" anchor="t" anchorCtr="0">
            <a:noAutofit/>
          </a:bodyPr>
          <a:lstStyle>
            <a:lvl1pPr marL="457200" lvl="0" indent="-228600" algn="l">
              <a:spcBef>
                <a:spcPts val="440"/>
              </a:spcBef>
              <a:spcAft>
                <a:spcPts val="0"/>
              </a:spcAft>
              <a:buClr>
                <a:schemeClr val="dk1"/>
              </a:buClr>
              <a:buSzPts val="2200"/>
              <a:buFont typeface="Arial"/>
              <a:buNone/>
              <a:defRPr sz="2200"/>
            </a:lvl1pPr>
            <a:lvl2pPr marL="914400" lvl="1" indent="-228600" algn="l">
              <a:spcBef>
                <a:spcPts val="380"/>
              </a:spcBef>
              <a:spcAft>
                <a:spcPts val="0"/>
              </a:spcAft>
              <a:buClr>
                <a:schemeClr val="dk1"/>
              </a:buClr>
              <a:buSzPts val="1900"/>
              <a:buFont typeface="Arial"/>
              <a:buNone/>
              <a:defRPr sz="19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219" name="Google Shape;219;p52"/>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52"/>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52"/>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53"/>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4" name="Google Shape;224;p53"/>
          <p:cNvSpPr txBox="1">
            <a:spLocks noGrp="1"/>
          </p:cNvSpPr>
          <p:nvPr>
            <p:ph type="body" idx="1"/>
          </p:nvPr>
        </p:nvSpPr>
        <p:spPr>
          <a:xfrm rot="5400000">
            <a:off x="5121275" y="-2173843"/>
            <a:ext cx="6034088" cy="14648974"/>
          </a:xfrm>
          <a:prstGeom prst="rect">
            <a:avLst/>
          </a:prstGeom>
          <a:noFill/>
          <a:ln>
            <a:noFill/>
          </a:ln>
        </p:spPr>
        <p:txBody>
          <a:bodyPr spcFirstLastPara="1" wrap="square" lIns="143675" tIns="71825" rIns="143675" bIns="718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5" name="Google Shape;225;p53"/>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53"/>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53"/>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54"/>
          <p:cNvSpPr txBox="1">
            <a:spLocks noGrp="1"/>
          </p:cNvSpPr>
          <p:nvPr>
            <p:ph type="title"/>
          </p:nvPr>
        </p:nvSpPr>
        <p:spPr>
          <a:xfrm rot="5400000">
            <a:off x="9730667" y="2436081"/>
            <a:ext cx="7802033" cy="3662244"/>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0" name="Google Shape;230;p54"/>
          <p:cNvSpPr txBox="1">
            <a:spLocks noGrp="1"/>
          </p:cNvSpPr>
          <p:nvPr>
            <p:ph type="body" idx="1"/>
          </p:nvPr>
        </p:nvSpPr>
        <p:spPr>
          <a:xfrm rot="5400000">
            <a:off x="2270542" y="-1090524"/>
            <a:ext cx="7802033" cy="10715453"/>
          </a:xfrm>
          <a:prstGeom prst="rect">
            <a:avLst/>
          </a:prstGeom>
          <a:noFill/>
          <a:ln>
            <a:noFill/>
          </a:ln>
        </p:spPr>
        <p:txBody>
          <a:bodyPr spcFirstLastPara="1" wrap="square" lIns="143675" tIns="71825" rIns="143675" bIns="718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1" name="Google Shape;231;p54"/>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54"/>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54"/>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0"/>
        <p:cNvGrpSpPr/>
        <p:nvPr/>
      </p:nvGrpSpPr>
      <p:grpSpPr>
        <a:xfrm>
          <a:off x="0" y="0"/>
          <a:ext cx="0" cy="0"/>
          <a:chOff x="0" y="0"/>
          <a:chExt cx="0" cy="0"/>
        </a:xfrm>
      </p:grpSpPr>
      <p:sp>
        <p:nvSpPr>
          <p:cNvPr id="241" name="Google Shape;241;p24"/>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2" name="Google Shape;242;p24"/>
          <p:cNvSpPr txBox="1">
            <a:spLocks noGrp="1"/>
          </p:cNvSpPr>
          <p:nvPr>
            <p:ph type="body" idx="1"/>
          </p:nvPr>
        </p:nvSpPr>
        <p:spPr>
          <a:xfrm>
            <a:off x="813832" y="2133600"/>
            <a:ext cx="14648974" cy="6034088"/>
          </a:xfrm>
          <a:prstGeom prst="rect">
            <a:avLst/>
          </a:prstGeom>
          <a:noFill/>
          <a:ln>
            <a:noFill/>
          </a:ln>
        </p:spPr>
        <p:txBody>
          <a:bodyPr spcFirstLastPara="1" wrap="square" lIns="143675" tIns="71825" rIns="143675" bIns="718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3" name="Google Shape;243;p24"/>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24"/>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24"/>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6"/>
        <p:cNvGrpSpPr/>
        <p:nvPr/>
      </p:nvGrpSpPr>
      <p:grpSpPr>
        <a:xfrm>
          <a:off x="0" y="0"/>
          <a:ext cx="0" cy="0"/>
          <a:chOff x="0" y="0"/>
          <a:chExt cx="0" cy="0"/>
        </a:xfrm>
      </p:grpSpPr>
      <p:sp>
        <p:nvSpPr>
          <p:cNvPr id="247" name="Google Shape;247;p55"/>
          <p:cNvSpPr txBox="1">
            <a:spLocks noGrp="1"/>
          </p:cNvSpPr>
          <p:nvPr>
            <p:ph type="ctrTitle"/>
          </p:nvPr>
        </p:nvSpPr>
        <p:spPr>
          <a:xfrm>
            <a:off x="1220748" y="2840569"/>
            <a:ext cx="13835142" cy="1960033"/>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8" name="Google Shape;248;p55"/>
          <p:cNvSpPr txBox="1">
            <a:spLocks noGrp="1"/>
          </p:cNvSpPr>
          <p:nvPr>
            <p:ph type="subTitle" idx="1"/>
          </p:nvPr>
        </p:nvSpPr>
        <p:spPr>
          <a:xfrm>
            <a:off x="2441496" y="5181600"/>
            <a:ext cx="11393647" cy="2336800"/>
          </a:xfrm>
          <a:prstGeom prst="rect">
            <a:avLst/>
          </a:prstGeom>
          <a:noFill/>
          <a:ln>
            <a:noFill/>
          </a:ln>
        </p:spPr>
        <p:txBody>
          <a:bodyPr spcFirstLastPara="1" wrap="square" lIns="143675" tIns="71825" rIns="143675" bIns="71825" anchor="t" anchorCtr="0">
            <a:noAutofit/>
          </a:bodyPr>
          <a:lstStyle>
            <a:lvl1pPr lvl="0" algn="ctr">
              <a:spcBef>
                <a:spcPts val="1000"/>
              </a:spcBef>
              <a:spcAft>
                <a:spcPts val="0"/>
              </a:spcAft>
              <a:buClr>
                <a:schemeClr val="dk1"/>
              </a:buClr>
              <a:buSzPts val="5000"/>
              <a:buFont typeface="Arial"/>
              <a:buNone/>
              <a:defRPr/>
            </a:lvl1pPr>
            <a:lvl2pPr lvl="1" algn="ctr">
              <a:spcBef>
                <a:spcPts val="880"/>
              </a:spcBef>
              <a:spcAft>
                <a:spcPts val="0"/>
              </a:spcAft>
              <a:buClr>
                <a:schemeClr val="dk1"/>
              </a:buClr>
              <a:buSzPts val="4400"/>
              <a:buFont typeface="Arial"/>
              <a:buNone/>
              <a:defRPr/>
            </a:lvl2pPr>
            <a:lvl3pPr lvl="2" algn="ctr">
              <a:spcBef>
                <a:spcPts val="760"/>
              </a:spcBef>
              <a:spcAft>
                <a:spcPts val="0"/>
              </a:spcAft>
              <a:buClr>
                <a:schemeClr val="dk1"/>
              </a:buClr>
              <a:buSzPts val="3800"/>
              <a:buFont typeface="Arial"/>
              <a:buNone/>
              <a:defRPr/>
            </a:lvl3pPr>
            <a:lvl4pPr lvl="3" algn="ctr">
              <a:spcBef>
                <a:spcPts val="620"/>
              </a:spcBef>
              <a:spcAft>
                <a:spcPts val="0"/>
              </a:spcAft>
              <a:buClr>
                <a:schemeClr val="dk1"/>
              </a:buClr>
              <a:buSzPts val="3100"/>
              <a:buFont typeface="Arial"/>
              <a:buNone/>
              <a:defRPr/>
            </a:lvl4pPr>
            <a:lvl5pPr lvl="4" algn="ctr">
              <a:spcBef>
                <a:spcPts val="620"/>
              </a:spcBef>
              <a:spcAft>
                <a:spcPts val="0"/>
              </a:spcAft>
              <a:buClr>
                <a:schemeClr val="dk1"/>
              </a:buClr>
              <a:buSzPts val="3100"/>
              <a:buFont typeface="Arial"/>
              <a:buNone/>
              <a:defRPr/>
            </a:lvl5pPr>
            <a:lvl6pPr lvl="5" algn="ctr">
              <a:spcBef>
                <a:spcPts val="620"/>
              </a:spcBef>
              <a:spcAft>
                <a:spcPts val="0"/>
              </a:spcAft>
              <a:buClr>
                <a:schemeClr val="dk1"/>
              </a:buClr>
              <a:buSzPts val="3100"/>
              <a:buFont typeface="Arial"/>
              <a:buNone/>
              <a:defRPr/>
            </a:lvl6pPr>
            <a:lvl7pPr lvl="6" algn="ctr">
              <a:spcBef>
                <a:spcPts val="620"/>
              </a:spcBef>
              <a:spcAft>
                <a:spcPts val="0"/>
              </a:spcAft>
              <a:buClr>
                <a:schemeClr val="dk1"/>
              </a:buClr>
              <a:buSzPts val="3100"/>
              <a:buFont typeface="Arial"/>
              <a:buNone/>
              <a:defRPr/>
            </a:lvl7pPr>
            <a:lvl8pPr lvl="7" algn="ctr">
              <a:spcBef>
                <a:spcPts val="620"/>
              </a:spcBef>
              <a:spcAft>
                <a:spcPts val="0"/>
              </a:spcAft>
              <a:buClr>
                <a:schemeClr val="dk1"/>
              </a:buClr>
              <a:buSzPts val="3100"/>
              <a:buFont typeface="Arial"/>
              <a:buNone/>
              <a:defRPr/>
            </a:lvl8pPr>
            <a:lvl9pPr lvl="8" algn="ctr">
              <a:spcBef>
                <a:spcPts val="620"/>
              </a:spcBef>
              <a:spcAft>
                <a:spcPts val="0"/>
              </a:spcAft>
              <a:buClr>
                <a:schemeClr val="dk1"/>
              </a:buClr>
              <a:buSzPts val="3100"/>
              <a:buFont typeface="Arial"/>
              <a:buNone/>
              <a:defRPr/>
            </a:lvl9pPr>
          </a:lstStyle>
          <a:p>
            <a:endParaRPr/>
          </a:p>
        </p:txBody>
      </p:sp>
      <p:sp>
        <p:nvSpPr>
          <p:cNvPr id="249" name="Google Shape;249;p55"/>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55"/>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55"/>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2"/>
        <p:cNvGrpSpPr/>
        <p:nvPr/>
      </p:nvGrpSpPr>
      <p:grpSpPr>
        <a:xfrm>
          <a:off x="0" y="0"/>
          <a:ext cx="0" cy="0"/>
          <a:chOff x="0" y="0"/>
          <a:chExt cx="0" cy="0"/>
        </a:xfrm>
      </p:grpSpPr>
      <p:sp>
        <p:nvSpPr>
          <p:cNvPr id="253" name="Google Shape;253;p56"/>
          <p:cNvSpPr txBox="1">
            <a:spLocks noGrp="1"/>
          </p:cNvSpPr>
          <p:nvPr>
            <p:ph type="title"/>
          </p:nvPr>
        </p:nvSpPr>
        <p:spPr>
          <a:xfrm>
            <a:off x="1285743" y="5875867"/>
            <a:ext cx="13835142" cy="18161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sz="6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4" name="Google Shape;254;p56"/>
          <p:cNvSpPr txBox="1">
            <a:spLocks noGrp="1"/>
          </p:cNvSpPr>
          <p:nvPr>
            <p:ph type="body" idx="1"/>
          </p:nvPr>
        </p:nvSpPr>
        <p:spPr>
          <a:xfrm>
            <a:off x="1285743" y="3875619"/>
            <a:ext cx="13835142" cy="2000249"/>
          </a:xfrm>
          <a:prstGeom prst="rect">
            <a:avLst/>
          </a:prstGeom>
          <a:noFill/>
          <a:ln>
            <a:noFill/>
          </a:ln>
        </p:spPr>
        <p:txBody>
          <a:bodyPr spcFirstLastPara="1" wrap="square" lIns="143675" tIns="71825" rIns="143675" bIns="71825" anchor="b" anchorCtr="0">
            <a:noAutofit/>
          </a:bodyPr>
          <a:lstStyle>
            <a:lvl1pPr marL="457200" lvl="0" indent="-228600" algn="l">
              <a:spcBef>
                <a:spcPts val="620"/>
              </a:spcBef>
              <a:spcAft>
                <a:spcPts val="0"/>
              </a:spcAft>
              <a:buClr>
                <a:schemeClr val="dk1"/>
              </a:buClr>
              <a:buSzPts val="3100"/>
              <a:buFont typeface="Arial"/>
              <a:buNone/>
              <a:defRPr sz="3100"/>
            </a:lvl1pPr>
            <a:lvl2pPr marL="914400" lvl="1" indent="-228600" algn="l">
              <a:spcBef>
                <a:spcPts val="560"/>
              </a:spcBef>
              <a:spcAft>
                <a:spcPts val="0"/>
              </a:spcAft>
              <a:buClr>
                <a:schemeClr val="dk1"/>
              </a:buClr>
              <a:buSzPts val="2800"/>
              <a:buFont typeface="Arial"/>
              <a:buNone/>
              <a:defRPr sz="2800"/>
            </a:lvl2pPr>
            <a:lvl3pPr marL="1371600" lvl="2" indent="-228600" algn="l">
              <a:spcBef>
                <a:spcPts val="500"/>
              </a:spcBef>
              <a:spcAft>
                <a:spcPts val="0"/>
              </a:spcAft>
              <a:buClr>
                <a:schemeClr val="dk1"/>
              </a:buClr>
              <a:buSzPts val="2500"/>
              <a:buFont typeface="Arial"/>
              <a:buNone/>
              <a:defRPr sz="2500"/>
            </a:lvl3pPr>
            <a:lvl4pPr marL="1828800" lvl="3" indent="-228600" algn="l">
              <a:spcBef>
                <a:spcPts val="440"/>
              </a:spcBef>
              <a:spcAft>
                <a:spcPts val="0"/>
              </a:spcAft>
              <a:buClr>
                <a:schemeClr val="dk1"/>
              </a:buClr>
              <a:buSzPts val="2200"/>
              <a:buFont typeface="Arial"/>
              <a:buNone/>
              <a:defRPr sz="2200"/>
            </a:lvl4pPr>
            <a:lvl5pPr marL="2286000" lvl="4" indent="-228600" algn="l">
              <a:spcBef>
                <a:spcPts val="440"/>
              </a:spcBef>
              <a:spcAft>
                <a:spcPts val="0"/>
              </a:spcAft>
              <a:buClr>
                <a:schemeClr val="dk1"/>
              </a:buClr>
              <a:buSzPts val="2200"/>
              <a:buFont typeface="Arial"/>
              <a:buNone/>
              <a:defRPr sz="2200"/>
            </a:lvl5pPr>
            <a:lvl6pPr marL="2743200" lvl="5" indent="-228600" algn="l">
              <a:spcBef>
                <a:spcPts val="440"/>
              </a:spcBef>
              <a:spcAft>
                <a:spcPts val="0"/>
              </a:spcAft>
              <a:buClr>
                <a:schemeClr val="dk1"/>
              </a:buClr>
              <a:buSzPts val="2200"/>
              <a:buFont typeface="Arial"/>
              <a:buNone/>
              <a:defRPr sz="2200"/>
            </a:lvl6pPr>
            <a:lvl7pPr marL="3200400" lvl="6" indent="-228600" algn="l">
              <a:spcBef>
                <a:spcPts val="440"/>
              </a:spcBef>
              <a:spcAft>
                <a:spcPts val="0"/>
              </a:spcAft>
              <a:buClr>
                <a:schemeClr val="dk1"/>
              </a:buClr>
              <a:buSzPts val="2200"/>
              <a:buFont typeface="Arial"/>
              <a:buNone/>
              <a:defRPr sz="2200"/>
            </a:lvl7pPr>
            <a:lvl8pPr marL="3657600" lvl="7" indent="-228600" algn="l">
              <a:spcBef>
                <a:spcPts val="440"/>
              </a:spcBef>
              <a:spcAft>
                <a:spcPts val="0"/>
              </a:spcAft>
              <a:buClr>
                <a:schemeClr val="dk1"/>
              </a:buClr>
              <a:buSzPts val="2200"/>
              <a:buFont typeface="Arial"/>
              <a:buNone/>
              <a:defRPr sz="2200"/>
            </a:lvl8pPr>
            <a:lvl9pPr marL="4114800" lvl="8" indent="-228600" algn="l">
              <a:spcBef>
                <a:spcPts val="440"/>
              </a:spcBef>
              <a:spcAft>
                <a:spcPts val="0"/>
              </a:spcAft>
              <a:buClr>
                <a:schemeClr val="dk1"/>
              </a:buClr>
              <a:buSzPts val="2200"/>
              <a:buFont typeface="Arial"/>
              <a:buNone/>
              <a:defRPr sz="2200"/>
            </a:lvl9pPr>
          </a:lstStyle>
          <a:p>
            <a:endParaRPr/>
          </a:p>
        </p:txBody>
      </p:sp>
      <p:sp>
        <p:nvSpPr>
          <p:cNvPr id="255" name="Google Shape;255;p56"/>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56"/>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56"/>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8"/>
        <p:cNvGrpSpPr/>
        <p:nvPr/>
      </p:nvGrpSpPr>
      <p:grpSpPr>
        <a:xfrm>
          <a:off x="0" y="0"/>
          <a:ext cx="0" cy="0"/>
          <a:chOff x="0" y="0"/>
          <a:chExt cx="0" cy="0"/>
        </a:xfrm>
      </p:grpSpPr>
      <p:sp>
        <p:nvSpPr>
          <p:cNvPr id="259" name="Google Shape;259;p57"/>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0" name="Google Shape;260;p57"/>
          <p:cNvSpPr txBox="1">
            <a:spLocks noGrp="1"/>
          </p:cNvSpPr>
          <p:nvPr>
            <p:ph type="body" idx="1"/>
          </p:nvPr>
        </p:nvSpPr>
        <p:spPr>
          <a:xfrm>
            <a:off x="813832" y="2133602"/>
            <a:ext cx="7188848" cy="6034617"/>
          </a:xfrm>
          <a:prstGeom prst="rect">
            <a:avLst/>
          </a:prstGeom>
          <a:noFill/>
          <a:ln>
            <a:noFill/>
          </a:ln>
        </p:spPr>
        <p:txBody>
          <a:bodyPr spcFirstLastPara="1" wrap="square" lIns="143675" tIns="71825" rIns="143675" bIns="71825" anchor="t" anchorCtr="0">
            <a:noAutofit/>
          </a:bodyPr>
          <a:lstStyle>
            <a:lvl1pPr marL="457200" lvl="0" indent="-508000" algn="l">
              <a:spcBef>
                <a:spcPts val="880"/>
              </a:spcBef>
              <a:spcAft>
                <a:spcPts val="0"/>
              </a:spcAft>
              <a:buClr>
                <a:schemeClr val="dk1"/>
              </a:buClr>
              <a:buSzPts val="4400"/>
              <a:buFont typeface="Arial"/>
              <a:buChar char="•"/>
              <a:defRPr sz="4400"/>
            </a:lvl1pPr>
            <a:lvl2pPr marL="914400" lvl="1" indent="-469900" algn="l">
              <a:spcBef>
                <a:spcPts val="760"/>
              </a:spcBef>
              <a:spcAft>
                <a:spcPts val="0"/>
              </a:spcAft>
              <a:buClr>
                <a:schemeClr val="dk1"/>
              </a:buClr>
              <a:buSzPts val="3800"/>
              <a:buFont typeface="Arial"/>
              <a:buChar char="–"/>
              <a:defRPr sz="3800"/>
            </a:lvl2pPr>
            <a:lvl3pPr marL="1371600" lvl="2" indent="-425450" algn="l">
              <a:spcBef>
                <a:spcPts val="620"/>
              </a:spcBef>
              <a:spcAft>
                <a:spcPts val="0"/>
              </a:spcAft>
              <a:buClr>
                <a:schemeClr val="dk1"/>
              </a:buClr>
              <a:buSzPts val="3100"/>
              <a:buFont typeface="Arial"/>
              <a:buChar char="•"/>
              <a:defRPr sz="3100"/>
            </a:lvl3pPr>
            <a:lvl4pPr marL="1828800" lvl="3" indent="-406400" algn="l">
              <a:spcBef>
                <a:spcPts val="560"/>
              </a:spcBef>
              <a:spcAft>
                <a:spcPts val="0"/>
              </a:spcAft>
              <a:buClr>
                <a:schemeClr val="dk1"/>
              </a:buClr>
              <a:buSzPts val="2800"/>
              <a:buFont typeface="Arial"/>
              <a:buChar char="–"/>
              <a:defRPr sz="2800"/>
            </a:lvl4pPr>
            <a:lvl5pPr marL="2286000" lvl="4" indent="-406400" algn="l">
              <a:spcBef>
                <a:spcPts val="560"/>
              </a:spcBef>
              <a:spcAft>
                <a:spcPts val="0"/>
              </a:spcAft>
              <a:buClr>
                <a:schemeClr val="dk1"/>
              </a:buClr>
              <a:buSzPts val="2800"/>
              <a:buFont typeface="Arial"/>
              <a:buChar char="»"/>
              <a:defRPr sz="2800"/>
            </a:lvl5pPr>
            <a:lvl6pPr marL="2743200" lvl="5" indent="-406400" algn="l">
              <a:spcBef>
                <a:spcPts val="560"/>
              </a:spcBef>
              <a:spcAft>
                <a:spcPts val="0"/>
              </a:spcAft>
              <a:buClr>
                <a:schemeClr val="dk1"/>
              </a:buClr>
              <a:buSzPts val="2800"/>
              <a:buFont typeface="Arial"/>
              <a:buChar char="»"/>
              <a:defRPr sz="2800"/>
            </a:lvl6pPr>
            <a:lvl7pPr marL="3200400" lvl="6" indent="-406400" algn="l">
              <a:spcBef>
                <a:spcPts val="560"/>
              </a:spcBef>
              <a:spcAft>
                <a:spcPts val="0"/>
              </a:spcAft>
              <a:buClr>
                <a:schemeClr val="dk1"/>
              </a:buClr>
              <a:buSzPts val="2800"/>
              <a:buFont typeface="Arial"/>
              <a:buChar char="»"/>
              <a:defRPr sz="2800"/>
            </a:lvl7pPr>
            <a:lvl8pPr marL="3657600" lvl="7" indent="-406400" algn="l">
              <a:spcBef>
                <a:spcPts val="560"/>
              </a:spcBef>
              <a:spcAft>
                <a:spcPts val="0"/>
              </a:spcAft>
              <a:buClr>
                <a:schemeClr val="dk1"/>
              </a:buClr>
              <a:buSzPts val="2800"/>
              <a:buFont typeface="Arial"/>
              <a:buChar char="»"/>
              <a:defRPr sz="2800"/>
            </a:lvl8pPr>
            <a:lvl9pPr marL="4114800" lvl="8" indent="-406400" algn="l">
              <a:spcBef>
                <a:spcPts val="560"/>
              </a:spcBef>
              <a:spcAft>
                <a:spcPts val="0"/>
              </a:spcAft>
              <a:buClr>
                <a:schemeClr val="dk1"/>
              </a:buClr>
              <a:buSzPts val="2800"/>
              <a:buFont typeface="Arial"/>
              <a:buChar char="»"/>
              <a:defRPr sz="2800"/>
            </a:lvl9pPr>
          </a:lstStyle>
          <a:p>
            <a:endParaRPr/>
          </a:p>
        </p:txBody>
      </p:sp>
      <p:sp>
        <p:nvSpPr>
          <p:cNvPr id="261" name="Google Shape;261;p57"/>
          <p:cNvSpPr txBox="1">
            <a:spLocks noGrp="1"/>
          </p:cNvSpPr>
          <p:nvPr>
            <p:ph type="body" idx="2"/>
          </p:nvPr>
        </p:nvSpPr>
        <p:spPr>
          <a:xfrm>
            <a:off x="8273958" y="2133602"/>
            <a:ext cx="7188848" cy="6034617"/>
          </a:xfrm>
          <a:prstGeom prst="rect">
            <a:avLst/>
          </a:prstGeom>
          <a:noFill/>
          <a:ln>
            <a:noFill/>
          </a:ln>
        </p:spPr>
        <p:txBody>
          <a:bodyPr spcFirstLastPara="1" wrap="square" lIns="143675" tIns="71825" rIns="143675" bIns="71825" anchor="t" anchorCtr="0">
            <a:noAutofit/>
          </a:bodyPr>
          <a:lstStyle>
            <a:lvl1pPr marL="457200" lvl="0" indent="-508000" algn="l">
              <a:spcBef>
                <a:spcPts val="880"/>
              </a:spcBef>
              <a:spcAft>
                <a:spcPts val="0"/>
              </a:spcAft>
              <a:buClr>
                <a:schemeClr val="dk1"/>
              </a:buClr>
              <a:buSzPts val="4400"/>
              <a:buFont typeface="Arial"/>
              <a:buChar char="•"/>
              <a:defRPr sz="4400"/>
            </a:lvl1pPr>
            <a:lvl2pPr marL="914400" lvl="1" indent="-469900" algn="l">
              <a:spcBef>
                <a:spcPts val="760"/>
              </a:spcBef>
              <a:spcAft>
                <a:spcPts val="0"/>
              </a:spcAft>
              <a:buClr>
                <a:schemeClr val="dk1"/>
              </a:buClr>
              <a:buSzPts val="3800"/>
              <a:buFont typeface="Arial"/>
              <a:buChar char="–"/>
              <a:defRPr sz="3800"/>
            </a:lvl2pPr>
            <a:lvl3pPr marL="1371600" lvl="2" indent="-425450" algn="l">
              <a:spcBef>
                <a:spcPts val="620"/>
              </a:spcBef>
              <a:spcAft>
                <a:spcPts val="0"/>
              </a:spcAft>
              <a:buClr>
                <a:schemeClr val="dk1"/>
              </a:buClr>
              <a:buSzPts val="3100"/>
              <a:buFont typeface="Arial"/>
              <a:buChar char="•"/>
              <a:defRPr sz="3100"/>
            </a:lvl3pPr>
            <a:lvl4pPr marL="1828800" lvl="3" indent="-406400" algn="l">
              <a:spcBef>
                <a:spcPts val="560"/>
              </a:spcBef>
              <a:spcAft>
                <a:spcPts val="0"/>
              </a:spcAft>
              <a:buClr>
                <a:schemeClr val="dk1"/>
              </a:buClr>
              <a:buSzPts val="2800"/>
              <a:buFont typeface="Arial"/>
              <a:buChar char="–"/>
              <a:defRPr sz="2800"/>
            </a:lvl4pPr>
            <a:lvl5pPr marL="2286000" lvl="4" indent="-406400" algn="l">
              <a:spcBef>
                <a:spcPts val="560"/>
              </a:spcBef>
              <a:spcAft>
                <a:spcPts val="0"/>
              </a:spcAft>
              <a:buClr>
                <a:schemeClr val="dk1"/>
              </a:buClr>
              <a:buSzPts val="2800"/>
              <a:buFont typeface="Arial"/>
              <a:buChar char="»"/>
              <a:defRPr sz="2800"/>
            </a:lvl5pPr>
            <a:lvl6pPr marL="2743200" lvl="5" indent="-406400" algn="l">
              <a:spcBef>
                <a:spcPts val="560"/>
              </a:spcBef>
              <a:spcAft>
                <a:spcPts val="0"/>
              </a:spcAft>
              <a:buClr>
                <a:schemeClr val="dk1"/>
              </a:buClr>
              <a:buSzPts val="2800"/>
              <a:buFont typeface="Arial"/>
              <a:buChar char="»"/>
              <a:defRPr sz="2800"/>
            </a:lvl6pPr>
            <a:lvl7pPr marL="3200400" lvl="6" indent="-406400" algn="l">
              <a:spcBef>
                <a:spcPts val="560"/>
              </a:spcBef>
              <a:spcAft>
                <a:spcPts val="0"/>
              </a:spcAft>
              <a:buClr>
                <a:schemeClr val="dk1"/>
              </a:buClr>
              <a:buSzPts val="2800"/>
              <a:buFont typeface="Arial"/>
              <a:buChar char="»"/>
              <a:defRPr sz="2800"/>
            </a:lvl7pPr>
            <a:lvl8pPr marL="3657600" lvl="7" indent="-406400" algn="l">
              <a:spcBef>
                <a:spcPts val="560"/>
              </a:spcBef>
              <a:spcAft>
                <a:spcPts val="0"/>
              </a:spcAft>
              <a:buClr>
                <a:schemeClr val="dk1"/>
              </a:buClr>
              <a:buSzPts val="2800"/>
              <a:buFont typeface="Arial"/>
              <a:buChar char="»"/>
              <a:defRPr sz="2800"/>
            </a:lvl8pPr>
            <a:lvl9pPr marL="4114800" lvl="8" indent="-406400" algn="l">
              <a:spcBef>
                <a:spcPts val="560"/>
              </a:spcBef>
              <a:spcAft>
                <a:spcPts val="0"/>
              </a:spcAft>
              <a:buClr>
                <a:schemeClr val="dk1"/>
              </a:buClr>
              <a:buSzPts val="2800"/>
              <a:buFont typeface="Arial"/>
              <a:buChar char="»"/>
              <a:defRPr sz="2800"/>
            </a:lvl9pPr>
          </a:lstStyle>
          <a:p>
            <a:endParaRPr/>
          </a:p>
        </p:txBody>
      </p:sp>
      <p:sp>
        <p:nvSpPr>
          <p:cNvPr id="262" name="Google Shape;262;p57"/>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57"/>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57"/>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5"/>
        <p:cNvGrpSpPr/>
        <p:nvPr/>
      </p:nvGrpSpPr>
      <p:grpSpPr>
        <a:xfrm>
          <a:off x="0" y="0"/>
          <a:ext cx="0" cy="0"/>
          <a:chOff x="0" y="0"/>
          <a:chExt cx="0" cy="0"/>
        </a:xfrm>
      </p:grpSpPr>
      <p:sp>
        <p:nvSpPr>
          <p:cNvPr id="266" name="Google Shape;266;p58"/>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7" name="Google Shape;267;p58"/>
          <p:cNvSpPr txBox="1">
            <a:spLocks noGrp="1"/>
          </p:cNvSpPr>
          <p:nvPr>
            <p:ph type="body" idx="1"/>
          </p:nvPr>
        </p:nvSpPr>
        <p:spPr>
          <a:xfrm>
            <a:off x="813832" y="2046817"/>
            <a:ext cx="7191675" cy="853016"/>
          </a:xfrm>
          <a:prstGeom prst="rect">
            <a:avLst/>
          </a:prstGeom>
          <a:noFill/>
          <a:ln>
            <a:noFill/>
          </a:ln>
        </p:spPr>
        <p:txBody>
          <a:bodyPr spcFirstLastPara="1" wrap="square" lIns="143675" tIns="71825" rIns="143675" bIns="71825" anchor="b" anchorCtr="0">
            <a:noAutofit/>
          </a:bodyPr>
          <a:lstStyle>
            <a:lvl1pPr marL="457200" lvl="0" indent="-228600" algn="l">
              <a:spcBef>
                <a:spcPts val="760"/>
              </a:spcBef>
              <a:spcAft>
                <a:spcPts val="0"/>
              </a:spcAft>
              <a:buClr>
                <a:schemeClr val="dk1"/>
              </a:buClr>
              <a:buSzPts val="3800"/>
              <a:buFont typeface="Arial"/>
              <a:buNone/>
              <a:defRPr sz="3800" b="1"/>
            </a:lvl1pPr>
            <a:lvl2pPr marL="914400" lvl="1" indent="-228600" algn="l">
              <a:spcBef>
                <a:spcPts val="620"/>
              </a:spcBef>
              <a:spcAft>
                <a:spcPts val="0"/>
              </a:spcAft>
              <a:buClr>
                <a:schemeClr val="dk1"/>
              </a:buClr>
              <a:buSzPts val="3100"/>
              <a:buFont typeface="Arial"/>
              <a:buNone/>
              <a:defRPr sz="3100" b="1"/>
            </a:lvl2pPr>
            <a:lvl3pPr marL="1371600" lvl="2" indent="-228600" algn="l">
              <a:spcBef>
                <a:spcPts val="560"/>
              </a:spcBef>
              <a:spcAft>
                <a:spcPts val="0"/>
              </a:spcAft>
              <a:buClr>
                <a:schemeClr val="dk1"/>
              </a:buClr>
              <a:buSzPts val="2800"/>
              <a:buFont typeface="Arial"/>
              <a:buNone/>
              <a:defRPr sz="2800" b="1"/>
            </a:lvl3pPr>
            <a:lvl4pPr marL="1828800" lvl="3" indent="-228600" algn="l">
              <a:spcBef>
                <a:spcPts val="500"/>
              </a:spcBef>
              <a:spcAft>
                <a:spcPts val="0"/>
              </a:spcAft>
              <a:buClr>
                <a:schemeClr val="dk1"/>
              </a:buClr>
              <a:buSzPts val="2500"/>
              <a:buFont typeface="Arial"/>
              <a:buNone/>
              <a:defRPr sz="2500" b="1"/>
            </a:lvl4pPr>
            <a:lvl5pPr marL="2286000" lvl="4" indent="-228600" algn="l">
              <a:spcBef>
                <a:spcPts val="500"/>
              </a:spcBef>
              <a:spcAft>
                <a:spcPts val="0"/>
              </a:spcAft>
              <a:buClr>
                <a:schemeClr val="dk1"/>
              </a:buClr>
              <a:buSzPts val="2500"/>
              <a:buFont typeface="Arial"/>
              <a:buNone/>
              <a:defRPr sz="2500" b="1"/>
            </a:lvl5pPr>
            <a:lvl6pPr marL="2743200" lvl="5" indent="-228600" algn="l">
              <a:spcBef>
                <a:spcPts val="500"/>
              </a:spcBef>
              <a:spcAft>
                <a:spcPts val="0"/>
              </a:spcAft>
              <a:buClr>
                <a:schemeClr val="dk1"/>
              </a:buClr>
              <a:buSzPts val="2500"/>
              <a:buFont typeface="Arial"/>
              <a:buNone/>
              <a:defRPr sz="2500" b="1"/>
            </a:lvl6pPr>
            <a:lvl7pPr marL="3200400" lvl="6" indent="-228600" algn="l">
              <a:spcBef>
                <a:spcPts val="500"/>
              </a:spcBef>
              <a:spcAft>
                <a:spcPts val="0"/>
              </a:spcAft>
              <a:buClr>
                <a:schemeClr val="dk1"/>
              </a:buClr>
              <a:buSzPts val="2500"/>
              <a:buFont typeface="Arial"/>
              <a:buNone/>
              <a:defRPr sz="2500" b="1"/>
            </a:lvl7pPr>
            <a:lvl8pPr marL="3657600" lvl="7" indent="-228600" algn="l">
              <a:spcBef>
                <a:spcPts val="500"/>
              </a:spcBef>
              <a:spcAft>
                <a:spcPts val="0"/>
              </a:spcAft>
              <a:buClr>
                <a:schemeClr val="dk1"/>
              </a:buClr>
              <a:buSzPts val="2500"/>
              <a:buFont typeface="Arial"/>
              <a:buNone/>
              <a:defRPr sz="2500" b="1"/>
            </a:lvl8pPr>
            <a:lvl9pPr marL="4114800" lvl="8" indent="-228600" algn="l">
              <a:spcBef>
                <a:spcPts val="500"/>
              </a:spcBef>
              <a:spcAft>
                <a:spcPts val="0"/>
              </a:spcAft>
              <a:buClr>
                <a:schemeClr val="dk1"/>
              </a:buClr>
              <a:buSzPts val="2500"/>
              <a:buFont typeface="Arial"/>
              <a:buNone/>
              <a:defRPr sz="2500" b="1"/>
            </a:lvl9pPr>
          </a:lstStyle>
          <a:p>
            <a:endParaRPr/>
          </a:p>
        </p:txBody>
      </p:sp>
      <p:sp>
        <p:nvSpPr>
          <p:cNvPr id="268" name="Google Shape;268;p58"/>
          <p:cNvSpPr txBox="1">
            <a:spLocks noGrp="1"/>
          </p:cNvSpPr>
          <p:nvPr>
            <p:ph type="body" idx="2"/>
          </p:nvPr>
        </p:nvSpPr>
        <p:spPr>
          <a:xfrm>
            <a:off x="813832" y="2899833"/>
            <a:ext cx="7191675" cy="5268384"/>
          </a:xfrm>
          <a:prstGeom prst="rect">
            <a:avLst/>
          </a:prstGeom>
          <a:noFill/>
          <a:ln>
            <a:noFill/>
          </a:ln>
        </p:spPr>
        <p:txBody>
          <a:bodyPr spcFirstLastPara="1" wrap="square" lIns="143675" tIns="71825" rIns="143675" bIns="71825" anchor="t" anchorCtr="0">
            <a:noAutofit/>
          </a:bodyPr>
          <a:lstStyle>
            <a:lvl1pPr marL="457200" lvl="0" indent="-469900" algn="l">
              <a:spcBef>
                <a:spcPts val="760"/>
              </a:spcBef>
              <a:spcAft>
                <a:spcPts val="0"/>
              </a:spcAft>
              <a:buClr>
                <a:schemeClr val="dk1"/>
              </a:buClr>
              <a:buSzPts val="3800"/>
              <a:buFont typeface="Arial"/>
              <a:buChar char="•"/>
              <a:defRPr sz="3800"/>
            </a:lvl1pPr>
            <a:lvl2pPr marL="914400" lvl="1" indent="-425450" algn="l">
              <a:spcBef>
                <a:spcPts val="620"/>
              </a:spcBef>
              <a:spcAft>
                <a:spcPts val="0"/>
              </a:spcAft>
              <a:buClr>
                <a:schemeClr val="dk1"/>
              </a:buClr>
              <a:buSzPts val="3100"/>
              <a:buFont typeface="Arial"/>
              <a:buChar char="–"/>
              <a:defRPr sz="3100"/>
            </a:lvl2pPr>
            <a:lvl3pPr marL="1371600" lvl="2" indent="-406400" algn="l">
              <a:spcBef>
                <a:spcPts val="560"/>
              </a:spcBef>
              <a:spcAft>
                <a:spcPts val="0"/>
              </a:spcAft>
              <a:buClr>
                <a:schemeClr val="dk1"/>
              </a:buClr>
              <a:buSzPts val="2800"/>
              <a:buFont typeface="Arial"/>
              <a:buChar char="•"/>
              <a:defRPr sz="2800"/>
            </a:lvl3pPr>
            <a:lvl4pPr marL="1828800" lvl="3" indent="-387350" algn="l">
              <a:spcBef>
                <a:spcPts val="500"/>
              </a:spcBef>
              <a:spcAft>
                <a:spcPts val="0"/>
              </a:spcAft>
              <a:buClr>
                <a:schemeClr val="dk1"/>
              </a:buClr>
              <a:buSzPts val="2500"/>
              <a:buFont typeface="Arial"/>
              <a:buChar char="–"/>
              <a:defRPr sz="2500"/>
            </a:lvl4pPr>
            <a:lvl5pPr marL="2286000" lvl="4" indent="-387350" algn="l">
              <a:spcBef>
                <a:spcPts val="500"/>
              </a:spcBef>
              <a:spcAft>
                <a:spcPts val="0"/>
              </a:spcAft>
              <a:buClr>
                <a:schemeClr val="dk1"/>
              </a:buClr>
              <a:buSzPts val="2500"/>
              <a:buFont typeface="Arial"/>
              <a:buChar char="»"/>
              <a:defRPr sz="2500"/>
            </a:lvl5pPr>
            <a:lvl6pPr marL="2743200" lvl="5" indent="-387350" algn="l">
              <a:spcBef>
                <a:spcPts val="500"/>
              </a:spcBef>
              <a:spcAft>
                <a:spcPts val="0"/>
              </a:spcAft>
              <a:buClr>
                <a:schemeClr val="dk1"/>
              </a:buClr>
              <a:buSzPts val="2500"/>
              <a:buFont typeface="Arial"/>
              <a:buChar char="»"/>
              <a:defRPr sz="2500"/>
            </a:lvl6pPr>
            <a:lvl7pPr marL="3200400" lvl="6" indent="-387350" algn="l">
              <a:spcBef>
                <a:spcPts val="500"/>
              </a:spcBef>
              <a:spcAft>
                <a:spcPts val="0"/>
              </a:spcAft>
              <a:buClr>
                <a:schemeClr val="dk1"/>
              </a:buClr>
              <a:buSzPts val="2500"/>
              <a:buFont typeface="Arial"/>
              <a:buChar char="»"/>
              <a:defRPr sz="2500"/>
            </a:lvl7pPr>
            <a:lvl8pPr marL="3657600" lvl="7" indent="-387350" algn="l">
              <a:spcBef>
                <a:spcPts val="500"/>
              </a:spcBef>
              <a:spcAft>
                <a:spcPts val="0"/>
              </a:spcAft>
              <a:buClr>
                <a:schemeClr val="dk1"/>
              </a:buClr>
              <a:buSzPts val="2500"/>
              <a:buFont typeface="Arial"/>
              <a:buChar char="»"/>
              <a:defRPr sz="2500"/>
            </a:lvl8pPr>
            <a:lvl9pPr marL="4114800" lvl="8" indent="-387350" algn="l">
              <a:spcBef>
                <a:spcPts val="500"/>
              </a:spcBef>
              <a:spcAft>
                <a:spcPts val="0"/>
              </a:spcAft>
              <a:buClr>
                <a:schemeClr val="dk1"/>
              </a:buClr>
              <a:buSzPts val="2500"/>
              <a:buFont typeface="Arial"/>
              <a:buChar char="»"/>
              <a:defRPr sz="2500"/>
            </a:lvl9pPr>
          </a:lstStyle>
          <a:p>
            <a:endParaRPr/>
          </a:p>
        </p:txBody>
      </p:sp>
      <p:sp>
        <p:nvSpPr>
          <p:cNvPr id="269" name="Google Shape;269;p58"/>
          <p:cNvSpPr txBox="1">
            <a:spLocks noGrp="1"/>
          </p:cNvSpPr>
          <p:nvPr>
            <p:ph type="body" idx="3"/>
          </p:nvPr>
        </p:nvSpPr>
        <p:spPr>
          <a:xfrm>
            <a:off x="8268307" y="2046817"/>
            <a:ext cx="7194500" cy="853016"/>
          </a:xfrm>
          <a:prstGeom prst="rect">
            <a:avLst/>
          </a:prstGeom>
          <a:noFill/>
          <a:ln>
            <a:noFill/>
          </a:ln>
        </p:spPr>
        <p:txBody>
          <a:bodyPr spcFirstLastPara="1" wrap="square" lIns="143675" tIns="71825" rIns="143675" bIns="71825" anchor="b" anchorCtr="0">
            <a:noAutofit/>
          </a:bodyPr>
          <a:lstStyle>
            <a:lvl1pPr marL="457200" lvl="0" indent="-228600" algn="l">
              <a:spcBef>
                <a:spcPts val="760"/>
              </a:spcBef>
              <a:spcAft>
                <a:spcPts val="0"/>
              </a:spcAft>
              <a:buClr>
                <a:schemeClr val="dk1"/>
              </a:buClr>
              <a:buSzPts val="3800"/>
              <a:buFont typeface="Arial"/>
              <a:buNone/>
              <a:defRPr sz="3800" b="1"/>
            </a:lvl1pPr>
            <a:lvl2pPr marL="914400" lvl="1" indent="-228600" algn="l">
              <a:spcBef>
                <a:spcPts val="620"/>
              </a:spcBef>
              <a:spcAft>
                <a:spcPts val="0"/>
              </a:spcAft>
              <a:buClr>
                <a:schemeClr val="dk1"/>
              </a:buClr>
              <a:buSzPts val="3100"/>
              <a:buFont typeface="Arial"/>
              <a:buNone/>
              <a:defRPr sz="3100" b="1"/>
            </a:lvl2pPr>
            <a:lvl3pPr marL="1371600" lvl="2" indent="-228600" algn="l">
              <a:spcBef>
                <a:spcPts val="560"/>
              </a:spcBef>
              <a:spcAft>
                <a:spcPts val="0"/>
              </a:spcAft>
              <a:buClr>
                <a:schemeClr val="dk1"/>
              </a:buClr>
              <a:buSzPts val="2800"/>
              <a:buFont typeface="Arial"/>
              <a:buNone/>
              <a:defRPr sz="2800" b="1"/>
            </a:lvl3pPr>
            <a:lvl4pPr marL="1828800" lvl="3" indent="-228600" algn="l">
              <a:spcBef>
                <a:spcPts val="500"/>
              </a:spcBef>
              <a:spcAft>
                <a:spcPts val="0"/>
              </a:spcAft>
              <a:buClr>
                <a:schemeClr val="dk1"/>
              </a:buClr>
              <a:buSzPts val="2500"/>
              <a:buFont typeface="Arial"/>
              <a:buNone/>
              <a:defRPr sz="2500" b="1"/>
            </a:lvl4pPr>
            <a:lvl5pPr marL="2286000" lvl="4" indent="-228600" algn="l">
              <a:spcBef>
                <a:spcPts val="500"/>
              </a:spcBef>
              <a:spcAft>
                <a:spcPts val="0"/>
              </a:spcAft>
              <a:buClr>
                <a:schemeClr val="dk1"/>
              </a:buClr>
              <a:buSzPts val="2500"/>
              <a:buFont typeface="Arial"/>
              <a:buNone/>
              <a:defRPr sz="2500" b="1"/>
            </a:lvl5pPr>
            <a:lvl6pPr marL="2743200" lvl="5" indent="-228600" algn="l">
              <a:spcBef>
                <a:spcPts val="500"/>
              </a:spcBef>
              <a:spcAft>
                <a:spcPts val="0"/>
              </a:spcAft>
              <a:buClr>
                <a:schemeClr val="dk1"/>
              </a:buClr>
              <a:buSzPts val="2500"/>
              <a:buFont typeface="Arial"/>
              <a:buNone/>
              <a:defRPr sz="2500" b="1"/>
            </a:lvl6pPr>
            <a:lvl7pPr marL="3200400" lvl="6" indent="-228600" algn="l">
              <a:spcBef>
                <a:spcPts val="500"/>
              </a:spcBef>
              <a:spcAft>
                <a:spcPts val="0"/>
              </a:spcAft>
              <a:buClr>
                <a:schemeClr val="dk1"/>
              </a:buClr>
              <a:buSzPts val="2500"/>
              <a:buFont typeface="Arial"/>
              <a:buNone/>
              <a:defRPr sz="2500" b="1"/>
            </a:lvl7pPr>
            <a:lvl8pPr marL="3657600" lvl="7" indent="-228600" algn="l">
              <a:spcBef>
                <a:spcPts val="500"/>
              </a:spcBef>
              <a:spcAft>
                <a:spcPts val="0"/>
              </a:spcAft>
              <a:buClr>
                <a:schemeClr val="dk1"/>
              </a:buClr>
              <a:buSzPts val="2500"/>
              <a:buFont typeface="Arial"/>
              <a:buNone/>
              <a:defRPr sz="2500" b="1"/>
            </a:lvl8pPr>
            <a:lvl9pPr marL="4114800" lvl="8" indent="-228600" algn="l">
              <a:spcBef>
                <a:spcPts val="500"/>
              </a:spcBef>
              <a:spcAft>
                <a:spcPts val="0"/>
              </a:spcAft>
              <a:buClr>
                <a:schemeClr val="dk1"/>
              </a:buClr>
              <a:buSzPts val="2500"/>
              <a:buFont typeface="Arial"/>
              <a:buNone/>
              <a:defRPr sz="2500" b="1"/>
            </a:lvl9pPr>
          </a:lstStyle>
          <a:p>
            <a:endParaRPr/>
          </a:p>
        </p:txBody>
      </p:sp>
      <p:sp>
        <p:nvSpPr>
          <p:cNvPr id="270" name="Google Shape;270;p58"/>
          <p:cNvSpPr txBox="1">
            <a:spLocks noGrp="1"/>
          </p:cNvSpPr>
          <p:nvPr>
            <p:ph type="body" idx="4"/>
          </p:nvPr>
        </p:nvSpPr>
        <p:spPr>
          <a:xfrm>
            <a:off x="8268307" y="2899833"/>
            <a:ext cx="7194500" cy="5268384"/>
          </a:xfrm>
          <a:prstGeom prst="rect">
            <a:avLst/>
          </a:prstGeom>
          <a:noFill/>
          <a:ln>
            <a:noFill/>
          </a:ln>
        </p:spPr>
        <p:txBody>
          <a:bodyPr spcFirstLastPara="1" wrap="square" lIns="143675" tIns="71825" rIns="143675" bIns="71825" anchor="t" anchorCtr="0">
            <a:noAutofit/>
          </a:bodyPr>
          <a:lstStyle>
            <a:lvl1pPr marL="457200" lvl="0" indent="-469900" algn="l">
              <a:spcBef>
                <a:spcPts val="760"/>
              </a:spcBef>
              <a:spcAft>
                <a:spcPts val="0"/>
              </a:spcAft>
              <a:buClr>
                <a:schemeClr val="dk1"/>
              </a:buClr>
              <a:buSzPts val="3800"/>
              <a:buFont typeface="Arial"/>
              <a:buChar char="•"/>
              <a:defRPr sz="3800"/>
            </a:lvl1pPr>
            <a:lvl2pPr marL="914400" lvl="1" indent="-425450" algn="l">
              <a:spcBef>
                <a:spcPts val="620"/>
              </a:spcBef>
              <a:spcAft>
                <a:spcPts val="0"/>
              </a:spcAft>
              <a:buClr>
                <a:schemeClr val="dk1"/>
              </a:buClr>
              <a:buSzPts val="3100"/>
              <a:buFont typeface="Arial"/>
              <a:buChar char="–"/>
              <a:defRPr sz="3100"/>
            </a:lvl2pPr>
            <a:lvl3pPr marL="1371600" lvl="2" indent="-406400" algn="l">
              <a:spcBef>
                <a:spcPts val="560"/>
              </a:spcBef>
              <a:spcAft>
                <a:spcPts val="0"/>
              </a:spcAft>
              <a:buClr>
                <a:schemeClr val="dk1"/>
              </a:buClr>
              <a:buSzPts val="2800"/>
              <a:buFont typeface="Arial"/>
              <a:buChar char="•"/>
              <a:defRPr sz="2800"/>
            </a:lvl3pPr>
            <a:lvl4pPr marL="1828800" lvl="3" indent="-387350" algn="l">
              <a:spcBef>
                <a:spcPts val="500"/>
              </a:spcBef>
              <a:spcAft>
                <a:spcPts val="0"/>
              </a:spcAft>
              <a:buClr>
                <a:schemeClr val="dk1"/>
              </a:buClr>
              <a:buSzPts val="2500"/>
              <a:buFont typeface="Arial"/>
              <a:buChar char="–"/>
              <a:defRPr sz="2500"/>
            </a:lvl4pPr>
            <a:lvl5pPr marL="2286000" lvl="4" indent="-387350" algn="l">
              <a:spcBef>
                <a:spcPts val="500"/>
              </a:spcBef>
              <a:spcAft>
                <a:spcPts val="0"/>
              </a:spcAft>
              <a:buClr>
                <a:schemeClr val="dk1"/>
              </a:buClr>
              <a:buSzPts val="2500"/>
              <a:buFont typeface="Arial"/>
              <a:buChar char="»"/>
              <a:defRPr sz="2500"/>
            </a:lvl5pPr>
            <a:lvl6pPr marL="2743200" lvl="5" indent="-387350" algn="l">
              <a:spcBef>
                <a:spcPts val="500"/>
              </a:spcBef>
              <a:spcAft>
                <a:spcPts val="0"/>
              </a:spcAft>
              <a:buClr>
                <a:schemeClr val="dk1"/>
              </a:buClr>
              <a:buSzPts val="2500"/>
              <a:buFont typeface="Arial"/>
              <a:buChar char="»"/>
              <a:defRPr sz="2500"/>
            </a:lvl6pPr>
            <a:lvl7pPr marL="3200400" lvl="6" indent="-387350" algn="l">
              <a:spcBef>
                <a:spcPts val="500"/>
              </a:spcBef>
              <a:spcAft>
                <a:spcPts val="0"/>
              </a:spcAft>
              <a:buClr>
                <a:schemeClr val="dk1"/>
              </a:buClr>
              <a:buSzPts val="2500"/>
              <a:buFont typeface="Arial"/>
              <a:buChar char="»"/>
              <a:defRPr sz="2500"/>
            </a:lvl7pPr>
            <a:lvl8pPr marL="3657600" lvl="7" indent="-387350" algn="l">
              <a:spcBef>
                <a:spcPts val="500"/>
              </a:spcBef>
              <a:spcAft>
                <a:spcPts val="0"/>
              </a:spcAft>
              <a:buClr>
                <a:schemeClr val="dk1"/>
              </a:buClr>
              <a:buSzPts val="2500"/>
              <a:buFont typeface="Arial"/>
              <a:buChar char="»"/>
              <a:defRPr sz="2500"/>
            </a:lvl8pPr>
            <a:lvl9pPr marL="4114800" lvl="8" indent="-387350" algn="l">
              <a:spcBef>
                <a:spcPts val="500"/>
              </a:spcBef>
              <a:spcAft>
                <a:spcPts val="0"/>
              </a:spcAft>
              <a:buClr>
                <a:schemeClr val="dk1"/>
              </a:buClr>
              <a:buSzPts val="2500"/>
              <a:buFont typeface="Arial"/>
              <a:buChar char="»"/>
              <a:defRPr sz="2500"/>
            </a:lvl9pPr>
          </a:lstStyle>
          <a:p>
            <a:endParaRPr/>
          </a:p>
        </p:txBody>
      </p:sp>
      <p:sp>
        <p:nvSpPr>
          <p:cNvPr id="271" name="Google Shape;271;p58"/>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58"/>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58"/>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4"/>
        <p:cNvGrpSpPr/>
        <p:nvPr/>
      </p:nvGrpSpPr>
      <p:grpSpPr>
        <a:xfrm>
          <a:off x="0" y="0"/>
          <a:ext cx="0" cy="0"/>
          <a:chOff x="0" y="0"/>
          <a:chExt cx="0" cy="0"/>
        </a:xfrm>
      </p:grpSpPr>
      <p:sp>
        <p:nvSpPr>
          <p:cNvPr id="275" name="Google Shape;275;p59"/>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6" name="Google Shape;276;p59"/>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59"/>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59"/>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13832" y="2133602"/>
            <a:ext cx="7188848" cy="6034617"/>
          </a:xfrm>
          <a:prstGeom prst="rect">
            <a:avLst/>
          </a:prstGeom>
          <a:noFill/>
          <a:ln>
            <a:noFill/>
          </a:ln>
        </p:spPr>
        <p:txBody>
          <a:bodyPr spcFirstLastPara="1" wrap="square" lIns="143675" tIns="71825" rIns="143675" bIns="71825" anchor="t" anchorCtr="0">
            <a:noAutofit/>
          </a:bodyPr>
          <a:lstStyle>
            <a:lvl1pPr marL="457200" lvl="0" indent="-508000" algn="l">
              <a:spcBef>
                <a:spcPts val="880"/>
              </a:spcBef>
              <a:spcAft>
                <a:spcPts val="0"/>
              </a:spcAft>
              <a:buClr>
                <a:schemeClr val="dk1"/>
              </a:buClr>
              <a:buSzPts val="4400"/>
              <a:buFont typeface="Arial"/>
              <a:buChar char="•"/>
              <a:defRPr sz="4400"/>
            </a:lvl1pPr>
            <a:lvl2pPr marL="914400" lvl="1" indent="-469900" algn="l">
              <a:spcBef>
                <a:spcPts val="760"/>
              </a:spcBef>
              <a:spcAft>
                <a:spcPts val="0"/>
              </a:spcAft>
              <a:buClr>
                <a:schemeClr val="dk1"/>
              </a:buClr>
              <a:buSzPts val="3800"/>
              <a:buFont typeface="Arial"/>
              <a:buChar char="–"/>
              <a:defRPr sz="3800"/>
            </a:lvl2pPr>
            <a:lvl3pPr marL="1371600" lvl="2" indent="-425450" algn="l">
              <a:spcBef>
                <a:spcPts val="620"/>
              </a:spcBef>
              <a:spcAft>
                <a:spcPts val="0"/>
              </a:spcAft>
              <a:buClr>
                <a:schemeClr val="dk1"/>
              </a:buClr>
              <a:buSzPts val="3100"/>
              <a:buFont typeface="Arial"/>
              <a:buChar char="•"/>
              <a:defRPr sz="3100"/>
            </a:lvl3pPr>
            <a:lvl4pPr marL="1828800" lvl="3" indent="-406400" algn="l">
              <a:spcBef>
                <a:spcPts val="560"/>
              </a:spcBef>
              <a:spcAft>
                <a:spcPts val="0"/>
              </a:spcAft>
              <a:buClr>
                <a:schemeClr val="dk1"/>
              </a:buClr>
              <a:buSzPts val="2800"/>
              <a:buFont typeface="Arial"/>
              <a:buChar char="–"/>
              <a:defRPr sz="2800"/>
            </a:lvl4pPr>
            <a:lvl5pPr marL="2286000" lvl="4" indent="-406400" algn="l">
              <a:spcBef>
                <a:spcPts val="560"/>
              </a:spcBef>
              <a:spcAft>
                <a:spcPts val="0"/>
              </a:spcAft>
              <a:buClr>
                <a:schemeClr val="dk1"/>
              </a:buClr>
              <a:buSzPts val="2800"/>
              <a:buFont typeface="Arial"/>
              <a:buChar char="»"/>
              <a:defRPr sz="2800"/>
            </a:lvl5pPr>
            <a:lvl6pPr marL="2743200" lvl="5" indent="-406400" algn="l">
              <a:spcBef>
                <a:spcPts val="560"/>
              </a:spcBef>
              <a:spcAft>
                <a:spcPts val="0"/>
              </a:spcAft>
              <a:buClr>
                <a:schemeClr val="dk1"/>
              </a:buClr>
              <a:buSzPts val="2800"/>
              <a:buFont typeface="Arial"/>
              <a:buChar char="»"/>
              <a:defRPr sz="2800"/>
            </a:lvl6pPr>
            <a:lvl7pPr marL="3200400" lvl="6" indent="-406400" algn="l">
              <a:spcBef>
                <a:spcPts val="560"/>
              </a:spcBef>
              <a:spcAft>
                <a:spcPts val="0"/>
              </a:spcAft>
              <a:buClr>
                <a:schemeClr val="dk1"/>
              </a:buClr>
              <a:buSzPts val="2800"/>
              <a:buFont typeface="Arial"/>
              <a:buChar char="»"/>
              <a:defRPr sz="2800"/>
            </a:lvl7pPr>
            <a:lvl8pPr marL="3657600" lvl="7" indent="-406400" algn="l">
              <a:spcBef>
                <a:spcPts val="560"/>
              </a:spcBef>
              <a:spcAft>
                <a:spcPts val="0"/>
              </a:spcAft>
              <a:buClr>
                <a:schemeClr val="dk1"/>
              </a:buClr>
              <a:buSzPts val="2800"/>
              <a:buFont typeface="Arial"/>
              <a:buChar char="»"/>
              <a:defRPr sz="2800"/>
            </a:lvl8pPr>
            <a:lvl9pPr marL="4114800" lvl="8" indent="-406400" algn="l">
              <a:spcBef>
                <a:spcPts val="560"/>
              </a:spcBef>
              <a:spcAft>
                <a:spcPts val="0"/>
              </a:spcAft>
              <a:buClr>
                <a:schemeClr val="dk1"/>
              </a:buClr>
              <a:buSzPts val="2800"/>
              <a:buFont typeface="Arial"/>
              <a:buChar char="»"/>
              <a:defRPr sz="2800"/>
            </a:lvl9pPr>
          </a:lstStyle>
          <a:p>
            <a:endParaRPr/>
          </a:p>
        </p:txBody>
      </p:sp>
      <p:sp>
        <p:nvSpPr>
          <p:cNvPr id="36" name="Google Shape;36;p27"/>
          <p:cNvSpPr txBox="1">
            <a:spLocks noGrp="1"/>
          </p:cNvSpPr>
          <p:nvPr>
            <p:ph type="body" idx="2"/>
          </p:nvPr>
        </p:nvSpPr>
        <p:spPr>
          <a:xfrm>
            <a:off x="8273958" y="2133602"/>
            <a:ext cx="7188848" cy="6034617"/>
          </a:xfrm>
          <a:prstGeom prst="rect">
            <a:avLst/>
          </a:prstGeom>
          <a:noFill/>
          <a:ln>
            <a:noFill/>
          </a:ln>
        </p:spPr>
        <p:txBody>
          <a:bodyPr spcFirstLastPara="1" wrap="square" lIns="143675" tIns="71825" rIns="143675" bIns="71825" anchor="t" anchorCtr="0">
            <a:noAutofit/>
          </a:bodyPr>
          <a:lstStyle>
            <a:lvl1pPr marL="457200" lvl="0" indent="-508000" algn="l">
              <a:spcBef>
                <a:spcPts val="880"/>
              </a:spcBef>
              <a:spcAft>
                <a:spcPts val="0"/>
              </a:spcAft>
              <a:buClr>
                <a:schemeClr val="dk1"/>
              </a:buClr>
              <a:buSzPts val="4400"/>
              <a:buFont typeface="Arial"/>
              <a:buChar char="•"/>
              <a:defRPr sz="4400"/>
            </a:lvl1pPr>
            <a:lvl2pPr marL="914400" lvl="1" indent="-469900" algn="l">
              <a:spcBef>
                <a:spcPts val="760"/>
              </a:spcBef>
              <a:spcAft>
                <a:spcPts val="0"/>
              </a:spcAft>
              <a:buClr>
                <a:schemeClr val="dk1"/>
              </a:buClr>
              <a:buSzPts val="3800"/>
              <a:buFont typeface="Arial"/>
              <a:buChar char="–"/>
              <a:defRPr sz="3800"/>
            </a:lvl2pPr>
            <a:lvl3pPr marL="1371600" lvl="2" indent="-425450" algn="l">
              <a:spcBef>
                <a:spcPts val="620"/>
              </a:spcBef>
              <a:spcAft>
                <a:spcPts val="0"/>
              </a:spcAft>
              <a:buClr>
                <a:schemeClr val="dk1"/>
              </a:buClr>
              <a:buSzPts val="3100"/>
              <a:buFont typeface="Arial"/>
              <a:buChar char="•"/>
              <a:defRPr sz="3100"/>
            </a:lvl3pPr>
            <a:lvl4pPr marL="1828800" lvl="3" indent="-406400" algn="l">
              <a:spcBef>
                <a:spcPts val="560"/>
              </a:spcBef>
              <a:spcAft>
                <a:spcPts val="0"/>
              </a:spcAft>
              <a:buClr>
                <a:schemeClr val="dk1"/>
              </a:buClr>
              <a:buSzPts val="2800"/>
              <a:buFont typeface="Arial"/>
              <a:buChar char="–"/>
              <a:defRPr sz="2800"/>
            </a:lvl4pPr>
            <a:lvl5pPr marL="2286000" lvl="4" indent="-406400" algn="l">
              <a:spcBef>
                <a:spcPts val="560"/>
              </a:spcBef>
              <a:spcAft>
                <a:spcPts val="0"/>
              </a:spcAft>
              <a:buClr>
                <a:schemeClr val="dk1"/>
              </a:buClr>
              <a:buSzPts val="2800"/>
              <a:buFont typeface="Arial"/>
              <a:buChar char="»"/>
              <a:defRPr sz="2800"/>
            </a:lvl5pPr>
            <a:lvl6pPr marL="2743200" lvl="5" indent="-406400" algn="l">
              <a:spcBef>
                <a:spcPts val="560"/>
              </a:spcBef>
              <a:spcAft>
                <a:spcPts val="0"/>
              </a:spcAft>
              <a:buClr>
                <a:schemeClr val="dk1"/>
              </a:buClr>
              <a:buSzPts val="2800"/>
              <a:buFont typeface="Arial"/>
              <a:buChar char="»"/>
              <a:defRPr sz="2800"/>
            </a:lvl6pPr>
            <a:lvl7pPr marL="3200400" lvl="6" indent="-406400" algn="l">
              <a:spcBef>
                <a:spcPts val="560"/>
              </a:spcBef>
              <a:spcAft>
                <a:spcPts val="0"/>
              </a:spcAft>
              <a:buClr>
                <a:schemeClr val="dk1"/>
              </a:buClr>
              <a:buSzPts val="2800"/>
              <a:buFont typeface="Arial"/>
              <a:buChar char="»"/>
              <a:defRPr sz="2800"/>
            </a:lvl7pPr>
            <a:lvl8pPr marL="3657600" lvl="7" indent="-406400" algn="l">
              <a:spcBef>
                <a:spcPts val="560"/>
              </a:spcBef>
              <a:spcAft>
                <a:spcPts val="0"/>
              </a:spcAft>
              <a:buClr>
                <a:schemeClr val="dk1"/>
              </a:buClr>
              <a:buSzPts val="2800"/>
              <a:buFont typeface="Arial"/>
              <a:buChar char="»"/>
              <a:defRPr sz="2800"/>
            </a:lvl8pPr>
            <a:lvl9pPr marL="4114800" lvl="8" indent="-406400" algn="l">
              <a:spcBef>
                <a:spcPts val="560"/>
              </a:spcBef>
              <a:spcAft>
                <a:spcPts val="0"/>
              </a:spcAft>
              <a:buClr>
                <a:schemeClr val="dk1"/>
              </a:buClr>
              <a:buSzPts val="2800"/>
              <a:buFont typeface="Arial"/>
              <a:buChar char="»"/>
              <a:defRPr sz="2800"/>
            </a:lvl9pPr>
          </a:lstStyle>
          <a:p>
            <a:endParaRPr/>
          </a:p>
        </p:txBody>
      </p:sp>
      <p:sp>
        <p:nvSpPr>
          <p:cNvPr id="37" name="Google Shape;37;p27"/>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9"/>
        <p:cNvGrpSpPr/>
        <p:nvPr/>
      </p:nvGrpSpPr>
      <p:grpSpPr>
        <a:xfrm>
          <a:off x="0" y="0"/>
          <a:ext cx="0" cy="0"/>
          <a:chOff x="0" y="0"/>
          <a:chExt cx="0" cy="0"/>
        </a:xfrm>
      </p:grpSpPr>
      <p:sp>
        <p:nvSpPr>
          <p:cNvPr id="280" name="Google Shape;280;p60"/>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60"/>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60"/>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3"/>
        <p:cNvGrpSpPr/>
        <p:nvPr/>
      </p:nvGrpSpPr>
      <p:grpSpPr>
        <a:xfrm>
          <a:off x="0" y="0"/>
          <a:ext cx="0" cy="0"/>
          <a:chOff x="0" y="0"/>
          <a:chExt cx="0" cy="0"/>
        </a:xfrm>
      </p:grpSpPr>
      <p:sp>
        <p:nvSpPr>
          <p:cNvPr id="284" name="Google Shape;284;p61"/>
          <p:cNvSpPr txBox="1">
            <a:spLocks noGrp="1"/>
          </p:cNvSpPr>
          <p:nvPr>
            <p:ph type="title"/>
          </p:nvPr>
        </p:nvSpPr>
        <p:spPr>
          <a:xfrm>
            <a:off x="813833" y="364067"/>
            <a:ext cx="5354902" cy="1549400"/>
          </a:xfrm>
          <a:prstGeom prst="rect">
            <a:avLst/>
          </a:prstGeom>
          <a:noFill/>
          <a:ln>
            <a:noFill/>
          </a:ln>
        </p:spPr>
        <p:txBody>
          <a:bodyPr spcFirstLastPara="1" wrap="square" lIns="143675" tIns="71825" rIns="143675" bIns="71825" anchor="b" anchorCtr="0">
            <a:noAutofit/>
          </a:bodyPr>
          <a:lstStyle>
            <a:lvl1pPr lvl="0" algn="l">
              <a:spcBef>
                <a:spcPts val="0"/>
              </a:spcBef>
              <a:spcAft>
                <a:spcPts val="0"/>
              </a:spcAft>
              <a:buSzPts val="1400"/>
              <a:buNone/>
              <a:defRPr sz="31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5" name="Google Shape;285;p61"/>
          <p:cNvSpPr txBox="1">
            <a:spLocks noGrp="1"/>
          </p:cNvSpPr>
          <p:nvPr>
            <p:ph type="body" idx="1"/>
          </p:nvPr>
        </p:nvSpPr>
        <p:spPr>
          <a:xfrm>
            <a:off x="6363713" y="364068"/>
            <a:ext cx="9099093" cy="7804151"/>
          </a:xfrm>
          <a:prstGeom prst="rect">
            <a:avLst/>
          </a:prstGeom>
          <a:noFill/>
          <a:ln>
            <a:noFill/>
          </a:ln>
        </p:spPr>
        <p:txBody>
          <a:bodyPr spcFirstLastPara="1" wrap="square" lIns="143675" tIns="71825" rIns="143675" bIns="71825" anchor="t" anchorCtr="0">
            <a:noAutofit/>
          </a:bodyPr>
          <a:lstStyle>
            <a:lvl1pPr marL="457200" lvl="0" indent="-546100" algn="l">
              <a:spcBef>
                <a:spcPts val="1000"/>
              </a:spcBef>
              <a:spcAft>
                <a:spcPts val="0"/>
              </a:spcAft>
              <a:buClr>
                <a:schemeClr val="dk1"/>
              </a:buClr>
              <a:buSzPts val="5000"/>
              <a:buFont typeface="Arial"/>
              <a:buChar char="•"/>
              <a:defRPr sz="5000"/>
            </a:lvl1pPr>
            <a:lvl2pPr marL="914400" lvl="1" indent="-508000" algn="l">
              <a:spcBef>
                <a:spcPts val="880"/>
              </a:spcBef>
              <a:spcAft>
                <a:spcPts val="0"/>
              </a:spcAft>
              <a:buClr>
                <a:schemeClr val="dk1"/>
              </a:buClr>
              <a:buSzPts val="4400"/>
              <a:buFont typeface="Arial"/>
              <a:buChar char="–"/>
              <a:defRPr sz="4400"/>
            </a:lvl2pPr>
            <a:lvl3pPr marL="1371600" lvl="2" indent="-469900" algn="l">
              <a:spcBef>
                <a:spcPts val="760"/>
              </a:spcBef>
              <a:spcAft>
                <a:spcPts val="0"/>
              </a:spcAft>
              <a:buClr>
                <a:schemeClr val="dk1"/>
              </a:buClr>
              <a:buSzPts val="3800"/>
              <a:buFont typeface="Arial"/>
              <a:buChar char="•"/>
              <a:defRPr sz="3800"/>
            </a:lvl3pPr>
            <a:lvl4pPr marL="1828800" lvl="3" indent="-425450" algn="l">
              <a:spcBef>
                <a:spcPts val="620"/>
              </a:spcBef>
              <a:spcAft>
                <a:spcPts val="0"/>
              </a:spcAft>
              <a:buClr>
                <a:schemeClr val="dk1"/>
              </a:buClr>
              <a:buSzPts val="3100"/>
              <a:buFont typeface="Arial"/>
              <a:buChar char="–"/>
              <a:defRPr sz="3100"/>
            </a:lvl4pPr>
            <a:lvl5pPr marL="2286000" lvl="4" indent="-425450" algn="l">
              <a:spcBef>
                <a:spcPts val="620"/>
              </a:spcBef>
              <a:spcAft>
                <a:spcPts val="0"/>
              </a:spcAft>
              <a:buClr>
                <a:schemeClr val="dk1"/>
              </a:buClr>
              <a:buSzPts val="3100"/>
              <a:buFont typeface="Arial"/>
              <a:buChar char="»"/>
              <a:defRPr sz="3100"/>
            </a:lvl5pPr>
            <a:lvl6pPr marL="2743200" lvl="5" indent="-425450" algn="l">
              <a:spcBef>
                <a:spcPts val="620"/>
              </a:spcBef>
              <a:spcAft>
                <a:spcPts val="0"/>
              </a:spcAft>
              <a:buClr>
                <a:schemeClr val="dk1"/>
              </a:buClr>
              <a:buSzPts val="3100"/>
              <a:buFont typeface="Arial"/>
              <a:buChar char="»"/>
              <a:defRPr sz="3100"/>
            </a:lvl6pPr>
            <a:lvl7pPr marL="3200400" lvl="6" indent="-425450" algn="l">
              <a:spcBef>
                <a:spcPts val="620"/>
              </a:spcBef>
              <a:spcAft>
                <a:spcPts val="0"/>
              </a:spcAft>
              <a:buClr>
                <a:schemeClr val="dk1"/>
              </a:buClr>
              <a:buSzPts val="3100"/>
              <a:buFont typeface="Arial"/>
              <a:buChar char="»"/>
              <a:defRPr sz="3100"/>
            </a:lvl7pPr>
            <a:lvl8pPr marL="3657600" lvl="7" indent="-425450" algn="l">
              <a:spcBef>
                <a:spcPts val="620"/>
              </a:spcBef>
              <a:spcAft>
                <a:spcPts val="0"/>
              </a:spcAft>
              <a:buClr>
                <a:schemeClr val="dk1"/>
              </a:buClr>
              <a:buSzPts val="3100"/>
              <a:buFont typeface="Arial"/>
              <a:buChar char="»"/>
              <a:defRPr sz="3100"/>
            </a:lvl8pPr>
            <a:lvl9pPr marL="4114800" lvl="8" indent="-425450" algn="l">
              <a:spcBef>
                <a:spcPts val="620"/>
              </a:spcBef>
              <a:spcAft>
                <a:spcPts val="0"/>
              </a:spcAft>
              <a:buClr>
                <a:schemeClr val="dk1"/>
              </a:buClr>
              <a:buSzPts val="3100"/>
              <a:buFont typeface="Arial"/>
              <a:buChar char="»"/>
              <a:defRPr sz="3100"/>
            </a:lvl9pPr>
          </a:lstStyle>
          <a:p>
            <a:endParaRPr/>
          </a:p>
        </p:txBody>
      </p:sp>
      <p:sp>
        <p:nvSpPr>
          <p:cNvPr id="286" name="Google Shape;286;p61"/>
          <p:cNvSpPr txBox="1">
            <a:spLocks noGrp="1"/>
          </p:cNvSpPr>
          <p:nvPr>
            <p:ph type="body" idx="2"/>
          </p:nvPr>
        </p:nvSpPr>
        <p:spPr>
          <a:xfrm>
            <a:off x="813833" y="1913468"/>
            <a:ext cx="5354902" cy="6254751"/>
          </a:xfrm>
          <a:prstGeom prst="rect">
            <a:avLst/>
          </a:prstGeom>
          <a:noFill/>
          <a:ln>
            <a:noFill/>
          </a:ln>
        </p:spPr>
        <p:txBody>
          <a:bodyPr spcFirstLastPara="1" wrap="square" lIns="143675" tIns="71825" rIns="143675" bIns="71825" anchor="t" anchorCtr="0">
            <a:noAutofit/>
          </a:bodyPr>
          <a:lstStyle>
            <a:lvl1pPr marL="457200" lvl="0" indent="-228600" algn="l">
              <a:spcBef>
                <a:spcPts val="440"/>
              </a:spcBef>
              <a:spcAft>
                <a:spcPts val="0"/>
              </a:spcAft>
              <a:buClr>
                <a:schemeClr val="dk1"/>
              </a:buClr>
              <a:buSzPts val="2200"/>
              <a:buFont typeface="Arial"/>
              <a:buNone/>
              <a:defRPr sz="2200"/>
            </a:lvl1pPr>
            <a:lvl2pPr marL="914400" lvl="1" indent="-228600" algn="l">
              <a:spcBef>
                <a:spcPts val="380"/>
              </a:spcBef>
              <a:spcAft>
                <a:spcPts val="0"/>
              </a:spcAft>
              <a:buClr>
                <a:schemeClr val="dk1"/>
              </a:buClr>
              <a:buSzPts val="1900"/>
              <a:buFont typeface="Arial"/>
              <a:buNone/>
              <a:defRPr sz="19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287" name="Google Shape;287;p61"/>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61"/>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61"/>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0"/>
        <p:cNvGrpSpPr/>
        <p:nvPr/>
      </p:nvGrpSpPr>
      <p:grpSpPr>
        <a:xfrm>
          <a:off x="0" y="0"/>
          <a:ext cx="0" cy="0"/>
          <a:chOff x="0" y="0"/>
          <a:chExt cx="0" cy="0"/>
        </a:xfrm>
      </p:grpSpPr>
      <p:sp>
        <p:nvSpPr>
          <p:cNvPr id="291" name="Google Shape;291;p62"/>
          <p:cNvSpPr txBox="1">
            <a:spLocks noGrp="1"/>
          </p:cNvSpPr>
          <p:nvPr>
            <p:ph type="title"/>
          </p:nvPr>
        </p:nvSpPr>
        <p:spPr>
          <a:xfrm>
            <a:off x="3190335" y="6400801"/>
            <a:ext cx="9765983" cy="755651"/>
          </a:xfrm>
          <a:prstGeom prst="rect">
            <a:avLst/>
          </a:prstGeom>
          <a:noFill/>
          <a:ln>
            <a:noFill/>
          </a:ln>
        </p:spPr>
        <p:txBody>
          <a:bodyPr spcFirstLastPara="1" wrap="square" lIns="143675" tIns="71825" rIns="143675" bIns="71825" anchor="b" anchorCtr="0">
            <a:noAutofit/>
          </a:bodyPr>
          <a:lstStyle>
            <a:lvl1pPr lvl="0" algn="l">
              <a:spcBef>
                <a:spcPts val="0"/>
              </a:spcBef>
              <a:spcAft>
                <a:spcPts val="0"/>
              </a:spcAft>
              <a:buSzPts val="1400"/>
              <a:buNone/>
              <a:defRPr sz="31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2" name="Google Shape;292;p62"/>
          <p:cNvSpPr>
            <a:spLocks noGrp="1"/>
          </p:cNvSpPr>
          <p:nvPr>
            <p:ph type="pic" idx="2"/>
          </p:nvPr>
        </p:nvSpPr>
        <p:spPr>
          <a:xfrm>
            <a:off x="3190335" y="817033"/>
            <a:ext cx="9765983" cy="5486400"/>
          </a:xfrm>
          <a:prstGeom prst="rect">
            <a:avLst/>
          </a:prstGeom>
          <a:noFill/>
          <a:ln>
            <a:noFill/>
          </a:ln>
        </p:spPr>
      </p:sp>
      <p:sp>
        <p:nvSpPr>
          <p:cNvPr id="293" name="Google Shape;293;p62"/>
          <p:cNvSpPr txBox="1">
            <a:spLocks noGrp="1"/>
          </p:cNvSpPr>
          <p:nvPr>
            <p:ph type="body" idx="1"/>
          </p:nvPr>
        </p:nvSpPr>
        <p:spPr>
          <a:xfrm>
            <a:off x="3190335" y="7156452"/>
            <a:ext cx="9765983" cy="1073149"/>
          </a:xfrm>
          <a:prstGeom prst="rect">
            <a:avLst/>
          </a:prstGeom>
          <a:noFill/>
          <a:ln>
            <a:noFill/>
          </a:ln>
        </p:spPr>
        <p:txBody>
          <a:bodyPr spcFirstLastPara="1" wrap="square" lIns="143675" tIns="71825" rIns="143675" bIns="71825" anchor="t" anchorCtr="0">
            <a:noAutofit/>
          </a:bodyPr>
          <a:lstStyle>
            <a:lvl1pPr marL="457200" lvl="0" indent="-228600" algn="l">
              <a:spcBef>
                <a:spcPts val="440"/>
              </a:spcBef>
              <a:spcAft>
                <a:spcPts val="0"/>
              </a:spcAft>
              <a:buClr>
                <a:schemeClr val="dk1"/>
              </a:buClr>
              <a:buSzPts val="2200"/>
              <a:buFont typeface="Arial"/>
              <a:buNone/>
              <a:defRPr sz="2200"/>
            </a:lvl1pPr>
            <a:lvl2pPr marL="914400" lvl="1" indent="-228600" algn="l">
              <a:spcBef>
                <a:spcPts val="380"/>
              </a:spcBef>
              <a:spcAft>
                <a:spcPts val="0"/>
              </a:spcAft>
              <a:buClr>
                <a:schemeClr val="dk1"/>
              </a:buClr>
              <a:buSzPts val="1900"/>
              <a:buFont typeface="Arial"/>
              <a:buNone/>
              <a:defRPr sz="19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294" name="Google Shape;294;p62"/>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62"/>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62"/>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7"/>
        <p:cNvGrpSpPr/>
        <p:nvPr/>
      </p:nvGrpSpPr>
      <p:grpSpPr>
        <a:xfrm>
          <a:off x="0" y="0"/>
          <a:ext cx="0" cy="0"/>
          <a:chOff x="0" y="0"/>
          <a:chExt cx="0" cy="0"/>
        </a:xfrm>
      </p:grpSpPr>
      <p:sp>
        <p:nvSpPr>
          <p:cNvPr id="298" name="Google Shape;298;p63"/>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9" name="Google Shape;299;p63"/>
          <p:cNvSpPr txBox="1">
            <a:spLocks noGrp="1"/>
          </p:cNvSpPr>
          <p:nvPr>
            <p:ph type="body" idx="1"/>
          </p:nvPr>
        </p:nvSpPr>
        <p:spPr>
          <a:xfrm rot="5400000">
            <a:off x="5121275" y="-2173843"/>
            <a:ext cx="6034088" cy="14648974"/>
          </a:xfrm>
          <a:prstGeom prst="rect">
            <a:avLst/>
          </a:prstGeom>
          <a:noFill/>
          <a:ln>
            <a:noFill/>
          </a:ln>
        </p:spPr>
        <p:txBody>
          <a:bodyPr spcFirstLastPara="1" wrap="square" lIns="143675" tIns="71825" rIns="143675" bIns="718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0" name="Google Shape;300;p63"/>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63"/>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63"/>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3"/>
        <p:cNvGrpSpPr/>
        <p:nvPr/>
      </p:nvGrpSpPr>
      <p:grpSpPr>
        <a:xfrm>
          <a:off x="0" y="0"/>
          <a:ext cx="0" cy="0"/>
          <a:chOff x="0" y="0"/>
          <a:chExt cx="0" cy="0"/>
        </a:xfrm>
      </p:grpSpPr>
      <p:sp>
        <p:nvSpPr>
          <p:cNvPr id="304" name="Google Shape;304;p64"/>
          <p:cNvSpPr txBox="1">
            <a:spLocks noGrp="1"/>
          </p:cNvSpPr>
          <p:nvPr>
            <p:ph type="title"/>
          </p:nvPr>
        </p:nvSpPr>
        <p:spPr>
          <a:xfrm rot="5400000">
            <a:off x="9730667" y="2436081"/>
            <a:ext cx="7802033" cy="3662244"/>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5" name="Google Shape;305;p64"/>
          <p:cNvSpPr txBox="1">
            <a:spLocks noGrp="1"/>
          </p:cNvSpPr>
          <p:nvPr>
            <p:ph type="body" idx="1"/>
          </p:nvPr>
        </p:nvSpPr>
        <p:spPr>
          <a:xfrm rot="5400000">
            <a:off x="2270542" y="-1090524"/>
            <a:ext cx="7802033" cy="10715453"/>
          </a:xfrm>
          <a:prstGeom prst="rect">
            <a:avLst/>
          </a:prstGeom>
          <a:noFill/>
          <a:ln>
            <a:noFill/>
          </a:ln>
        </p:spPr>
        <p:txBody>
          <a:bodyPr spcFirstLastPara="1" wrap="square" lIns="143675" tIns="71825" rIns="143675" bIns="718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6" name="Google Shape;306;p64"/>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64"/>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64"/>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rgbClr val="000000"/>
                </a:solidFill>
                <a:latin typeface="Arial"/>
                <a:ea typeface="Arial"/>
                <a:cs typeface="Arial"/>
                <a:sym typeface="Arial"/>
              </a:defRPr>
            </a:lvl1pPr>
            <a:lvl2pPr marL="0" marR="0" lvl="1" indent="0" algn="r">
              <a:spcBef>
                <a:spcPts val="0"/>
              </a:spcBef>
              <a:spcAft>
                <a:spcPts val="0"/>
              </a:spcAft>
              <a:buNone/>
              <a:defRPr sz="2200">
                <a:solidFill>
                  <a:srgbClr val="000000"/>
                </a:solidFill>
                <a:latin typeface="Arial"/>
                <a:ea typeface="Arial"/>
                <a:cs typeface="Arial"/>
                <a:sym typeface="Arial"/>
              </a:defRPr>
            </a:lvl2pPr>
            <a:lvl3pPr marL="0" marR="0" lvl="2" indent="0" algn="r">
              <a:spcBef>
                <a:spcPts val="0"/>
              </a:spcBef>
              <a:spcAft>
                <a:spcPts val="0"/>
              </a:spcAft>
              <a:buNone/>
              <a:defRPr sz="2200">
                <a:solidFill>
                  <a:srgbClr val="000000"/>
                </a:solidFill>
                <a:latin typeface="Arial"/>
                <a:ea typeface="Arial"/>
                <a:cs typeface="Arial"/>
                <a:sym typeface="Arial"/>
              </a:defRPr>
            </a:lvl3pPr>
            <a:lvl4pPr marL="0" marR="0" lvl="3" indent="0" algn="r">
              <a:spcBef>
                <a:spcPts val="0"/>
              </a:spcBef>
              <a:spcAft>
                <a:spcPts val="0"/>
              </a:spcAft>
              <a:buNone/>
              <a:defRPr sz="2200">
                <a:solidFill>
                  <a:srgbClr val="000000"/>
                </a:solidFill>
                <a:latin typeface="Arial"/>
                <a:ea typeface="Arial"/>
                <a:cs typeface="Arial"/>
                <a:sym typeface="Arial"/>
              </a:defRPr>
            </a:lvl4pPr>
            <a:lvl5pPr marL="0" marR="0" lvl="4" indent="0" algn="r">
              <a:spcBef>
                <a:spcPts val="0"/>
              </a:spcBef>
              <a:spcAft>
                <a:spcPts val="0"/>
              </a:spcAft>
              <a:buNone/>
              <a:defRPr sz="2200">
                <a:solidFill>
                  <a:srgbClr val="000000"/>
                </a:solidFill>
                <a:latin typeface="Arial"/>
                <a:ea typeface="Arial"/>
                <a:cs typeface="Arial"/>
                <a:sym typeface="Arial"/>
              </a:defRPr>
            </a:lvl5pPr>
            <a:lvl6pPr marL="0" marR="0" lvl="5" indent="0" algn="r">
              <a:spcBef>
                <a:spcPts val="0"/>
              </a:spcBef>
              <a:spcAft>
                <a:spcPts val="0"/>
              </a:spcAft>
              <a:buNone/>
              <a:defRPr sz="2200">
                <a:solidFill>
                  <a:srgbClr val="000000"/>
                </a:solidFill>
                <a:latin typeface="Arial"/>
                <a:ea typeface="Arial"/>
                <a:cs typeface="Arial"/>
                <a:sym typeface="Arial"/>
              </a:defRPr>
            </a:lvl6pPr>
            <a:lvl7pPr marL="0" marR="0" lvl="6" indent="0" algn="r">
              <a:spcBef>
                <a:spcPts val="0"/>
              </a:spcBef>
              <a:spcAft>
                <a:spcPts val="0"/>
              </a:spcAft>
              <a:buNone/>
              <a:defRPr sz="2200">
                <a:solidFill>
                  <a:srgbClr val="000000"/>
                </a:solidFill>
                <a:latin typeface="Arial"/>
                <a:ea typeface="Arial"/>
                <a:cs typeface="Arial"/>
                <a:sym typeface="Arial"/>
              </a:defRPr>
            </a:lvl7pPr>
            <a:lvl8pPr marL="0" marR="0" lvl="7" indent="0" algn="r">
              <a:spcBef>
                <a:spcPts val="0"/>
              </a:spcBef>
              <a:spcAft>
                <a:spcPts val="0"/>
              </a:spcAft>
              <a:buNone/>
              <a:defRPr sz="2200">
                <a:solidFill>
                  <a:srgbClr val="000000"/>
                </a:solidFill>
                <a:latin typeface="Arial"/>
                <a:ea typeface="Arial"/>
                <a:cs typeface="Arial"/>
                <a:sym typeface="Arial"/>
              </a:defRPr>
            </a:lvl8pPr>
            <a:lvl9pPr marL="0" marR="0" lvl="8" indent="0" algn="r">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BF8D443-51EC-47B3-9865-B4145415CE0B}"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8476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C44D15-F489-497F-A027-C3BD5E8ADA60}"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25817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58641C-07E8-4958-AA9D-68467B63444A}"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8994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49FBB9-B30E-4C83-B5ED-832947F139D4}"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72615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45C964-5195-429F-A253-C2E292259BFA}"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9206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13832" y="2046817"/>
            <a:ext cx="7191675" cy="853016"/>
          </a:xfrm>
          <a:prstGeom prst="rect">
            <a:avLst/>
          </a:prstGeom>
          <a:noFill/>
          <a:ln>
            <a:noFill/>
          </a:ln>
        </p:spPr>
        <p:txBody>
          <a:bodyPr spcFirstLastPara="1" wrap="square" lIns="143675" tIns="71825" rIns="143675" bIns="71825" anchor="b" anchorCtr="0">
            <a:noAutofit/>
          </a:bodyPr>
          <a:lstStyle>
            <a:lvl1pPr marL="457200" lvl="0" indent="-228600" algn="l">
              <a:spcBef>
                <a:spcPts val="760"/>
              </a:spcBef>
              <a:spcAft>
                <a:spcPts val="0"/>
              </a:spcAft>
              <a:buClr>
                <a:schemeClr val="dk1"/>
              </a:buClr>
              <a:buSzPts val="3800"/>
              <a:buFont typeface="Arial"/>
              <a:buNone/>
              <a:defRPr sz="3800" b="1"/>
            </a:lvl1pPr>
            <a:lvl2pPr marL="914400" lvl="1" indent="-228600" algn="l">
              <a:spcBef>
                <a:spcPts val="620"/>
              </a:spcBef>
              <a:spcAft>
                <a:spcPts val="0"/>
              </a:spcAft>
              <a:buClr>
                <a:schemeClr val="dk1"/>
              </a:buClr>
              <a:buSzPts val="3100"/>
              <a:buFont typeface="Arial"/>
              <a:buNone/>
              <a:defRPr sz="3100" b="1"/>
            </a:lvl2pPr>
            <a:lvl3pPr marL="1371600" lvl="2" indent="-228600" algn="l">
              <a:spcBef>
                <a:spcPts val="560"/>
              </a:spcBef>
              <a:spcAft>
                <a:spcPts val="0"/>
              </a:spcAft>
              <a:buClr>
                <a:schemeClr val="dk1"/>
              </a:buClr>
              <a:buSzPts val="2800"/>
              <a:buFont typeface="Arial"/>
              <a:buNone/>
              <a:defRPr sz="2800" b="1"/>
            </a:lvl3pPr>
            <a:lvl4pPr marL="1828800" lvl="3" indent="-228600" algn="l">
              <a:spcBef>
                <a:spcPts val="500"/>
              </a:spcBef>
              <a:spcAft>
                <a:spcPts val="0"/>
              </a:spcAft>
              <a:buClr>
                <a:schemeClr val="dk1"/>
              </a:buClr>
              <a:buSzPts val="2500"/>
              <a:buFont typeface="Arial"/>
              <a:buNone/>
              <a:defRPr sz="2500" b="1"/>
            </a:lvl4pPr>
            <a:lvl5pPr marL="2286000" lvl="4" indent="-228600" algn="l">
              <a:spcBef>
                <a:spcPts val="500"/>
              </a:spcBef>
              <a:spcAft>
                <a:spcPts val="0"/>
              </a:spcAft>
              <a:buClr>
                <a:schemeClr val="dk1"/>
              </a:buClr>
              <a:buSzPts val="2500"/>
              <a:buFont typeface="Arial"/>
              <a:buNone/>
              <a:defRPr sz="2500" b="1"/>
            </a:lvl5pPr>
            <a:lvl6pPr marL="2743200" lvl="5" indent="-228600" algn="l">
              <a:spcBef>
                <a:spcPts val="500"/>
              </a:spcBef>
              <a:spcAft>
                <a:spcPts val="0"/>
              </a:spcAft>
              <a:buClr>
                <a:schemeClr val="dk1"/>
              </a:buClr>
              <a:buSzPts val="2500"/>
              <a:buFont typeface="Arial"/>
              <a:buNone/>
              <a:defRPr sz="2500" b="1"/>
            </a:lvl6pPr>
            <a:lvl7pPr marL="3200400" lvl="6" indent="-228600" algn="l">
              <a:spcBef>
                <a:spcPts val="500"/>
              </a:spcBef>
              <a:spcAft>
                <a:spcPts val="0"/>
              </a:spcAft>
              <a:buClr>
                <a:schemeClr val="dk1"/>
              </a:buClr>
              <a:buSzPts val="2500"/>
              <a:buFont typeface="Arial"/>
              <a:buNone/>
              <a:defRPr sz="2500" b="1"/>
            </a:lvl7pPr>
            <a:lvl8pPr marL="3657600" lvl="7" indent="-228600" algn="l">
              <a:spcBef>
                <a:spcPts val="500"/>
              </a:spcBef>
              <a:spcAft>
                <a:spcPts val="0"/>
              </a:spcAft>
              <a:buClr>
                <a:schemeClr val="dk1"/>
              </a:buClr>
              <a:buSzPts val="2500"/>
              <a:buFont typeface="Arial"/>
              <a:buNone/>
              <a:defRPr sz="2500" b="1"/>
            </a:lvl8pPr>
            <a:lvl9pPr marL="4114800" lvl="8" indent="-228600" algn="l">
              <a:spcBef>
                <a:spcPts val="500"/>
              </a:spcBef>
              <a:spcAft>
                <a:spcPts val="0"/>
              </a:spcAft>
              <a:buClr>
                <a:schemeClr val="dk1"/>
              </a:buClr>
              <a:buSzPts val="2500"/>
              <a:buFont typeface="Arial"/>
              <a:buNone/>
              <a:defRPr sz="2500" b="1"/>
            </a:lvl9pPr>
          </a:lstStyle>
          <a:p>
            <a:endParaRPr/>
          </a:p>
        </p:txBody>
      </p:sp>
      <p:sp>
        <p:nvSpPr>
          <p:cNvPr id="43" name="Google Shape;43;p28"/>
          <p:cNvSpPr txBox="1">
            <a:spLocks noGrp="1"/>
          </p:cNvSpPr>
          <p:nvPr>
            <p:ph type="body" idx="2"/>
          </p:nvPr>
        </p:nvSpPr>
        <p:spPr>
          <a:xfrm>
            <a:off x="813832" y="2899833"/>
            <a:ext cx="7191675" cy="5268384"/>
          </a:xfrm>
          <a:prstGeom prst="rect">
            <a:avLst/>
          </a:prstGeom>
          <a:noFill/>
          <a:ln>
            <a:noFill/>
          </a:ln>
        </p:spPr>
        <p:txBody>
          <a:bodyPr spcFirstLastPara="1" wrap="square" lIns="143675" tIns="71825" rIns="143675" bIns="71825" anchor="t" anchorCtr="0">
            <a:noAutofit/>
          </a:bodyPr>
          <a:lstStyle>
            <a:lvl1pPr marL="457200" lvl="0" indent="-469900" algn="l">
              <a:spcBef>
                <a:spcPts val="760"/>
              </a:spcBef>
              <a:spcAft>
                <a:spcPts val="0"/>
              </a:spcAft>
              <a:buClr>
                <a:schemeClr val="dk1"/>
              </a:buClr>
              <a:buSzPts val="3800"/>
              <a:buFont typeface="Arial"/>
              <a:buChar char="•"/>
              <a:defRPr sz="3800"/>
            </a:lvl1pPr>
            <a:lvl2pPr marL="914400" lvl="1" indent="-425450" algn="l">
              <a:spcBef>
                <a:spcPts val="620"/>
              </a:spcBef>
              <a:spcAft>
                <a:spcPts val="0"/>
              </a:spcAft>
              <a:buClr>
                <a:schemeClr val="dk1"/>
              </a:buClr>
              <a:buSzPts val="3100"/>
              <a:buFont typeface="Arial"/>
              <a:buChar char="–"/>
              <a:defRPr sz="3100"/>
            </a:lvl2pPr>
            <a:lvl3pPr marL="1371600" lvl="2" indent="-406400" algn="l">
              <a:spcBef>
                <a:spcPts val="560"/>
              </a:spcBef>
              <a:spcAft>
                <a:spcPts val="0"/>
              </a:spcAft>
              <a:buClr>
                <a:schemeClr val="dk1"/>
              </a:buClr>
              <a:buSzPts val="2800"/>
              <a:buFont typeface="Arial"/>
              <a:buChar char="•"/>
              <a:defRPr sz="2800"/>
            </a:lvl3pPr>
            <a:lvl4pPr marL="1828800" lvl="3" indent="-387350" algn="l">
              <a:spcBef>
                <a:spcPts val="500"/>
              </a:spcBef>
              <a:spcAft>
                <a:spcPts val="0"/>
              </a:spcAft>
              <a:buClr>
                <a:schemeClr val="dk1"/>
              </a:buClr>
              <a:buSzPts val="2500"/>
              <a:buFont typeface="Arial"/>
              <a:buChar char="–"/>
              <a:defRPr sz="2500"/>
            </a:lvl4pPr>
            <a:lvl5pPr marL="2286000" lvl="4" indent="-387350" algn="l">
              <a:spcBef>
                <a:spcPts val="500"/>
              </a:spcBef>
              <a:spcAft>
                <a:spcPts val="0"/>
              </a:spcAft>
              <a:buClr>
                <a:schemeClr val="dk1"/>
              </a:buClr>
              <a:buSzPts val="2500"/>
              <a:buFont typeface="Arial"/>
              <a:buChar char="»"/>
              <a:defRPr sz="2500"/>
            </a:lvl5pPr>
            <a:lvl6pPr marL="2743200" lvl="5" indent="-387350" algn="l">
              <a:spcBef>
                <a:spcPts val="500"/>
              </a:spcBef>
              <a:spcAft>
                <a:spcPts val="0"/>
              </a:spcAft>
              <a:buClr>
                <a:schemeClr val="dk1"/>
              </a:buClr>
              <a:buSzPts val="2500"/>
              <a:buFont typeface="Arial"/>
              <a:buChar char="»"/>
              <a:defRPr sz="2500"/>
            </a:lvl6pPr>
            <a:lvl7pPr marL="3200400" lvl="6" indent="-387350" algn="l">
              <a:spcBef>
                <a:spcPts val="500"/>
              </a:spcBef>
              <a:spcAft>
                <a:spcPts val="0"/>
              </a:spcAft>
              <a:buClr>
                <a:schemeClr val="dk1"/>
              </a:buClr>
              <a:buSzPts val="2500"/>
              <a:buFont typeface="Arial"/>
              <a:buChar char="»"/>
              <a:defRPr sz="2500"/>
            </a:lvl7pPr>
            <a:lvl8pPr marL="3657600" lvl="7" indent="-387350" algn="l">
              <a:spcBef>
                <a:spcPts val="500"/>
              </a:spcBef>
              <a:spcAft>
                <a:spcPts val="0"/>
              </a:spcAft>
              <a:buClr>
                <a:schemeClr val="dk1"/>
              </a:buClr>
              <a:buSzPts val="2500"/>
              <a:buFont typeface="Arial"/>
              <a:buChar char="»"/>
              <a:defRPr sz="2500"/>
            </a:lvl8pPr>
            <a:lvl9pPr marL="4114800" lvl="8" indent="-387350" algn="l">
              <a:spcBef>
                <a:spcPts val="500"/>
              </a:spcBef>
              <a:spcAft>
                <a:spcPts val="0"/>
              </a:spcAft>
              <a:buClr>
                <a:schemeClr val="dk1"/>
              </a:buClr>
              <a:buSzPts val="2500"/>
              <a:buFont typeface="Arial"/>
              <a:buChar char="»"/>
              <a:defRPr sz="2500"/>
            </a:lvl9pPr>
          </a:lstStyle>
          <a:p>
            <a:endParaRPr/>
          </a:p>
        </p:txBody>
      </p:sp>
      <p:sp>
        <p:nvSpPr>
          <p:cNvPr id="44" name="Google Shape;44;p28"/>
          <p:cNvSpPr txBox="1">
            <a:spLocks noGrp="1"/>
          </p:cNvSpPr>
          <p:nvPr>
            <p:ph type="body" idx="3"/>
          </p:nvPr>
        </p:nvSpPr>
        <p:spPr>
          <a:xfrm>
            <a:off x="8268307" y="2046817"/>
            <a:ext cx="7194500" cy="853016"/>
          </a:xfrm>
          <a:prstGeom prst="rect">
            <a:avLst/>
          </a:prstGeom>
          <a:noFill/>
          <a:ln>
            <a:noFill/>
          </a:ln>
        </p:spPr>
        <p:txBody>
          <a:bodyPr spcFirstLastPara="1" wrap="square" lIns="143675" tIns="71825" rIns="143675" bIns="71825" anchor="b" anchorCtr="0">
            <a:noAutofit/>
          </a:bodyPr>
          <a:lstStyle>
            <a:lvl1pPr marL="457200" lvl="0" indent="-228600" algn="l">
              <a:spcBef>
                <a:spcPts val="760"/>
              </a:spcBef>
              <a:spcAft>
                <a:spcPts val="0"/>
              </a:spcAft>
              <a:buClr>
                <a:schemeClr val="dk1"/>
              </a:buClr>
              <a:buSzPts val="3800"/>
              <a:buFont typeface="Arial"/>
              <a:buNone/>
              <a:defRPr sz="3800" b="1"/>
            </a:lvl1pPr>
            <a:lvl2pPr marL="914400" lvl="1" indent="-228600" algn="l">
              <a:spcBef>
                <a:spcPts val="620"/>
              </a:spcBef>
              <a:spcAft>
                <a:spcPts val="0"/>
              </a:spcAft>
              <a:buClr>
                <a:schemeClr val="dk1"/>
              </a:buClr>
              <a:buSzPts val="3100"/>
              <a:buFont typeface="Arial"/>
              <a:buNone/>
              <a:defRPr sz="3100" b="1"/>
            </a:lvl2pPr>
            <a:lvl3pPr marL="1371600" lvl="2" indent="-228600" algn="l">
              <a:spcBef>
                <a:spcPts val="560"/>
              </a:spcBef>
              <a:spcAft>
                <a:spcPts val="0"/>
              </a:spcAft>
              <a:buClr>
                <a:schemeClr val="dk1"/>
              </a:buClr>
              <a:buSzPts val="2800"/>
              <a:buFont typeface="Arial"/>
              <a:buNone/>
              <a:defRPr sz="2800" b="1"/>
            </a:lvl3pPr>
            <a:lvl4pPr marL="1828800" lvl="3" indent="-228600" algn="l">
              <a:spcBef>
                <a:spcPts val="500"/>
              </a:spcBef>
              <a:spcAft>
                <a:spcPts val="0"/>
              </a:spcAft>
              <a:buClr>
                <a:schemeClr val="dk1"/>
              </a:buClr>
              <a:buSzPts val="2500"/>
              <a:buFont typeface="Arial"/>
              <a:buNone/>
              <a:defRPr sz="2500" b="1"/>
            </a:lvl4pPr>
            <a:lvl5pPr marL="2286000" lvl="4" indent="-228600" algn="l">
              <a:spcBef>
                <a:spcPts val="500"/>
              </a:spcBef>
              <a:spcAft>
                <a:spcPts val="0"/>
              </a:spcAft>
              <a:buClr>
                <a:schemeClr val="dk1"/>
              </a:buClr>
              <a:buSzPts val="2500"/>
              <a:buFont typeface="Arial"/>
              <a:buNone/>
              <a:defRPr sz="2500" b="1"/>
            </a:lvl5pPr>
            <a:lvl6pPr marL="2743200" lvl="5" indent="-228600" algn="l">
              <a:spcBef>
                <a:spcPts val="500"/>
              </a:spcBef>
              <a:spcAft>
                <a:spcPts val="0"/>
              </a:spcAft>
              <a:buClr>
                <a:schemeClr val="dk1"/>
              </a:buClr>
              <a:buSzPts val="2500"/>
              <a:buFont typeface="Arial"/>
              <a:buNone/>
              <a:defRPr sz="2500" b="1"/>
            </a:lvl6pPr>
            <a:lvl7pPr marL="3200400" lvl="6" indent="-228600" algn="l">
              <a:spcBef>
                <a:spcPts val="500"/>
              </a:spcBef>
              <a:spcAft>
                <a:spcPts val="0"/>
              </a:spcAft>
              <a:buClr>
                <a:schemeClr val="dk1"/>
              </a:buClr>
              <a:buSzPts val="2500"/>
              <a:buFont typeface="Arial"/>
              <a:buNone/>
              <a:defRPr sz="2500" b="1"/>
            </a:lvl7pPr>
            <a:lvl8pPr marL="3657600" lvl="7" indent="-228600" algn="l">
              <a:spcBef>
                <a:spcPts val="500"/>
              </a:spcBef>
              <a:spcAft>
                <a:spcPts val="0"/>
              </a:spcAft>
              <a:buClr>
                <a:schemeClr val="dk1"/>
              </a:buClr>
              <a:buSzPts val="2500"/>
              <a:buFont typeface="Arial"/>
              <a:buNone/>
              <a:defRPr sz="2500" b="1"/>
            </a:lvl8pPr>
            <a:lvl9pPr marL="4114800" lvl="8" indent="-228600" algn="l">
              <a:spcBef>
                <a:spcPts val="500"/>
              </a:spcBef>
              <a:spcAft>
                <a:spcPts val="0"/>
              </a:spcAft>
              <a:buClr>
                <a:schemeClr val="dk1"/>
              </a:buClr>
              <a:buSzPts val="2500"/>
              <a:buFont typeface="Arial"/>
              <a:buNone/>
              <a:defRPr sz="2500" b="1"/>
            </a:lvl9pPr>
          </a:lstStyle>
          <a:p>
            <a:endParaRPr/>
          </a:p>
        </p:txBody>
      </p:sp>
      <p:sp>
        <p:nvSpPr>
          <p:cNvPr id="45" name="Google Shape;45;p28"/>
          <p:cNvSpPr txBox="1">
            <a:spLocks noGrp="1"/>
          </p:cNvSpPr>
          <p:nvPr>
            <p:ph type="body" idx="4"/>
          </p:nvPr>
        </p:nvSpPr>
        <p:spPr>
          <a:xfrm>
            <a:off x="8268307" y="2899833"/>
            <a:ext cx="7194500" cy="5268384"/>
          </a:xfrm>
          <a:prstGeom prst="rect">
            <a:avLst/>
          </a:prstGeom>
          <a:noFill/>
          <a:ln>
            <a:noFill/>
          </a:ln>
        </p:spPr>
        <p:txBody>
          <a:bodyPr spcFirstLastPara="1" wrap="square" lIns="143675" tIns="71825" rIns="143675" bIns="71825" anchor="t" anchorCtr="0">
            <a:noAutofit/>
          </a:bodyPr>
          <a:lstStyle>
            <a:lvl1pPr marL="457200" lvl="0" indent="-469900" algn="l">
              <a:spcBef>
                <a:spcPts val="760"/>
              </a:spcBef>
              <a:spcAft>
                <a:spcPts val="0"/>
              </a:spcAft>
              <a:buClr>
                <a:schemeClr val="dk1"/>
              </a:buClr>
              <a:buSzPts val="3800"/>
              <a:buFont typeface="Arial"/>
              <a:buChar char="•"/>
              <a:defRPr sz="3800"/>
            </a:lvl1pPr>
            <a:lvl2pPr marL="914400" lvl="1" indent="-425450" algn="l">
              <a:spcBef>
                <a:spcPts val="620"/>
              </a:spcBef>
              <a:spcAft>
                <a:spcPts val="0"/>
              </a:spcAft>
              <a:buClr>
                <a:schemeClr val="dk1"/>
              </a:buClr>
              <a:buSzPts val="3100"/>
              <a:buFont typeface="Arial"/>
              <a:buChar char="–"/>
              <a:defRPr sz="3100"/>
            </a:lvl2pPr>
            <a:lvl3pPr marL="1371600" lvl="2" indent="-406400" algn="l">
              <a:spcBef>
                <a:spcPts val="560"/>
              </a:spcBef>
              <a:spcAft>
                <a:spcPts val="0"/>
              </a:spcAft>
              <a:buClr>
                <a:schemeClr val="dk1"/>
              </a:buClr>
              <a:buSzPts val="2800"/>
              <a:buFont typeface="Arial"/>
              <a:buChar char="•"/>
              <a:defRPr sz="2800"/>
            </a:lvl3pPr>
            <a:lvl4pPr marL="1828800" lvl="3" indent="-387350" algn="l">
              <a:spcBef>
                <a:spcPts val="500"/>
              </a:spcBef>
              <a:spcAft>
                <a:spcPts val="0"/>
              </a:spcAft>
              <a:buClr>
                <a:schemeClr val="dk1"/>
              </a:buClr>
              <a:buSzPts val="2500"/>
              <a:buFont typeface="Arial"/>
              <a:buChar char="–"/>
              <a:defRPr sz="2500"/>
            </a:lvl4pPr>
            <a:lvl5pPr marL="2286000" lvl="4" indent="-387350" algn="l">
              <a:spcBef>
                <a:spcPts val="500"/>
              </a:spcBef>
              <a:spcAft>
                <a:spcPts val="0"/>
              </a:spcAft>
              <a:buClr>
                <a:schemeClr val="dk1"/>
              </a:buClr>
              <a:buSzPts val="2500"/>
              <a:buFont typeface="Arial"/>
              <a:buChar char="»"/>
              <a:defRPr sz="2500"/>
            </a:lvl5pPr>
            <a:lvl6pPr marL="2743200" lvl="5" indent="-387350" algn="l">
              <a:spcBef>
                <a:spcPts val="500"/>
              </a:spcBef>
              <a:spcAft>
                <a:spcPts val="0"/>
              </a:spcAft>
              <a:buClr>
                <a:schemeClr val="dk1"/>
              </a:buClr>
              <a:buSzPts val="2500"/>
              <a:buFont typeface="Arial"/>
              <a:buChar char="»"/>
              <a:defRPr sz="2500"/>
            </a:lvl6pPr>
            <a:lvl7pPr marL="3200400" lvl="6" indent="-387350" algn="l">
              <a:spcBef>
                <a:spcPts val="500"/>
              </a:spcBef>
              <a:spcAft>
                <a:spcPts val="0"/>
              </a:spcAft>
              <a:buClr>
                <a:schemeClr val="dk1"/>
              </a:buClr>
              <a:buSzPts val="2500"/>
              <a:buFont typeface="Arial"/>
              <a:buChar char="»"/>
              <a:defRPr sz="2500"/>
            </a:lvl7pPr>
            <a:lvl8pPr marL="3657600" lvl="7" indent="-387350" algn="l">
              <a:spcBef>
                <a:spcPts val="500"/>
              </a:spcBef>
              <a:spcAft>
                <a:spcPts val="0"/>
              </a:spcAft>
              <a:buClr>
                <a:schemeClr val="dk1"/>
              </a:buClr>
              <a:buSzPts val="2500"/>
              <a:buFont typeface="Arial"/>
              <a:buChar char="»"/>
              <a:defRPr sz="2500"/>
            </a:lvl8pPr>
            <a:lvl9pPr marL="4114800" lvl="8" indent="-387350" algn="l">
              <a:spcBef>
                <a:spcPts val="500"/>
              </a:spcBef>
              <a:spcAft>
                <a:spcPts val="0"/>
              </a:spcAft>
              <a:buClr>
                <a:schemeClr val="dk1"/>
              </a:buClr>
              <a:buSzPts val="2500"/>
              <a:buFont typeface="Arial"/>
              <a:buChar char="»"/>
              <a:defRPr sz="2500"/>
            </a:lvl9pPr>
          </a:lstStyle>
          <a:p>
            <a:endParaRPr/>
          </a:p>
        </p:txBody>
      </p:sp>
      <p:sp>
        <p:nvSpPr>
          <p:cNvPr id="46" name="Google Shape;46;p28"/>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7DFBA8-B2DE-495E-91DD-FF6DD2BC10F1}"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08825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937017-13EB-4DB3-B2AD-ECBDDCC0C7DD}"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298983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4AEFA1-DD92-4E59-B6FF-67B54A21D1C1}"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854737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28A255F-BDBD-467F-B547-EF7BABE70F54}"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887575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A80A92-CE13-4AC4-90B0-6DC92EF79C6D}"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1076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C37EAA-8D78-4797-87E4-CBCEBDC58FAA}"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8464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0"/>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13833" y="364067"/>
            <a:ext cx="5354902" cy="1549400"/>
          </a:xfrm>
          <a:prstGeom prst="rect">
            <a:avLst/>
          </a:prstGeom>
          <a:noFill/>
          <a:ln>
            <a:noFill/>
          </a:ln>
        </p:spPr>
        <p:txBody>
          <a:bodyPr spcFirstLastPara="1" wrap="square" lIns="143675" tIns="71825" rIns="143675" bIns="71825" anchor="b" anchorCtr="0">
            <a:noAutofit/>
          </a:bodyPr>
          <a:lstStyle>
            <a:lvl1pPr lvl="0" algn="l">
              <a:spcBef>
                <a:spcPts val="0"/>
              </a:spcBef>
              <a:spcAft>
                <a:spcPts val="0"/>
              </a:spcAft>
              <a:buSzPts val="1400"/>
              <a:buNone/>
              <a:defRPr sz="31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6363713" y="364068"/>
            <a:ext cx="9099093" cy="7804151"/>
          </a:xfrm>
          <a:prstGeom prst="rect">
            <a:avLst/>
          </a:prstGeom>
          <a:noFill/>
          <a:ln>
            <a:noFill/>
          </a:ln>
        </p:spPr>
        <p:txBody>
          <a:bodyPr spcFirstLastPara="1" wrap="square" lIns="143675" tIns="71825" rIns="143675" bIns="71825" anchor="t" anchorCtr="0">
            <a:noAutofit/>
          </a:bodyPr>
          <a:lstStyle>
            <a:lvl1pPr marL="457200" lvl="0" indent="-546100" algn="l">
              <a:spcBef>
                <a:spcPts val="1000"/>
              </a:spcBef>
              <a:spcAft>
                <a:spcPts val="0"/>
              </a:spcAft>
              <a:buClr>
                <a:schemeClr val="dk1"/>
              </a:buClr>
              <a:buSzPts val="5000"/>
              <a:buFont typeface="Arial"/>
              <a:buChar char="•"/>
              <a:defRPr sz="5000"/>
            </a:lvl1pPr>
            <a:lvl2pPr marL="914400" lvl="1" indent="-508000" algn="l">
              <a:spcBef>
                <a:spcPts val="880"/>
              </a:spcBef>
              <a:spcAft>
                <a:spcPts val="0"/>
              </a:spcAft>
              <a:buClr>
                <a:schemeClr val="dk1"/>
              </a:buClr>
              <a:buSzPts val="4400"/>
              <a:buFont typeface="Arial"/>
              <a:buChar char="–"/>
              <a:defRPr sz="4400"/>
            </a:lvl2pPr>
            <a:lvl3pPr marL="1371600" lvl="2" indent="-469900" algn="l">
              <a:spcBef>
                <a:spcPts val="760"/>
              </a:spcBef>
              <a:spcAft>
                <a:spcPts val="0"/>
              </a:spcAft>
              <a:buClr>
                <a:schemeClr val="dk1"/>
              </a:buClr>
              <a:buSzPts val="3800"/>
              <a:buFont typeface="Arial"/>
              <a:buChar char="•"/>
              <a:defRPr sz="3800"/>
            </a:lvl3pPr>
            <a:lvl4pPr marL="1828800" lvl="3" indent="-425450" algn="l">
              <a:spcBef>
                <a:spcPts val="620"/>
              </a:spcBef>
              <a:spcAft>
                <a:spcPts val="0"/>
              </a:spcAft>
              <a:buClr>
                <a:schemeClr val="dk1"/>
              </a:buClr>
              <a:buSzPts val="3100"/>
              <a:buFont typeface="Arial"/>
              <a:buChar char="–"/>
              <a:defRPr sz="3100"/>
            </a:lvl4pPr>
            <a:lvl5pPr marL="2286000" lvl="4" indent="-425450" algn="l">
              <a:spcBef>
                <a:spcPts val="620"/>
              </a:spcBef>
              <a:spcAft>
                <a:spcPts val="0"/>
              </a:spcAft>
              <a:buClr>
                <a:schemeClr val="dk1"/>
              </a:buClr>
              <a:buSzPts val="3100"/>
              <a:buFont typeface="Arial"/>
              <a:buChar char="»"/>
              <a:defRPr sz="3100"/>
            </a:lvl5pPr>
            <a:lvl6pPr marL="2743200" lvl="5" indent="-425450" algn="l">
              <a:spcBef>
                <a:spcPts val="620"/>
              </a:spcBef>
              <a:spcAft>
                <a:spcPts val="0"/>
              </a:spcAft>
              <a:buClr>
                <a:schemeClr val="dk1"/>
              </a:buClr>
              <a:buSzPts val="3100"/>
              <a:buFont typeface="Arial"/>
              <a:buChar char="»"/>
              <a:defRPr sz="3100"/>
            </a:lvl6pPr>
            <a:lvl7pPr marL="3200400" lvl="6" indent="-425450" algn="l">
              <a:spcBef>
                <a:spcPts val="620"/>
              </a:spcBef>
              <a:spcAft>
                <a:spcPts val="0"/>
              </a:spcAft>
              <a:buClr>
                <a:schemeClr val="dk1"/>
              </a:buClr>
              <a:buSzPts val="3100"/>
              <a:buFont typeface="Arial"/>
              <a:buChar char="»"/>
              <a:defRPr sz="3100"/>
            </a:lvl7pPr>
            <a:lvl8pPr marL="3657600" lvl="7" indent="-425450" algn="l">
              <a:spcBef>
                <a:spcPts val="620"/>
              </a:spcBef>
              <a:spcAft>
                <a:spcPts val="0"/>
              </a:spcAft>
              <a:buClr>
                <a:schemeClr val="dk1"/>
              </a:buClr>
              <a:buSzPts val="3100"/>
              <a:buFont typeface="Arial"/>
              <a:buChar char="»"/>
              <a:defRPr sz="3100"/>
            </a:lvl8pPr>
            <a:lvl9pPr marL="4114800" lvl="8" indent="-425450" algn="l">
              <a:spcBef>
                <a:spcPts val="620"/>
              </a:spcBef>
              <a:spcAft>
                <a:spcPts val="0"/>
              </a:spcAft>
              <a:buClr>
                <a:schemeClr val="dk1"/>
              </a:buClr>
              <a:buSzPts val="3100"/>
              <a:buFont typeface="Arial"/>
              <a:buChar char="»"/>
              <a:defRPr sz="3100"/>
            </a:lvl9pPr>
          </a:lstStyle>
          <a:p>
            <a:endParaRPr/>
          </a:p>
        </p:txBody>
      </p:sp>
      <p:sp>
        <p:nvSpPr>
          <p:cNvPr id="61" name="Google Shape;61;p31"/>
          <p:cNvSpPr txBox="1">
            <a:spLocks noGrp="1"/>
          </p:cNvSpPr>
          <p:nvPr>
            <p:ph type="body" idx="2"/>
          </p:nvPr>
        </p:nvSpPr>
        <p:spPr>
          <a:xfrm>
            <a:off x="813833" y="1913468"/>
            <a:ext cx="5354902" cy="6254751"/>
          </a:xfrm>
          <a:prstGeom prst="rect">
            <a:avLst/>
          </a:prstGeom>
          <a:noFill/>
          <a:ln>
            <a:noFill/>
          </a:ln>
        </p:spPr>
        <p:txBody>
          <a:bodyPr spcFirstLastPara="1" wrap="square" lIns="143675" tIns="71825" rIns="143675" bIns="71825" anchor="t" anchorCtr="0">
            <a:noAutofit/>
          </a:bodyPr>
          <a:lstStyle>
            <a:lvl1pPr marL="457200" lvl="0" indent="-228600" algn="l">
              <a:spcBef>
                <a:spcPts val="440"/>
              </a:spcBef>
              <a:spcAft>
                <a:spcPts val="0"/>
              </a:spcAft>
              <a:buClr>
                <a:schemeClr val="dk1"/>
              </a:buClr>
              <a:buSzPts val="2200"/>
              <a:buFont typeface="Arial"/>
              <a:buNone/>
              <a:defRPr sz="2200"/>
            </a:lvl1pPr>
            <a:lvl2pPr marL="914400" lvl="1" indent="-228600" algn="l">
              <a:spcBef>
                <a:spcPts val="380"/>
              </a:spcBef>
              <a:spcAft>
                <a:spcPts val="0"/>
              </a:spcAft>
              <a:buClr>
                <a:schemeClr val="dk1"/>
              </a:buClr>
              <a:buSzPts val="1900"/>
              <a:buFont typeface="Arial"/>
              <a:buNone/>
              <a:defRPr sz="19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62" name="Google Shape;62;p31"/>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3190335" y="6400801"/>
            <a:ext cx="9765983" cy="755651"/>
          </a:xfrm>
          <a:prstGeom prst="rect">
            <a:avLst/>
          </a:prstGeom>
          <a:noFill/>
          <a:ln>
            <a:noFill/>
          </a:ln>
        </p:spPr>
        <p:txBody>
          <a:bodyPr spcFirstLastPara="1" wrap="square" lIns="143675" tIns="71825" rIns="143675" bIns="71825" anchor="b" anchorCtr="0">
            <a:noAutofit/>
          </a:bodyPr>
          <a:lstStyle>
            <a:lvl1pPr lvl="0" algn="l">
              <a:spcBef>
                <a:spcPts val="0"/>
              </a:spcBef>
              <a:spcAft>
                <a:spcPts val="0"/>
              </a:spcAft>
              <a:buSzPts val="1400"/>
              <a:buNone/>
              <a:defRPr sz="31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32"/>
          <p:cNvSpPr>
            <a:spLocks noGrp="1"/>
          </p:cNvSpPr>
          <p:nvPr>
            <p:ph type="pic" idx="2"/>
          </p:nvPr>
        </p:nvSpPr>
        <p:spPr>
          <a:xfrm>
            <a:off x="3190335" y="817033"/>
            <a:ext cx="9765983" cy="5486400"/>
          </a:xfrm>
          <a:prstGeom prst="rect">
            <a:avLst/>
          </a:prstGeom>
          <a:noFill/>
          <a:ln>
            <a:noFill/>
          </a:ln>
        </p:spPr>
      </p:sp>
      <p:sp>
        <p:nvSpPr>
          <p:cNvPr id="68" name="Google Shape;68;p32"/>
          <p:cNvSpPr txBox="1">
            <a:spLocks noGrp="1"/>
          </p:cNvSpPr>
          <p:nvPr>
            <p:ph type="body" idx="1"/>
          </p:nvPr>
        </p:nvSpPr>
        <p:spPr>
          <a:xfrm>
            <a:off x="3190335" y="7156452"/>
            <a:ext cx="9765983" cy="1073149"/>
          </a:xfrm>
          <a:prstGeom prst="rect">
            <a:avLst/>
          </a:prstGeom>
          <a:noFill/>
          <a:ln>
            <a:noFill/>
          </a:ln>
        </p:spPr>
        <p:txBody>
          <a:bodyPr spcFirstLastPara="1" wrap="square" lIns="143675" tIns="71825" rIns="143675" bIns="71825" anchor="t" anchorCtr="0">
            <a:noAutofit/>
          </a:bodyPr>
          <a:lstStyle>
            <a:lvl1pPr marL="457200" lvl="0" indent="-228600" algn="l">
              <a:spcBef>
                <a:spcPts val="440"/>
              </a:spcBef>
              <a:spcAft>
                <a:spcPts val="0"/>
              </a:spcAft>
              <a:buClr>
                <a:schemeClr val="dk1"/>
              </a:buClr>
              <a:buSzPts val="2200"/>
              <a:buFont typeface="Arial"/>
              <a:buNone/>
              <a:defRPr sz="2200"/>
            </a:lvl1pPr>
            <a:lvl2pPr marL="914400" lvl="1" indent="-228600" algn="l">
              <a:spcBef>
                <a:spcPts val="380"/>
              </a:spcBef>
              <a:spcAft>
                <a:spcPts val="0"/>
              </a:spcAft>
              <a:buClr>
                <a:schemeClr val="dk1"/>
              </a:buClr>
              <a:buSzPts val="1900"/>
              <a:buFont typeface="Arial"/>
              <a:buNone/>
              <a:defRPr sz="19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69" name="Google Shape;69;p32"/>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marR="0" lvl="0" algn="ctr" rtl="0">
              <a:spcBef>
                <a:spcPts val="0"/>
              </a:spcBef>
              <a:spcAft>
                <a:spcPts val="0"/>
              </a:spcAft>
              <a:buSzPts val="1400"/>
              <a:buNone/>
              <a:defRPr sz="69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69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69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69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69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69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69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69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6900" b="0" i="0" u="none" strike="noStrike" cap="none">
                <a:solidFill>
                  <a:schemeClr val="dk2"/>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813832" y="2133600"/>
            <a:ext cx="14648974" cy="6034088"/>
          </a:xfrm>
          <a:prstGeom prst="rect">
            <a:avLst/>
          </a:prstGeom>
          <a:noFill/>
          <a:ln>
            <a:noFill/>
          </a:ln>
        </p:spPr>
        <p:txBody>
          <a:bodyPr spcFirstLastPara="1" wrap="square" lIns="143675" tIns="71825" rIns="143675" bIns="71825" anchor="t" anchorCtr="0">
            <a:noAutofit/>
          </a:bodyPr>
          <a:lstStyle>
            <a:lvl1pPr marL="457200" marR="0" lvl="0" indent="-546100" algn="l" rtl="0">
              <a:spcBef>
                <a:spcPts val="1000"/>
              </a:spcBef>
              <a:spcAft>
                <a:spcPts val="0"/>
              </a:spcAft>
              <a:buClr>
                <a:schemeClr val="dk1"/>
              </a:buClr>
              <a:buSzPts val="5000"/>
              <a:buFont typeface="Arial"/>
              <a:buChar char="•"/>
              <a:defRPr sz="5000" b="0" i="0" u="none" strike="noStrike" cap="none">
                <a:solidFill>
                  <a:schemeClr val="dk1"/>
                </a:solidFill>
                <a:latin typeface="Arial"/>
                <a:ea typeface="Arial"/>
                <a:cs typeface="Arial"/>
                <a:sym typeface="Arial"/>
              </a:defRPr>
            </a:lvl1pPr>
            <a:lvl2pPr marL="914400" marR="0" lvl="1" indent="-508000" algn="l" rtl="0">
              <a:spcBef>
                <a:spcPts val="88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2pPr>
            <a:lvl3pPr marL="1371600" marR="0" lvl="2" indent="-469900" algn="l" rtl="0">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3pPr>
            <a:lvl4pPr marL="1828800" marR="0" lvl="3"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4pPr>
            <a:lvl5pPr marL="2286000" marR="0" lvl="4"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5pPr>
            <a:lvl6pPr marL="2743200" marR="0" lvl="5"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6pPr>
            <a:lvl7pPr marL="3200400" marR="0" lvl="6"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7pPr>
            <a:lvl8pPr marL="3657600" marR="0" lvl="7"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8pPr>
            <a:lvl9pPr marL="4114800" marR="0" lvl="8"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9pPr>
          </a:lstStyle>
          <a:p>
            <a:endParaRPr/>
          </a:p>
        </p:txBody>
      </p:sp>
      <p:sp>
        <p:nvSpPr>
          <p:cNvPr id="12" name="Google Shape;12;p17"/>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marR="0" lvl="0" algn="l" rtl="0">
              <a:spcBef>
                <a:spcPts val="0"/>
              </a:spcBef>
              <a:spcAft>
                <a:spcPts val="0"/>
              </a:spcAft>
              <a:buSzPts val="1400"/>
              <a:buNone/>
              <a:defRPr sz="2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7"/>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marR="0" lvl="0" algn="ctr" rtl="0">
              <a:spcBef>
                <a:spcPts val="0"/>
              </a:spcBef>
              <a:spcAft>
                <a:spcPts val="0"/>
              </a:spcAft>
              <a:buSzPts val="1400"/>
              <a:buNone/>
              <a:defRPr sz="2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7"/>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rtl="0">
              <a:spcBef>
                <a:spcPts val="0"/>
              </a:spcBef>
              <a:spcAft>
                <a:spcPts val="0"/>
              </a:spcAft>
              <a:buNone/>
              <a:defRPr sz="2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2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2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2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2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2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2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2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2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marR="0" lvl="0" algn="ctr" rtl="0">
              <a:spcBef>
                <a:spcPts val="0"/>
              </a:spcBef>
              <a:spcAft>
                <a:spcPts val="0"/>
              </a:spcAft>
              <a:buSzPts val="1400"/>
              <a:buNone/>
              <a:defRPr sz="69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69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69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69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69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69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69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69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6900" b="0" i="0" u="none" strike="noStrike" cap="none">
                <a:solidFill>
                  <a:schemeClr val="dk2"/>
                </a:solidFill>
                <a:latin typeface="Arial"/>
                <a:ea typeface="Arial"/>
                <a:cs typeface="Arial"/>
                <a:sym typeface="Arial"/>
              </a:defRPr>
            </a:lvl9pPr>
          </a:lstStyle>
          <a:p>
            <a:endParaRPr/>
          </a:p>
        </p:txBody>
      </p:sp>
      <p:sp>
        <p:nvSpPr>
          <p:cNvPr id="86" name="Google Shape;86;p19"/>
          <p:cNvSpPr txBox="1">
            <a:spLocks noGrp="1"/>
          </p:cNvSpPr>
          <p:nvPr>
            <p:ph type="body" idx="1"/>
          </p:nvPr>
        </p:nvSpPr>
        <p:spPr>
          <a:xfrm>
            <a:off x="813832" y="2133600"/>
            <a:ext cx="14648974" cy="6034088"/>
          </a:xfrm>
          <a:prstGeom prst="rect">
            <a:avLst/>
          </a:prstGeom>
          <a:noFill/>
          <a:ln>
            <a:noFill/>
          </a:ln>
        </p:spPr>
        <p:txBody>
          <a:bodyPr spcFirstLastPara="1" wrap="square" lIns="143675" tIns="71825" rIns="143675" bIns="71825" anchor="t" anchorCtr="0">
            <a:noAutofit/>
          </a:bodyPr>
          <a:lstStyle>
            <a:lvl1pPr marL="457200" marR="0" lvl="0" indent="-546100" algn="l" rtl="0">
              <a:spcBef>
                <a:spcPts val="1000"/>
              </a:spcBef>
              <a:spcAft>
                <a:spcPts val="0"/>
              </a:spcAft>
              <a:buClr>
                <a:schemeClr val="dk1"/>
              </a:buClr>
              <a:buSzPts val="5000"/>
              <a:buFont typeface="Arial"/>
              <a:buChar char="•"/>
              <a:defRPr sz="5000" b="0" i="0" u="none" strike="noStrike" cap="none">
                <a:solidFill>
                  <a:schemeClr val="dk1"/>
                </a:solidFill>
                <a:latin typeface="Arial"/>
                <a:ea typeface="Arial"/>
                <a:cs typeface="Arial"/>
                <a:sym typeface="Arial"/>
              </a:defRPr>
            </a:lvl1pPr>
            <a:lvl2pPr marL="914400" marR="0" lvl="1" indent="-508000" algn="l" rtl="0">
              <a:spcBef>
                <a:spcPts val="88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2pPr>
            <a:lvl3pPr marL="1371600" marR="0" lvl="2" indent="-469900" algn="l" rtl="0">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3pPr>
            <a:lvl4pPr marL="1828800" marR="0" lvl="3"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4pPr>
            <a:lvl5pPr marL="2286000" marR="0" lvl="4"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5pPr>
            <a:lvl6pPr marL="2743200" marR="0" lvl="5"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6pPr>
            <a:lvl7pPr marL="3200400" marR="0" lvl="6"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7pPr>
            <a:lvl8pPr marL="3657600" marR="0" lvl="7"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8pPr>
            <a:lvl9pPr marL="4114800" marR="0" lvl="8"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9pPr>
          </a:lstStyle>
          <a:p>
            <a:endParaRPr/>
          </a:p>
        </p:txBody>
      </p:sp>
      <p:sp>
        <p:nvSpPr>
          <p:cNvPr id="87" name="Google Shape;87;p19"/>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marR="0" lvl="0" algn="l" rtl="0">
              <a:spcBef>
                <a:spcPts val="0"/>
              </a:spcBef>
              <a:spcAft>
                <a:spcPts val="0"/>
              </a:spcAft>
              <a:buSzPts val="1400"/>
              <a:buNone/>
              <a:defRPr sz="2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9"/>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marR="0" lvl="0" algn="ctr" rtl="0">
              <a:spcBef>
                <a:spcPts val="0"/>
              </a:spcBef>
              <a:spcAft>
                <a:spcPts val="0"/>
              </a:spcAft>
              <a:buSzPts val="1400"/>
              <a:buNone/>
              <a:defRPr sz="2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9"/>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rtl="0">
              <a:spcBef>
                <a:spcPts val="0"/>
              </a:spcBef>
              <a:spcAft>
                <a:spcPts val="0"/>
              </a:spcAft>
              <a:buNone/>
              <a:defRPr sz="2200">
                <a:solidFill>
                  <a:srgbClr val="000000"/>
                </a:solidFill>
                <a:latin typeface="Arial"/>
                <a:ea typeface="Arial"/>
                <a:cs typeface="Arial"/>
                <a:sym typeface="Arial"/>
              </a:defRPr>
            </a:lvl1pPr>
            <a:lvl2pPr marL="0" marR="0" lvl="1" indent="0" algn="r" rtl="0">
              <a:spcBef>
                <a:spcPts val="0"/>
              </a:spcBef>
              <a:spcAft>
                <a:spcPts val="0"/>
              </a:spcAft>
              <a:buNone/>
              <a:defRPr sz="2200">
                <a:solidFill>
                  <a:srgbClr val="000000"/>
                </a:solidFill>
                <a:latin typeface="Arial"/>
                <a:ea typeface="Arial"/>
                <a:cs typeface="Arial"/>
                <a:sym typeface="Arial"/>
              </a:defRPr>
            </a:lvl2pPr>
            <a:lvl3pPr marL="0" marR="0" lvl="2" indent="0" algn="r" rtl="0">
              <a:spcBef>
                <a:spcPts val="0"/>
              </a:spcBef>
              <a:spcAft>
                <a:spcPts val="0"/>
              </a:spcAft>
              <a:buNone/>
              <a:defRPr sz="2200">
                <a:solidFill>
                  <a:srgbClr val="000000"/>
                </a:solidFill>
                <a:latin typeface="Arial"/>
                <a:ea typeface="Arial"/>
                <a:cs typeface="Arial"/>
                <a:sym typeface="Arial"/>
              </a:defRPr>
            </a:lvl3pPr>
            <a:lvl4pPr marL="0" marR="0" lvl="3" indent="0" algn="r" rtl="0">
              <a:spcBef>
                <a:spcPts val="0"/>
              </a:spcBef>
              <a:spcAft>
                <a:spcPts val="0"/>
              </a:spcAft>
              <a:buNone/>
              <a:defRPr sz="2200">
                <a:solidFill>
                  <a:srgbClr val="000000"/>
                </a:solidFill>
                <a:latin typeface="Arial"/>
                <a:ea typeface="Arial"/>
                <a:cs typeface="Arial"/>
                <a:sym typeface="Arial"/>
              </a:defRPr>
            </a:lvl4pPr>
            <a:lvl5pPr marL="0" marR="0" lvl="4" indent="0" algn="r" rtl="0">
              <a:spcBef>
                <a:spcPts val="0"/>
              </a:spcBef>
              <a:spcAft>
                <a:spcPts val="0"/>
              </a:spcAft>
              <a:buNone/>
              <a:defRPr sz="2200">
                <a:solidFill>
                  <a:srgbClr val="000000"/>
                </a:solidFill>
                <a:latin typeface="Arial"/>
                <a:ea typeface="Arial"/>
                <a:cs typeface="Arial"/>
                <a:sym typeface="Arial"/>
              </a:defRPr>
            </a:lvl5pPr>
            <a:lvl6pPr marL="0" marR="0" lvl="5" indent="0" algn="r" rtl="0">
              <a:spcBef>
                <a:spcPts val="0"/>
              </a:spcBef>
              <a:spcAft>
                <a:spcPts val="0"/>
              </a:spcAft>
              <a:buNone/>
              <a:defRPr sz="2200">
                <a:solidFill>
                  <a:srgbClr val="000000"/>
                </a:solidFill>
                <a:latin typeface="Arial"/>
                <a:ea typeface="Arial"/>
                <a:cs typeface="Arial"/>
                <a:sym typeface="Arial"/>
              </a:defRPr>
            </a:lvl6pPr>
            <a:lvl7pPr marL="0" marR="0" lvl="6" indent="0" algn="r" rtl="0">
              <a:spcBef>
                <a:spcPts val="0"/>
              </a:spcBef>
              <a:spcAft>
                <a:spcPts val="0"/>
              </a:spcAft>
              <a:buNone/>
              <a:defRPr sz="2200">
                <a:solidFill>
                  <a:srgbClr val="000000"/>
                </a:solidFill>
                <a:latin typeface="Arial"/>
                <a:ea typeface="Arial"/>
                <a:cs typeface="Arial"/>
                <a:sym typeface="Arial"/>
              </a:defRPr>
            </a:lvl7pPr>
            <a:lvl8pPr marL="0" marR="0" lvl="7" indent="0" algn="r" rtl="0">
              <a:spcBef>
                <a:spcPts val="0"/>
              </a:spcBef>
              <a:spcAft>
                <a:spcPts val="0"/>
              </a:spcAft>
              <a:buNone/>
              <a:defRPr sz="2200">
                <a:solidFill>
                  <a:srgbClr val="000000"/>
                </a:solidFill>
                <a:latin typeface="Arial"/>
                <a:ea typeface="Arial"/>
                <a:cs typeface="Arial"/>
                <a:sym typeface="Arial"/>
              </a:defRPr>
            </a:lvl8pPr>
            <a:lvl9pPr marL="0" marR="0" lvl="8" indent="0" algn="r" rtl="0">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21"/>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marR="0" lvl="0" algn="ctr" rtl="0">
              <a:spcBef>
                <a:spcPts val="0"/>
              </a:spcBef>
              <a:spcAft>
                <a:spcPts val="0"/>
              </a:spcAft>
              <a:buSzPts val="1400"/>
              <a:buNone/>
              <a:defRPr sz="69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69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69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69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69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69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69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69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6900" b="0" i="0" u="none" strike="noStrike" cap="none">
                <a:solidFill>
                  <a:schemeClr val="dk2"/>
                </a:solidFill>
                <a:latin typeface="Arial"/>
                <a:ea typeface="Arial"/>
                <a:cs typeface="Arial"/>
                <a:sym typeface="Arial"/>
              </a:defRPr>
            </a:lvl9pPr>
          </a:lstStyle>
          <a:p>
            <a:endParaRPr/>
          </a:p>
        </p:txBody>
      </p:sp>
      <p:sp>
        <p:nvSpPr>
          <p:cNvPr id="161" name="Google Shape;161;p21"/>
          <p:cNvSpPr txBox="1">
            <a:spLocks noGrp="1"/>
          </p:cNvSpPr>
          <p:nvPr>
            <p:ph type="body" idx="1"/>
          </p:nvPr>
        </p:nvSpPr>
        <p:spPr>
          <a:xfrm>
            <a:off x="813832" y="2133600"/>
            <a:ext cx="14648974" cy="6034088"/>
          </a:xfrm>
          <a:prstGeom prst="rect">
            <a:avLst/>
          </a:prstGeom>
          <a:noFill/>
          <a:ln>
            <a:noFill/>
          </a:ln>
        </p:spPr>
        <p:txBody>
          <a:bodyPr spcFirstLastPara="1" wrap="square" lIns="143675" tIns="71825" rIns="143675" bIns="71825" anchor="t" anchorCtr="0">
            <a:noAutofit/>
          </a:bodyPr>
          <a:lstStyle>
            <a:lvl1pPr marL="457200" marR="0" lvl="0" indent="-546100" algn="l" rtl="0">
              <a:spcBef>
                <a:spcPts val="1000"/>
              </a:spcBef>
              <a:spcAft>
                <a:spcPts val="0"/>
              </a:spcAft>
              <a:buClr>
                <a:schemeClr val="dk1"/>
              </a:buClr>
              <a:buSzPts val="5000"/>
              <a:buFont typeface="Arial"/>
              <a:buChar char="•"/>
              <a:defRPr sz="5000" b="0" i="0" u="none" strike="noStrike" cap="none">
                <a:solidFill>
                  <a:schemeClr val="dk1"/>
                </a:solidFill>
                <a:latin typeface="Arial"/>
                <a:ea typeface="Arial"/>
                <a:cs typeface="Arial"/>
                <a:sym typeface="Arial"/>
              </a:defRPr>
            </a:lvl1pPr>
            <a:lvl2pPr marL="914400" marR="0" lvl="1" indent="-508000" algn="l" rtl="0">
              <a:spcBef>
                <a:spcPts val="88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2pPr>
            <a:lvl3pPr marL="1371600" marR="0" lvl="2" indent="-469900" algn="l" rtl="0">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3pPr>
            <a:lvl4pPr marL="1828800" marR="0" lvl="3"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4pPr>
            <a:lvl5pPr marL="2286000" marR="0" lvl="4"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5pPr>
            <a:lvl6pPr marL="2743200" marR="0" lvl="5"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6pPr>
            <a:lvl7pPr marL="3200400" marR="0" lvl="6"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7pPr>
            <a:lvl8pPr marL="3657600" marR="0" lvl="7"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8pPr>
            <a:lvl9pPr marL="4114800" marR="0" lvl="8"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9pPr>
          </a:lstStyle>
          <a:p>
            <a:endParaRPr/>
          </a:p>
        </p:txBody>
      </p:sp>
      <p:sp>
        <p:nvSpPr>
          <p:cNvPr id="162" name="Google Shape;162;p21"/>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marR="0" lvl="0" algn="l" rtl="0">
              <a:spcBef>
                <a:spcPts val="0"/>
              </a:spcBef>
              <a:spcAft>
                <a:spcPts val="0"/>
              </a:spcAft>
              <a:buSzPts val="1400"/>
              <a:buNone/>
              <a:defRPr sz="2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3" name="Google Shape;163;p21"/>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marR="0" lvl="0" algn="ctr" rtl="0">
              <a:spcBef>
                <a:spcPts val="0"/>
              </a:spcBef>
              <a:spcAft>
                <a:spcPts val="0"/>
              </a:spcAft>
              <a:buSzPts val="1400"/>
              <a:buNone/>
              <a:defRPr sz="2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4" name="Google Shape;164;p21"/>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rtl="0">
              <a:spcBef>
                <a:spcPts val="0"/>
              </a:spcBef>
              <a:spcAft>
                <a:spcPts val="0"/>
              </a:spcAft>
              <a:buNone/>
              <a:defRPr sz="2200">
                <a:solidFill>
                  <a:srgbClr val="000000"/>
                </a:solidFill>
                <a:latin typeface="Arial"/>
                <a:ea typeface="Arial"/>
                <a:cs typeface="Arial"/>
                <a:sym typeface="Arial"/>
              </a:defRPr>
            </a:lvl1pPr>
            <a:lvl2pPr marL="0" marR="0" lvl="1" indent="0" algn="r" rtl="0">
              <a:spcBef>
                <a:spcPts val="0"/>
              </a:spcBef>
              <a:spcAft>
                <a:spcPts val="0"/>
              </a:spcAft>
              <a:buNone/>
              <a:defRPr sz="2200">
                <a:solidFill>
                  <a:srgbClr val="000000"/>
                </a:solidFill>
                <a:latin typeface="Arial"/>
                <a:ea typeface="Arial"/>
                <a:cs typeface="Arial"/>
                <a:sym typeface="Arial"/>
              </a:defRPr>
            </a:lvl2pPr>
            <a:lvl3pPr marL="0" marR="0" lvl="2" indent="0" algn="r" rtl="0">
              <a:spcBef>
                <a:spcPts val="0"/>
              </a:spcBef>
              <a:spcAft>
                <a:spcPts val="0"/>
              </a:spcAft>
              <a:buNone/>
              <a:defRPr sz="2200">
                <a:solidFill>
                  <a:srgbClr val="000000"/>
                </a:solidFill>
                <a:latin typeface="Arial"/>
                <a:ea typeface="Arial"/>
                <a:cs typeface="Arial"/>
                <a:sym typeface="Arial"/>
              </a:defRPr>
            </a:lvl3pPr>
            <a:lvl4pPr marL="0" marR="0" lvl="3" indent="0" algn="r" rtl="0">
              <a:spcBef>
                <a:spcPts val="0"/>
              </a:spcBef>
              <a:spcAft>
                <a:spcPts val="0"/>
              </a:spcAft>
              <a:buNone/>
              <a:defRPr sz="2200">
                <a:solidFill>
                  <a:srgbClr val="000000"/>
                </a:solidFill>
                <a:latin typeface="Arial"/>
                <a:ea typeface="Arial"/>
                <a:cs typeface="Arial"/>
                <a:sym typeface="Arial"/>
              </a:defRPr>
            </a:lvl4pPr>
            <a:lvl5pPr marL="0" marR="0" lvl="4" indent="0" algn="r" rtl="0">
              <a:spcBef>
                <a:spcPts val="0"/>
              </a:spcBef>
              <a:spcAft>
                <a:spcPts val="0"/>
              </a:spcAft>
              <a:buNone/>
              <a:defRPr sz="2200">
                <a:solidFill>
                  <a:srgbClr val="000000"/>
                </a:solidFill>
                <a:latin typeface="Arial"/>
                <a:ea typeface="Arial"/>
                <a:cs typeface="Arial"/>
                <a:sym typeface="Arial"/>
              </a:defRPr>
            </a:lvl5pPr>
            <a:lvl6pPr marL="0" marR="0" lvl="5" indent="0" algn="r" rtl="0">
              <a:spcBef>
                <a:spcPts val="0"/>
              </a:spcBef>
              <a:spcAft>
                <a:spcPts val="0"/>
              </a:spcAft>
              <a:buNone/>
              <a:defRPr sz="2200">
                <a:solidFill>
                  <a:srgbClr val="000000"/>
                </a:solidFill>
                <a:latin typeface="Arial"/>
                <a:ea typeface="Arial"/>
                <a:cs typeface="Arial"/>
                <a:sym typeface="Arial"/>
              </a:defRPr>
            </a:lvl6pPr>
            <a:lvl7pPr marL="0" marR="0" lvl="6" indent="0" algn="r" rtl="0">
              <a:spcBef>
                <a:spcPts val="0"/>
              </a:spcBef>
              <a:spcAft>
                <a:spcPts val="0"/>
              </a:spcAft>
              <a:buNone/>
              <a:defRPr sz="2200">
                <a:solidFill>
                  <a:srgbClr val="000000"/>
                </a:solidFill>
                <a:latin typeface="Arial"/>
                <a:ea typeface="Arial"/>
                <a:cs typeface="Arial"/>
                <a:sym typeface="Arial"/>
              </a:defRPr>
            </a:lvl7pPr>
            <a:lvl8pPr marL="0" marR="0" lvl="7" indent="0" algn="r" rtl="0">
              <a:spcBef>
                <a:spcPts val="0"/>
              </a:spcBef>
              <a:spcAft>
                <a:spcPts val="0"/>
              </a:spcAft>
              <a:buNone/>
              <a:defRPr sz="2200">
                <a:solidFill>
                  <a:srgbClr val="000000"/>
                </a:solidFill>
                <a:latin typeface="Arial"/>
                <a:ea typeface="Arial"/>
                <a:cs typeface="Arial"/>
                <a:sym typeface="Arial"/>
              </a:defRPr>
            </a:lvl8pPr>
            <a:lvl9pPr marL="0" marR="0" lvl="8" indent="0" algn="r" rtl="0">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23"/>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marR="0" lvl="0" algn="ctr" rtl="0">
              <a:spcBef>
                <a:spcPts val="0"/>
              </a:spcBef>
              <a:spcAft>
                <a:spcPts val="0"/>
              </a:spcAft>
              <a:buSzPts val="1400"/>
              <a:buNone/>
              <a:defRPr sz="69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69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69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69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69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69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69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69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6900" b="0" i="0" u="none" strike="noStrike" cap="none">
                <a:solidFill>
                  <a:schemeClr val="dk2"/>
                </a:solidFill>
                <a:latin typeface="Arial"/>
                <a:ea typeface="Arial"/>
                <a:cs typeface="Arial"/>
                <a:sym typeface="Arial"/>
              </a:defRPr>
            </a:lvl9pPr>
          </a:lstStyle>
          <a:p>
            <a:endParaRPr/>
          </a:p>
        </p:txBody>
      </p:sp>
      <p:sp>
        <p:nvSpPr>
          <p:cNvPr id="236" name="Google Shape;236;p23"/>
          <p:cNvSpPr txBox="1">
            <a:spLocks noGrp="1"/>
          </p:cNvSpPr>
          <p:nvPr>
            <p:ph type="body" idx="1"/>
          </p:nvPr>
        </p:nvSpPr>
        <p:spPr>
          <a:xfrm>
            <a:off x="813832" y="2133600"/>
            <a:ext cx="14648974" cy="6034088"/>
          </a:xfrm>
          <a:prstGeom prst="rect">
            <a:avLst/>
          </a:prstGeom>
          <a:noFill/>
          <a:ln>
            <a:noFill/>
          </a:ln>
        </p:spPr>
        <p:txBody>
          <a:bodyPr spcFirstLastPara="1" wrap="square" lIns="143675" tIns="71825" rIns="143675" bIns="71825" anchor="t" anchorCtr="0">
            <a:noAutofit/>
          </a:bodyPr>
          <a:lstStyle>
            <a:lvl1pPr marL="457200" marR="0" lvl="0" indent="-546100" algn="l" rtl="0">
              <a:spcBef>
                <a:spcPts val="1000"/>
              </a:spcBef>
              <a:spcAft>
                <a:spcPts val="0"/>
              </a:spcAft>
              <a:buClr>
                <a:schemeClr val="dk1"/>
              </a:buClr>
              <a:buSzPts val="5000"/>
              <a:buFont typeface="Arial"/>
              <a:buChar char="•"/>
              <a:defRPr sz="5000" b="0" i="0" u="none" strike="noStrike" cap="none">
                <a:solidFill>
                  <a:schemeClr val="dk1"/>
                </a:solidFill>
                <a:latin typeface="Arial"/>
                <a:ea typeface="Arial"/>
                <a:cs typeface="Arial"/>
                <a:sym typeface="Arial"/>
              </a:defRPr>
            </a:lvl1pPr>
            <a:lvl2pPr marL="914400" marR="0" lvl="1" indent="-508000" algn="l" rtl="0">
              <a:spcBef>
                <a:spcPts val="88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2pPr>
            <a:lvl3pPr marL="1371600" marR="0" lvl="2" indent="-469900" algn="l" rtl="0">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3pPr>
            <a:lvl4pPr marL="1828800" marR="0" lvl="3"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4pPr>
            <a:lvl5pPr marL="2286000" marR="0" lvl="4"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5pPr>
            <a:lvl6pPr marL="2743200" marR="0" lvl="5"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6pPr>
            <a:lvl7pPr marL="3200400" marR="0" lvl="6"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7pPr>
            <a:lvl8pPr marL="3657600" marR="0" lvl="7"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8pPr>
            <a:lvl9pPr marL="4114800" marR="0" lvl="8"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9pPr>
          </a:lstStyle>
          <a:p>
            <a:endParaRPr/>
          </a:p>
        </p:txBody>
      </p:sp>
      <p:sp>
        <p:nvSpPr>
          <p:cNvPr id="237" name="Google Shape;237;p23"/>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marR="0" lvl="0" algn="l" rtl="0">
              <a:spcBef>
                <a:spcPts val="0"/>
              </a:spcBef>
              <a:spcAft>
                <a:spcPts val="0"/>
              </a:spcAft>
              <a:buSzPts val="1400"/>
              <a:buNone/>
              <a:defRPr sz="2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8" name="Google Shape;238;p23"/>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marR="0" lvl="0" algn="ctr" rtl="0">
              <a:spcBef>
                <a:spcPts val="0"/>
              </a:spcBef>
              <a:spcAft>
                <a:spcPts val="0"/>
              </a:spcAft>
              <a:buSzPts val="1400"/>
              <a:buNone/>
              <a:defRPr sz="2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9" name="Google Shape;239;p23"/>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rtl="0">
              <a:spcBef>
                <a:spcPts val="0"/>
              </a:spcBef>
              <a:spcAft>
                <a:spcPts val="0"/>
              </a:spcAft>
              <a:buNone/>
              <a:defRPr sz="2200">
                <a:solidFill>
                  <a:srgbClr val="000000"/>
                </a:solidFill>
                <a:latin typeface="Arial"/>
                <a:ea typeface="Arial"/>
                <a:cs typeface="Arial"/>
                <a:sym typeface="Arial"/>
              </a:defRPr>
            </a:lvl1pPr>
            <a:lvl2pPr marL="0" marR="0" lvl="1" indent="0" algn="r" rtl="0">
              <a:spcBef>
                <a:spcPts val="0"/>
              </a:spcBef>
              <a:spcAft>
                <a:spcPts val="0"/>
              </a:spcAft>
              <a:buNone/>
              <a:defRPr sz="2200">
                <a:solidFill>
                  <a:srgbClr val="000000"/>
                </a:solidFill>
                <a:latin typeface="Arial"/>
                <a:ea typeface="Arial"/>
                <a:cs typeface="Arial"/>
                <a:sym typeface="Arial"/>
              </a:defRPr>
            </a:lvl2pPr>
            <a:lvl3pPr marL="0" marR="0" lvl="2" indent="0" algn="r" rtl="0">
              <a:spcBef>
                <a:spcPts val="0"/>
              </a:spcBef>
              <a:spcAft>
                <a:spcPts val="0"/>
              </a:spcAft>
              <a:buNone/>
              <a:defRPr sz="2200">
                <a:solidFill>
                  <a:srgbClr val="000000"/>
                </a:solidFill>
                <a:latin typeface="Arial"/>
                <a:ea typeface="Arial"/>
                <a:cs typeface="Arial"/>
                <a:sym typeface="Arial"/>
              </a:defRPr>
            </a:lvl3pPr>
            <a:lvl4pPr marL="0" marR="0" lvl="3" indent="0" algn="r" rtl="0">
              <a:spcBef>
                <a:spcPts val="0"/>
              </a:spcBef>
              <a:spcAft>
                <a:spcPts val="0"/>
              </a:spcAft>
              <a:buNone/>
              <a:defRPr sz="2200">
                <a:solidFill>
                  <a:srgbClr val="000000"/>
                </a:solidFill>
                <a:latin typeface="Arial"/>
                <a:ea typeface="Arial"/>
                <a:cs typeface="Arial"/>
                <a:sym typeface="Arial"/>
              </a:defRPr>
            </a:lvl4pPr>
            <a:lvl5pPr marL="0" marR="0" lvl="4" indent="0" algn="r" rtl="0">
              <a:spcBef>
                <a:spcPts val="0"/>
              </a:spcBef>
              <a:spcAft>
                <a:spcPts val="0"/>
              </a:spcAft>
              <a:buNone/>
              <a:defRPr sz="2200">
                <a:solidFill>
                  <a:srgbClr val="000000"/>
                </a:solidFill>
                <a:latin typeface="Arial"/>
                <a:ea typeface="Arial"/>
                <a:cs typeface="Arial"/>
                <a:sym typeface="Arial"/>
              </a:defRPr>
            </a:lvl5pPr>
            <a:lvl6pPr marL="0" marR="0" lvl="5" indent="0" algn="r" rtl="0">
              <a:spcBef>
                <a:spcPts val="0"/>
              </a:spcBef>
              <a:spcAft>
                <a:spcPts val="0"/>
              </a:spcAft>
              <a:buNone/>
              <a:defRPr sz="2200">
                <a:solidFill>
                  <a:srgbClr val="000000"/>
                </a:solidFill>
                <a:latin typeface="Arial"/>
                <a:ea typeface="Arial"/>
                <a:cs typeface="Arial"/>
                <a:sym typeface="Arial"/>
              </a:defRPr>
            </a:lvl6pPr>
            <a:lvl7pPr marL="0" marR="0" lvl="6" indent="0" algn="r" rtl="0">
              <a:spcBef>
                <a:spcPts val="0"/>
              </a:spcBef>
              <a:spcAft>
                <a:spcPts val="0"/>
              </a:spcAft>
              <a:buNone/>
              <a:defRPr sz="2200">
                <a:solidFill>
                  <a:srgbClr val="000000"/>
                </a:solidFill>
                <a:latin typeface="Arial"/>
                <a:ea typeface="Arial"/>
                <a:cs typeface="Arial"/>
                <a:sym typeface="Arial"/>
              </a:defRPr>
            </a:lvl7pPr>
            <a:lvl8pPr marL="0" marR="0" lvl="7" indent="0" algn="r" rtl="0">
              <a:spcBef>
                <a:spcPts val="0"/>
              </a:spcBef>
              <a:spcAft>
                <a:spcPts val="0"/>
              </a:spcAft>
              <a:buNone/>
              <a:defRPr sz="2200">
                <a:solidFill>
                  <a:srgbClr val="000000"/>
                </a:solidFill>
                <a:latin typeface="Arial"/>
                <a:ea typeface="Arial"/>
                <a:cs typeface="Arial"/>
                <a:sym typeface="Arial"/>
              </a:defRPr>
            </a:lvl8pPr>
            <a:lvl9pPr marL="0" marR="0" lvl="8" indent="0" algn="r" rtl="0">
              <a:spcBef>
                <a:spcPts val="0"/>
              </a:spcBef>
              <a:spcAft>
                <a:spcPts val="0"/>
              </a:spcAft>
              <a:buNone/>
              <a:defRPr sz="22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814388" y="366713"/>
            <a:ext cx="1464786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814388" y="2133600"/>
            <a:ext cx="14647862"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4388" y="8326438"/>
            <a:ext cx="37973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defTabSz="914400" eaLnBrk="1" hangingPunct="1">
              <a:defRPr sz="2200">
                <a:solidFill>
                  <a:srgbClr val="000000"/>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5561013" y="8326438"/>
            <a:ext cx="515461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defTabSz="914400" eaLnBrk="1" hangingPunct="1">
              <a:defRPr sz="2200">
                <a:solidFill>
                  <a:srgbClr val="000000"/>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11664950" y="8326438"/>
            <a:ext cx="37973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defTabSz="914400" eaLnBrk="1" hangingPunct="1">
              <a:defRPr sz="2200">
                <a:solidFill>
                  <a:srgbClr val="000000"/>
                </a:solidFill>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1AF787-7AA7-4280-A08A-AE6C470AC201}" type="slidenum">
              <a:rPr kumimoji="0" lang="en-US" altLang="en-US" sz="2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125366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jp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1.xml"/><Relationship Id="rId1" Type="http://schemas.openxmlformats.org/officeDocument/2006/relationships/tags" Target="../tags/tag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2"/>
        <p:cNvGrpSpPr/>
        <p:nvPr/>
      </p:nvGrpSpPr>
      <p:grpSpPr>
        <a:xfrm>
          <a:off x="0" y="0"/>
          <a:ext cx="0" cy="0"/>
          <a:chOff x="0" y="0"/>
          <a:chExt cx="0" cy="0"/>
        </a:xfrm>
      </p:grpSpPr>
      <p:sp>
        <p:nvSpPr>
          <p:cNvPr id="316" name="Google Shape;316;p1"/>
          <p:cNvSpPr txBox="1"/>
          <p:nvPr/>
        </p:nvSpPr>
        <p:spPr>
          <a:xfrm>
            <a:off x="746919" y="1797694"/>
            <a:ext cx="13868400" cy="2576526"/>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4000" b="1" i="0" u="none" strike="noStrike" cap="none" dirty="0" err="1" smtClean="0">
                <a:solidFill>
                  <a:srgbClr val="FF0000"/>
                </a:solidFill>
                <a:latin typeface="Times New Roman"/>
                <a:ea typeface="Times New Roman"/>
                <a:cs typeface="Times New Roman"/>
                <a:sym typeface="Times New Roman"/>
              </a:rPr>
              <a:t>Tự</a:t>
            </a:r>
            <a:r>
              <a:rPr lang="en-US" sz="4000" b="1" i="0" u="none" strike="noStrike" cap="none" dirty="0" smtClean="0">
                <a:solidFill>
                  <a:srgbClr val="FF0000"/>
                </a:solidFill>
                <a:latin typeface="Times New Roman"/>
                <a:ea typeface="Times New Roman"/>
                <a:cs typeface="Times New Roman"/>
                <a:sym typeface="Times New Roman"/>
              </a:rPr>
              <a:t> </a:t>
            </a:r>
            <a:r>
              <a:rPr lang="en-US" sz="4000" b="1" i="0" u="none" strike="noStrike" cap="none" dirty="0" err="1">
                <a:solidFill>
                  <a:srgbClr val="FF0000"/>
                </a:solidFill>
                <a:latin typeface="Times New Roman"/>
                <a:ea typeface="Times New Roman"/>
                <a:cs typeface="Times New Roman"/>
                <a:sym typeface="Times New Roman"/>
              </a:rPr>
              <a:t>nhiên</a:t>
            </a:r>
            <a:r>
              <a:rPr lang="en-US" sz="4000" b="1" i="0" u="none" strike="noStrike" cap="none" dirty="0">
                <a:solidFill>
                  <a:srgbClr val="FF0000"/>
                </a:solidFill>
                <a:latin typeface="Times New Roman"/>
                <a:ea typeface="Times New Roman"/>
                <a:cs typeface="Times New Roman"/>
                <a:sym typeface="Times New Roman"/>
              </a:rPr>
              <a:t> </a:t>
            </a:r>
            <a:r>
              <a:rPr lang="en-US" sz="4000" b="1" i="0" u="none" strike="noStrike" cap="none" dirty="0" err="1">
                <a:solidFill>
                  <a:srgbClr val="FF0000"/>
                </a:solidFill>
                <a:latin typeface="Times New Roman"/>
                <a:ea typeface="Times New Roman"/>
                <a:cs typeface="Times New Roman"/>
                <a:sym typeface="Times New Roman"/>
              </a:rPr>
              <a:t>và</a:t>
            </a:r>
            <a:r>
              <a:rPr lang="en-US" sz="4000" b="1" i="0" u="none" strike="noStrike" cap="none" dirty="0">
                <a:solidFill>
                  <a:srgbClr val="FF0000"/>
                </a:solidFill>
                <a:latin typeface="Times New Roman"/>
                <a:ea typeface="Times New Roman"/>
                <a:cs typeface="Times New Roman"/>
                <a:sym typeface="Times New Roman"/>
              </a:rPr>
              <a:t> </a:t>
            </a:r>
            <a:r>
              <a:rPr lang="en-US" sz="4000" b="1" i="0" u="none" strike="noStrike" cap="none" dirty="0" err="1">
                <a:solidFill>
                  <a:srgbClr val="FF0000"/>
                </a:solidFill>
                <a:latin typeface="Times New Roman"/>
                <a:ea typeface="Times New Roman"/>
                <a:cs typeface="Times New Roman"/>
                <a:sym typeface="Times New Roman"/>
              </a:rPr>
              <a:t>Xã</a:t>
            </a:r>
            <a:r>
              <a:rPr lang="en-US" sz="4000" b="1" i="0" u="none" strike="noStrike" cap="none" dirty="0">
                <a:solidFill>
                  <a:srgbClr val="FF0000"/>
                </a:solidFill>
                <a:latin typeface="Times New Roman"/>
                <a:ea typeface="Times New Roman"/>
                <a:cs typeface="Times New Roman"/>
                <a:sym typeface="Times New Roman"/>
              </a:rPr>
              <a:t> </a:t>
            </a:r>
            <a:r>
              <a:rPr lang="en-US" sz="4000" b="1" i="0" u="none" strike="noStrike" cap="none" dirty="0" err="1">
                <a:solidFill>
                  <a:srgbClr val="FF0000"/>
                </a:solidFill>
                <a:latin typeface="Times New Roman"/>
                <a:ea typeface="Times New Roman"/>
                <a:cs typeface="Times New Roman"/>
                <a:sym typeface="Times New Roman"/>
              </a:rPr>
              <a:t>hội</a:t>
            </a:r>
            <a:r>
              <a:rPr lang="en-US" sz="4000" b="1" i="0" u="none" strike="noStrike" cap="none" dirty="0">
                <a:solidFill>
                  <a:srgbClr val="FF0000"/>
                </a:solidFill>
                <a:latin typeface="Times New Roman"/>
                <a:ea typeface="Times New Roman"/>
                <a:cs typeface="Times New Roman"/>
                <a:sym typeface="Times New Roman"/>
              </a:rPr>
              <a:t> </a:t>
            </a:r>
            <a:endParaRPr dirty="0"/>
          </a:p>
          <a:p>
            <a:pPr marL="0" marR="0" lvl="0" indent="0" algn="ctr" rtl="0">
              <a:spcBef>
                <a:spcPts val="1800"/>
              </a:spcBef>
              <a:spcAft>
                <a:spcPts val="0"/>
              </a:spcAft>
              <a:buNone/>
            </a:pPr>
            <a:r>
              <a:rPr lang="en-US" sz="4400" b="1" i="0" u="none" strike="noStrike" cap="none" dirty="0">
                <a:solidFill>
                  <a:srgbClr val="FF0000"/>
                </a:solidFill>
                <a:latin typeface="Times New Roman"/>
                <a:ea typeface="Times New Roman"/>
                <a:cs typeface="Times New Roman"/>
                <a:sym typeface="Times New Roman"/>
              </a:rPr>
              <a:t>BÀI 11: DI TÍCH LỊCH SỬ - VĂN HÓA </a:t>
            </a:r>
            <a:endParaRPr dirty="0"/>
          </a:p>
          <a:p>
            <a:pPr marL="0" marR="0" lvl="0" indent="0" algn="ctr" rtl="0">
              <a:spcBef>
                <a:spcPts val="1800"/>
              </a:spcBef>
              <a:spcAft>
                <a:spcPts val="0"/>
              </a:spcAft>
              <a:buNone/>
            </a:pPr>
            <a:r>
              <a:rPr lang="en-US" sz="4400" b="1" i="0" u="none" strike="noStrike" cap="none" dirty="0">
                <a:solidFill>
                  <a:srgbClr val="FF0000"/>
                </a:solidFill>
                <a:latin typeface="Times New Roman"/>
                <a:ea typeface="Times New Roman"/>
                <a:cs typeface="Times New Roman"/>
                <a:sym typeface="Times New Roman"/>
              </a:rPr>
              <a:t>VÀ CẢNH QUAN THIÊN NHIÊN (T1)</a:t>
            </a:r>
            <a:endParaRPr dirty="0"/>
          </a:p>
        </p:txBody>
      </p:sp>
      <p:pic>
        <p:nvPicPr>
          <p:cNvPr id="320" name="Google Shape;320;p1" descr="BƯỚM 58"/>
          <p:cNvPicPr preferRelativeResize="0"/>
          <p:nvPr/>
        </p:nvPicPr>
        <p:blipFill rotWithShape="1">
          <a:blip r:embed="rId4">
            <a:alphaModFix/>
          </a:blip>
          <a:srcRect/>
          <a:stretch/>
        </p:blipFill>
        <p:spPr>
          <a:xfrm rot="9961410">
            <a:off x="13947921" y="388164"/>
            <a:ext cx="1197160" cy="1561116"/>
          </a:xfrm>
          <a:prstGeom prst="rect">
            <a:avLst/>
          </a:prstGeom>
          <a:noFill/>
          <a:ln>
            <a:noFill/>
          </a:ln>
        </p:spPr>
      </p:pic>
      <p:pic>
        <p:nvPicPr>
          <p:cNvPr id="321" name="Google Shape;321;p1" descr="animal-14[1]"/>
          <p:cNvPicPr preferRelativeResize="0"/>
          <p:nvPr/>
        </p:nvPicPr>
        <p:blipFill rotWithShape="1">
          <a:blip r:embed="rId5">
            <a:alphaModFix/>
          </a:blip>
          <a:srcRect/>
          <a:stretch/>
        </p:blipFill>
        <p:spPr>
          <a:xfrm rot="417220" flipH="1">
            <a:off x="2328913" y="6922250"/>
            <a:ext cx="1110487" cy="807919"/>
          </a:xfrm>
          <a:prstGeom prst="rect">
            <a:avLst/>
          </a:prstGeom>
          <a:noFill/>
          <a:ln>
            <a:noFill/>
          </a:ln>
        </p:spPr>
      </p:pic>
      <p:sp>
        <p:nvSpPr>
          <p:cNvPr id="11" name="Google Shape;341;p4"/>
          <p:cNvSpPr txBox="1"/>
          <p:nvPr/>
        </p:nvSpPr>
        <p:spPr>
          <a:xfrm>
            <a:off x="4807172" y="626361"/>
            <a:ext cx="587853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cap="none" dirty="0" err="1" smtClean="0">
                <a:solidFill>
                  <a:srgbClr val="0000CC"/>
                </a:solidFill>
                <a:latin typeface="Times New Roman"/>
                <a:ea typeface="Times New Roman"/>
                <a:cs typeface="Times New Roman"/>
                <a:sym typeface="Times New Roman"/>
              </a:rPr>
              <a:t>Thứ</a:t>
            </a:r>
            <a:r>
              <a:rPr lang="en-US" sz="3000" dirty="0">
                <a:solidFill>
                  <a:srgbClr val="0000CC"/>
                </a:solidFill>
                <a:latin typeface="Times New Roman"/>
                <a:ea typeface="Times New Roman"/>
                <a:cs typeface="Times New Roman"/>
                <a:sym typeface="Times New Roman"/>
              </a:rPr>
              <a:t> </a:t>
            </a:r>
            <a:r>
              <a:rPr lang="en-US" sz="3000" dirty="0" smtClean="0">
                <a:solidFill>
                  <a:srgbClr val="0000CC"/>
                </a:solidFill>
                <a:latin typeface="Times New Roman"/>
                <a:ea typeface="Times New Roman"/>
                <a:cs typeface="Times New Roman"/>
                <a:sym typeface="Times New Roman"/>
              </a:rPr>
              <a:t> Ba </a:t>
            </a:r>
            <a:r>
              <a:rPr lang="en-US" sz="3000" b="0" i="0" u="none" strike="noStrike" cap="none" dirty="0" err="1" smtClean="0">
                <a:solidFill>
                  <a:srgbClr val="0000CC"/>
                </a:solidFill>
                <a:latin typeface="Times New Roman"/>
                <a:ea typeface="Times New Roman"/>
                <a:cs typeface="Times New Roman"/>
                <a:sym typeface="Times New Roman"/>
              </a:rPr>
              <a:t>ngày</a:t>
            </a:r>
            <a:r>
              <a:rPr lang="en-US" sz="3000" dirty="0">
                <a:solidFill>
                  <a:srgbClr val="0000CC"/>
                </a:solidFill>
                <a:latin typeface="Times New Roman"/>
                <a:ea typeface="Times New Roman"/>
                <a:cs typeface="Times New Roman"/>
                <a:sym typeface="Times New Roman"/>
              </a:rPr>
              <a:t> </a:t>
            </a:r>
            <a:r>
              <a:rPr lang="en-US" sz="3000" dirty="0" smtClean="0">
                <a:solidFill>
                  <a:srgbClr val="0000CC"/>
                </a:solidFill>
                <a:latin typeface="Times New Roman"/>
                <a:ea typeface="Times New Roman"/>
                <a:cs typeface="Times New Roman"/>
                <a:sym typeface="Times New Roman"/>
              </a:rPr>
              <a:t>10 </a:t>
            </a:r>
            <a:r>
              <a:rPr lang="en-US" sz="3000" b="0" i="0" u="none" strike="noStrike" cap="none" dirty="0" err="1" smtClean="0">
                <a:solidFill>
                  <a:srgbClr val="0000CC"/>
                </a:solidFill>
                <a:latin typeface="Times New Roman"/>
                <a:ea typeface="Times New Roman"/>
                <a:cs typeface="Times New Roman"/>
                <a:sym typeface="Times New Roman"/>
              </a:rPr>
              <a:t>tháng</a:t>
            </a:r>
            <a:r>
              <a:rPr lang="en-US" sz="3000" dirty="0">
                <a:solidFill>
                  <a:srgbClr val="0000CC"/>
                </a:solidFill>
                <a:latin typeface="Times New Roman"/>
                <a:ea typeface="Times New Roman"/>
                <a:cs typeface="Times New Roman"/>
                <a:sym typeface="Times New Roman"/>
              </a:rPr>
              <a:t> </a:t>
            </a:r>
            <a:r>
              <a:rPr lang="en-US" sz="3000" dirty="0" smtClean="0">
                <a:solidFill>
                  <a:srgbClr val="0000CC"/>
                </a:solidFill>
                <a:latin typeface="Times New Roman"/>
                <a:ea typeface="Times New Roman"/>
                <a:cs typeface="Times New Roman"/>
                <a:sym typeface="Times New Roman"/>
              </a:rPr>
              <a:t>12 </a:t>
            </a:r>
            <a:r>
              <a:rPr lang="en-US" sz="3000" b="0" i="0" u="none" strike="noStrike" cap="none" dirty="0" err="1" smtClean="0">
                <a:solidFill>
                  <a:srgbClr val="0000CC"/>
                </a:solidFill>
                <a:latin typeface="Times New Roman"/>
                <a:ea typeface="Times New Roman"/>
                <a:cs typeface="Times New Roman"/>
                <a:sym typeface="Times New Roman"/>
              </a:rPr>
              <a:t>năm</a:t>
            </a:r>
            <a:r>
              <a:rPr lang="en-US" sz="3000" dirty="0">
                <a:solidFill>
                  <a:srgbClr val="0000CC"/>
                </a:solidFill>
                <a:latin typeface="Times New Roman"/>
                <a:ea typeface="Times New Roman"/>
                <a:cs typeface="Times New Roman"/>
                <a:sym typeface="Times New Roman"/>
              </a:rPr>
              <a:t> </a:t>
            </a:r>
            <a:r>
              <a:rPr lang="en-US" sz="3000" dirty="0" smtClean="0">
                <a:solidFill>
                  <a:srgbClr val="0000CC"/>
                </a:solidFill>
                <a:latin typeface="Times New Roman"/>
                <a:ea typeface="Times New Roman"/>
                <a:cs typeface="Times New Roman"/>
                <a:sym typeface="Times New Roman"/>
              </a:rPr>
              <a:t>2024</a:t>
            </a:r>
            <a:endParaRPr dirty="0"/>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6"/>
        <p:cNvGrpSpPr/>
        <p:nvPr/>
      </p:nvGrpSpPr>
      <p:grpSpPr>
        <a:xfrm>
          <a:off x="0" y="0"/>
          <a:ext cx="0" cy="0"/>
          <a:chOff x="0" y="0"/>
          <a:chExt cx="0" cy="0"/>
        </a:xfrm>
      </p:grpSpPr>
      <p:grpSp>
        <p:nvGrpSpPr>
          <p:cNvPr id="457" name="Google Shape;457;p11"/>
          <p:cNvGrpSpPr/>
          <p:nvPr/>
        </p:nvGrpSpPr>
        <p:grpSpPr>
          <a:xfrm>
            <a:off x="1831639" y="2911149"/>
            <a:ext cx="13572940" cy="1200329"/>
            <a:chOff x="1804379" y="2133600"/>
            <a:chExt cx="13572940" cy="1200329"/>
          </a:xfrm>
        </p:grpSpPr>
        <p:pic>
          <p:nvPicPr>
            <p:cNvPr id="458" name="Google Shape;458;p11"/>
            <p:cNvPicPr preferRelativeResize="0"/>
            <p:nvPr/>
          </p:nvPicPr>
          <p:blipFill rotWithShape="1">
            <a:blip r:embed="rId4">
              <a:alphaModFix/>
            </a:blip>
            <a:srcRect/>
            <a:stretch/>
          </p:blipFill>
          <p:spPr>
            <a:xfrm>
              <a:off x="1804379" y="2294929"/>
              <a:ext cx="736614" cy="877669"/>
            </a:xfrm>
            <a:prstGeom prst="rect">
              <a:avLst/>
            </a:prstGeom>
            <a:noFill/>
            <a:ln>
              <a:noFill/>
            </a:ln>
          </p:spPr>
        </p:pic>
        <p:sp>
          <p:nvSpPr>
            <p:cNvPr id="459" name="Google Shape;459;p11"/>
            <p:cNvSpPr/>
            <p:nvPr/>
          </p:nvSpPr>
          <p:spPr>
            <a:xfrm>
              <a:off x="2538869" y="2133600"/>
              <a:ext cx="12838450"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dirty="0" err="1">
                  <a:solidFill>
                    <a:srgbClr val="FF0000"/>
                  </a:solidFill>
                  <a:latin typeface="Times New Roman"/>
                  <a:ea typeface="Times New Roman"/>
                  <a:cs typeface="Times New Roman"/>
                  <a:sym typeface="Times New Roman"/>
                </a:rPr>
                <a:t>Kể</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tên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một</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số</a:t>
              </a:r>
              <a:r>
                <a:rPr lang="en-US" sz="3600" b="1" dirty="0">
                  <a:solidFill>
                    <a:srgbClr val="FF0000"/>
                  </a:solidFill>
                  <a:latin typeface="Times New Roman"/>
                  <a:ea typeface="Times New Roman"/>
                  <a:cs typeface="Times New Roman"/>
                  <a:sym typeface="Times New Roman"/>
                </a:rPr>
                <a:t> di </a:t>
              </a:r>
              <a:r>
                <a:rPr lang="en-US" sz="3600" b="1" dirty="0" err="1">
                  <a:solidFill>
                    <a:srgbClr val="FF0000"/>
                  </a:solidFill>
                  <a:latin typeface="Times New Roman"/>
                  <a:ea typeface="Times New Roman"/>
                  <a:cs typeface="Times New Roman"/>
                  <a:sym typeface="Times New Roman"/>
                </a:rPr>
                <a:t>tích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lịch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sử</a:t>
              </a:r>
              <a:r>
                <a:rPr lang="en-US" sz="3600" b="1" dirty="0">
                  <a:solidFill>
                    <a:srgbClr val="FF0000"/>
                  </a:solidFill>
                  <a:latin typeface="Times New Roman"/>
                  <a:ea typeface="Times New Roman"/>
                  <a:cs typeface="Times New Roman"/>
                  <a:sym typeface="Times New Roman"/>
                </a:rPr>
                <a:t> - </a:t>
              </a:r>
              <a:r>
                <a:rPr lang="en-US" sz="3600" b="1" dirty="0" err="1">
                  <a:solidFill>
                    <a:srgbClr val="FF0000"/>
                  </a:solidFill>
                  <a:latin typeface="Times New Roman"/>
                  <a:ea typeface="Times New Roman"/>
                  <a:cs typeface="Times New Roman"/>
                  <a:sym typeface="Times New Roman"/>
                </a:rPr>
                <a:t>văn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hóa</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hoặc</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cảnh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quan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thiên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nhiên</a:t>
              </a:r>
              <a:r>
                <a:rPr lang="en-US" sz="3600" b="1" dirty="0">
                  <a:solidFill>
                    <a:srgbClr val="FF0000"/>
                  </a:solidFill>
                  <a:latin typeface="Times New Roman"/>
                  <a:ea typeface="Times New Roman"/>
                  <a:cs typeface="Times New Roman"/>
                  <a:sym typeface="Times New Roman"/>
                </a:rPr>
                <a:t> ở </a:t>
              </a:r>
              <a:r>
                <a:rPr lang="en-US" sz="3600" b="1" dirty="0" err="1">
                  <a:solidFill>
                    <a:srgbClr val="FF0000"/>
                  </a:solidFill>
                  <a:latin typeface="Times New Roman"/>
                  <a:ea typeface="Times New Roman"/>
                  <a:cs typeface="Times New Roman"/>
                  <a:sym typeface="Times New Roman"/>
                </a:rPr>
                <a:t>địa</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phương</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em</a:t>
              </a:r>
              <a:r>
                <a:rPr lang="en-US" sz="3600" b="1" dirty="0">
                  <a:solidFill>
                    <a:srgbClr val="FF0000"/>
                  </a:solidFill>
                  <a:latin typeface="Times New Roman"/>
                  <a:ea typeface="Times New Roman"/>
                  <a:cs typeface="Times New Roman"/>
                  <a:sym typeface="Times New Roman"/>
                </a:rPr>
                <a:t>.</a:t>
              </a:r>
              <a:endParaRPr dirty="0"/>
            </a:p>
          </p:txBody>
        </p:sp>
      </p:grpSp>
      <p:sp>
        <p:nvSpPr>
          <p:cNvPr id="460" name="Google Shape;460;p11"/>
          <p:cNvSpPr/>
          <p:nvPr/>
        </p:nvSpPr>
        <p:spPr>
          <a:xfrm>
            <a:off x="1573149" y="1524000"/>
            <a:ext cx="1408992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dirty="0">
                <a:solidFill>
                  <a:srgbClr val="FF0066"/>
                </a:solidFill>
                <a:latin typeface="Times New Roman"/>
                <a:ea typeface="Times New Roman"/>
                <a:cs typeface="Times New Roman"/>
                <a:sym typeface="Times New Roman"/>
              </a:rPr>
              <a:t>1. </a:t>
            </a:r>
            <a:r>
              <a:rPr lang="en-US" sz="3600" b="1" u="sng" dirty="0" err="1">
                <a:solidFill>
                  <a:srgbClr val="FF0066"/>
                </a:solidFill>
                <a:latin typeface="Times New Roman"/>
                <a:ea typeface="Times New Roman"/>
                <a:cs typeface="Times New Roman"/>
                <a:sym typeface="Times New Roman"/>
              </a:rPr>
              <a:t>Tìm</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hiểu</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một</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số</a:t>
            </a:r>
            <a:r>
              <a:rPr lang="en-US" sz="3600" b="1" u="sng" dirty="0">
                <a:solidFill>
                  <a:srgbClr val="FF0066"/>
                </a:solidFill>
                <a:latin typeface="Times New Roman"/>
                <a:ea typeface="Times New Roman"/>
                <a:cs typeface="Times New Roman"/>
                <a:sym typeface="Times New Roman"/>
              </a:rPr>
              <a:t> di </a:t>
            </a:r>
            <a:r>
              <a:rPr lang="en-US" sz="3600" b="1" u="sng" dirty="0" err="1">
                <a:solidFill>
                  <a:srgbClr val="FF0066"/>
                </a:solidFill>
                <a:latin typeface="Times New Roman"/>
                <a:ea typeface="Times New Roman"/>
                <a:cs typeface="Times New Roman"/>
                <a:sym typeface="Times New Roman"/>
              </a:rPr>
              <a:t>tích</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lịch</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sử</a:t>
            </a:r>
            <a:r>
              <a:rPr lang="en-US" sz="3600" b="1" u="sng" dirty="0">
                <a:solidFill>
                  <a:srgbClr val="FF0066"/>
                </a:solidFill>
                <a:latin typeface="Times New Roman"/>
                <a:ea typeface="Times New Roman"/>
                <a:cs typeface="Times New Roman"/>
                <a:sym typeface="Times New Roman"/>
              </a:rPr>
              <a:t> - </a:t>
            </a:r>
            <a:r>
              <a:rPr lang="en-US" sz="3600" b="1" u="sng" dirty="0" err="1">
                <a:solidFill>
                  <a:srgbClr val="FF0066"/>
                </a:solidFill>
                <a:latin typeface="Times New Roman"/>
                <a:ea typeface="Times New Roman"/>
                <a:cs typeface="Times New Roman"/>
                <a:sym typeface="Times New Roman"/>
              </a:rPr>
              <a:t>văn</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hóa</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hoặc</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cảnh</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quan</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thiên</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nhiên</a:t>
            </a:r>
            <a:r>
              <a:rPr lang="en-US" sz="3600" b="1" u="sng" dirty="0">
                <a:solidFill>
                  <a:srgbClr val="FF0066"/>
                </a:solidFill>
                <a:latin typeface="Times New Roman"/>
                <a:ea typeface="Times New Roman"/>
                <a:cs typeface="Times New Roman"/>
                <a:sym typeface="Times New Roman"/>
              </a:rPr>
              <a:t> ở </a:t>
            </a:r>
            <a:r>
              <a:rPr lang="en-US" sz="3600" b="1" u="sng" dirty="0" err="1">
                <a:solidFill>
                  <a:srgbClr val="FF0066"/>
                </a:solidFill>
                <a:latin typeface="Times New Roman"/>
                <a:ea typeface="Times New Roman"/>
                <a:cs typeface="Times New Roman"/>
                <a:sym typeface="Times New Roman"/>
              </a:rPr>
              <a:t>địa</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phương</a:t>
            </a:r>
            <a:r>
              <a:rPr lang="en-US" sz="3600" b="1" u="sng" dirty="0">
                <a:solidFill>
                  <a:srgbClr val="FF0066"/>
                </a:solidFill>
                <a:latin typeface="Times New Roman"/>
                <a:ea typeface="Times New Roman"/>
                <a:cs typeface="Times New Roman"/>
                <a:sym typeface="Times New Roman"/>
              </a:rPr>
              <a:t>.</a:t>
            </a:r>
            <a:endParaRPr dirty="0"/>
          </a:p>
        </p:txBody>
      </p:sp>
      <p:grpSp>
        <p:nvGrpSpPr>
          <p:cNvPr id="461" name="Google Shape;461;p11"/>
          <p:cNvGrpSpPr/>
          <p:nvPr/>
        </p:nvGrpSpPr>
        <p:grpSpPr>
          <a:xfrm>
            <a:off x="1802210" y="276887"/>
            <a:ext cx="12672219" cy="1209761"/>
            <a:chOff x="1802210" y="276887"/>
            <a:chExt cx="12672219" cy="1209761"/>
          </a:xfrm>
        </p:grpSpPr>
        <p:grpSp>
          <p:nvGrpSpPr>
            <p:cNvPr id="462" name="Google Shape;462;p11"/>
            <p:cNvGrpSpPr/>
            <p:nvPr/>
          </p:nvGrpSpPr>
          <p:grpSpPr>
            <a:xfrm>
              <a:off x="6151268" y="276887"/>
              <a:ext cx="3974101" cy="523220"/>
              <a:chOff x="5987551" y="337846"/>
              <a:chExt cx="3907046" cy="523220"/>
            </a:xfrm>
          </p:grpSpPr>
          <p:sp>
            <p:nvSpPr>
              <p:cNvPr id="465" name="Google Shape;465;p11"/>
              <p:cNvSpPr txBox="1"/>
              <p:nvPr/>
            </p:nvSpPr>
            <p:spPr>
              <a:xfrm>
                <a:off x="5987551" y="337846"/>
                <a:ext cx="39070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66"/>
                    </a:solidFill>
                    <a:latin typeface="Times New Roman"/>
                    <a:ea typeface="Times New Roman"/>
                    <a:cs typeface="Times New Roman"/>
                    <a:sym typeface="Times New Roman"/>
                  </a:rPr>
                  <a:t>TỰ NHIÊN VÀ XÃ HỘI</a:t>
                </a:r>
                <a:endParaRPr dirty="0"/>
              </a:p>
            </p:txBody>
          </p:sp>
          <p:cxnSp>
            <p:nvCxnSpPr>
              <p:cNvPr id="466" name="Google Shape;466;p11"/>
              <p:cNvCxnSpPr/>
              <p:nvPr/>
            </p:nvCxnSpPr>
            <p:spPr>
              <a:xfrm>
                <a:off x="6143131" y="800256"/>
                <a:ext cx="3595885"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467" name="Google Shape;467;p11"/>
            <p:cNvSpPr txBox="1"/>
            <p:nvPr/>
          </p:nvSpPr>
          <p:spPr>
            <a:xfrm>
              <a:off x="1802210" y="910670"/>
              <a:ext cx="12672219"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dirty="0" err="1">
                  <a:solidFill>
                    <a:srgbClr val="0000CC"/>
                  </a:solidFill>
                  <a:latin typeface="Times New Roman"/>
                  <a:ea typeface="Times New Roman"/>
                  <a:cs typeface="Times New Roman"/>
                  <a:sym typeface="Times New Roman"/>
                </a:rPr>
                <a:t>Bài</a:t>
              </a:r>
              <a:r>
                <a:rPr lang="en-US" sz="2800" b="1" dirty="0">
                  <a:solidFill>
                    <a:srgbClr val="0000CC"/>
                  </a:solidFill>
                  <a:latin typeface="Times New Roman"/>
                  <a:ea typeface="Times New Roman"/>
                  <a:cs typeface="Times New Roman"/>
                  <a:sym typeface="Times New Roman"/>
                </a:rPr>
                <a:t>  11: DI TÍCH  LỊCH SỬ - VĂN HÓA VÀ CẢNH QUAN THIÊN NHIÊN (T1)</a:t>
              </a:r>
              <a:endParaRPr dirty="0"/>
            </a:p>
          </p:txBody>
        </p:sp>
      </p:grpSp>
      <p:sp>
        <p:nvSpPr>
          <p:cNvPr id="468" name="Google Shape;468;p11"/>
          <p:cNvSpPr/>
          <p:nvPr/>
        </p:nvSpPr>
        <p:spPr>
          <a:xfrm>
            <a:off x="1813719" y="4191000"/>
            <a:ext cx="13590860" cy="341632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0000CC"/>
                </a:solidFill>
                <a:latin typeface="Times New Roman"/>
                <a:ea typeface="Times New Roman"/>
                <a:cs typeface="Times New Roman"/>
                <a:sym typeface="Times New Roman"/>
              </a:rPr>
              <a:t>     - Một số di tích lịch sử - văn hóa hoặc cảnh quan thiên nhiên ở địa phương em: Chùa Một Cột; Lăng Bác; Bảo tàng Hồ Chí Minh; Hồ Hoàn Kiếm; Chùa Trấn Quốc; Nhà tù Hỏa Lò; Phố cổ; Hoàng thành Thăng Long; Quảng trường Ba Đình; Nhà hát lớn Hà Nội; Thành Cổ Loa; Đền Ngọc Sơn - cầu Thê Húc; Vườn quốc gia Ba Vì,...</a:t>
            </a:r>
            <a:endParaRPr sz="3600" b="1">
              <a:solidFill>
                <a:srgbClr val="0000CC"/>
              </a:solidFill>
              <a:latin typeface="Times New Roman"/>
              <a:ea typeface="Times New Roman"/>
              <a:cs typeface="Times New Roman"/>
              <a:sym typeface="Times New Roman"/>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7"/>
                                        </p:tgtEl>
                                        <p:attrNameLst>
                                          <p:attrName>style.visibility</p:attrName>
                                        </p:attrNameLst>
                                      </p:cBhvr>
                                      <p:to>
                                        <p:strVal val="visible"/>
                                      </p:to>
                                    </p:set>
                                    <p:animEffect transition="in" filter="fade">
                                      <p:cBhvr>
                                        <p:cTn id="7" dur="500"/>
                                        <p:tgtEl>
                                          <p:spTgt spid="4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8">
                                            <p:txEl>
                                              <p:pRg st="0" end="0"/>
                                            </p:txEl>
                                          </p:spTgt>
                                        </p:tgtEl>
                                        <p:attrNameLst>
                                          <p:attrName>style.visibility</p:attrName>
                                        </p:attrNameLst>
                                      </p:cBhvr>
                                      <p:to>
                                        <p:strVal val="visible"/>
                                      </p:to>
                                    </p:set>
                                    <p:animEffect transition="in" filter="fade">
                                      <p:cBhvr>
                                        <p:cTn id="12" dur="500"/>
                                        <p:tgtEl>
                                          <p:spTgt spid="4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8"/>
        <p:cNvGrpSpPr/>
        <p:nvPr/>
      </p:nvGrpSpPr>
      <p:grpSpPr>
        <a:xfrm>
          <a:off x="0" y="0"/>
          <a:ext cx="0" cy="0"/>
          <a:chOff x="0" y="0"/>
          <a:chExt cx="0" cy="0"/>
        </a:xfrm>
      </p:grpSpPr>
      <p:pic>
        <p:nvPicPr>
          <p:cNvPr id="489" name="Google Shape;489;p13"/>
          <p:cNvPicPr preferRelativeResize="0"/>
          <p:nvPr/>
        </p:nvPicPr>
        <p:blipFill rotWithShape="1">
          <a:blip r:embed="rId4">
            <a:alphaModFix/>
          </a:blip>
          <a:srcRect/>
          <a:stretch/>
        </p:blipFill>
        <p:spPr>
          <a:xfrm>
            <a:off x="137320" y="3911018"/>
            <a:ext cx="2590800" cy="4293477"/>
          </a:xfrm>
          <a:prstGeom prst="rect">
            <a:avLst/>
          </a:prstGeom>
          <a:noFill/>
          <a:ln>
            <a:noFill/>
          </a:ln>
        </p:spPr>
      </p:pic>
      <p:pic>
        <p:nvPicPr>
          <p:cNvPr id="490" name="Google Shape;490;p13"/>
          <p:cNvPicPr preferRelativeResize="0"/>
          <p:nvPr/>
        </p:nvPicPr>
        <p:blipFill rotWithShape="1">
          <a:blip r:embed="rId5">
            <a:alphaModFix/>
          </a:blip>
          <a:srcRect/>
          <a:stretch/>
        </p:blipFill>
        <p:spPr>
          <a:xfrm>
            <a:off x="2728119" y="3902746"/>
            <a:ext cx="2577056" cy="4301749"/>
          </a:xfrm>
          <a:prstGeom prst="rect">
            <a:avLst/>
          </a:prstGeom>
          <a:noFill/>
          <a:ln>
            <a:noFill/>
          </a:ln>
        </p:spPr>
      </p:pic>
      <p:pic>
        <p:nvPicPr>
          <p:cNvPr id="491" name="Google Shape;491;p13"/>
          <p:cNvPicPr preferRelativeResize="0"/>
          <p:nvPr/>
        </p:nvPicPr>
        <p:blipFill rotWithShape="1">
          <a:blip r:embed="rId6">
            <a:alphaModFix/>
          </a:blip>
          <a:srcRect t="382" b="1"/>
          <a:stretch/>
        </p:blipFill>
        <p:spPr>
          <a:xfrm>
            <a:off x="5318919" y="3902746"/>
            <a:ext cx="2590800" cy="4301749"/>
          </a:xfrm>
          <a:prstGeom prst="rect">
            <a:avLst/>
          </a:prstGeom>
          <a:noFill/>
          <a:ln>
            <a:noFill/>
          </a:ln>
        </p:spPr>
      </p:pic>
      <p:pic>
        <p:nvPicPr>
          <p:cNvPr id="492" name="Google Shape;492;p13"/>
          <p:cNvPicPr preferRelativeResize="0"/>
          <p:nvPr/>
        </p:nvPicPr>
        <p:blipFill rotWithShape="1">
          <a:blip r:embed="rId7">
            <a:alphaModFix/>
          </a:blip>
          <a:srcRect/>
          <a:stretch/>
        </p:blipFill>
        <p:spPr>
          <a:xfrm>
            <a:off x="12024519" y="3581400"/>
            <a:ext cx="4097222" cy="2695315"/>
          </a:xfrm>
          <a:prstGeom prst="rect">
            <a:avLst/>
          </a:prstGeom>
          <a:noFill/>
          <a:ln>
            <a:noFill/>
          </a:ln>
        </p:spPr>
      </p:pic>
      <p:pic>
        <p:nvPicPr>
          <p:cNvPr id="493" name="Google Shape;493;p13"/>
          <p:cNvPicPr preferRelativeResize="0"/>
          <p:nvPr/>
        </p:nvPicPr>
        <p:blipFill rotWithShape="1">
          <a:blip r:embed="rId8">
            <a:alphaModFix/>
          </a:blip>
          <a:srcRect/>
          <a:stretch/>
        </p:blipFill>
        <p:spPr>
          <a:xfrm>
            <a:off x="12023965" y="6248400"/>
            <a:ext cx="4112085" cy="2700559"/>
          </a:xfrm>
          <a:prstGeom prst="rect">
            <a:avLst/>
          </a:prstGeom>
          <a:noFill/>
          <a:ln>
            <a:noFill/>
          </a:ln>
        </p:spPr>
      </p:pic>
      <p:pic>
        <p:nvPicPr>
          <p:cNvPr id="494" name="Google Shape;494;p13"/>
          <p:cNvPicPr preferRelativeResize="0"/>
          <p:nvPr/>
        </p:nvPicPr>
        <p:blipFill rotWithShape="1">
          <a:blip r:embed="rId9">
            <a:alphaModFix/>
          </a:blip>
          <a:srcRect/>
          <a:stretch/>
        </p:blipFill>
        <p:spPr>
          <a:xfrm>
            <a:off x="7909719" y="3581400"/>
            <a:ext cx="4114246" cy="5367559"/>
          </a:xfrm>
          <a:prstGeom prst="rect">
            <a:avLst/>
          </a:prstGeom>
          <a:noFill/>
          <a:ln>
            <a:noFill/>
          </a:ln>
        </p:spPr>
      </p:pic>
      <p:grpSp>
        <p:nvGrpSpPr>
          <p:cNvPr id="496" name="Google Shape;496;p13"/>
          <p:cNvGrpSpPr/>
          <p:nvPr/>
        </p:nvGrpSpPr>
        <p:grpSpPr>
          <a:xfrm>
            <a:off x="1349217" y="1835231"/>
            <a:ext cx="13727970" cy="1221254"/>
            <a:chOff x="1280319" y="2057400"/>
            <a:chExt cx="13727970" cy="1221254"/>
          </a:xfrm>
        </p:grpSpPr>
        <p:sp>
          <p:nvSpPr>
            <p:cNvPr id="497" name="Google Shape;497;p13"/>
            <p:cNvSpPr/>
            <p:nvPr/>
          </p:nvSpPr>
          <p:spPr>
            <a:xfrm>
              <a:off x="2588450" y="2446564"/>
              <a:ext cx="12419839"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dirty="0">
                  <a:solidFill>
                    <a:srgbClr val="FF0000"/>
                  </a:solidFill>
                  <a:latin typeface="Times New Roman"/>
                  <a:ea typeface="Times New Roman"/>
                  <a:cs typeface="Times New Roman"/>
                  <a:sym typeface="Times New Roman"/>
                </a:rPr>
                <a:t>2. Thu </a:t>
              </a:r>
              <a:r>
                <a:rPr lang="en-US" sz="3600" b="1" dirty="0" err="1">
                  <a:solidFill>
                    <a:srgbClr val="FF0000"/>
                  </a:solidFill>
                  <a:latin typeface="Times New Roman"/>
                  <a:ea typeface="Times New Roman"/>
                  <a:cs typeface="Times New Roman"/>
                  <a:sym typeface="Times New Roman"/>
                </a:rPr>
                <a:t>thập</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thông</a:t>
              </a:r>
              <a:r>
                <a:rPr lang="en-US" sz="3600" b="1" dirty="0">
                  <a:solidFill>
                    <a:srgbClr val="FF0000"/>
                  </a:solidFill>
                  <a:latin typeface="Times New Roman"/>
                  <a:ea typeface="Times New Roman"/>
                  <a:cs typeface="Times New Roman"/>
                  <a:sym typeface="Times New Roman"/>
                </a:rPr>
                <a:t> tin </a:t>
              </a:r>
              <a:r>
                <a:rPr lang="en-US" sz="3600" b="1" dirty="0" err="1">
                  <a:solidFill>
                    <a:srgbClr val="FF0000"/>
                  </a:solidFill>
                  <a:latin typeface="Times New Roman"/>
                  <a:ea typeface="Times New Roman"/>
                  <a:cs typeface="Times New Roman"/>
                  <a:sym typeface="Times New Roman"/>
                </a:rPr>
                <a:t>theo</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một</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số</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cách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như</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gợi</a:t>
              </a:r>
              <a:r>
                <a:rPr lang="en-US" sz="3600" b="1" dirty="0">
                  <a:solidFill>
                    <a:srgbClr val="FF0000"/>
                  </a:solidFill>
                  <a:latin typeface="Times New Roman"/>
                  <a:ea typeface="Times New Roman"/>
                  <a:cs typeface="Times New Roman"/>
                  <a:sym typeface="Times New Roman"/>
                </a:rPr>
                <a:t> ý </a:t>
              </a:r>
              <a:r>
                <a:rPr lang="en-US" sz="3600" b="1" dirty="0" err="1">
                  <a:solidFill>
                    <a:srgbClr val="FF0000"/>
                  </a:solidFill>
                  <a:latin typeface="Times New Roman"/>
                  <a:ea typeface="Times New Roman"/>
                  <a:cs typeface="Times New Roman"/>
                  <a:sym typeface="Times New Roman"/>
                </a:rPr>
                <a:t>dưới</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đây</a:t>
              </a:r>
              <a:r>
                <a:rPr lang="en-US" sz="3600" b="1" dirty="0">
                  <a:solidFill>
                    <a:srgbClr val="FF0000"/>
                  </a:solidFill>
                  <a:latin typeface="Times New Roman"/>
                  <a:ea typeface="Times New Roman"/>
                  <a:cs typeface="Times New Roman"/>
                  <a:sym typeface="Times New Roman"/>
                </a:rPr>
                <a:t>.</a:t>
              </a:r>
              <a:endParaRPr dirty="0"/>
            </a:p>
          </p:txBody>
        </p:sp>
        <p:pic>
          <p:nvPicPr>
            <p:cNvPr id="498" name="Google Shape;498;p13"/>
            <p:cNvPicPr preferRelativeResize="0"/>
            <p:nvPr/>
          </p:nvPicPr>
          <p:blipFill rotWithShape="1">
            <a:blip r:embed="rId10">
              <a:alphaModFix/>
            </a:blip>
            <a:srcRect l="5030" t="7659" r="82591" b="76975"/>
            <a:stretch/>
          </p:blipFill>
          <p:spPr>
            <a:xfrm>
              <a:off x="1280319" y="2057400"/>
              <a:ext cx="1348491" cy="1221254"/>
            </a:xfrm>
            <a:prstGeom prst="rect">
              <a:avLst/>
            </a:prstGeom>
            <a:noFill/>
            <a:ln>
              <a:noFill/>
            </a:ln>
          </p:spPr>
        </p:pic>
      </p:grpSp>
      <p:grpSp>
        <p:nvGrpSpPr>
          <p:cNvPr id="499" name="Google Shape;499;p13"/>
          <p:cNvGrpSpPr/>
          <p:nvPr/>
        </p:nvGrpSpPr>
        <p:grpSpPr>
          <a:xfrm>
            <a:off x="1802210" y="575463"/>
            <a:ext cx="12672219" cy="1097795"/>
            <a:chOff x="1802210" y="575463"/>
            <a:chExt cx="12672219" cy="1097795"/>
          </a:xfrm>
        </p:grpSpPr>
        <p:grpSp>
          <p:nvGrpSpPr>
            <p:cNvPr id="500" name="Google Shape;500;p13"/>
            <p:cNvGrpSpPr/>
            <p:nvPr/>
          </p:nvGrpSpPr>
          <p:grpSpPr>
            <a:xfrm>
              <a:off x="6151268" y="575463"/>
              <a:ext cx="3974101" cy="523220"/>
              <a:chOff x="5987551" y="636422"/>
              <a:chExt cx="3907046" cy="523220"/>
            </a:xfrm>
          </p:grpSpPr>
          <p:sp>
            <p:nvSpPr>
              <p:cNvPr id="503" name="Google Shape;503;p13"/>
              <p:cNvSpPr txBox="1"/>
              <p:nvPr/>
            </p:nvSpPr>
            <p:spPr>
              <a:xfrm>
                <a:off x="5987551" y="636422"/>
                <a:ext cx="39070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TỰ NHIÊN VÀ XÃ HỘI</a:t>
                </a:r>
                <a:endParaRPr/>
              </a:p>
            </p:txBody>
          </p:sp>
          <p:cxnSp>
            <p:nvCxnSpPr>
              <p:cNvPr id="504" name="Google Shape;504;p13"/>
              <p:cNvCxnSpPr/>
              <p:nvPr/>
            </p:nvCxnSpPr>
            <p:spPr>
              <a:xfrm>
                <a:off x="6143131" y="1136154"/>
                <a:ext cx="3595885"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505" name="Google Shape;505;p13"/>
            <p:cNvSpPr txBox="1"/>
            <p:nvPr/>
          </p:nvSpPr>
          <p:spPr>
            <a:xfrm>
              <a:off x="1802210" y="1097280"/>
              <a:ext cx="12672219"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Bài  11: DI TÍCH  LỊCH SỬ - VĂN HÓA VÀ CẢNH QUAN THIÊN NHIÊN (T1)</a:t>
              </a:r>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animEffect transition="in" filter="fade">
                                      <p:cBhvr>
                                        <p:cTn id="7" dur="500"/>
                                        <p:tgtEl>
                                          <p:spTgt spid="4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9"/>
                                        </p:tgtEl>
                                        <p:attrNameLst>
                                          <p:attrName>style.visibility</p:attrName>
                                        </p:attrNameLst>
                                      </p:cBhvr>
                                      <p:to>
                                        <p:strVal val="visible"/>
                                      </p:to>
                                    </p:set>
                                    <p:animEffect transition="in" filter="fade">
                                      <p:cBhvr>
                                        <p:cTn id="12" dur="500"/>
                                        <p:tgtEl>
                                          <p:spTgt spid="48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90"/>
                                        </p:tgtEl>
                                        <p:attrNameLst>
                                          <p:attrName>style.visibility</p:attrName>
                                        </p:attrNameLst>
                                      </p:cBhvr>
                                      <p:to>
                                        <p:strVal val="visible"/>
                                      </p:to>
                                    </p:set>
                                    <p:animEffect transition="in" filter="fade">
                                      <p:cBhvr>
                                        <p:cTn id="16" dur="500"/>
                                        <p:tgtEl>
                                          <p:spTgt spid="49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91"/>
                                        </p:tgtEl>
                                        <p:attrNameLst>
                                          <p:attrName>style.visibility</p:attrName>
                                        </p:attrNameLst>
                                      </p:cBhvr>
                                      <p:to>
                                        <p:strVal val="visible"/>
                                      </p:to>
                                    </p:set>
                                    <p:animEffect transition="in" filter="fade">
                                      <p:cBhvr>
                                        <p:cTn id="20" dur="500"/>
                                        <p:tgtEl>
                                          <p:spTgt spid="491"/>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94"/>
                                        </p:tgtEl>
                                        <p:attrNameLst>
                                          <p:attrName>style.visibility</p:attrName>
                                        </p:attrNameLst>
                                      </p:cBhvr>
                                      <p:to>
                                        <p:strVal val="visible"/>
                                      </p:to>
                                    </p:set>
                                    <p:animEffect transition="in" filter="fade">
                                      <p:cBhvr>
                                        <p:cTn id="24" dur="500"/>
                                        <p:tgtEl>
                                          <p:spTgt spid="49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92"/>
                                        </p:tgtEl>
                                        <p:attrNameLst>
                                          <p:attrName>style.visibility</p:attrName>
                                        </p:attrNameLst>
                                      </p:cBhvr>
                                      <p:to>
                                        <p:strVal val="visible"/>
                                      </p:to>
                                    </p:set>
                                    <p:animEffect transition="in" filter="fade">
                                      <p:cBhvr>
                                        <p:cTn id="28" dur="500"/>
                                        <p:tgtEl>
                                          <p:spTgt spid="492"/>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493"/>
                                        </p:tgtEl>
                                        <p:attrNameLst>
                                          <p:attrName>style.visibility</p:attrName>
                                        </p:attrNameLst>
                                      </p:cBhvr>
                                      <p:to>
                                        <p:strVal val="visible"/>
                                      </p:to>
                                    </p:set>
                                    <p:animEffect transition="in" filter="fade">
                                      <p:cBhvr>
                                        <p:cTn id="32" dur="5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9"/>
        <p:cNvGrpSpPr/>
        <p:nvPr/>
      </p:nvGrpSpPr>
      <p:grpSpPr>
        <a:xfrm>
          <a:off x="0" y="0"/>
          <a:ext cx="0" cy="0"/>
          <a:chOff x="0" y="0"/>
          <a:chExt cx="0" cy="0"/>
        </a:xfrm>
      </p:grpSpPr>
      <p:grpSp>
        <p:nvGrpSpPr>
          <p:cNvPr id="511" name="Google Shape;511;p14"/>
          <p:cNvGrpSpPr/>
          <p:nvPr/>
        </p:nvGrpSpPr>
        <p:grpSpPr>
          <a:xfrm>
            <a:off x="1031980" y="2131085"/>
            <a:ext cx="13727970" cy="1559874"/>
            <a:chOff x="1280319" y="1718780"/>
            <a:chExt cx="13727970" cy="1559874"/>
          </a:xfrm>
        </p:grpSpPr>
        <p:sp>
          <p:nvSpPr>
            <p:cNvPr id="512" name="Google Shape;512;p14"/>
            <p:cNvSpPr/>
            <p:nvPr/>
          </p:nvSpPr>
          <p:spPr>
            <a:xfrm>
              <a:off x="2588450" y="1718780"/>
              <a:ext cx="12419839"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dirty="0">
                  <a:solidFill>
                    <a:srgbClr val="FF0000"/>
                  </a:solidFill>
                  <a:latin typeface="Times New Roman"/>
                  <a:ea typeface="Times New Roman"/>
                  <a:cs typeface="Times New Roman"/>
                  <a:sym typeface="Times New Roman"/>
                </a:rPr>
                <a:t>2. Thu </a:t>
              </a:r>
              <a:r>
                <a:rPr lang="en-US" sz="3600" b="1" dirty="0" err="1">
                  <a:solidFill>
                    <a:srgbClr val="FF0000"/>
                  </a:solidFill>
                  <a:latin typeface="Times New Roman"/>
                  <a:ea typeface="Times New Roman"/>
                  <a:cs typeface="Times New Roman"/>
                  <a:sym typeface="Times New Roman"/>
                </a:rPr>
                <a:t>thập</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thông</a:t>
              </a:r>
              <a:r>
                <a:rPr lang="en-US" sz="3600" b="1" dirty="0">
                  <a:solidFill>
                    <a:srgbClr val="FF0000"/>
                  </a:solidFill>
                  <a:latin typeface="Times New Roman"/>
                  <a:ea typeface="Times New Roman"/>
                  <a:cs typeface="Times New Roman"/>
                  <a:sym typeface="Times New Roman"/>
                </a:rPr>
                <a:t> tin </a:t>
              </a:r>
              <a:r>
                <a:rPr lang="en-US" sz="3600" b="1" dirty="0" err="1">
                  <a:solidFill>
                    <a:srgbClr val="FF0000"/>
                  </a:solidFill>
                  <a:latin typeface="Times New Roman"/>
                  <a:ea typeface="Times New Roman"/>
                  <a:cs typeface="Times New Roman"/>
                  <a:sym typeface="Times New Roman"/>
                </a:rPr>
                <a:t>theo</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một</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số</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cách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như</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gợi</a:t>
              </a:r>
              <a:r>
                <a:rPr lang="en-US" sz="3600" b="1" dirty="0">
                  <a:solidFill>
                    <a:srgbClr val="FF0000"/>
                  </a:solidFill>
                  <a:latin typeface="Times New Roman"/>
                  <a:ea typeface="Times New Roman"/>
                  <a:cs typeface="Times New Roman"/>
                  <a:sym typeface="Times New Roman"/>
                </a:rPr>
                <a:t> ý </a:t>
              </a:r>
              <a:r>
                <a:rPr lang="en-US" sz="3600" b="1" dirty="0" err="1">
                  <a:solidFill>
                    <a:srgbClr val="FF0000"/>
                  </a:solidFill>
                  <a:latin typeface="Times New Roman"/>
                  <a:ea typeface="Times New Roman"/>
                  <a:cs typeface="Times New Roman"/>
                  <a:sym typeface="Times New Roman"/>
                </a:rPr>
                <a:t>dưới</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đây</a:t>
              </a:r>
              <a:r>
                <a:rPr lang="en-US" sz="3600" b="1" dirty="0">
                  <a:solidFill>
                    <a:srgbClr val="FF0000"/>
                  </a:solidFill>
                  <a:latin typeface="Times New Roman"/>
                  <a:ea typeface="Times New Roman"/>
                  <a:cs typeface="Times New Roman"/>
                  <a:sym typeface="Times New Roman"/>
                </a:rPr>
                <a:t>.</a:t>
              </a:r>
              <a:endParaRPr dirty="0"/>
            </a:p>
          </p:txBody>
        </p:sp>
        <p:pic>
          <p:nvPicPr>
            <p:cNvPr id="513" name="Google Shape;513;p14"/>
            <p:cNvPicPr preferRelativeResize="0"/>
            <p:nvPr/>
          </p:nvPicPr>
          <p:blipFill rotWithShape="1">
            <a:blip r:embed="rId4">
              <a:alphaModFix/>
            </a:blip>
            <a:srcRect l="5030" t="7659" r="82591" b="76975"/>
            <a:stretch/>
          </p:blipFill>
          <p:spPr>
            <a:xfrm>
              <a:off x="1280319" y="2057400"/>
              <a:ext cx="1348491" cy="1221254"/>
            </a:xfrm>
            <a:prstGeom prst="rect">
              <a:avLst/>
            </a:prstGeom>
            <a:noFill/>
            <a:ln>
              <a:noFill/>
            </a:ln>
          </p:spPr>
        </p:pic>
      </p:grpSp>
      <p:grpSp>
        <p:nvGrpSpPr>
          <p:cNvPr id="514" name="Google Shape;514;p14"/>
          <p:cNvGrpSpPr/>
          <p:nvPr/>
        </p:nvGrpSpPr>
        <p:grpSpPr>
          <a:xfrm>
            <a:off x="1802210" y="575463"/>
            <a:ext cx="12672219" cy="1097795"/>
            <a:chOff x="1802210" y="575463"/>
            <a:chExt cx="12672219" cy="1097795"/>
          </a:xfrm>
        </p:grpSpPr>
        <p:grpSp>
          <p:nvGrpSpPr>
            <p:cNvPr id="515" name="Google Shape;515;p14"/>
            <p:cNvGrpSpPr/>
            <p:nvPr/>
          </p:nvGrpSpPr>
          <p:grpSpPr>
            <a:xfrm>
              <a:off x="6151268" y="575463"/>
              <a:ext cx="3974101" cy="523220"/>
              <a:chOff x="5987551" y="636422"/>
              <a:chExt cx="3907046" cy="523220"/>
            </a:xfrm>
          </p:grpSpPr>
          <p:sp>
            <p:nvSpPr>
              <p:cNvPr id="518" name="Google Shape;518;p14"/>
              <p:cNvSpPr txBox="1"/>
              <p:nvPr/>
            </p:nvSpPr>
            <p:spPr>
              <a:xfrm>
                <a:off x="5987551" y="636422"/>
                <a:ext cx="39070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TỰ NHIÊN VÀ XÃ HỘI</a:t>
                </a:r>
                <a:endParaRPr/>
              </a:p>
            </p:txBody>
          </p:sp>
          <p:cxnSp>
            <p:nvCxnSpPr>
              <p:cNvPr id="519" name="Google Shape;519;p14"/>
              <p:cNvCxnSpPr/>
              <p:nvPr/>
            </p:nvCxnSpPr>
            <p:spPr>
              <a:xfrm>
                <a:off x="6143131" y="1136154"/>
                <a:ext cx="3595885"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520" name="Google Shape;520;p14"/>
            <p:cNvSpPr txBox="1"/>
            <p:nvPr/>
          </p:nvSpPr>
          <p:spPr>
            <a:xfrm>
              <a:off x="1802210" y="1097280"/>
              <a:ext cx="12672219"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Bài  11: DI TÍCH  LỊCH SỬ - VĂN HÓA VÀ CẢNH QUAN THIÊN NHIÊN (T1)</a:t>
              </a:r>
              <a:endParaRPr/>
            </a:p>
          </p:txBody>
        </p:sp>
      </p:grpSp>
      <p:sp>
        <p:nvSpPr>
          <p:cNvPr id="521" name="Google Shape;521;p14"/>
          <p:cNvSpPr/>
          <p:nvPr/>
        </p:nvSpPr>
        <p:spPr>
          <a:xfrm>
            <a:off x="1789779" y="3681570"/>
            <a:ext cx="1448685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00CC"/>
                </a:solidFill>
                <a:latin typeface="Times New Roman"/>
                <a:ea typeface="Times New Roman"/>
                <a:cs typeface="Times New Roman"/>
                <a:sym typeface="Times New Roman"/>
              </a:rPr>
              <a:t>- Trong mỗi hình, các bạn thu thập thông tin bằng cách nào?</a:t>
            </a:r>
            <a:endParaRPr sz="3600" b="1">
              <a:solidFill>
                <a:srgbClr val="0000CC"/>
              </a:solidFill>
              <a:latin typeface="Times New Roman"/>
              <a:ea typeface="Times New Roman"/>
              <a:cs typeface="Times New Roman"/>
              <a:sym typeface="Times New Roman"/>
            </a:endParaRPr>
          </a:p>
        </p:txBody>
      </p:sp>
      <p:sp>
        <p:nvSpPr>
          <p:cNvPr id="522" name="Google Shape;522;p14"/>
          <p:cNvSpPr/>
          <p:nvPr/>
        </p:nvSpPr>
        <p:spPr>
          <a:xfrm>
            <a:off x="2118519" y="4538870"/>
            <a:ext cx="13415675" cy="3970318"/>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0000CC"/>
                </a:solidFill>
                <a:latin typeface="Times New Roman"/>
                <a:ea typeface="Times New Roman"/>
                <a:cs typeface="Times New Roman"/>
                <a:sym typeface="Times New Roman"/>
              </a:rPr>
              <a:t>+ Hình 1: Các bạn thu thập thông tin qua đọc sách báo.</a:t>
            </a:r>
            <a:endParaRPr sz="3600" b="1">
              <a:solidFill>
                <a:srgbClr val="0000CC"/>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3600" b="1">
                <a:solidFill>
                  <a:srgbClr val="0000CC"/>
                </a:solidFill>
                <a:latin typeface="Times New Roman"/>
                <a:ea typeface="Times New Roman"/>
                <a:cs typeface="Times New Roman"/>
                <a:sym typeface="Times New Roman"/>
              </a:rPr>
              <a:t>+ Hình 2: Các bạn thu thập thông tin bằng cách hỏi người lớn.</a:t>
            </a:r>
            <a:endParaRPr sz="3600" b="1">
              <a:solidFill>
                <a:srgbClr val="0000CC"/>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3600" b="1">
                <a:solidFill>
                  <a:srgbClr val="0000CC"/>
                </a:solidFill>
                <a:latin typeface="Times New Roman"/>
                <a:ea typeface="Times New Roman"/>
                <a:cs typeface="Times New Roman"/>
                <a:sym typeface="Times New Roman"/>
              </a:rPr>
              <a:t>+ Hình 3: Các bạn thu thập thông tin bằng cách tra cứu In-tơ-nét.</a:t>
            </a:r>
            <a:endParaRPr sz="3600" b="1">
              <a:solidFill>
                <a:srgbClr val="0000CC"/>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3600" b="1">
                <a:solidFill>
                  <a:srgbClr val="0000CC"/>
                </a:solidFill>
                <a:latin typeface="Times New Roman"/>
                <a:ea typeface="Times New Roman"/>
                <a:cs typeface="Times New Roman"/>
                <a:sym typeface="Times New Roman"/>
              </a:rPr>
              <a:t>+ Hình 4: Các bạn thu thập thông tin bằng cách nghe hướng dẫn viên giới thiệu.</a:t>
            </a:r>
            <a:endParaRPr sz="3600" b="1">
              <a:solidFill>
                <a:srgbClr val="0000CC"/>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3600" b="1">
                <a:solidFill>
                  <a:srgbClr val="0000CC"/>
                </a:solidFill>
                <a:latin typeface="Times New Roman"/>
                <a:ea typeface="Times New Roman"/>
                <a:cs typeface="Times New Roman"/>
                <a:sym typeface="Times New Roman"/>
              </a:rPr>
              <a:t>+ Hình 5: Các bạn thu thập thông tin bằng cách quan sát mô hình.</a:t>
            </a:r>
            <a:endParaRPr sz="3600" b="1">
              <a:solidFill>
                <a:srgbClr val="0000CC"/>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3600" b="1">
                <a:solidFill>
                  <a:srgbClr val="0000CC"/>
                </a:solidFill>
                <a:latin typeface="Times New Roman"/>
                <a:ea typeface="Times New Roman"/>
                <a:cs typeface="Times New Roman"/>
                <a:sym typeface="Times New Roman"/>
              </a:rPr>
              <a:t>+ Hình 6: Các bạn thu thập thông tin bằng cách đọc bảng thông tin</a:t>
            </a:r>
            <a:r>
              <a:rPr lang="en-US" sz="3600" b="1">
                <a:solidFill>
                  <a:schemeClr val="dk1"/>
                </a:solidFill>
                <a:latin typeface="Times New Roman"/>
                <a:ea typeface="Times New Roman"/>
                <a:cs typeface="Times New Roman"/>
                <a:sym typeface="Times New Roman"/>
              </a:rPr>
              <a:t>.</a:t>
            </a:r>
            <a:endParaRPr sz="3600" b="1">
              <a:solidFill>
                <a:schemeClr val="dk1"/>
              </a:solidFill>
              <a:latin typeface="Times New Roman"/>
              <a:ea typeface="Times New Roman"/>
              <a:cs typeface="Times New Roman"/>
              <a:sym typeface="Times New Roman"/>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1"/>
                                        </p:tgtEl>
                                        <p:attrNameLst>
                                          <p:attrName>style.visibility</p:attrName>
                                        </p:attrNameLst>
                                      </p:cBhvr>
                                      <p:to>
                                        <p:strVal val="visible"/>
                                      </p:to>
                                    </p:set>
                                    <p:animEffect transition="in" filter="fade">
                                      <p:cBhvr>
                                        <p:cTn id="7" dur="500"/>
                                        <p:tgtEl>
                                          <p:spTgt spid="5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
                                            <p:txEl>
                                              <p:pRg st="0" end="0"/>
                                            </p:txEl>
                                          </p:spTgt>
                                        </p:tgtEl>
                                        <p:attrNameLst>
                                          <p:attrName>style.visibility</p:attrName>
                                        </p:attrNameLst>
                                      </p:cBhvr>
                                      <p:to>
                                        <p:strVal val="visible"/>
                                      </p:to>
                                    </p:set>
                                    <p:animEffect transition="in" filter="fade">
                                      <p:cBhvr>
                                        <p:cTn id="12" dur="500"/>
                                        <p:tgtEl>
                                          <p:spTgt spid="5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2">
                                            <p:txEl>
                                              <p:pRg st="1" end="1"/>
                                            </p:txEl>
                                          </p:spTgt>
                                        </p:tgtEl>
                                        <p:attrNameLst>
                                          <p:attrName>style.visibility</p:attrName>
                                        </p:attrNameLst>
                                      </p:cBhvr>
                                      <p:to>
                                        <p:strVal val="visible"/>
                                      </p:to>
                                    </p:set>
                                    <p:animEffect transition="in" filter="fade">
                                      <p:cBhvr>
                                        <p:cTn id="17" dur="500"/>
                                        <p:tgtEl>
                                          <p:spTgt spid="5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2">
                                            <p:txEl>
                                              <p:pRg st="2" end="2"/>
                                            </p:txEl>
                                          </p:spTgt>
                                        </p:tgtEl>
                                        <p:attrNameLst>
                                          <p:attrName>style.visibility</p:attrName>
                                        </p:attrNameLst>
                                      </p:cBhvr>
                                      <p:to>
                                        <p:strVal val="visible"/>
                                      </p:to>
                                    </p:set>
                                    <p:animEffect transition="in" filter="fade">
                                      <p:cBhvr>
                                        <p:cTn id="22" dur="500"/>
                                        <p:tgtEl>
                                          <p:spTgt spid="5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2">
                                            <p:txEl>
                                              <p:pRg st="3" end="3"/>
                                            </p:txEl>
                                          </p:spTgt>
                                        </p:tgtEl>
                                        <p:attrNameLst>
                                          <p:attrName>style.visibility</p:attrName>
                                        </p:attrNameLst>
                                      </p:cBhvr>
                                      <p:to>
                                        <p:strVal val="visible"/>
                                      </p:to>
                                    </p:set>
                                    <p:animEffect transition="in" filter="fade">
                                      <p:cBhvr>
                                        <p:cTn id="27" dur="500"/>
                                        <p:tgtEl>
                                          <p:spTgt spid="5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2">
                                            <p:txEl>
                                              <p:pRg st="4" end="4"/>
                                            </p:txEl>
                                          </p:spTgt>
                                        </p:tgtEl>
                                        <p:attrNameLst>
                                          <p:attrName>style.visibility</p:attrName>
                                        </p:attrNameLst>
                                      </p:cBhvr>
                                      <p:to>
                                        <p:strVal val="visible"/>
                                      </p:to>
                                    </p:set>
                                    <p:animEffect transition="in" filter="fade">
                                      <p:cBhvr>
                                        <p:cTn id="32" dur="500"/>
                                        <p:tgtEl>
                                          <p:spTgt spid="5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22">
                                            <p:txEl>
                                              <p:pRg st="5" end="5"/>
                                            </p:txEl>
                                          </p:spTgt>
                                        </p:tgtEl>
                                        <p:attrNameLst>
                                          <p:attrName>style.visibility</p:attrName>
                                        </p:attrNameLst>
                                      </p:cBhvr>
                                      <p:to>
                                        <p:strVal val="visible"/>
                                      </p:to>
                                    </p:set>
                                    <p:animEffect transition="in" filter="fade">
                                      <p:cBhvr>
                                        <p:cTn id="37" dur="500"/>
                                        <p:tgtEl>
                                          <p:spTgt spid="5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3" y="388938"/>
            <a:ext cx="1492091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8513" y="3810000"/>
            <a:ext cx="9601200" cy="1430338"/>
          </a:xfrm>
          <a:prstGeom prst="rect">
            <a:avLst/>
          </a:prstGeom>
        </p:spPr>
        <p:txBody>
          <a:bodyPr wrap="none" fromWordArt="1">
            <a:prstTxWarp prst="textPlain">
              <a:avLst>
                <a:gd name="adj" fmla="val 50000"/>
              </a:avLst>
            </a:prstTxWarp>
          </a:bodyPr>
          <a:lstStyle/>
          <a:p>
            <a:pPr marL="0" marR="0" lvl="0" indent="0" algn="ctr" defTabSz="1450975" rtl="0" eaLnBrk="0" fontAlgn="base" latinLnBrk="0" hangingPunct="0">
              <a:lnSpc>
                <a:spcPct val="100000"/>
              </a:lnSpc>
              <a:spcBef>
                <a:spcPct val="0"/>
              </a:spcBef>
              <a:spcAft>
                <a:spcPct val="0"/>
              </a:spcAft>
              <a:buClrTx/>
              <a:buSzTx/>
              <a:buFontTx/>
              <a:buNone/>
              <a:tabLst/>
              <a:defRPr/>
            </a:pPr>
            <a:r>
              <a:rPr kumimoji="0" lang="en-US" sz="5700" b="1" i="0" u="none" strike="noStrike" kern="10" cap="none" spc="0" normalizeH="0" baseline="0" noProof="0" smtClean="0">
                <a:ln w="19050">
                  <a:solidFill>
                    <a:srgbClr val="FFFF00"/>
                  </a:solidFill>
                  <a:round/>
                  <a:headEnd/>
                  <a:tailEnd/>
                </a:ln>
                <a:solidFill>
                  <a:srgbClr val="FF0000"/>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rPr>
              <a:t>Giáo viên: Nguyễn Thị Liên </a:t>
            </a:r>
          </a:p>
          <a:p>
            <a:pPr marL="0" marR="0" lvl="0" indent="0" algn="ctr" defTabSz="1450975" rtl="0" eaLnBrk="0" fontAlgn="base" latinLnBrk="0" hangingPunct="0">
              <a:lnSpc>
                <a:spcPct val="100000"/>
              </a:lnSpc>
              <a:spcBef>
                <a:spcPct val="0"/>
              </a:spcBef>
              <a:spcAft>
                <a:spcPct val="0"/>
              </a:spcAft>
              <a:buClrTx/>
              <a:buSzTx/>
              <a:buFontTx/>
              <a:buNone/>
              <a:tabLst/>
              <a:defRPr/>
            </a:pPr>
            <a:r>
              <a:rPr kumimoji="0" lang="en-US" sz="5700" b="1" i="0" u="none" strike="noStrike" kern="10" cap="none" spc="0" normalizeH="0" baseline="0" noProof="0" smtClean="0">
                <a:ln w="19050">
                  <a:solidFill>
                    <a:srgbClr val="FFFF00"/>
                  </a:solidFill>
                  <a:round/>
                  <a:headEnd/>
                  <a:tailEnd/>
                </a:ln>
                <a:solidFill>
                  <a:srgbClr val="FF0000"/>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rPr>
              <a:t>Lớp 3B</a:t>
            </a:r>
          </a:p>
        </p:txBody>
      </p:sp>
    </p:spTree>
    <p:custDataLst>
      <p:tags r:id="rId1"/>
    </p:custDataLst>
    <p:extLst>
      <p:ext uri="{BB962C8B-B14F-4D97-AF65-F5344CB8AC3E}">
        <p14:creationId xmlns:p14="http://schemas.microsoft.com/office/powerpoint/2010/main" val="882415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5"/>
        <p:cNvGrpSpPr/>
        <p:nvPr/>
      </p:nvGrpSpPr>
      <p:grpSpPr>
        <a:xfrm>
          <a:off x="0" y="0"/>
          <a:ext cx="0" cy="0"/>
          <a:chOff x="0" y="0"/>
          <a:chExt cx="0" cy="0"/>
        </a:xfrm>
      </p:grpSpPr>
      <p:grpSp>
        <p:nvGrpSpPr>
          <p:cNvPr id="326" name="Google Shape;326;p2"/>
          <p:cNvGrpSpPr/>
          <p:nvPr/>
        </p:nvGrpSpPr>
        <p:grpSpPr>
          <a:xfrm>
            <a:off x="1825613" y="2859207"/>
            <a:ext cx="12806933" cy="2017593"/>
            <a:chOff x="2004076" y="4248834"/>
            <a:chExt cx="12806933" cy="2017593"/>
          </a:xfrm>
        </p:grpSpPr>
        <p:sp>
          <p:nvSpPr>
            <p:cNvPr id="327" name="Google Shape;327;p2"/>
            <p:cNvSpPr/>
            <p:nvPr/>
          </p:nvSpPr>
          <p:spPr>
            <a:xfrm>
              <a:off x="2004076" y="4800600"/>
              <a:ext cx="12806933" cy="1465827"/>
            </a:xfrm>
            <a:custGeom>
              <a:avLst/>
              <a:gdLst/>
              <a:ahLst/>
              <a:cxnLst/>
              <a:rect l="l" t="t" r="r" b="b"/>
              <a:pathLst>
                <a:path w="12853655" h="3977495" extrusionOk="0">
                  <a:moveTo>
                    <a:pt x="293298" y="889304"/>
                  </a:moveTo>
                  <a:cubicBezTo>
                    <a:pt x="379562" y="505926"/>
                    <a:pt x="400320" y="138023"/>
                    <a:pt x="662929" y="0"/>
                  </a:cubicBezTo>
                  <a:lnTo>
                    <a:pt x="12449249" y="0"/>
                  </a:lnTo>
                  <a:cubicBezTo>
                    <a:pt x="12677352" y="69011"/>
                    <a:pt x="12784643" y="122188"/>
                    <a:pt x="12853655" y="488314"/>
                  </a:cubicBezTo>
                  <a:lnTo>
                    <a:pt x="12558210" y="3161072"/>
                  </a:lnTo>
                  <a:cubicBezTo>
                    <a:pt x="12558210" y="3527198"/>
                    <a:pt x="12406031" y="3977495"/>
                    <a:pt x="12039905" y="3977495"/>
                  </a:cubicBezTo>
                  <a:lnTo>
                    <a:pt x="662929" y="3977495"/>
                  </a:lnTo>
                  <a:cubicBezTo>
                    <a:pt x="296803" y="3977495"/>
                    <a:pt x="0" y="3680692"/>
                    <a:pt x="0" y="3314566"/>
                  </a:cubicBezTo>
                  <a:cubicBezTo>
                    <a:pt x="0" y="2430687"/>
                    <a:pt x="189781" y="1721424"/>
                    <a:pt x="293298" y="889304"/>
                  </a:cubicBezTo>
                  <a:close/>
                </a:path>
              </a:pathLst>
            </a:custGeom>
            <a:solidFill>
              <a:srgbClr val="FFE181"/>
            </a:solidFill>
            <a:ln w="50800" cap="flat" cmpd="sng">
              <a:solidFill>
                <a:schemeClr val="dk1"/>
              </a:solidFill>
              <a:prstDash val="dot"/>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3600" b="1" i="0" u="none" strike="noStrike" cap="none">
                <a:solidFill>
                  <a:srgbClr val="0000CC"/>
                </a:solidFill>
                <a:latin typeface="Times New Roman"/>
                <a:ea typeface="Times New Roman"/>
                <a:cs typeface="Times New Roman"/>
                <a:sym typeface="Times New Roman"/>
              </a:endParaRPr>
            </a:p>
          </p:txBody>
        </p:sp>
        <p:sp>
          <p:nvSpPr>
            <p:cNvPr id="328" name="Google Shape;328;p2"/>
            <p:cNvSpPr/>
            <p:nvPr/>
          </p:nvSpPr>
          <p:spPr>
            <a:xfrm>
              <a:off x="3228610" y="5199627"/>
              <a:ext cx="1137102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F0000"/>
                  </a:solidFill>
                  <a:latin typeface="Times New Roman"/>
                  <a:ea typeface="Times New Roman"/>
                  <a:cs typeface="Times New Roman"/>
                  <a:sym typeface="Times New Roman"/>
                </a:rPr>
                <a:t>Hãy kể tên một số địa điểm bạn đã từng đến tham quan.</a:t>
              </a:r>
              <a:endParaRPr/>
            </a:p>
          </p:txBody>
        </p:sp>
        <p:pic>
          <p:nvPicPr>
            <p:cNvPr id="329" name="Google Shape;329;p2"/>
            <p:cNvPicPr preferRelativeResize="0"/>
            <p:nvPr/>
          </p:nvPicPr>
          <p:blipFill rotWithShape="1">
            <a:blip r:embed="rId4">
              <a:alphaModFix/>
            </a:blip>
            <a:srcRect r="90901" b="41125"/>
            <a:stretch/>
          </p:blipFill>
          <p:spPr>
            <a:xfrm>
              <a:off x="2004077" y="4248834"/>
              <a:ext cx="1537208" cy="1445902"/>
            </a:xfrm>
            <a:prstGeom prst="rect">
              <a:avLst/>
            </a:prstGeom>
            <a:noFill/>
            <a:ln>
              <a:noFill/>
            </a:ln>
          </p:spPr>
        </p:pic>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5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7"/>
        <p:cNvGrpSpPr/>
        <p:nvPr/>
      </p:nvGrpSpPr>
      <p:grpSpPr>
        <a:xfrm>
          <a:off x="0" y="0"/>
          <a:ext cx="0" cy="0"/>
          <a:chOff x="0" y="0"/>
          <a:chExt cx="0" cy="0"/>
        </a:xfrm>
      </p:grpSpPr>
      <p:grpSp>
        <p:nvGrpSpPr>
          <p:cNvPr id="338" name="Google Shape;338;p4"/>
          <p:cNvGrpSpPr/>
          <p:nvPr/>
        </p:nvGrpSpPr>
        <p:grpSpPr>
          <a:xfrm>
            <a:off x="1802210" y="258226"/>
            <a:ext cx="12672219" cy="1097795"/>
            <a:chOff x="1802210" y="575463"/>
            <a:chExt cx="12672219" cy="1097795"/>
          </a:xfrm>
        </p:grpSpPr>
        <p:grpSp>
          <p:nvGrpSpPr>
            <p:cNvPr id="339" name="Google Shape;339;p4"/>
            <p:cNvGrpSpPr/>
            <p:nvPr/>
          </p:nvGrpSpPr>
          <p:grpSpPr>
            <a:xfrm>
              <a:off x="6151268" y="575463"/>
              <a:ext cx="3974101" cy="523220"/>
              <a:chOff x="5987551" y="636422"/>
              <a:chExt cx="3907046" cy="523220"/>
            </a:xfrm>
          </p:grpSpPr>
          <p:sp>
            <p:nvSpPr>
              <p:cNvPr id="342" name="Google Shape;342;p4"/>
              <p:cNvSpPr txBox="1"/>
              <p:nvPr/>
            </p:nvSpPr>
            <p:spPr>
              <a:xfrm>
                <a:off x="5987551" y="636422"/>
                <a:ext cx="39070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TỰ NHIÊN VÀ XÃ HỘI</a:t>
                </a:r>
                <a:endParaRPr/>
              </a:p>
            </p:txBody>
          </p:sp>
          <p:cxnSp>
            <p:nvCxnSpPr>
              <p:cNvPr id="343" name="Google Shape;343;p4"/>
              <p:cNvCxnSpPr/>
              <p:nvPr/>
            </p:nvCxnSpPr>
            <p:spPr>
              <a:xfrm>
                <a:off x="6143131" y="1136154"/>
                <a:ext cx="3595885"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344" name="Google Shape;344;p4"/>
            <p:cNvSpPr txBox="1"/>
            <p:nvPr/>
          </p:nvSpPr>
          <p:spPr>
            <a:xfrm>
              <a:off x="1802210" y="1097280"/>
              <a:ext cx="12672219"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u="none">
                  <a:solidFill>
                    <a:srgbClr val="0000CC"/>
                  </a:solidFill>
                  <a:latin typeface="Times New Roman"/>
                  <a:ea typeface="Times New Roman"/>
                  <a:cs typeface="Times New Roman"/>
                  <a:sym typeface="Times New Roman"/>
                </a:rPr>
                <a:t>Bài  11: DI TÍCH  LỊCH SỬ - VĂN HÓA VÀ CẢNH QUAN THIÊN NHIÊN (T1)</a:t>
              </a:r>
              <a:endParaRPr/>
            </a:p>
          </p:txBody>
        </p:sp>
      </p:grpSp>
      <p:sp>
        <p:nvSpPr>
          <p:cNvPr id="345" name="Google Shape;345;p4"/>
          <p:cNvSpPr/>
          <p:nvPr/>
        </p:nvSpPr>
        <p:spPr>
          <a:xfrm>
            <a:off x="1573149" y="1393373"/>
            <a:ext cx="1408992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dirty="0">
                <a:solidFill>
                  <a:srgbClr val="FF0066"/>
                </a:solidFill>
                <a:latin typeface="Times New Roman"/>
                <a:ea typeface="Times New Roman"/>
                <a:cs typeface="Times New Roman"/>
                <a:sym typeface="Times New Roman"/>
              </a:rPr>
              <a:t>1. </a:t>
            </a:r>
            <a:r>
              <a:rPr lang="en-US" sz="3600" b="1" u="sng" dirty="0" err="1">
                <a:solidFill>
                  <a:srgbClr val="FF0066"/>
                </a:solidFill>
                <a:latin typeface="Times New Roman"/>
                <a:ea typeface="Times New Roman"/>
                <a:cs typeface="Times New Roman"/>
                <a:sym typeface="Times New Roman"/>
              </a:rPr>
              <a:t>Tìm</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hiểu</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một</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số</a:t>
            </a:r>
            <a:r>
              <a:rPr lang="en-US" sz="3600" b="1" u="sng" dirty="0">
                <a:solidFill>
                  <a:srgbClr val="FF0066"/>
                </a:solidFill>
                <a:latin typeface="Times New Roman"/>
                <a:ea typeface="Times New Roman"/>
                <a:cs typeface="Times New Roman"/>
                <a:sym typeface="Times New Roman"/>
              </a:rPr>
              <a:t> di </a:t>
            </a:r>
            <a:r>
              <a:rPr lang="en-US" sz="3600" b="1" u="sng" dirty="0" err="1">
                <a:solidFill>
                  <a:srgbClr val="FF0066"/>
                </a:solidFill>
                <a:latin typeface="Times New Roman"/>
                <a:ea typeface="Times New Roman"/>
                <a:cs typeface="Times New Roman"/>
                <a:sym typeface="Times New Roman"/>
              </a:rPr>
              <a:t>tích</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lịch</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sử</a:t>
            </a:r>
            <a:r>
              <a:rPr lang="en-US" sz="3600" b="1" u="sng" dirty="0">
                <a:solidFill>
                  <a:srgbClr val="FF0066"/>
                </a:solidFill>
                <a:latin typeface="Times New Roman"/>
                <a:ea typeface="Times New Roman"/>
                <a:cs typeface="Times New Roman"/>
                <a:sym typeface="Times New Roman"/>
              </a:rPr>
              <a:t> - </a:t>
            </a:r>
            <a:r>
              <a:rPr lang="en-US" sz="3600" b="1" u="sng" dirty="0" err="1">
                <a:solidFill>
                  <a:srgbClr val="FF0066"/>
                </a:solidFill>
                <a:latin typeface="Times New Roman"/>
                <a:ea typeface="Times New Roman"/>
                <a:cs typeface="Times New Roman"/>
                <a:sym typeface="Times New Roman"/>
              </a:rPr>
              <a:t>văn</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hóa</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hoặc</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cảnh</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quan</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thiên</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nhiên</a:t>
            </a:r>
            <a:r>
              <a:rPr lang="en-US" sz="3600" b="1" u="sng" dirty="0">
                <a:solidFill>
                  <a:srgbClr val="FF0066"/>
                </a:solidFill>
                <a:latin typeface="Times New Roman"/>
                <a:ea typeface="Times New Roman"/>
                <a:cs typeface="Times New Roman"/>
                <a:sym typeface="Times New Roman"/>
              </a:rPr>
              <a:t> ở </a:t>
            </a:r>
            <a:r>
              <a:rPr lang="en-US" sz="3600" b="1" u="sng" dirty="0" err="1">
                <a:solidFill>
                  <a:srgbClr val="FF0066"/>
                </a:solidFill>
                <a:latin typeface="Times New Roman"/>
                <a:ea typeface="Times New Roman"/>
                <a:cs typeface="Times New Roman"/>
                <a:sym typeface="Times New Roman"/>
              </a:rPr>
              <a:t>địa</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phương</a:t>
            </a:r>
            <a:r>
              <a:rPr lang="en-US" sz="3600" b="1" u="sng" dirty="0">
                <a:solidFill>
                  <a:srgbClr val="FF0066"/>
                </a:solidFill>
                <a:latin typeface="Times New Roman"/>
                <a:ea typeface="Times New Roman"/>
                <a:cs typeface="Times New Roman"/>
                <a:sym typeface="Times New Roman"/>
              </a:rPr>
              <a:t>.</a:t>
            </a:r>
            <a:endParaRPr dirty="0"/>
          </a:p>
        </p:txBody>
      </p:sp>
      <p:pic>
        <p:nvPicPr>
          <p:cNvPr id="346" name="Google Shape;346;p4"/>
          <p:cNvPicPr preferRelativeResize="0"/>
          <p:nvPr/>
        </p:nvPicPr>
        <p:blipFill rotWithShape="1">
          <a:blip r:embed="rId4">
            <a:alphaModFix/>
          </a:blip>
          <a:srcRect/>
          <a:stretch/>
        </p:blipFill>
        <p:spPr>
          <a:xfrm>
            <a:off x="6570464" y="3673889"/>
            <a:ext cx="4130133" cy="2726911"/>
          </a:xfrm>
          <a:prstGeom prst="rect">
            <a:avLst/>
          </a:prstGeom>
          <a:noFill/>
          <a:ln>
            <a:noFill/>
          </a:ln>
        </p:spPr>
      </p:pic>
      <p:pic>
        <p:nvPicPr>
          <p:cNvPr id="347" name="Google Shape;347;p4"/>
          <p:cNvPicPr preferRelativeResize="0"/>
          <p:nvPr/>
        </p:nvPicPr>
        <p:blipFill rotWithShape="1">
          <a:blip r:embed="rId5">
            <a:alphaModFix/>
          </a:blip>
          <a:srcRect/>
          <a:stretch/>
        </p:blipFill>
        <p:spPr>
          <a:xfrm>
            <a:off x="1802210" y="3688108"/>
            <a:ext cx="4130132" cy="2712692"/>
          </a:xfrm>
          <a:prstGeom prst="rect">
            <a:avLst/>
          </a:prstGeom>
          <a:noFill/>
          <a:ln>
            <a:noFill/>
          </a:ln>
        </p:spPr>
      </p:pic>
      <p:pic>
        <p:nvPicPr>
          <p:cNvPr id="348" name="Google Shape;348;p4"/>
          <p:cNvPicPr preferRelativeResize="0"/>
          <p:nvPr/>
        </p:nvPicPr>
        <p:blipFill rotWithShape="1">
          <a:blip r:embed="rId6">
            <a:alphaModFix/>
          </a:blip>
          <a:srcRect/>
          <a:stretch/>
        </p:blipFill>
        <p:spPr>
          <a:xfrm>
            <a:off x="4175919" y="6400801"/>
            <a:ext cx="4095242" cy="2666999"/>
          </a:xfrm>
          <a:prstGeom prst="rect">
            <a:avLst/>
          </a:prstGeom>
          <a:noFill/>
          <a:ln>
            <a:noFill/>
          </a:ln>
        </p:spPr>
      </p:pic>
      <p:pic>
        <p:nvPicPr>
          <p:cNvPr id="349" name="Google Shape;349;p4"/>
          <p:cNvPicPr preferRelativeResize="0"/>
          <p:nvPr/>
        </p:nvPicPr>
        <p:blipFill rotWithShape="1">
          <a:blip r:embed="rId7">
            <a:alphaModFix/>
          </a:blip>
          <a:srcRect/>
          <a:stretch/>
        </p:blipFill>
        <p:spPr>
          <a:xfrm>
            <a:off x="11338719" y="3733801"/>
            <a:ext cx="4095242" cy="2666999"/>
          </a:xfrm>
          <a:prstGeom prst="rect">
            <a:avLst/>
          </a:prstGeom>
          <a:noFill/>
          <a:ln>
            <a:noFill/>
          </a:ln>
        </p:spPr>
      </p:pic>
      <p:pic>
        <p:nvPicPr>
          <p:cNvPr id="350" name="Google Shape;350;p4"/>
          <p:cNvPicPr preferRelativeResize="0"/>
          <p:nvPr/>
        </p:nvPicPr>
        <p:blipFill rotWithShape="1">
          <a:blip r:embed="rId8">
            <a:alphaModFix/>
          </a:blip>
          <a:srcRect/>
          <a:stretch/>
        </p:blipFill>
        <p:spPr>
          <a:xfrm>
            <a:off x="8976519" y="6400801"/>
            <a:ext cx="4130133" cy="2666999"/>
          </a:xfrm>
          <a:prstGeom prst="rect">
            <a:avLst/>
          </a:prstGeom>
          <a:noFill/>
          <a:ln>
            <a:noFill/>
          </a:ln>
        </p:spPr>
      </p:pic>
      <p:grpSp>
        <p:nvGrpSpPr>
          <p:cNvPr id="351" name="Google Shape;351;p4"/>
          <p:cNvGrpSpPr/>
          <p:nvPr/>
        </p:nvGrpSpPr>
        <p:grpSpPr>
          <a:xfrm>
            <a:off x="1573149" y="2424949"/>
            <a:ext cx="13727969" cy="1200329"/>
            <a:chOff x="1642894" y="2119607"/>
            <a:chExt cx="13727969" cy="1200329"/>
          </a:xfrm>
        </p:grpSpPr>
        <p:sp>
          <p:nvSpPr>
            <p:cNvPr id="352" name="Google Shape;352;p4"/>
            <p:cNvSpPr/>
            <p:nvPr/>
          </p:nvSpPr>
          <p:spPr>
            <a:xfrm>
              <a:off x="2538868" y="2119607"/>
              <a:ext cx="1283199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dirty="0" err="1">
                  <a:solidFill>
                    <a:srgbClr val="FF0000"/>
                  </a:solidFill>
                  <a:latin typeface="Times New Roman"/>
                  <a:ea typeface="Times New Roman"/>
                  <a:cs typeface="Times New Roman"/>
                  <a:sym typeface="Times New Roman"/>
                </a:rPr>
                <a:t>Hãy</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nói</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về</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một</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số</a:t>
              </a:r>
              <a:r>
                <a:rPr lang="en-US" sz="3600" b="1" dirty="0">
                  <a:solidFill>
                    <a:srgbClr val="FF0000"/>
                  </a:solidFill>
                  <a:latin typeface="Times New Roman"/>
                  <a:ea typeface="Times New Roman"/>
                  <a:cs typeface="Times New Roman"/>
                  <a:sym typeface="Times New Roman"/>
                </a:rPr>
                <a:t> di </a:t>
              </a:r>
              <a:r>
                <a:rPr lang="en-US" sz="3600" b="1" dirty="0" err="1">
                  <a:solidFill>
                    <a:srgbClr val="FF0000"/>
                  </a:solidFill>
                  <a:latin typeface="Times New Roman"/>
                  <a:ea typeface="Times New Roman"/>
                  <a:cs typeface="Times New Roman"/>
                  <a:sym typeface="Times New Roman"/>
                </a:rPr>
                <a:t>tích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lịch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sử</a:t>
              </a:r>
              <a:r>
                <a:rPr lang="en-US" sz="3600" b="1" dirty="0">
                  <a:solidFill>
                    <a:srgbClr val="FF0000"/>
                  </a:solidFill>
                  <a:latin typeface="Times New Roman"/>
                  <a:ea typeface="Times New Roman"/>
                  <a:cs typeface="Times New Roman"/>
                  <a:sym typeface="Times New Roman"/>
                </a:rPr>
                <a:t> - </a:t>
              </a:r>
              <a:r>
                <a:rPr lang="en-US" sz="3600" b="1" dirty="0" err="1">
                  <a:solidFill>
                    <a:srgbClr val="FF0000"/>
                  </a:solidFill>
                  <a:latin typeface="Times New Roman"/>
                  <a:ea typeface="Times New Roman"/>
                  <a:cs typeface="Times New Roman"/>
                  <a:sym typeface="Times New Roman"/>
                </a:rPr>
                <a:t>văn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hóa</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hoặc</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cảnh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quan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thiên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nhiên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của</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đất</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nước</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Việt</a:t>
              </a:r>
              <a:r>
                <a:rPr lang="en-US" sz="3600" b="1" dirty="0">
                  <a:solidFill>
                    <a:srgbClr val="FF0000"/>
                  </a:solidFill>
                  <a:latin typeface="Times New Roman"/>
                  <a:ea typeface="Times New Roman"/>
                  <a:cs typeface="Times New Roman"/>
                  <a:sym typeface="Times New Roman"/>
                </a:rPr>
                <a:t> Nam.</a:t>
              </a:r>
              <a:endParaRPr dirty="0"/>
            </a:p>
          </p:txBody>
        </p:sp>
        <p:pic>
          <p:nvPicPr>
            <p:cNvPr id="353" name="Google Shape;353;p4"/>
            <p:cNvPicPr preferRelativeResize="0"/>
            <p:nvPr/>
          </p:nvPicPr>
          <p:blipFill rotWithShape="1">
            <a:blip r:embed="rId9">
              <a:alphaModFix/>
            </a:blip>
            <a:srcRect l="13976" t="8233" b="9432"/>
            <a:stretch/>
          </p:blipFill>
          <p:spPr>
            <a:xfrm>
              <a:off x="1642894" y="2474238"/>
              <a:ext cx="895975" cy="833225"/>
            </a:xfrm>
            <a:prstGeom prst="rect">
              <a:avLst/>
            </a:prstGeom>
            <a:noFill/>
            <a:ln>
              <a:noFill/>
            </a:ln>
          </p:spPr>
        </p:pic>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500"/>
                                        <p:tgtEl>
                                          <p:spTgt spid="3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7"/>
                                        </p:tgtEl>
                                        <p:attrNameLst>
                                          <p:attrName>style.visibility</p:attrName>
                                        </p:attrNameLst>
                                      </p:cBhvr>
                                      <p:to>
                                        <p:strVal val="visible"/>
                                      </p:to>
                                    </p:set>
                                    <p:animEffect transition="in" filter="fade">
                                      <p:cBhvr>
                                        <p:cTn id="17" dur="500"/>
                                        <p:tgtEl>
                                          <p:spTgt spid="347"/>
                                        </p:tgtEl>
                                      </p:cBhvr>
                                    </p:animEffect>
                                  </p:childTnLst>
                                </p:cTn>
                              </p:par>
                              <p:par>
                                <p:cTn id="18" presetID="10" presetClass="entr" presetSubtype="0" fill="hold" nodeType="withEffect">
                                  <p:stCondLst>
                                    <p:cond delay="0"/>
                                  </p:stCondLst>
                                  <p:childTnLst>
                                    <p:set>
                                      <p:cBhvr>
                                        <p:cTn id="19" dur="1" fill="hold">
                                          <p:stCondLst>
                                            <p:cond delay="0"/>
                                          </p:stCondLst>
                                        </p:cTn>
                                        <p:tgtEl>
                                          <p:spTgt spid="346"/>
                                        </p:tgtEl>
                                        <p:attrNameLst>
                                          <p:attrName>style.visibility</p:attrName>
                                        </p:attrNameLst>
                                      </p:cBhvr>
                                      <p:to>
                                        <p:strVal val="visible"/>
                                      </p:to>
                                    </p:set>
                                    <p:animEffect transition="in" filter="fade">
                                      <p:cBhvr>
                                        <p:cTn id="20" dur="500"/>
                                        <p:tgtEl>
                                          <p:spTgt spid="346"/>
                                        </p:tgtEl>
                                      </p:cBhvr>
                                    </p:animEffect>
                                  </p:childTnLst>
                                </p:cTn>
                              </p:par>
                              <p:par>
                                <p:cTn id="21" presetID="10" presetClass="entr" presetSubtype="0" fill="hold" nodeType="withEffect">
                                  <p:stCondLst>
                                    <p:cond delay="0"/>
                                  </p:stCondLst>
                                  <p:childTnLst>
                                    <p:set>
                                      <p:cBhvr>
                                        <p:cTn id="22" dur="1" fill="hold">
                                          <p:stCondLst>
                                            <p:cond delay="0"/>
                                          </p:stCondLst>
                                        </p:cTn>
                                        <p:tgtEl>
                                          <p:spTgt spid="349"/>
                                        </p:tgtEl>
                                        <p:attrNameLst>
                                          <p:attrName>style.visibility</p:attrName>
                                        </p:attrNameLst>
                                      </p:cBhvr>
                                      <p:to>
                                        <p:strVal val="visible"/>
                                      </p:to>
                                    </p:set>
                                    <p:animEffect transition="in" filter="fade">
                                      <p:cBhvr>
                                        <p:cTn id="23" dur="500"/>
                                        <p:tgtEl>
                                          <p:spTgt spid="349"/>
                                        </p:tgtEl>
                                      </p:cBhvr>
                                    </p:animEffect>
                                  </p:childTnLst>
                                </p:cTn>
                              </p:par>
                              <p:par>
                                <p:cTn id="24" presetID="10" presetClass="entr" presetSubtype="0" fill="hold" nodeType="withEffect">
                                  <p:stCondLst>
                                    <p:cond delay="0"/>
                                  </p:stCondLst>
                                  <p:childTnLst>
                                    <p:set>
                                      <p:cBhvr>
                                        <p:cTn id="25" dur="1" fill="hold">
                                          <p:stCondLst>
                                            <p:cond delay="0"/>
                                          </p:stCondLst>
                                        </p:cTn>
                                        <p:tgtEl>
                                          <p:spTgt spid="348"/>
                                        </p:tgtEl>
                                        <p:attrNameLst>
                                          <p:attrName>style.visibility</p:attrName>
                                        </p:attrNameLst>
                                      </p:cBhvr>
                                      <p:to>
                                        <p:strVal val="visible"/>
                                      </p:to>
                                    </p:set>
                                    <p:animEffect transition="in" filter="fade">
                                      <p:cBhvr>
                                        <p:cTn id="26" dur="500"/>
                                        <p:tgtEl>
                                          <p:spTgt spid="348"/>
                                        </p:tgtEl>
                                      </p:cBhvr>
                                    </p:animEffect>
                                  </p:childTnLst>
                                </p:cTn>
                              </p:par>
                              <p:par>
                                <p:cTn id="27" presetID="10" presetClass="entr" presetSubtype="0" fill="hold" nodeType="withEffect">
                                  <p:stCondLst>
                                    <p:cond delay="0"/>
                                  </p:stCondLst>
                                  <p:childTnLst>
                                    <p:set>
                                      <p:cBhvr>
                                        <p:cTn id="28" dur="1" fill="hold">
                                          <p:stCondLst>
                                            <p:cond delay="0"/>
                                          </p:stCondLst>
                                        </p:cTn>
                                        <p:tgtEl>
                                          <p:spTgt spid="350"/>
                                        </p:tgtEl>
                                        <p:attrNameLst>
                                          <p:attrName>style.visibility</p:attrName>
                                        </p:attrNameLst>
                                      </p:cBhvr>
                                      <p:to>
                                        <p:strVal val="visible"/>
                                      </p:to>
                                    </p:set>
                                    <p:animEffect transition="in" filter="fade">
                                      <p:cBhvr>
                                        <p:cTn id="29" dur="5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7"/>
        <p:cNvGrpSpPr/>
        <p:nvPr/>
      </p:nvGrpSpPr>
      <p:grpSpPr>
        <a:xfrm>
          <a:off x="0" y="0"/>
          <a:ext cx="0" cy="0"/>
          <a:chOff x="0" y="0"/>
          <a:chExt cx="0" cy="0"/>
        </a:xfrm>
      </p:grpSpPr>
      <p:grpSp>
        <p:nvGrpSpPr>
          <p:cNvPr id="358" name="Google Shape;358;p5"/>
          <p:cNvGrpSpPr/>
          <p:nvPr/>
        </p:nvGrpSpPr>
        <p:grpSpPr>
          <a:xfrm>
            <a:off x="1802210" y="575463"/>
            <a:ext cx="12672219" cy="1097795"/>
            <a:chOff x="1802210" y="575463"/>
            <a:chExt cx="12672219" cy="1097795"/>
          </a:xfrm>
        </p:grpSpPr>
        <p:grpSp>
          <p:nvGrpSpPr>
            <p:cNvPr id="359" name="Google Shape;359;p5"/>
            <p:cNvGrpSpPr/>
            <p:nvPr/>
          </p:nvGrpSpPr>
          <p:grpSpPr>
            <a:xfrm>
              <a:off x="6151268" y="575463"/>
              <a:ext cx="3974101" cy="523220"/>
              <a:chOff x="5987551" y="636422"/>
              <a:chExt cx="3907046" cy="523220"/>
            </a:xfrm>
          </p:grpSpPr>
          <p:sp>
            <p:nvSpPr>
              <p:cNvPr id="362" name="Google Shape;362;p5"/>
              <p:cNvSpPr txBox="1"/>
              <p:nvPr/>
            </p:nvSpPr>
            <p:spPr>
              <a:xfrm>
                <a:off x="5987551" y="636422"/>
                <a:ext cx="39070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TỰ NHIÊN VÀ XÃ HỘI</a:t>
                </a:r>
                <a:endParaRPr/>
              </a:p>
            </p:txBody>
          </p:sp>
          <p:cxnSp>
            <p:nvCxnSpPr>
              <p:cNvPr id="363" name="Google Shape;363;p5"/>
              <p:cNvCxnSpPr/>
              <p:nvPr/>
            </p:nvCxnSpPr>
            <p:spPr>
              <a:xfrm>
                <a:off x="6143131" y="1136154"/>
                <a:ext cx="3595885"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364" name="Google Shape;364;p5"/>
            <p:cNvSpPr txBox="1"/>
            <p:nvPr/>
          </p:nvSpPr>
          <p:spPr>
            <a:xfrm>
              <a:off x="1802210" y="1097280"/>
              <a:ext cx="12672219"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Bài  11: DI TÍCH  LỊCH SỬ - VĂN HÓA VÀ CẢNH QUAN THIÊN NHIÊN (T1)</a:t>
              </a:r>
              <a:endParaRPr/>
            </a:p>
          </p:txBody>
        </p:sp>
      </p:grpSp>
      <p:sp>
        <p:nvSpPr>
          <p:cNvPr id="365" name="Google Shape;365;p5"/>
          <p:cNvSpPr/>
          <p:nvPr/>
        </p:nvSpPr>
        <p:spPr>
          <a:xfrm>
            <a:off x="1573149" y="1524000"/>
            <a:ext cx="1408992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a:solidFill>
                  <a:srgbClr val="FF0066"/>
                </a:solidFill>
                <a:latin typeface="Times New Roman"/>
                <a:ea typeface="Times New Roman"/>
                <a:cs typeface="Times New Roman"/>
                <a:sym typeface="Times New Roman"/>
              </a:rPr>
              <a:t>1. Tìm hiểu một số di tích lịch sử - văn hóa hoặc cảnh quan thiên nhiên ở địa phương.</a:t>
            </a:r>
            <a:endParaRPr/>
          </a:p>
        </p:txBody>
      </p:sp>
      <p:pic>
        <p:nvPicPr>
          <p:cNvPr id="366" name="Google Shape;366;p5"/>
          <p:cNvPicPr preferRelativeResize="0"/>
          <p:nvPr/>
        </p:nvPicPr>
        <p:blipFill rotWithShape="1">
          <a:blip r:embed="rId4">
            <a:alphaModFix/>
          </a:blip>
          <a:srcRect/>
          <a:stretch/>
        </p:blipFill>
        <p:spPr>
          <a:xfrm>
            <a:off x="289719" y="4038600"/>
            <a:ext cx="5616906" cy="4724400"/>
          </a:xfrm>
          <a:prstGeom prst="rect">
            <a:avLst/>
          </a:prstGeom>
          <a:noFill/>
          <a:ln>
            <a:noFill/>
          </a:ln>
        </p:spPr>
      </p:pic>
      <p:grpSp>
        <p:nvGrpSpPr>
          <p:cNvPr id="367" name="Google Shape;367;p5"/>
          <p:cNvGrpSpPr/>
          <p:nvPr/>
        </p:nvGrpSpPr>
        <p:grpSpPr>
          <a:xfrm>
            <a:off x="1573149" y="2499593"/>
            <a:ext cx="13727969" cy="1200329"/>
            <a:chOff x="1642894" y="2362200"/>
            <a:chExt cx="13727969" cy="1200329"/>
          </a:xfrm>
        </p:grpSpPr>
        <p:sp>
          <p:nvSpPr>
            <p:cNvPr id="368" name="Google Shape;368;p5"/>
            <p:cNvSpPr/>
            <p:nvPr/>
          </p:nvSpPr>
          <p:spPr>
            <a:xfrm>
              <a:off x="2538868" y="2362200"/>
              <a:ext cx="1283199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dirty="0" err="1">
                  <a:solidFill>
                    <a:srgbClr val="FF0000"/>
                  </a:solidFill>
                  <a:latin typeface="Times New Roman"/>
                  <a:ea typeface="Times New Roman"/>
                  <a:cs typeface="Times New Roman"/>
                  <a:sym typeface="Times New Roman"/>
                </a:rPr>
                <a:t>Hãy</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nói</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về</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một</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số</a:t>
              </a:r>
              <a:r>
                <a:rPr lang="en-US" sz="3600" b="1" dirty="0">
                  <a:solidFill>
                    <a:srgbClr val="FF0000"/>
                  </a:solidFill>
                  <a:latin typeface="Times New Roman"/>
                  <a:ea typeface="Times New Roman"/>
                  <a:cs typeface="Times New Roman"/>
                  <a:sym typeface="Times New Roman"/>
                </a:rPr>
                <a:t> di </a:t>
              </a:r>
              <a:r>
                <a:rPr lang="en-US" sz="3600" b="1" dirty="0" err="1">
                  <a:solidFill>
                    <a:srgbClr val="FF0000"/>
                  </a:solidFill>
                  <a:latin typeface="Times New Roman"/>
                  <a:ea typeface="Times New Roman"/>
                  <a:cs typeface="Times New Roman"/>
                  <a:sym typeface="Times New Roman"/>
                </a:rPr>
                <a:t>tích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lịch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sử</a:t>
              </a:r>
              <a:r>
                <a:rPr lang="en-US" sz="3600" b="1" dirty="0">
                  <a:solidFill>
                    <a:srgbClr val="FF0000"/>
                  </a:solidFill>
                  <a:latin typeface="Times New Roman"/>
                  <a:ea typeface="Times New Roman"/>
                  <a:cs typeface="Times New Roman"/>
                  <a:sym typeface="Times New Roman"/>
                </a:rPr>
                <a:t> - </a:t>
              </a:r>
              <a:r>
                <a:rPr lang="en-US" sz="3600" b="1" dirty="0" err="1">
                  <a:solidFill>
                    <a:srgbClr val="FF0000"/>
                  </a:solidFill>
                  <a:latin typeface="Times New Roman"/>
                  <a:ea typeface="Times New Roman"/>
                  <a:cs typeface="Times New Roman"/>
                  <a:sym typeface="Times New Roman"/>
                </a:rPr>
                <a:t>văn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hóa</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hoặc</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cảnh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quan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thiên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nhiên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của</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đất</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nước</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Việt</a:t>
              </a:r>
              <a:r>
                <a:rPr lang="en-US" sz="3600" b="1" dirty="0">
                  <a:solidFill>
                    <a:srgbClr val="FF0000"/>
                  </a:solidFill>
                  <a:latin typeface="Times New Roman"/>
                  <a:ea typeface="Times New Roman"/>
                  <a:cs typeface="Times New Roman"/>
                  <a:sym typeface="Times New Roman"/>
                </a:rPr>
                <a:t> Nam.</a:t>
              </a:r>
              <a:endParaRPr dirty="0"/>
            </a:p>
          </p:txBody>
        </p:sp>
        <p:pic>
          <p:nvPicPr>
            <p:cNvPr id="369" name="Google Shape;369;p5"/>
            <p:cNvPicPr preferRelativeResize="0"/>
            <p:nvPr/>
          </p:nvPicPr>
          <p:blipFill rotWithShape="1">
            <a:blip r:embed="rId5">
              <a:alphaModFix/>
            </a:blip>
            <a:srcRect l="13976" t="8233" b="9432"/>
            <a:stretch/>
          </p:blipFill>
          <p:spPr>
            <a:xfrm>
              <a:off x="1642894" y="2474238"/>
              <a:ext cx="895975" cy="833225"/>
            </a:xfrm>
            <a:prstGeom prst="rect">
              <a:avLst/>
            </a:prstGeom>
            <a:noFill/>
            <a:ln>
              <a:noFill/>
            </a:ln>
          </p:spPr>
        </p:pic>
      </p:grpSp>
      <p:sp>
        <p:nvSpPr>
          <p:cNvPr id="370" name="Google Shape;370;p5"/>
          <p:cNvSpPr/>
          <p:nvPr/>
        </p:nvSpPr>
        <p:spPr>
          <a:xfrm>
            <a:off x="6157119" y="3837087"/>
            <a:ext cx="9967119" cy="5078313"/>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0000CC"/>
                </a:solidFill>
                <a:latin typeface="Times New Roman"/>
                <a:ea typeface="Times New Roman"/>
                <a:cs typeface="Times New Roman"/>
                <a:sym typeface="Times New Roman"/>
              </a:rPr>
              <a:t>     Đây là Văn Miếu-Quốc Tử Giám ở Thủ đô Hà Nội. Văn Miếu - Quốc Tử Giám, Hà Nội. Là quần thể di tích đa dạng và phong phú hàng đầu của thành phố Hà Nội. Nơi đây thờ Khổng Tử và thầy giáo Chu Văn An. Quốc Tử Giám được coi là trường đại học đầu tiên của Việt Nam. Mỗi dịp Tết đến Xuân về, mọi người thường lên đây để xin chữ đầu năm với mong muốn mình trong năm mới sẽ học hành đỗ đạt và giỏi giang hơn.</a:t>
            </a:r>
            <a:endParaRPr sz="3600" b="1">
              <a:solidFill>
                <a:srgbClr val="0000CC"/>
              </a:solidFill>
              <a:latin typeface="Times New Roman"/>
              <a:ea typeface="Times New Roman"/>
              <a:cs typeface="Times New Roman"/>
              <a:sym typeface="Times New Roman"/>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500"/>
                                        <p:tgtEl>
                                          <p:spTgt spid="3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0"/>
                                        </p:tgtEl>
                                        <p:attrNameLst>
                                          <p:attrName>style.visibility</p:attrName>
                                        </p:attrNameLst>
                                      </p:cBhvr>
                                      <p:to>
                                        <p:strVal val="visible"/>
                                      </p:to>
                                    </p:set>
                                    <p:animEffect transition="in" filter="fade">
                                      <p:cBhvr>
                                        <p:cTn id="12" dur="5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4"/>
        <p:cNvGrpSpPr/>
        <p:nvPr/>
      </p:nvGrpSpPr>
      <p:grpSpPr>
        <a:xfrm>
          <a:off x="0" y="0"/>
          <a:ext cx="0" cy="0"/>
          <a:chOff x="0" y="0"/>
          <a:chExt cx="0" cy="0"/>
        </a:xfrm>
      </p:grpSpPr>
      <p:pic>
        <p:nvPicPr>
          <p:cNvPr id="375" name="Google Shape;375;p6"/>
          <p:cNvPicPr preferRelativeResize="0"/>
          <p:nvPr/>
        </p:nvPicPr>
        <p:blipFill rotWithShape="1">
          <a:blip r:embed="rId4">
            <a:alphaModFix/>
          </a:blip>
          <a:srcRect/>
          <a:stretch/>
        </p:blipFill>
        <p:spPr>
          <a:xfrm>
            <a:off x="289719" y="4191000"/>
            <a:ext cx="5616906" cy="4236692"/>
          </a:xfrm>
          <a:prstGeom prst="rect">
            <a:avLst/>
          </a:prstGeom>
          <a:noFill/>
          <a:ln>
            <a:noFill/>
          </a:ln>
        </p:spPr>
      </p:pic>
      <p:grpSp>
        <p:nvGrpSpPr>
          <p:cNvPr id="376" name="Google Shape;376;p6"/>
          <p:cNvGrpSpPr/>
          <p:nvPr/>
        </p:nvGrpSpPr>
        <p:grpSpPr>
          <a:xfrm>
            <a:off x="1802210" y="575463"/>
            <a:ext cx="12672219" cy="1097795"/>
            <a:chOff x="1802210" y="575463"/>
            <a:chExt cx="12672219" cy="1097795"/>
          </a:xfrm>
        </p:grpSpPr>
        <p:grpSp>
          <p:nvGrpSpPr>
            <p:cNvPr id="377" name="Google Shape;377;p6"/>
            <p:cNvGrpSpPr/>
            <p:nvPr/>
          </p:nvGrpSpPr>
          <p:grpSpPr>
            <a:xfrm>
              <a:off x="6151268" y="575463"/>
              <a:ext cx="3974101" cy="523220"/>
              <a:chOff x="5987551" y="636422"/>
              <a:chExt cx="3907046" cy="523220"/>
            </a:xfrm>
          </p:grpSpPr>
          <p:sp>
            <p:nvSpPr>
              <p:cNvPr id="380" name="Google Shape;380;p6"/>
              <p:cNvSpPr txBox="1"/>
              <p:nvPr/>
            </p:nvSpPr>
            <p:spPr>
              <a:xfrm>
                <a:off x="5987551" y="636422"/>
                <a:ext cx="39070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TỰ NHIÊN VÀ XÃ HỘI</a:t>
                </a:r>
                <a:endParaRPr/>
              </a:p>
            </p:txBody>
          </p:sp>
          <p:cxnSp>
            <p:nvCxnSpPr>
              <p:cNvPr id="381" name="Google Shape;381;p6"/>
              <p:cNvCxnSpPr/>
              <p:nvPr/>
            </p:nvCxnSpPr>
            <p:spPr>
              <a:xfrm>
                <a:off x="6143131" y="1136154"/>
                <a:ext cx="3595885"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382" name="Google Shape;382;p6"/>
            <p:cNvSpPr txBox="1"/>
            <p:nvPr/>
          </p:nvSpPr>
          <p:spPr>
            <a:xfrm>
              <a:off x="1802210" y="1097280"/>
              <a:ext cx="12672219"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Bài  11: DI TÍCH  LỊCH SỬ - VĂN HÓA VÀ CẢNH QUAN THIÊN NHIÊN (T1)</a:t>
              </a:r>
              <a:endParaRPr/>
            </a:p>
          </p:txBody>
        </p:sp>
      </p:grpSp>
      <p:sp>
        <p:nvSpPr>
          <p:cNvPr id="383" name="Google Shape;383;p6"/>
          <p:cNvSpPr/>
          <p:nvPr/>
        </p:nvSpPr>
        <p:spPr>
          <a:xfrm>
            <a:off x="1573149" y="1524000"/>
            <a:ext cx="1408992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a:solidFill>
                  <a:srgbClr val="FF0066"/>
                </a:solidFill>
                <a:latin typeface="Times New Roman"/>
                <a:ea typeface="Times New Roman"/>
                <a:cs typeface="Times New Roman"/>
                <a:sym typeface="Times New Roman"/>
              </a:rPr>
              <a:t>1. Tìm hiểu một số di tích lịch sử - văn hóa hoặc cảnh quan thiên nhiên ở địa phương.</a:t>
            </a:r>
            <a:endParaRPr/>
          </a:p>
        </p:txBody>
      </p:sp>
      <p:grpSp>
        <p:nvGrpSpPr>
          <p:cNvPr id="384" name="Google Shape;384;p6"/>
          <p:cNvGrpSpPr/>
          <p:nvPr/>
        </p:nvGrpSpPr>
        <p:grpSpPr>
          <a:xfrm>
            <a:off x="1573149" y="2499593"/>
            <a:ext cx="13727969" cy="1200329"/>
            <a:chOff x="1642894" y="2362200"/>
            <a:chExt cx="13727969" cy="1200329"/>
          </a:xfrm>
        </p:grpSpPr>
        <p:sp>
          <p:nvSpPr>
            <p:cNvPr id="385" name="Google Shape;385;p6"/>
            <p:cNvSpPr/>
            <p:nvPr/>
          </p:nvSpPr>
          <p:spPr>
            <a:xfrm>
              <a:off x="2538868" y="2362200"/>
              <a:ext cx="1283199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FF0000"/>
                  </a:solidFill>
                  <a:latin typeface="Times New Roman"/>
                  <a:ea typeface="Times New Roman"/>
                  <a:cs typeface="Times New Roman"/>
                  <a:sym typeface="Times New Roman"/>
                </a:rPr>
                <a:t>Hãy nói về một số di tích lịch sử - văn hóa hoặc cảnh quan thiên nhiên của đất nước Việt Nam.</a:t>
              </a:r>
              <a:endParaRPr/>
            </a:p>
          </p:txBody>
        </p:sp>
        <p:pic>
          <p:nvPicPr>
            <p:cNvPr id="386" name="Google Shape;386;p6"/>
            <p:cNvPicPr preferRelativeResize="0"/>
            <p:nvPr/>
          </p:nvPicPr>
          <p:blipFill rotWithShape="1">
            <a:blip r:embed="rId5">
              <a:alphaModFix/>
            </a:blip>
            <a:srcRect l="13976" t="8233" b="9432"/>
            <a:stretch/>
          </p:blipFill>
          <p:spPr>
            <a:xfrm>
              <a:off x="1642894" y="2474238"/>
              <a:ext cx="895975" cy="833225"/>
            </a:xfrm>
            <a:prstGeom prst="rect">
              <a:avLst/>
            </a:prstGeom>
            <a:noFill/>
            <a:ln>
              <a:noFill/>
            </a:ln>
          </p:spPr>
        </p:pic>
      </p:grpSp>
      <p:sp>
        <p:nvSpPr>
          <p:cNvPr id="387" name="Google Shape;387;p6"/>
          <p:cNvSpPr/>
          <p:nvPr/>
        </p:nvSpPr>
        <p:spPr>
          <a:xfrm>
            <a:off x="6157119" y="3837087"/>
            <a:ext cx="9967119" cy="5078313"/>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0000CC"/>
                </a:solidFill>
                <a:latin typeface="Times New Roman"/>
                <a:ea typeface="Times New Roman"/>
                <a:cs typeface="Times New Roman"/>
                <a:sym typeface="Times New Roman"/>
              </a:rPr>
              <a:t>     Phố cổ Hội An, Quảng Nam. Là một đô thị cổ nằm ở hạ lưu sông Thu Bồn, thuộc vùng đồng bằng ven biển tỉnh Quảng Nam. Đây là nơi lưu giữ được gần như nguyên vẹn với hơn 1000 di tích kiến trúc từ phố xá, nhà cửa, hội quán, đình, chùa, miếu, nhà thờ tộc, giếng cổ… đến các món ăn truyền thống. Ngày 4 tháng 12, UNESCO đã công nhận đô thị cổ Hội An là một di sản văn hóa thế giới.</a:t>
            </a:r>
            <a:endParaRPr sz="3600" b="1">
              <a:solidFill>
                <a:srgbClr val="0000CC"/>
              </a:solidFill>
              <a:latin typeface="Times New Roman"/>
              <a:ea typeface="Times New Roman"/>
              <a:cs typeface="Times New Roman"/>
              <a:sym typeface="Times New Roman"/>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500"/>
                                        <p:tgtEl>
                                          <p:spTgt spid="3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7"/>
                                        </p:tgtEl>
                                        <p:attrNameLst>
                                          <p:attrName>style.visibility</p:attrName>
                                        </p:attrNameLst>
                                      </p:cBhvr>
                                      <p:to>
                                        <p:strVal val="visible"/>
                                      </p:to>
                                    </p:set>
                                    <p:animEffect transition="in" filter="fade">
                                      <p:cBhvr>
                                        <p:cTn id="12" dur="5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1"/>
        <p:cNvGrpSpPr/>
        <p:nvPr/>
      </p:nvGrpSpPr>
      <p:grpSpPr>
        <a:xfrm>
          <a:off x="0" y="0"/>
          <a:ext cx="0" cy="0"/>
          <a:chOff x="0" y="0"/>
          <a:chExt cx="0" cy="0"/>
        </a:xfrm>
      </p:grpSpPr>
      <p:pic>
        <p:nvPicPr>
          <p:cNvPr id="392" name="Google Shape;392;p7"/>
          <p:cNvPicPr preferRelativeResize="0"/>
          <p:nvPr/>
        </p:nvPicPr>
        <p:blipFill rotWithShape="1">
          <a:blip r:embed="rId4">
            <a:alphaModFix/>
          </a:blip>
          <a:srcRect/>
          <a:stretch/>
        </p:blipFill>
        <p:spPr>
          <a:xfrm>
            <a:off x="289719" y="4191000"/>
            <a:ext cx="5616906" cy="4236692"/>
          </a:xfrm>
          <a:prstGeom prst="rect">
            <a:avLst/>
          </a:prstGeom>
          <a:noFill/>
          <a:ln>
            <a:noFill/>
          </a:ln>
        </p:spPr>
      </p:pic>
      <p:grpSp>
        <p:nvGrpSpPr>
          <p:cNvPr id="393" name="Google Shape;393;p7"/>
          <p:cNvGrpSpPr/>
          <p:nvPr/>
        </p:nvGrpSpPr>
        <p:grpSpPr>
          <a:xfrm>
            <a:off x="1802210" y="407514"/>
            <a:ext cx="12672219" cy="1116456"/>
            <a:chOff x="1802210" y="351531"/>
            <a:chExt cx="12672219" cy="1116456"/>
          </a:xfrm>
        </p:grpSpPr>
        <p:grpSp>
          <p:nvGrpSpPr>
            <p:cNvPr id="394" name="Google Shape;394;p7"/>
            <p:cNvGrpSpPr/>
            <p:nvPr/>
          </p:nvGrpSpPr>
          <p:grpSpPr>
            <a:xfrm>
              <a:off x="6151268" y="351531"/>
              <a:ext cx="3974101" cy="523220"/>
              <a:chOff x="5987551" y="412490"/>
              <a:chExt cx="3907046" cy="523220"/>
            </a:xfrm>
          </p:grpSpPr>
          <p:sp>
            <p:nvSpPr>
              <p:cNvPr id="397" name="Google Shape;397;p7"/>
              <p:cNvSpPr txBox="1"/>
              <p:nvPr/>
            </p:nvSpPr>
            <p:spPr>
              <a:xfrm>
                <a:off x="5987551" y="412490"/>
                <a:ext cx="39070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66"/>
                    </a:solidFill>
                    <a:latin typeface="Times New Roman"/>
                    <a:ea typeface="Times New Roman"/>
                    <a:cs typeface="Times New Roman"/>
                    <a:sym typeface="Times New Roman"/>
                  </a:rPr>
                  <a:t>TỰ NHIÊN VÀ XÃ HỘI</a:t>
                </a:r>
                <a:endParaRPr dirty="0"/>
              </a:p>
            </p:txBody>
          </p:sp>
          <p:cxnSp>
            <p:nvCxnSpPr>
              <p:cNvPr id="398" name="Google Shape;398;p7"/>
              <p:cNvCxnSpPr/>
              <p:nvPr/>
            </p:nvCxnSpPr>
            <p:spPr>
              <a:xfrm>
                <a:off x="6143131" y="893561"/>
                <a:ext cx="3595885"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399" name="Google Shape;399;p7"/>
            <p:cNvSpPr txBox="1"/>
            <p:nvPr/>
          </p:nvSpPr>
          <p:spPr>
            <a:xfrm>
              <a:off x="1802210" y="892009"/>
              <a:ext cx="12672219"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dirty="0" err="1">
                  <a:solidFill>
                    <a:srgbClr val="0000CC"/>
                  </a:solidFill>
                  <a:latin typeface="Times New Roman"/>
                  <a:ea typeface="Times New Roman"/>
                  <a:cs typeface="Times New Roman"/>
                  <a:sym typeface="Times New Roman"/>
                </a:rPr>
                <a:t>Bài</a:t>
              </a:r>
              <a:r>
                <a:rPr lang="en-US" sz="2800" b="1" dirty="0">
                  <a:solidFill>
                    <a:srgbClr val="0000CC"/>
                  </a:solidFill>
                  <a:latin typeface="Times New Roman"/>
                  <a:ea typeface="Times New Roman"/>
                  <a:cs typeface="Times New Roman"/>
                  <a:sym typeface="Times New Roman"/>
                </a:rPr>
                <a:t>  11: DI TÍCH  LỊCH SỬ - VĂN HÓA VÀ CẢNH QUAN THIÊN NHIÊN (T1)</a:t>
              </a:r>
              <a:endParaRPr dirty="0"/>
            </a:p>
          </p:txBody>
        </p:sp>
      </p:grpSp>
      <p:sp>
        <p:nvSpPr>
          <p:cNvPr id="400" name="Google Shape;400;p7"/>
          <p:cNvSpPr/>
          <p:nvPr/>
        </p:nvSpPr>
        <p:spPr>
          <a:xfrm>
            <a:off x="1573149" y="1524000"/>
            <a:ext cx="1408992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a:solidFill>
                  <a:srgbClr val="FF0066"/>
                </a:solidFill>
                <a:latin typeface="Times New Roman"/>
                <a:ea typeface="Times New Roman"/>
                <a:cs typeface="Times New Roman"/>
                <a:sym typeface="Times New Roman"/>
              </a:rPr>
              <a:t>1. Tìm hiểu một số di tích lịch sử - văn hóa hoặc cảnh quan thiên nhiên ở địa phương.</a:t>
            </a:r>
            <a:endParaRPr/>
          </a:p>
        </p:txBody>
      </p:sp>
      <p:grpSp>
        <p:nvGrpSpPr>
          <p:cNvPr id="401" name="Google Shape;401;p7"/>
          <p:cNvGrpSpPr/>
          <p:nvPr/>
        </p:nvGrpSpPr>
        <p:grpSpPr>
          <a:xfrm>
            <a:off x="1573149" y="2742186"/>
            <a:ext cx="13727969" cy="1200329"/>
            <a:chOff x="1642894" y="2362200"/>
            <a:chExt cx="13727969" cy="1200329"/>
          </a:xfrm>
        </p:grpSpPr>
        <p:sp>
          <p:nvSpPr>
            <p:cNvPr id="402" name="Google Shape;402;p7"/>
            <p:cNvSpPr/>
            <p:nvPr/>
          </p:nvSpPr>
          <p:spPr>
            <a:xfrm>
              <a:off x="2538868" y="2362200"/>
              <a:ext cx="1283199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dirty="0" err="1">
                  <a:solidFill>
                    <a:srgbClr val="FF0000"/>
                  </a:solidFill>
                  <a:latin typeface="Times New Roman"/>
                  <a:ea typeface="Times New Roman"/>
                  <a:cs typeface="Times New Roman"/>
                  <a:sym typeface="Times New Roman"/>
                </a:rPr>
                <a:t>Hãy</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nói</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về</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một</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số</a:t>
              </a:r>
              <a:r>
                <a:rPr lang="en-US" sz="3600" b="1" dirty="0">
                  <a:solidFill>
                    <a:srgbClr val="FF0000"/>
                  </a:solidFill>
                  <a:latin typeface="Times New Roman"/>
                  <a:ea typeface="Times New Roman"/>
                  <a:cs typeface="Times New Roman"/>
                  <a:sym typeface="Times New Roman"/>
                </a:rPr>
                <a:t> di </a:t>
              </a:r>
              <a:r>
                <a:rPr lang="en-US" sz="3600" b="1" dirty="0" err="1">
                  <a:solidFill>
                    <a:srgbClr val="FF0000"/>
                  </a:solidFill>
                  <a:latin typeface="Times New Roman"/>
                  <a:ea typeface="Times New Roman"/>
                  <a:cs typeface="Times New Roman"/>
                  <a:sym typeface="Times New Roman"/>
                </a:rPr>
                <a:t>tích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lịch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sử</a:t>
              </a:r>
              <a:r>
                <a:rPr lang="en-US" sz="3600" b="1" dirty="0">
                  <a:solidFill>
                    <a:srgbClr val="FF0000"/>
                  </a:solidFill>
                  <a:latin typeface="Times New Roman"/>
                  <a:ea typeface="Times New Roman"/>
                  <a:cs typeface="Times New Roman"/>
                  <a:sym typeface="Times New Roman"/>
                </a:rPr>
                <a:t> - </a:t>
              </a:r>
              <a:r>
                <a:rPr lang="en-US" sz="3600" b="1" dirty="0" err="1">
                  <a:solidFill>
                    <a:srgbClr val="FF0000"/>
                  </a:solidFill>
                  <a:latin typeface="Times New Roman"/>
                  <a:ea typeface="Times New Roman"/>
                  <a:cs typeface="Times New Roman"/>
                  <a:sym typeface="Times New Roman"/>
                </a:rPr>
                <a:t>văn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hóa</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hoặc</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cảnh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quan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thiên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nhiên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của</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đất</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nước</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Việt</a:t>
              </a:r>
              <a:r>
                <a:rPr lang="en-US" sz="3600" b="1" dirty="0">
                  <a:solidFill>
                    <a:srgbClr val="FF0000"/>
                  </a:solidFill>
                  <a:latin typeface="Times New Roman"/>
                  <a:ea typeface="Times New Roman"/>
                  <a:cs typeface="Times New Roman"/>
                  <a:sym typeface="Times New Roman"/>
                </a:rPr>
                <a:t> Nam.</a:t>
              </a:r>
              <a:endParaRPr dirty="0"/>
            </a:p>
          </p:txBody>
        </p:sp>
        <p:pic>
          <p:nvPicPr>
            <p:cNvPr id="403" name="Google Shape;403;p7"/>
            <p:cNvPicPr preferRelativeResize="0"/>
            <p:nvPr/>
          </p:nvPicPr>
          <p:blipFill rotWithShape="1">
            <a:blip r:embed="rId5">
              <a:alphaModFix/>
            </a:blip>
            <a:srcRect l="13976" t="8233" b="9432"/>
            <a:stretch/>
          </p:blipFill>
          <p:spPr>
            <a:xfrm>
              <a:off x="1642894" y="2474238"/>
              <a:ext cx="895975" cy="833225"/>
            </a:xfrm>
            <a:prstGeom prst="rect">
              <a:avLst/>
            </a:prstGeom>
            <a:noFill/>
            <a:ln>
              <a:noFill/>
            </a:ln>
          </p:spPr>
        </p:pic>
      </p:grpSp>
      <p:sp>
        <p:nvSpPr>
          <p:cNvPr id="404" name="Google Shape;404;p7"/>
          <p:cNvSpPr/>
          <p:nvPr/>
        </p:nvSpPr>
        <p:spPr>
          <a:xfrm>
            <a:off x="6157119" y="4648200"/>
            <a:ext cx="9967119" cy="2862322"/>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0000CC"/>
                </a:solidFill>
                <a:latin typeface="Times New Roman"/>
                <a:ea typeface="Times New Roman"/>
                <a:cs typeface="Times New Roman"/>
                <a:sym typeface="Times New Roman"/>
              </a:rPr>
              <a:t>     Bến nhà Rồng, Thành phố Hồ Chí Minh hay còn gọi là bảo tàng Hồ Chí Minh. Ngày 5/7/1911, Bác Hồ ra đi tìm đường cứu nước tại bến nhà Rồng. Nơi đây trưng bày rất nhiều hình ảnh về Bác, các hiện vật liên quan đến Bác,…</a:t>
            </a:r>
            <a:endParaRPr sz="3600" b="1">
              <a:solidFill>
                <a:srgbClr val="0000CC"/>
              </a:solidFill>
              <a:latin typeface="Times New Roman"/>
              <a:ea typeface="Times New Roman"/>
              <a:cs typeface="Times New Roman"/>
              <a:sym typeface="Times New Roman"/>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500"/>
                                        <p:tgtEl>
                                          <p:spTgt spid="3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4"/>
                                        </p:tgtEl>
                                        <p:attrNameLst>
                                          <p:attrName>style.visibility</p:attrName>
                                        </p:attrNameLst>
                                      </p:cBhvr>
                                      <p:to>
                                        <p:strVal val="visible"/>
                                      </p:to>
                                    </p:set>
                                    <p:animEffect transition="in" filter="fade">
                                      <p:cBhvr>
                                        <p:cTn id="12"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8"/>
        <p:cNvGrpSpPr/>
        <p:nvPr/>
      </p:nvGrpSpPr>
      <p:grpSpPr>
        <a:xfrm>
          <a:off x="0" y="0"/>
          <a:ext cx="0" cy="0"/>
          <a:chOff x="0" y="0"/>
          <a:chExt cx="0" cy="0"/>
        </a:xfrm>
      </p:grpSpPr>
      <p:pic>
        <p:nvPicPr>
          <p:cNvPr id="409" name="Google Shape;409;p8"/>
          <p:cNvPicPr preferRelativeResize="0"/>
          <p:nvPr/>
        </p:nvPicPr>
        <p:blipFill rotWithShape="1">
          <a:blip r:embed="rId4">
            <a:alphaModFix/>
          </a:blip>
          <a:srcRect/>
          <a:stretch/>
        </p:blipFill>
        <p:spPr>
          <a:xfrm>
            <a:off x="289719" y="4191000"/>
            <a:ext cx="5616906" cy="4236692"/>
          </a:xfrm>
          <a:prstGeom prst="rect">
            <a:avLst/>
          </a:prstGeom>
          <a:noFill/>
          <a:ln>
            <a:noFill/>
          </a:ln>
        </p:spPr>
      </p:pic>
      <p:grpSp>
        <p:nvGrpSpPr>
          <p:cNvPr id="410" name="Google Shape;410;p8"/>
          <p:cNvGrpSpPr/>
          <p:nvPr/>
        </p:nvGrpSpPr>
        <p:grpSpPr>
          <a:xfrm>
            <a:off x="1802210" y="314209"/>
            <a:ext cx="12672219" cy="1097795"/>
            <a:chOff x="1802210" y="575463"/>
            <a:chExt cx="12672219" cy="1097795"/>
          </a:xfrm>
        </p:grpSpPr>
        <p:grpSp>
          <p:nvGrpSpPr>
            <p:cNvPr id="411" name="Google Shape;411;p8"/>
            <p:cNvGrpSpPr/>
            <p:nvPr/>
          </p:nvGrpSpPr>
          <p:grpSpPr>
            <a:xfrm>
              <a:off x="6151268" y="575463"/>
              <a:ext cx="3974101" cy="523220"/>
              <a:chOff x="5987551" y="636422"/>
              <a:chExt cx="3907046" cy="523220"/>
            </a:xfrm>
          </p:grpSpPr>
          <p:sp>
            <p:nvSpPr>
              <p:cNvPr id="414" name="Google Shape;414;p8"/>
              <p:cNvSpPr txBox="1"/>
              <p:nvPr/>
            </p:nvSpPr>
            <p:spPr>
              <a:xfrm>
                <a:off x="5987551" y="636422"/>
                <a:ext cx="39070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TỰ NHIÊN VÀ XÃ HỘI</a:t>
                </a:r>
                <a:endParaRPr/>
              </a:p>
            </p:txBody>
          </p:sp>
          <p:cxnSp>
            <p:nvCxnSpPr>
              <p:cNvPr id="415" name="Google Shape;415;p8"/>
              <p:cNvCxnSpPr/>
              <p:nvPr/>
            </p:nvCxnSpPr>
            <p:spPr>
              <a:xfrm>
                <a:off x="6143131" y="1136154"/>
                <a:ext cx="3595885"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416" name="Google Shape;416;p8"/>
            <p:cNvSpPr txBox="1"/>
            <p:nvPr/>
          </p:nvSpPr>
          <p:spPr>
            <a:xfrm>
              <a:off x="1802210" y="1097280"/>
              <a:ext cx="12672219"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Bài  11: DI TÍCH  LỊCH SỬ - VĂN HÓA VÀ CẢNH QUAN THIÊN NHIÊN (T1)</a:t>
              </a:r>
              <a:endParaRPr/>
            </a:p>
          </p:txBody>
        </p:sp>
      </p:grpSp>
      <p:sp>
        <p:nvSpPr>
          <p:cNvPr id="417" name="Google Shape;417;p8"/>
          <p:cNvSpPr/>
          <p:nvPr/>
        </p:nvSpPr>
        <p:spPr>
          <a:xfrm>
            <a:off x="1573149" y="1524000"/>
            <a:ext cx="1408992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a:solidFill>
                  <a:srgbClr val="FF0066"/>
                </a:solidFill>
                <a:latin typeface="Times New Roman"/>
                <a:ea typeface="Times New Roman"/>
                <a:cs typeface="Times New Roman"/>
                <a:sym typeface="Times New Roman"/>
              </a:rPr>
              <a:t>1. Tìm hiểu một số di tích lịch sử - văn hóa hoặc cảnh quan thiên nhiên ở địa phương.</a:t>
            </a:r>
            <a:endParaRPr/>
          </a:p>
        </p:txBody>
      </p:sp>
      <p:grpSp>
        <p:nvGrpSpPr>
          <p:cNvPr id="418" name="Google Shape;418;p8"/>
          <p:cNvGrpSpPr/>
          <p:nvPr/>
        </p:nvGrpSpPr>
        <p:grpSpPr>
          <a:xfrm>
            <a:off x="1573149" y="2686203"/>
            <a:ext cx="13727969" cy="1200329"/>
            <a:chOff x="1642894" y="2362200"/>
            <a:chExt cx="13727969" cy="1200329"/>
          </a:xfrm>
        </p:grpSpPr>
        <p:sp>
          <p:nvSpPr>
            <p:cNvPr id="419" name="Google Shape;419;p8"/>
            <p:cNvSpPr/>
            <p:nvPr/>
          </p:nvSpPr>
          <p:spPr>
            <a:xfrm>
              <a:off x="2538868" y="2362200"/>
              <a:ext cx="1283199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dirty="0" err="1">
                  <a:solidFill>
                    <a:srgbClr val="FF0000"/>
                  </a:solidFill>
                  <a:latin typeface="Times New Roman"/>
                  <a:ea typeface="Times New Roman"/>
                  <a:cs typeface="Times New Roman"/>
                  <a:sym typeface="Times New Roman"/>
                </a:rPr>
                <a:t>Hãy</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nói</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về</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một</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số</a:t>
              </a:r>
              <a:r>
                <a:rPr lang="en-US" sz="3600" b="1" dirty="0">
                  <a:solidFill>
                    <a:srgbClr val="FF0000"/>
                  </a:solidFill>
                  <a:latin typeface="Times New Roman"/>
                  <a:ea typeface="Times New Roman"/>
                  <a:cs typeface="Times New Roman"/>
                  <a:sym typeface="Times New Roman"/>
                </a:rPr>
                <a:t> di </a:t>
              </a:r>
              <a:r>
                <a:rPr lang="en-US" sz="3600" b="1" dirty="0" err="1">
                  <a:solidFill>
                    <a:srgbClr val="FF0000"/>
                  </a:solidFill>
                  <a:latin typeface="Times New Roman"/>
                  <a:ea typeface="Times New Roman"/>
                  <a:cs typeface="Times New Roman"/>
                  <a:sym typeface="Times New Roman"/>
                </a:rPr>
                <a:t>tích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lịch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sử</a:t>
              </a:r>
              <a:r>
                <a:rPr lang="en-US" sz="3600" b="1" dirty="0">
                  <a:solidFill>
                    <a:srgbClr val="FF0000"/>
                  </a:solidFill>
                  <a:latin typeface="Times New Roman"/>
                  <a:ea typeface="Times New Roman"/>
                  <a:cs typeface="Times New Roman"/>
                  <a:sym typeface="Times New Roman"/>
                </a:rPr>
                <a:t> - </a:t>
              </a:r>
              <a:r>
                <a:rPr lang="en-US" sz="3600" b="1" dirty="0" err="1">
                  <a:solidFill>
                    <a:srgbClr val="FF0000"/>
                  </a:solidFill>
                  <a:latin typeface="Times New Roman"/>
                  <a:ea typeface="Times New Roman"/>
                  <a:cs typeface="Times New Roman"/>
                  <a:sym typeface="Times New Roman"/>
                </a:rPr>
                <a:t>văn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hóa</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hoặc</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cảnh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quan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thiên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nhiên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của</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đất</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nước</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Việt</a:t>
              </a:r>
              <a:r>
                <a:rPr lang="en-US" sz="3600" b="1" dirty="0">
                  <a:solidFill>
                    <a:srgbClr val="FF0000"/>
                  </a:solidFill>
                  <a:latin typeface="Times New Roman"/>
                  <a:ea typeface="Times New Roman"/>
                  <a:cs typeface="Times New Roman"/>
                  <a:sym typeface="Times New Roman"/>
                </a:rPr>
                <a:t> Nam.</a:t>
              </a:r>
              <a:endParaRPr dirty="0"/>
            </a:p>
          </p:txBody>
        </p:sp>
        <p:pic>
          <p:nvPicPr>
            <p:cNvPr id="420" name="Google Shape;420;p8"/>
            <p:cNvPicPr preferRelativeResize="0"/>
            <p:nvPr/>
          </p:nvPicPr>
          <p:blipFill rotWithShape="1">
            <a:blip r:embed="rId5">
              <a:alphaModFix/>
            </a:blip>
            <a:srcRect l="13976" t="8233" b="9432"/>
            <a:stretch/>
          </p:blipFill>
          <p:spPr>
            <a:xfrm>
              <a:off x="1642894" y="2474238"/>
              <a:ext cx="895975" cy="833225"/>
            </a:xfrm>
            <a:prstGeom prst="rect">
              <a:avLst/>
            </a:prstGeom>
            <a:noFill/>
            <a:ln>
              <a:noFill/>
            </a:ln>
          </p:spPr>
        </p:pic>
      </p:grpSp>
      <p:sp>
        <p:nvSpPr>
          <p:cNvPr id="421" name="Google Shape;421;p8"/>
          <p:cNvSpPr/>
          <p:nvPr/>
        </p:nvSpPr>
        <p:spPr>
          <a:xfrm>
            <a:off x="6157120" y="3837087"/>
            <a:ext cx="9677400" cy="4524315"/>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0000CC"/>
                </a:solidFill>
                <a:latin typeface="Times New Roman"/>
                <a:ea typeface="Times New Roman"/>
                <a:cs typeface="Times New Roman"/>
                <a:sym typeface="Times New Roman"/>
              </a:rPr>
              <a:t>     Vịnh Hạ Long, Quảng Ninh. Vịnh Hạ Long giới hạn trong diện tích khoảng 1.553 km² bao gồm 1.969 hòn đảo lớn nhỏ, phần lớn là đảo đá vôi. Vịnh Hạ Long đã vinh dự hai lần đươc UNESCO công nhận là Di sản Thiên nhiên Thế giới vào năm 1994 và 2000. Vịnh Hạ Long lọt vào top 7 kỳ quan thiên nhiên mới của thế giới năm 2011.</a:t>
            </a:r>
            <a:endParaRPr sz="3600" b="1">
              <a:solidFill>
                <a:srgbClr val="0000CC"/>
              </a:solidFill>
              <a:latin typeface="Times New Roman"/>
              <a:ea typeface="Times New Roman"/>
              <a:cs typeface="Times New Roman"/>
              <a:sym typeface="Times New Roman"/>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5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1"/>
                                        </p:tgtEl>
                                        <p:attrNameLst>
                                          <p:attrName>style.visibility</p:attrName>
                                        </p:attrNameLst>
                                      </p:cBhvr>
                                      <p:to>
                                        <p:strVal val="visible"/>
                                      </p:to>
                                    </p:set>
                                    <p:animEffect transition="in" filter="fade">
                                      <p:cBhvr>
                                        <p:cTn id="12" dur="5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5"/>
        <p:cNvGrpSpPr/>
        <p:nvPr/>
      </p:nvGrpSpPr>
      <p:grpSpPr>
        <a:xfrm>
          <a:off x="0" y="0"/>
          <a:ext cx="0" cy="0"/>
          <a:chOff x="0" y="0"/>
          <a:chExt cx="0" cy="0"/>
        </a:xfrm>
      </p:grpSpPr>
      <p:pic>
        <p:nvPicPr>
          <p:cNvPr id="426" name="Google Shape;426;p9"/>
          <p:cNvPicPr preferRelativeResize="0"/>
          <p:nvPr/>
        </p:nvPicPr>
        <p:blipFill rotWithShape="1">
          <a:blip r:embed="rId4">
            <a:alphaModFix/>
          </a:blip>
          <a:srcRect/>
          <a:stretch/>
        </p:blipFill>
        <p:spPr>
          <a:xfrm>
            <a:off x="289719" y="4191000"/>
            <a:ext cx="5616906" cy="4236692"/>
          </a:xfrm>
          <a:prstGeom prst="rect">
            <a:avLst/>
          </a:prstGeom>
          <a:noFill/>
          <a:ln>
            <a:noFill/>
          </a:ln>
        </p:spPr>
      </p:pic>
      <p:grpSp>
        <p:nvGrpSpPr>
          <p:cNvPr id="427" name="Google Shape;427;p9"/>
          <p:cNvGrpSpPr/>
          <p:nvPr/>
        </p:nvGrpSpPr>
        <p:grpSpPr>
          <a:xfrm>
            <a:off x="1802210" y="314209"/>
            <a:ext cx="12672219" cy="1097795"/>
            <a:chOff x="1802210" y="575463"/>
            <a:chExt cx="12672219" cy="1097795"/>
          </a:xfrm>
        </p:grpSpPr>
        <p:grpSp>
          <p:nvGrpSpPr>
            <p:cNvPr id="428" name="Google Shape;428;p9"/>
            <p:cNvGrpSpPr/>
            <p:nvPr/>
          </p:nvGrpSpPr>
          <p:grpSpPr>
            <a:xfrm>
              <a:off x="6151268" y="575463"/>
              <a:ext cx="3974101" cy="523220"/>
              <a:chOff x="5987551" y="636422"/>
              <a:chExt cx="3907046" cy="523220"/>
            </a:xfrm>
          </p:grpSpPr>
          <p:sp>
            <p:nvSpPr>
              <p:cNvPr id="431" name="Google Shape;431;p9"/>
              <p:cNvSpPr txBox="1"/>
              <p:nvPr/>
            </p:nvSpPr>
            <p:spPr>
              <a:xfrm>
                <a:off x="5987551" y="636422"/>
                <a:ext cx="39070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TỰ NHIÊN VÀ XÃ HỘI</a:t>
                </a:r>
                <a:endParaRPr/>
              </a:p>
            </p:txBody>
          </p:sp>
          <p:cxnSp>
            <p:nvCxnSpPr>
              <p:cNvPr id="432" name="Google Shape;432;p9"/>
              <p:cNvCxnSpPr/>
              <p:nvPr/>
            </p:nvCxnSpPr>
            <p:spPr>
              <a:xfrm>
                <a:off x="6143131" y="1136154"/>
                <a:ext cx="3595885"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433" name="Google Shape;433;p9"/>
            <p:cNvSpPr txBox="1"/>
            <p:nvPr/>
          </p:nvSpPr>
          <p:spPr>
            <a:xfrm>
              <a:off x="1802210" y="1097280"/>
              <a:ext cx="12672219"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Bài  11: DI TÍCH  LỊCH SỬ - VĂN HÓA VÀ CẢNH QUAN THIÊN NHIÊN (T1)</a:t>
              </a:r>
              <a:endParaRPr/>
            </a:p>
          </p:txBody>
        </p:sp>
      </p:grpSp>
      <p:sp>
        <p:nvSpPr>
          <p:cNvPr id="434" name="Google Shape;434;p9"/>
          <p:cNvSpPr/>
          <p:nvPr/>
        </p:nvSpPr>
        <p:spPr>
          <a:xfrm>
            <a:off x="1573149" y="1524000"/>
            <a:ext cx="1408992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a:solidFill>
                  <a:srgbClr val="FF0066"/>
                </a:solidFill>
                <a:latin typeface="Times New Roman"/>
                <a:ea typeface="Times New Roman"/>
                <a:cs typeface="Times New Roman"/>
                <a:sym typeface="Times New Roman"/>
              </a:rPr>
              <a:t>1. Tìm hiểu một số di tích lịch sử - văn hóa hoặc cảnh quan thiên nhiên ở địa phương.</a:t>
            </a:r>
            <a:endParaRPr/>
          </a:p>
        </p:txBody>
      </p:sp>
      <p:grpSp>
        <p:nvGrpSpPr>
          <p:cNvPr id="435" name="Google Shape;435;p9"/>
          <p:cNvGrpSpPr/>
          <p:nvPr/>
        </p:nvGrpSpPr>
        <p:grpSpPr>
          <a:xfrm>
            <a:off x="1573149" y="2723525"/>
            <a:ext cx="13727969" cy="1200329"/>
            <a:chOff x="1642894" y="2362200"/>
            <a:chExt cx="13727969" cy="1200329"/>
          </a:xfrm>
        </p:grpSpPr>
        <p:sp>
          <p:nvSpPr>
            <p:cNvPr id="436" name="Google Shape;436;p9"/>
            <p:cNvSpPr/>
            <p:nvPr/>
          </p:nvSpPr>
          <p:spPr>
            <a:xfrm>
              <a:off x="2538868" y="2362200"/>
              <a:ext cx="1283199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dirty="0" err="1">
                  <a:solidFill>
                    <a:srgbClr val="FF0000"/>
                  </a:solidFill>
                  <a:latin typeface="Times New Roman"/>
                  <a:ea typeface="Times New Roman"/>
                  <a:cs typeface="Times New Roman"/>
                  <a:sym typeface="Times New Roman"/>
                </a:rPr>
                <a:t>Hãy</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nói</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về</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một</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số</a:t>
              </a:r>
              <a:r>
                <a:rPr lang="en-US" sz="3600" b="1" dirty="0">
                  <a:solidFill>
                    <a:srgbClr val="FF0000"/>
                  </a:solidFill>
                  <a:latin typeface="Times New Roman"/>
                  <a:ea typeface="Times New Roman"/>
                  <a:cs typeface="Times New Roman"/>
                  <a:sym typeface="Times New Roman"/>
                </a:rPr>
                <a:t> di </a:t>
              </a:r>
              <a:r>
                <a:rPr lang="en-US" sz="3600" b="1" dirty="0" err="1">
                  <a:solidFill>
                    <a:srgbClr val="FF0000"/>
                  </a:solidFill>
                  <a:latin typeface="Times New Roman"/>
                  <a:ea typeface="Times New Roman"/>
                  <a:cs typeface="Times New Roman"/>
                  <a:sym typeface="Times New Roman"/>
                </a:rPr>
                <a:t>tích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lịch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sử</a:t>
              </a:r>
              <a:r>
                <a:rPr lang="en-US" sz="3600" b="1" dirty="0">
                  <a:solidFill>
                    <a:srgbClr val="FF0000"/>
                  </a:solidFill>
                  <a:latin typeface="Times New Roman"/>
                  <a:ea typeface="Times New Roman"/>
                  <a:cs typeface="Times New Roman"/>
                  <a:sym typeface="Times New Roman"/>
                </a:rPr>
                <a:t> - </a:t>
              </a:r>
              <a:r>
                <a:rPr lang="en-US" sz="3600" b="1" dirty="0" err="1">
                  <a:solidFill>
                    <a:srgbClr val="FF0000"/>
                  </a:solidFill>
                  <a:latin typeface="Times New Roman"/>
                  <a:ea typeface="Times New Roman"/>
                  <a:cs typeface="Times New Roman"/>
                  <a:sym typeface="Times New Roman"/>
                </a:rPr>
                <a:t>văn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hóa</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hoặc</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cảnh</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quan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thiên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nhiên</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của</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đất</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nước</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Việt</a:t>
              </a:r>
              <a:r>
                <a:rPr lang="en-US" sz="3600" b="1" dirty="0">
                  <a:solidFill>
                    <a:srgbClr val="FF0000"/>
                  </a:solidFill>
                  <a:latin typeface="Times New Roman"/>
                  <a:ea typeface="Times New Roman"/>
                  <a:cs typeface="Times New Roman"/>
                  <a:sym typeface="Times New Roman"/>
                </a:rPr>
                <a:t> Nam.</a:t>
              </a:r>
              <a:endParaRPr dirty="0"/>
            </a:p>
          </p:txBody>
        </p:sp>
        <p:pic>
          <p:nvPicPr>
            <p:cNvPr id="437" name="Google Shape;437;p9"/>
            <p:cNvPicPr preferRelativeResize="0"/>
            <p:nvPr/>
          </p:nvPicPr>
          <p:blipFill rotWithShape="1">
            <a:blip r:embed="rId5">
              <a:alphaModFix/>
            </a:blip>
            <a:srcRect l="13976" t="8233" b="9432"/>
            <a:stretch/>
          </p:blipFill>
          <p:spPr>
            <a:xfrm>
              <a:off x="1642894" y="2474238"/>
              <a:ext cx="895975" cy="833225"/>
            </a:xfrm>
            <a:prstGeom prst="rect">
              <a:avLst/>
            </a:prstGeom>
            <a:noFill/>
            <a:ln>
              <a:noFill/>
            </a:ln>
          </p:spPr>
        </p:pic>
      </p:grpSp>
      <p:sp>
        <p:nvSpPr>
          <p:cNvPr id="438" name="Google Shape;438;p9"/>
          <p:cNvSpPr/>
          <p:nvPr/>
        </p:nvSpPr>
        <p:spPr>
          <a:xfrm>
            <a:off x="6309519" y="4279880"/>
            <a:ext cx="9505950" cy="341632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0000CC"/>
                </a:solidFill>
                <a:latin typeface="Times New Roman"/>
                <a:ea typeface="Times New Roman"/>
                <a:cs typeface="Times New Roman"/>
                <a:sym typeface="Times New Roman"/>
              </a:rPr>
              <a:t>     Động Thiên Đường, Quảng Bình. Nằm trong lòng một quần thể núi đá vôi ở độ cao 191m thuộc Vườn Quốc gia Phong Nha Kẻ Bàng. Động Thiên Đường có chiều dài hơn 31,4 km, chiều rộng dao động từ 30 đến 100m, nơi rộng nhất lên đến 150m.</a:t>
            </a:r>
            <a:endParaRPr sz="3600" b="1">
              <a:solidFill>
                <a:srgbClr val="0000CC"/>
              </a:solidFill>
              <a:latin typeface="Times New Roman"/>
              <a:ea typeface="Times New Roman"/>
              <a:cs typeface="Times New Roman"/>
              <a:sym typeface="Times New Roman"/>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500"/>
                                        <p:tgtEl>
                                          <p:spTgt spid="4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8"/>
                                        </p:tgtEl>
                                        <p:attrNameLst>
                                          <p:attrName>style.visibility</p:attrName>
                                        </p:attrNameLst>
                                      </p:cBhvr>
                                      <p:to>
                                        <p:strVal val="visible"/>
                                      </p:to>
                                    </p:set>
                                    <p:animEffect transition="in" filter="fade">
                                      <p:cBhvr>
                                        <p:cTn id="12" dur="5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2"/>
        <p:cNvGrpSpPr/>
        <p:nvPr/>
      </p:nvGrpSpPr>
      <p:grpSpPr>
        <a:xfrm>
          <a:off x="0" y="0"/>
          <a:ext cx="0" cy="0"/>
          <a:chOff x="0" y="0"/>
          <a:chExt cx="0" cy="0"/>
        </a:xfrm>
      </p:grpSpPr>
      <p:sp>
        <p:nvSpPr>
          <p:cNvPr id="443" name="Google Shape;443;p10"/>
          <p:cNvSpPr/>
          <p:nvPr/>
        </p:nvSpPr>
        <p:spPr>
          <a:xfrm>
            <a:off x="1550047" y="2971800"/>
            <a:ext cx="14089920" cy="1532727"/>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600" b="1">
                <a:solidFill>
                  <a:srgbClr val="FF0000"/>
                </a:solidFill>
                <a:latin typeface="Times New Roman"/>
                <a:ea typeface="Times New Roman"/>
                <a:cs typeface="Times New Roman"/>
                <a:sym typeface="Times New Roman"/>
              </a:rPr>
              <a:t>     - Trong những địa danh trên, địa danh nào là di tích kịch sử - văn hóa, địa danh nào là cảnh quan thiên nhiên?</a:t>
            </a:r>
            <a:endParaRPr sz="3600" b="1">
              <a:solidFill>
                <a:srgbClr val="FF0000"/>
              </a:solidFill>
              <a:latin typeface="Times New Roman"/>
              <a:ea typeface="Times New Roman"/>
              <a:cs typeface="Times New Roman"/>
              <a:sym typeface="Times New Roman"/>
            </a:endParaRPr>
          </a:p>
        </p:txBody>
      </p:sp>
      <p:sp>
        <p:nvSpPr>
          <p:cNvPr id="444" name="Google Shape;444;p10"/>
          <p:cNvSpPr/>
          <p:nvPr/>
        </p:nvSpPr>
        <p:spPr>
          <a:xfrm>
            <a:off x="1573149" y="1729271"/>
            <a:ext cx="1408992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dirty="0">
                <a:solidFill>
                  <a:srgbClr val="FF0066"/>
                </a:solidFill>
                <a:latin typeface="Times New Roman"/>
                <a:ea typeface="Times New Roman"/>
                <a:cs typeface="Times New Roman"/>
                <a:sym typeface="Times New Roman"/>
              </a:rPr>
              <a:t>1. </a:t>
            </a:r>
            <a:r>
              <a:rPr lang="en-US" sz="3600" b="1" u="sng" dirty="0" err="1">
                <a:solidFill>
                  <a:srgbClr val="FF0066"/>
                </a:solidFill>
                <a:latin typeface="Times New Roman"/>
                <a:ea typeface="Times New Roman"/>
                <a:cs typeface="Times New Roman"/>
                <a:sym typeface="Times New Roman"/>
              </a:rPr>
              <a:t>Tìm</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hiểu</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một</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số</a:t>
            </a:r>
            <a:r>
              <a:rPr lang="en-US" sz="3600" b="1" u="sng" dirty="0">
                <a:solidFill>
                  <a:srgbClr val="FF0066"/>
                </a:solidFill>
                <a:latin typeface="Times New Roman"/>
                <a:ea typeface="Times New Roman"/>
                <a:cs typeface="Times New Roman"/>
                <a:sym typeface="Times New Roman"/>
              </a:rPr>
              <a:t> di </a:t>
            </a:r>
            <a:r>
              <a:rPr lang="en-US" sz="3600" b="1" u="sng" dirty="0" err="1">
                <a:solidFill>
                  <a:srgbClr val="FF0066"/>
                </a:solidFill>
                <a:latin typeface="Times New Roman"/>
                <a:ea typeface="Times New Roman"/>
                <a:cs typeface="Times New Roman"/>
                <a:sym typeface="Times New Roman"/>
              </a:rPr>
              <a:t>tích</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lịch</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sử</a:t>
            </a:r>
            <a:r>
              <a:rPr lang="en-US" sz="3600" b="1" u="sng" dirty="0">
                <a:solidFill>
                  <a:srgbClr val="FF0066"/>
                </a:solidFill>
                <a:latin typeface="Times New Roman"/>
                <a:ea typeface="Times New Roman"/>
                <a:cs typeface="Times New Roman"/>
                <a:sym typeface="Times New Roman"/>
              </a:rPr>
              <a:t> - </a:t>
            </a:r>
            <a:r>
              <a:rPr lang="en-US" sz="3600" b="1" u="sng" dirty="0" err="1">
                <a:solidFill>
                  <a:srgbClr val="FF0066"/>
                </a:solidFill>
                <a:latin typeface="Times New Roman"/>
                <a:ea typeface="Times New Roman"/>
                <a:cs typeface="Times New Roman"/>
                <a:sym typeface="Times New Roman"/>
              </a:rPr>
              <a:t>văn</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hóa</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hoặc</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cảnh</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quan</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thiên</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nhiên</a:t>
            </a:r>
            <a:r>
              <a:rPr lang="en-US" sz="3600" b="1" u="sng" dirty="0">
                <a:solidFill>
                  <a:srgbClr val="FF0066"/>
                </a:solidFill>
                <a:latin typeface="Times New Roman"/>
                <a:ea typeface="Times New Roman"/>
                <a:cs typeface="Times New Roman"/>
                <a:sym typeface="Times New Roman"/>
              </a:rPr>
              <a:t> ở </a:t>
            </a:r>
            <a:r>
              <a:rPr lang="en-US" sz="3600" b="1" u="sng" dirty="0" err="1">
                <a:solidFill>
                  <a:srgbClr val="FF0066"/>
                </a:solidFill>
                <a:latin typeface="Times New Roman"/>
                <a:ea typeface="Times New Roman"/>
                <a:cs typeface="Times New Roman"/>
                <a:sym typeface="Times New Roman"/>
              </a:rPr>
              <a:t>địa</a:t>
            </a:r>
            <a:r>
              <a:rPr lang="en-US" sz="3600" b="1" u="sng" dirty="0">
                <a:solidFill>
                  <a:srgbClr val="FF0066"/>
                </a:solidFill>
                <a:latin typeface="Times New Roman"/>
                <a:ea typeface="Times New Roman"/>
                <a:cs typeface="Times New Roman"/>
                <a:sym typeface="Times New Roman"/>
              </a:rPr>
              <a:t> </a:t>
            </a:r>
            <a:r>
              <a:rPr lang="en-US" sz="3600" b="1" u="sng" dirty="0" err="1">
                <a:solidFill>
                  <a:srgbClr val="FF0066"/>
                </a:solidFill>
                <a:latin typeface="Times New Roman"/>
                <a:ea typeface="Times New Roman"/>
                <a:cs typeface="Times New Roman"/>
                <a:sym typeface="Times New Roman"/>
              </a:rPr>
              <a:t>phương</a:t>
            </a:r>
            <a:r>
              <a:rPr lang="en-US" sz="3600" b="1" u="sng" dirty="0">
                <a:solidFill>
                  <a:srgbClr val="FF0066"/>
                </a:solidFill>
                <a:latin typeface="Times New Roman"/>
                <a:ea typeface="Times New Roman"/>
                <a:cs typeface="Times New Roman"/>
                <a:sym typeface="Times New Roman"/>
              </a:rPr>
              <a:t>.</a:t>
            </a:r>
            <a:endParaRPr dirty="0"/>
          </a:p>
        </p:txBody>
      </p:sp>
      <p:grpSp>
        <p:nvGrpSpPr>
          <p:cNvPr id="445" name="Google Shape;445;p10"/>
          <p:cNvGrpSpPr/>
          <p:nvPr/>
        </p:nvGrpSpPr>
        <p:grpSpPr>
          <a:xfrm>
            <a:off x="1802210" y="575463"/>
            <a:ext cx="12672219" cy="1097795"/>
            <a:chOff x="1802210" y="575463"/>
            <a:chExt cx="12672219" cy="1097795"/>
          </a:xfrm>
        </p:grpSpPr>
        <p:grpSp>
          <p:nvGrpSpPr>
            <p:cNvPr id="446" name="Google Shape;446;p10"/>
            <p:cNvGrpSpPr/>
            <p:nvPr/>
          </p:nvGrpSpPr>
          <p:grpSpPr>
            <a:xfrm>
              <a:off x="6151268" y="575463"/>
              <a:ext cx="3974101" cy="523220"/>
              <a:chOff x="5987551" y="636422"/>
              <a:chExt cx="3907046" cy="523220"/>
            </a:xfrm>
          </p:grpSpPr>
          <p:sp>
            <p:nvSpPr>
              <p:cNvPr id="449" name="Google Shape;449;p10"/>
              <p:cNvSpPr txBox="1"/>
              <p:nvPr/>
            </p:nvSpPr>
            <p:spPr>
              <a:xfrm>
                <a:off x="5987551" y="636422"/>
                <a:ext cx="39070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TỰ NHIÊN VÀ XÃ HỘI</a:t>
                </a:r>
                <a:endParaRPr/>
              </a:p>
            </p:txBody>
          </p:sp>
          <p:cxnSp>
            <p:nvCxnSpPr>
              <p:cNvPr id="450" name="Google Shape;450;p10"/>
              <p:cNvCxnSpPr/>
              <p:nvPr/>
            </p:nvCxnSpPr>
            <p:spPr>
              <a:xfrm>
                <a:off x="6143131" y="1136154"/>
                <a:ext cx="3595885"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451" name="Google Shape;451;p10"/>
            <p:cNvSpPr txBox="1"/>
            <p:nvPr/>
          </p:nvSpPr>
          <p:spPr>
            <a:xfrm>
              <a:off x="1802210" y="1097280"/>
              <a:ext cx="12672219"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Bài  11: DI TÍCH  LỊCH SỬ - VĂN HÓA VÀ CẢNH QUAN THIÊN NHIÊN (T1)</a:t>
              </a:r>
              <a:endParaRPr/>
            </a:p>
          </p:txBody>
        </p:sp>
      </p:grpSp>
      <p:sp>
        <p:nvSpPr>
          <p:cNvPr id="452" name="Google Shape;452;p10"/>
          <p:cNvSpPr/>
          <p:nvPr/>
        </p:nvSpPr>
        <p:spPr>
          <a:xfrm>
            <a:off x="1550047" y="4572000"/>
            <a:ext cx="14113022" cy="4341638"/>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600" b="1">
                <a:solidFill>
                  <a:srgbClr val="0000CC"/>
                </a:solidFill>
                <a:latin typeface="Times New Roman"/>
                <a:ea typeface="Times New Roman"/>
                <a:cs typeface="Times New Roman"/>
                <a:sym typeface="Times New Roman"/>
              </a:rPr>
              <a:t>     Trong các địa danh trên:</a:t>
            </a:r>
            <a:endParaRPr sz="3600" b="1">
              <a:solidFill>
                <a:srgbClr val="0000CC"/>
              </a:solidFill>
              <a:latin typeface="Times New Roman"/>
              <a:ea typeface="Times New Roman"/>
              <a:cs typeface="Times New Roman"/>
              <a:sym typeface="Times New Roman"/>
            </a:endParaRPr>
          </a:p>
          <a:p>
            <a:pPr marL="0" marR="0" lvl="0" indent="0" algn="just" rtl="0">
              <a:lnSpc>
                <a:spcPct val="130000"/>
              </a:lnSpc>
              <a:spcBef>
                <a:spcPts val="0"/>
              </a:spcBef>
              <a:spcAft>
                <a:spcPts val="0"/>
              </a:spcAft>
              <a:buNone/>
            </a:pPr>
            <a:r>
              <a:rPr lang="en-US" sz="3600" b="1">
                <a:solidFill>
                  <a:srgbClr val="0000CC"/>
                </a:solidFill>
                <a:latin typeface="Times New Roman"/>
                <a:ea typeface="Times New Roman"/>
                <a:cs typeface="Times New Roman"/>
                <a:sym typeface="Times New Roman"/>
              </a:rPr>
              <a:t>* Địa danh là di tích lịch sử - văn hóa là: Văn Miếu -Quốc Tử Giám; Phố cổ Hội An tỉnh Quảng Nam; Bến Nhà Rồng, Thành Phố Hồ Chí Minh.</a:t>
            </a:r>
            <a:endParaRPr sz="3600" b="1">
              <a:solidFill>
                <a:srgbClr val="0000CC"/>
              </a:solidFill>
              <a:latin typeface="Times New Roman"/>
              <a:ea typeface="Times New Roman"/>
              <a:cs typeface="Times New Roman"/>
              <a:sym typeface="Times New Roman"/>
            </a:endParaRPr>
          </a:p>
          <a:p>
            <a:pPr marL="0" marR="0" lvl="0" indent="0" algn="just" rtl="0">
              <a:lnSpc>
                <a:spcPct val="130000"/>
              </a:lnSpc>
              <a:spcBef>
                <a:spcPts val="0"/>
              </a:spcBef>
              <a:spcAft>
                <a:spcPts val="0"/>
              </a:spcAft>
              <a:buNone/>
            </a:pPr>
            <a:r>
              <a:rPr lang="en-US" sz="3600" b="1">
                <a:solidFill>
                  <a:srgbClr val="0000CC"/>
                </a:solidFill>
                <a:latin typeface="Times New Roman"/>
                <a:ea typeface="Times New Roman"/>
                <a:cs typeface="Times New Roman"/>
                <a:sym typeface="Times New Roman"/>
              </a:rPr>
              <a:t>* Địa danh là cảnh quan thiên nhiên ở địa phương là: Vịnh Hạ Long, tỉnh Quảng Ninh; Động Thiên Đường, tỉnh Quảng Bình.</a:t>
            </a:r>
            <a:endParaRPr sz="3600" b="1">
              <a:solidFill>
                <a:srgbClr val="0000CC"/>
              </a:solidFill>
              <a:latin typeface="Times New Roman"/>
              <a:ea typeface="Times New Roman"/>
              <a:cs typeface="Times New Roman"/>
              <a:sym typeface="Times New Roman"/>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500"/>
                                        <p:tgtEl>
                                          <p:spTgt spid="4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2">
                                            <p:txEl>
                                              <p:pRg st="0" end="0"/>
                                            </p:txEl>
                                          </p:spTgt>
                                        </p:tgtEl>
                                        <p:attrNameLst>
                                          <p:attrName>style.visibility</p:attrName>
                                        </p:attrNameLst>
                                      </p:cBhvr>
                                      <p:to>
                                        <p:strVal val="visible"/>
                                      </p:to>
                                    </p:set>
                                    <p:animEffect transition="in" filter="fade">
                                      <p:cBhvr>
                                        <p:cTn id="12" dur="500"/>
                                        <p:tgtEl>
                                          <p:spTgt spid="4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2">
                                            <p:txEl>
                                              <p:pRg st="1" end="1"/>
                                            </p:txEl>
                                          </p:spTgt>
                                        </p:tgtEl>
                                        <p:attrNameLst>
                                          <p:attrName>style.visibility</p:attrName>
                                        </p:attrNameLst>
                                      </p:cBhvr>
                                      <p:to>
                                        <p:strVal val="visible"/>
                                      </p:to>
                                    </p:set>
                                    <p:animEffect transition="in" filter="fade">
                                      <p:cBhvr>
                                        <p:cTn id="17" dur="500"/>
                                        <p:tgtEl>
                                          <p:spTgt spid="4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2">
                                            <p:txEl>
                                              <p:pRg st="2" end="2"/>
                                            </p:txEl>
                                          </p:spTgt>
                                        </p:tgtEl>
                                        <p:attrNameLst>
                                          <p:attrName>style.visibility</p:attrName>
                                        </p:attrNameLst>
                                      </p:cBhvr>
                                      <p:to>
                                        <p:strVal val="visible"/>
                                      </p:to>
                                    </p:set>
                                    <p:animEffect transition="in" filter="fade">
                                      <p:cBhvr>
                                        <p:cTn id="22" dur="500"/>
                                        <p:tgtEl>
                                          <p:spTgt spid="4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1268</Words>
  <Application>Microsoft Office PowerPoint</Application>
  <PresentationFormat>Custom</PresentationFormat>
  <Paragraphs>62</Paragraphs>
  <Slides>13</Slides>
  <Notes>13</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13</vt:i4>
      </vt:variant>
    </vt:vector>
  </HeadingPairs>
  <TitlesOfParts>
    <vt:vector size="20" baseType="lpstr">
      <vt:lpstr>Arial</vt:lpstr>
      <vt:lpstr>Times New Roman</vt:lpstr>
      <vt:lpstr>Default Design</vt:lpstr>
      <vt:lpstr>1_Default Design</vt:lpstr>
      <vt:lpstr>2_Default Design</vt:lpstr>
      <vt:lpstr>3_Default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Hong Minh</dc:creator>
  <cp:lastModifiedBy>Admin</cp:lastModifiedBy>
  <cp:revision>15</cp:revision>
  <dcterms:created xsi:type="dcterms:W3CDTF">2008-09-09T22:52:10Z</dcterms:created>
  <dcterms:modified xsi:type="dcterms:W3CDTF">2025-04-14T15:12:18Z</dcterms:modified>
</cp:coreProperties>
</file>