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70" r:id="rId2"/>
    <p:sldId id="475" r:id="rId3"/>
    <p:sldId id="474" r:id="rId4"/>
    <p:sldId id="463" r:id="rId5"/>
    <p:sldId id="473" r:id="rId6"/>
    <p:sldId id="450" r:id="rId7"/>
    <p:sldId id="465" r:id="rId8"/>
    <p:sldId id="466" r:id="rId9"/>
    <p:sldId id="467" r:id="rId10"/>
    <p:sldId id="458" r:id="rId11"/>
    <p:sldId id="456" r:id="rId12"/>
    <p:sldId id="468" r:id="rId13"/>
    <p:sldId id="469" r:id="rId14"/>
    <p:sldId id="459" r:id="rId15"/>
    <p:sldId id="451" r:id="rId16"/>
  </p:sldIdLst>
  <p:sldSz cx="12192000" cy="6858000"/>
  <p:notesSz cx="6858000" cy="9144000"/>
  <p:custDataLst>
    <p:tags r:id="rId1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FF3300"/>
    <a:srgbClr val="0000CC"/>
    <a:srgbClr val="CE229D"/>
    <a:srgbClr val="BEF488"/>
    <a:srgbClr val="FF99CC"/>
    <a:srgbClr val="CBF9C5"/>
    <a:srgbClr val="DAE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74" autoAdjust="0"/>
    <p:restoredTop sz="94637" autoAdjust="0"/>
  </p:normalViewPr>
  <p:slideViewPr>
    <p:cSldViewPr>
      <p:cViewPr varScale="1">
        <p:scale>
          <a:sx n="73" d="100"/>
          <a:sy n="73" d="100"/>
        </p:scale>
        <p:origin x="438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C6A80E74-5C63-4567-9E1D-85990305E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7167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1362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C182D5-9A57-4D41-8004-71D48B91AA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137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642696-76AD-4910-A61C-3CE08A8885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320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C77251-FB86-4650-828E-17A56F22E6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080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AEDF99-D713-483D-B8D5-55E056F88A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6892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03958-85A8-4553-BC98-7A311689EA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377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D35E1B-FAE3-42FB-B73C-249FC76A0D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0252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50F60A-B2C2-4E61-93F5-1F7E1FE20E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951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9C414E-8818-47C0-B21F-C4A253DB29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458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8F29E7-4A63-4BC8-9C79-6DB6766CB8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859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FC1B41-189D-461C-B5D3-0D02BCB040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0129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0F9C9A-42F9-4C34-8C3D-8412EB6BEE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977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AB66E5-8B6A-48A2-893E-41C249D68A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368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5F10DE5D-6CB7-436A-8139-AD8DFE82ABC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14.png"/><Relationship Id="rId7" Type="http://schemas.openxmlformats.org/officeDocument/2006/relationships/image" Target="../media/image16.jp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openxmlformats.org/officeDocument/2006/relationships/image" Target="../media/image18.jpg"/><Relationship Id="rId5" Type="http://schemas.openxmlformats.org/officeDocument/2006/relationships/image" Target="../media/image15.jpg"/><Relationship Id="rId10" Type="http://schemas.openxmlformats.org/officeDocument/2006/relationships/slide" Target="slide14.xml"/><Relationship Id="rId4" Type="http://schemas.openxmlformats.org/officeDocument/2006/relationships/slide" Target="slide12.xml"/><Relationship Id="rId9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>
            <a:extLst>
              <a:ext uri="{FF2B5EF4-FFF2-40B4-BE49-F238E27FC236}">
                <a16:creationId xmlns:a16="http://schemas.microsoft.com/office/drawing/2014/main" id="{65E589CD-217B-EE2A-4D39-2F7BBBA35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71" y="4697122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D4702344-1ABF-4FD2-BB4E-C278EDF4204A}"/>
              </a:ext>
            </a:extLst>
          </p:cNvPr>
          <p:cNvSpPr txBox="1"/>
          <p:nvPr/>
        </p:nvSpPr>
        <p:spPr>
          <a:xfrm>
            <a:off x="4871864" y="773415"/>
            <a:ext cx="298128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Lịch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lí</a:t>
            </a:r>
            <a:endParaRPr kumimoji="0" lang="vi-VN" sz="2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E0643F-B6F9-4569-B615-4DF8C2973581}"/>
              </a:ext>
            </a:extLst>
          </p:cNvPr>
          <p:cNvCxnSpPr/>
          <p:nvPr/>
        </p:nvCxnSpPr>
        <p:spPr bwMode="auto">
          <a:xfrm>
            <a:off x="5375920" y="1245438"/>
            <a:ext cx="19442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 Box 14">
            <a:extLst>
              <a:ext uri="{FF2B5EF4-FFF2-40B4-BE49-F238E27FC236}">
                <a16:creationId xmlns:a16="http://schemas.microsoft.com/office/drawing/2014/main" id="{ECF10CCA-7160-4FDF-8C22-89DB31A8B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0027" y="1370420"/>
            <a:ext cx="10104956" cy="81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TRÍ ĐỊA LÍ, LÃNH THỔ, ĐƠN VỊ HÀNH CHÍNH,QUỐC KÌ, QUỐC HUY, QUỐC CA CỦA VIỆT NAM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1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B005436-2260-4136-938B-7405336161CC}"/>
              </a:ext>
            </a:extLst>
          </p:cNvPr>
          <p:cNvSpPr/>
          <p:nvPr/>
        </p:nvSpPr>
        <p:spPr>
          <a:xfrm>
            <a:off x="3575720" y="260648"/>
            <a:ext cx="439178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obliqueBottom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HỘP QUÀ BÍ MẬT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6600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Present">
                <a:extLst>
                  <a:ext uri="{FF2B5EF4-FFF2-40B4-BE49-F238E27FC236}">
                    <a16:creationId xmlns:a16="http://schemas.microsoft.com/office/drawing/2014/main" id="{B3D15D7C-5653-4774-9F66-1A1FA140758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79528943"/>
                  </p:ext>
                </p:extLst>
              </p:nvPr>
            </p:nvGraphicFramePr>
            <p:xfrm>
              <a:off x="205831" y="45493"/>
              <a:ext cx="1713706" cy="151129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713706" cy="1511299"/>
                    </a:xfrm>
                    <a:prstGeom prst="rect">
                      <a:avLst/>
                    </a:prstGeom>
                  </am3d:spPr>
                  <am3d:camera>
                    <am3d:pos x="0" y="0" z="7490613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324086" d="1000000"/>
                    <am3d:preTrans dx="476341" dy="-14436804" dz="-2515014"/>
                    <am3d:scale>
                      <am3d:sx n="1000000" d="1000000"/>
                      <am3d:sy n="1000000" d="1000000"/>
                      <am3d:sz n="1000000" d="1000000"/>
                    </am3d:scale>
                    <am3d:rot ax="2860176" ay="569783" az="61597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34791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Present">
                <a:extLst>
                  <a:ext uri="{FF2B5EF4-FFF2-40B4-BE49-F238E27FC236}">
                    <a16:creationId xmlns:a16="http://schemas.microsoft.com/office/drawing/2014/main" id="{B3D15D7C-5653-4774-9F66-1A1FA14075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5831" y="45493"/>
                <a:ext cx="1713706" cy="1511299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216F6439-C905-4CAF-B03E-EF2D108133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48" y="1183978"/>
            <a:ext cx="2924944" cy="2857888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CEA8AE1C-44B9-44D1-B44B-582AC1EA49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810" y="1200350"/>
            <a:ext cx="2857888" cy="2857888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id="{FF2A83CF-4C00-40C9-AE13-A2AB2A370E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7" y="3933056"/>
            <a:ext cx="2924944" cy="2924944"/>
          </a:xfrm>
          <a:prstGeom prst="rect">
            <a:avLst/>
          </a:prstGeom>
        </p:spPr>
      </p:pic>
      <p:pic>
        <p:nvPicPr>
          <p:cNvPr id="15" name="Picture 14">
            <a:hlinkClick r:id="rId10" action="ppaction://hlinksldjump"/>
            <a:extLst>
              <a:ext uri="{FF2B5EF4-FFF2-40B4-BE49-F238E27FC236}">
                <a16:creationId xmlns:a16="http://schemas.microsoft.com/office/drawing/2014/main" id="{A4FD0396-C7F4-4300-81E9-3F6C08D7B3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4293096"/>
            <a:ext cx="2401233" cy="240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5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mph" presetSubtype="128" accel="10000" decel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hlinkClick r:id="rId2" action="ppaction://hlinksldjump"/>
            <a:extLst>
              <a:ext uri="{FF2B5EF4-FFF2-40B4-BE49-F238E27FC236}">
                <a16:creationId xmlns:a16="http://schemas.microsoft.com/office/drawing/2014/main" id="{C966C648-3A65-9BF1-A0D0-B8AE74C44E6D}"/>
              </a:ext>
            </a:extLst>
          </p:cNvPr>
          <p:cNvSpPr txBox="1"/>
          <p:nvPr/>
        </p:nvSpPr>
        <p:spPr>
          <a:xfrm>
            <a:off x="586421" y="1887581"/>
            <a:ext cx="10500380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50000"/>
              </a:lnSpc>
              <a:spcAft>
                <a:spcPts val="0"/>
              </a:spcAft>
            </a:pPr>
            <a:r>
              <a:rPr lang="en-US" sz="3200" b="1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liền</a:t>
            </a:r>
            <a:r>
              <a:rPr lang="en-US" sz="32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32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3200" b="1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giáp</a:t>
            </a:r>
            <a:r>
              <a:rPr lang="en-US" sz="32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53AD1E6C-D47A-6045-6115-EC703692C4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2" r="14112"/>
          <a:stretch/>
        </p:blipFill>
        <p:spPr>
          <a:xfrm>
            <a:off x="407368" y="7200"/>
            <a:ext cx="2404687" cy="1541862"/>
          </a:xfrm>
          <a:prstGeom prst="rect">
            <a:avLst/>
          </a:prstGeom>
        </p:spPr>
      </p:pic>
      <p:sp>
        <p:nvSpPr>
          <p:cNvPr id="12" name="文本框 4">
            <a:extLst>
              <a:ext uri="{FF2B5EF4-FFF2-40B4-BE49-F238E27FC236}">
                <a16:creationId xmlns:a16="http://schemas.microsoft.com/office/drawing/2014/main" id="{50AB523D-5253-C05E-826B-EE492F7B8D8E}"/>
              </a:ext>
            </a:extLst>
          </p:cNvPr>
          <p:cNvSpPr txBox="1"/>
          <p:nvPr/>
        </p:nvSpPr>
        <p:spPr>
          <a:xfrm rot="21049605">
            <a:off x="617169" y="655003"/>
            <a:ext cx="2481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8947">
              <a:defRPr/>
            </a:pPr>
            <a:r>
              <a:rPr lang="en-US" altLang="zh-C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1:</a:t>
            </a:r>
            <a:endParaRPr lang="zh-CN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E9869B-A2F1-41C7-BAB5-8D5F957DF819}"/>
              </a:ext>
            </a:extLst>
          </p:cNvPr>
          <p:cNvSpPr txBox="1"/>
          <p:nvPr/>
        </p:nvSpPr>
        <p:spPr>
          <a:xfrm>
            <a:off x="738821" y="5024530"/>
            <a:ext cx="10500380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50000"/>
              </a:lnSpc>
              <a:spcAft>
                <a:spcPts val="0"/>
              </a:spcAft>
            </a:pPr>
            <a:r>
              <a:rPr lang="en-US" sz="3200" b="1" kern="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b="1" kern="1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b="1" kern="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Lan, </a:t>
            </a:r>
            <a:r>
              <a:rPr lang="en-US" sz="3200" b="1" kern="1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Lào</a:t>
            </a:r>
            <a:r>
              <a:rPr lang="en-US" sz="3200" b="1" kern="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Cam – </a:t>
            </a:r>
            <a:r>
              <a:rPr lang="en-US" sz="3200" b="1" kern="1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</a:t>
            </a:r>
            <a:r>
              <a:rPr lang="en-US" sz="3200" b="1" kern="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chia.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326F70-CF8D-4B02-9375-77A7C3AE3311}"/>
              </a:ext>
            </a:extLst>
          </p:cNvPr>
          <p:cNvSpPr txBox="1"/>
          <p:nvPr/>
        </p:nvSpPr>
        <p:spPr>
          <a:xfrm>
            <a:off x="738821" y="4063326"/>
            <a:ext cx="10500380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50000"/>
              </a:lnSpc>
              <a:spcAft>
                <a:spcPts val="0"/>
              </a:spcAft>
            </a:pPr>
            <a:r>
              <a:rPr lang="en-US" sz="3200" b="1" kern="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b="1" kern="1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b="1" kern="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b="1" kern="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kern="1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Lào</a:t>
            </a:r>
            <a:r>
              <a:rPr lang="en-US" sz="3200" b="1" kern="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Cam – </a:t>
            </a:r>
            <a:r>
              <a:rPr lang="en-US" sz="3200" b="1" kern="1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</a:t>
            </a:r>
            <a:r>
              <a:rPr lang="en-US" sz="3200" b="1" kern="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chia.</a:t>
            </a:r>
          </a:p>
        </p:txBody>
      </p:sp>
      <p:sp>
        <p:nvSpPr>
          <p:cNvPr id="9" name="TextBox 8">
            <a:hlinkClick r:id="rId2" action="ppaction://hlinksldjump"/>
            <a:extLst>
              <a:ext uri="{FF2B5EF4-FFF2-40B4-BE49-F238E27FC236}">
                <a16:creationId xmlns:a16="http://schemas.microsoft.com/office/drawing/2014/main" id="{C10EBBA5-4B42-40FD-AD46-2D90F66BCCE0}"/>
              </a:ext>
            </a:extLst>
          </p:cNvPr>
          <p:cNvSpPr txBox="1"/>
          <p:nvPr/>
        </p:nvSpPr>
        <p:spPr>
          <a:xfrm>
            <a:off x="845810" y="3096055"/>
            <a:ext cx="10500380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50000"/>
              </a:lnSpc>
              <a:spcAft>
                <a:spcPts val="0"/>
              </a:spcAft>
            </a:pPr>
            <a:r>
              <a:rPr lang="en-US" sz="3200" b="1" kern="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b="1" kern="1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b="1" kern="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b="1" kern="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kern="1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b="1" kern="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Lan, </a:t>
            </a:r>
            <a:r>
              <a:rPr lang="en-US" sz="3200" b="1" kern="1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Lào</a:t>
            </a:r>
            <a:r>
              <a:rPr lang="en-US" sz="3200" b="1" kern="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113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hlinkClick r:id="rId2" action="ppaction://hlinksldjump"/>
            <a:extLst>
              <a:ext uri="{FF2B5EF4-FFF2-40B4-BE49-F238E27FC236}">
                <a16:creationId xmlns:a16="http://schemas.microsoft.com/office/drawing/2014/main" id="{C966C648-3A65-9BF1-A0D0-B8AE74C44E6D}"/>
              </a:ext>
            </a:extLst>
          </p:cNvPr>
          <p:cNvSpPr txBox="1"/>
          <p:nvPr/>
        </p:nvSpPr>
        <p:spPr>
          <a:xfrm>
            <a:off x="586421" y="1887581"/>
            <a:ext cx="10500380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ương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53AD1E6C-D47A-6045-6115-EC703692C4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2" r="14112"/>
          <a:stretch/>
        </p:blipFill>
        <p:spPr>
          <a:xfrm>
            <a:off x="407368" y="7200"/>
            <a:ext cx="2404687" cy="1541862"/>
          </a:xfrm>
          <a:prstGeom prst="rect">
            <a:avLst/>
          </a:prstGeom>
        </p:spPr>
      </p:pic>
      <p:sp>
        <p:nvSpPr>
          <p:cNvPr id="12" name="文本框 4">
            <a:extLst>
              <a:ext uri="{FF2B5EF4-FFF2-40B4-BE49-F238E27FC236}">
                <a16:creationId xmlns:a16="http://schemas.microsoft.com/office/drawing/2014/main" id="{50AB523D-5253-C05E-826B-EE492F7B8D8E}"/>
              </a:ext>
            </a:extLst>
          </p:cNvPr>
          <p:cNvSpPr txBox="1"/>
          <p:nvPr/>
        </p:nvSpPr>
        <p:spPr>
          <a:xfrm rot="21049605">
            <a:off x="617169" y="655003"/>
            <a:ext cx="2481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289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E9869B-A2F1-41C7-BAB5-8D5F957DF819}"/>
              </a:ext>
            </a:extLst>
          </p:cNvPr>
          <p:cNvSpPr txBox="1"/>
          <p:nvPr/>
        </p:nvSpPr>
        <p:spPr>
          <a:xfrm>
            <a:off x="738821" y="5024530"/>
            <a:ext cx="10500380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TP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Minh,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Đà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Nẵng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Nha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Trang.</a:t>
            </a:r>
            <a:endParaRPr kumimoji="0" lang="en-US" sz="3200" b="1" i="0" u="none" strike="noStrike" kern="1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326F70-CF8D-4B02-9375-77A7C3AE3311}"/>
              </a:ext>
            </a:extLst>
          </p:cNvPr>
          <p:cNvSpPr txBox="1"/>
          <p:nvPr/>
        </p:nvSpPr>
        <p:spPr>
          <a:xfrm>
            <a:off x="738821" y="4063326"/>
            <a:ext cx="10500380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Vinh,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Đà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Nẵng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TP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Minh.</a:t>
            </a:r>
            <a:endParaRPr kumimoji="0" lang="en-US" sz="3200" b="1" i="0" u="none" strike="noStrike" kern="1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0EBBA5-4B42-40FD-AD46-2D90F66BCCE0}"/>
              </a:ext>
            </a:extLst>
          </p:cNvPr>
          <p:cNvSpPr txBox="1"/>
          <p:nvPr/>
        </p:nvSpPr>
        <p:spPr>
          <a:xfrm>
            <a:off x="845810" y="3096055"/>
            <a:ext cx="10500380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Đà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Nẵng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TP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Minh,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47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hlinkClick r:id="rId2" action="ppaction://hlinksldjump"/>
            <a:extLst>
              <a:ext uri="{FF2B5EF4-FFF2-40B4-BE49-F238E27FC236}">
                <a16:creationId xmlns:a16="http://schemas.microsoft.com/office/drawing/2014/main" id="{C966C648-3A65-9BF1-A0D0-B8AE74C44E6D}"/>
              </a:ext>
            </a:extLst>
          </p:cNvPr>
          <p:cNvSpPr txBox="1"/>
          <p:nvPr/>
        </p:nvSpPr>
        <p:spPr>
          <a:xfrm>
            <a:off x="586421" y="1625495"/>
            <a:ext cx="10500380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53AD1E6C-D47A-6045-6115-EC703692C4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2" r="14112"/>
          <a:stretch/>
        </p:blipFill>
        <p:spPr>
          <a:xfrm>
            <a:off x="407368" y="7200"/>
            <a:ext cx="2404687" cy="1541862"/>
          </a:xfrm>
          <a:prstGeom prst="rect">
            <a:avLst/>
          </a:prstGeom>
        </p:spPr>
      </p:pic>
      <p:sp>
        <p:nvSpPr>
          <p:cNvPr id="12" name="文本框 4">
            <a:extLst>
              <a:ext uri="{FF2B5EF4-FFF2-40B4-BE49-F238E27FC236}">
                <a16:creationId xmlns:a16="http://schemas.microsoft.com/office/drawing/2014/main" id="{50AB523D-5253-C05E-826B-EE492F7B8D8E}"/>
              </a:ext>
            </a:extLst>
          </p:cNvPr>
          <p:cNvSpPr txBox="1"/>
          <p:nvPr/>
        </p:nvSpPr>
        <p:spPr>
          <a:xfrm rot="21049605">
            <a:off x="617169" y="655003"/>
            <a:ext cx="2481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289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3: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E9869B-A2F1-41C7-BAB5-8D5F957DF819}"/>
              </a:ext>
            </a:extLst>
          </p:cNvPr>
          <p:cNvSpPr txBox="1"/>
          <p:nvPr/>
        </p:nvSpPr>
        <p:spPr>
          <a:xfrm>
            <a:off x="595340" y="4581128"/>
            <a:ext cx="10500380" cy="1493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Nam</a:t>
            </a: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326F70-CF8D-4B02-9375-77A7C3AE3311}"/>
              </a:ext>
            </a:extLst>
          </p:cNvPr>
          <p:cNvSpPr txBox="1"/>
          <p:nvPr/>
        </p:nvSpPr>
        <p:spPr>
          <a:xfrm>
            <a:off x="595340" y="3242491"/>
            <a:ext cx="10500380" cy="1493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64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ương</a:t>
            </a: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0EBBA5-4B42-40FD-AD46-2D90F66BCCE0}"/>
              </a:ext>
            </a:extLst>
          </p:cNvPr>
          <p:cNvSpPr txBox="1"/>
          <p:nvPr/>
        </p:nvSpPr>
        <p:spPr>
          <a:xfrm>
            <a:off x="595340" y="2380189"/>
            <a:ext cx="10500380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cong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S,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534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Big Circular Lollipop">
                <a:extLst>
                  <a:ext uri="{FF2B5EF4-FFF2-40B4-BE49-F238E27FC236}">
                    <a16:creationId xmlns:a16="http://schemas.microsoft.com/office/drawing/2014/main" id="{C4D63ABF-A117-42F6-9B28-26CA092E29F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31748911"/>
                  </p:ext>
                </p:extLst>
              </p:nvPr>
            </p:nvGraphicFramePr>
            <p:xfrm>
              <a:off x="5047812" y="2030603"/>
              <a:ext cx="1920761" cy="395101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920761" cy="3951016"/>
                    </a:xfrm>
                    <a:prstGeom prst="rect">
                      <a:avLst/>
                    </a:prstGeom>
                  </am3d:spPr>
                  <am3d:camera>
                    <am3d:pos x="0" y="0" z="5216177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159815" d="1000000"/>
                    <am3d:preTrans dx="278798" dy="-18000000" dz="-1652"/>
                    <am3d:scale>
                      <am3d:sx n="1000000" d="1000000"/>
                      <am3d:sy n="1000000" d="1000000"/>
                      <am3d:sz n="1000000" d="1000000"/>
                    </am3d:scale>
                    <am3d:rot ax="1535576" ay="1206309" az="56097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38920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Big Circular Lollipop">
                <a:extLst>
                  <a:ext uri="{FF2B5EF4-FFF2-40B4-BE49-F238E27FC236}">
                    <a16:creationId xmlns:a16="http://schemas.microsoft.com/office/drawing/2014/main" id="{C4D63ABF-A117-42F6-9B28-26CA092E29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47812" y="2030603"/>
                <a:ext cx="1920761" cy="39510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Big Circular Lollipop">
                <a:extLst>
                  <a:ext uri="{FF2B5EF4-FFF2-40B4-BE49-F238E27FC236}">
                    <a16:creationId xmlns:a16="http://schemas.microsoft.com/office/drawing/2014/main" id="{8F96C004-F50E-48F1-8B5F-416FEA45B2D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51197880"/>
                  </p:ext>
                </p:extLst>
              </p:nvPr>
            </p:nvGraphicFramePr>
            <p:xfrm rot="1148485">
              <a:off x="6197497" y="2121965"/>
              <a:ext cx="1266299" cy="3978038"/>
            </p:xfrm>
            <a:graphic>
              <a:graphicData uri="http://schemas.microsoft.com/office/drawing/2017/model3d">
                <am3d:model3d r:embed="rId2">
                  <am3d:spPr>
                    <a:xfrm rot="1148485">
                      <a:off x="0" y="0"/>
                      <a:ext cx="1266299" cy="3978038"/>
                    </a:xfrm>
                    <a:prstGeom prst="rect">
                      <a:avLst/>
                    </a:prstGeom>
                  </am3d:spPr>
                  <am3d:camera>
                    <am3d:pos x="0" y="0" z="5216177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159815" d="1000000"/>
                    <am3d:preTrans dx="278798" dy="-18000000" dz="-1652"/>
                    <am3d:scale>
                      <am3d:sx n="1000000" d="1000000"/>
                      <am3d:sy n="1000000" d="1000000"/>
                      <am3d:sz n="1000000" d="1000000"/>
                    </am3d:scale>
                    <am3d:rot ax="2016793" ay="-3355866" az="-1730322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3892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Big Circular Lollipop">
                <a:extLst>
                  <a:ext uri="{FF2B5EF4-FFF2-40B4-BE49-F238E27FC236}">
                    <a16:creationId xmlns:a16="http://schemas.microsoft.com/office/drawing/2014/main" id="{8F96C004-F50E-48F1-8B5F-416FEA45B2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148485">
                <a:off x="6197497" y="2121965"/>
                <a:ext cx="1266299" cy="39780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Big Circular Lollipop">
                <a:extLst>
                  <a:ext uri="{FF2B5EF4-FFF2-40B4-BE49-F238E27FC236}">
                    <a16:creationId xmlns:a16="http://schemas.microsoft.com/office/drawing/2014/main" id="{712C7A00-B66E-4512-B00D-EC9C0304A09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66315240"/>
                  </p:ext>
                </p:extLst>
              </p:nvPr>
            </p:nvGraphicFramePr>
            <p:xfrm rot="20292863">
              <a:off x="4750210" y="2244320"/>
              <a:ext cx="1323426" cy="3905639"/>
            </p:xfrm>
            <a:graphic>
              <a:graphicData uri="http://schemas.microsoft.com/office/drawing/2017/model3d">
                <am3d:model3d r:embed="rId2">
                  <am3d:spPr>
                    <a:xfrm rot="20292863">
                      <a:off x="0" y="0"/>
                      <a:ext cx="1323426" cy="3905639"/>
                    </a:xfrm>
                    <a:prstGeom prst="rect">
                      <a:avLst/>
                    </a:prstGeom>
                  </am3d:spPr>
                  <am3d:camera>
                    <am3d:pos x="0" y="0" z="5216177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159815" d="1000000"/>
                    <am3d:preTrans dx="278798" dy="-18000000" dz="-1652"/>
                    <am3d:scale>
                      <am3d:sx n="1000000" d="1000000"/>
                      <am3d:sy n="1000000" d="1000000"/>
                      <am3d:sz n="1000000" d="1000000"/>
                    </am3d:scale>
                    <am3d:rot ax="2109116" ay="3149320" az="175118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38920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Big Circular Lollipop">
                <a:extLst>
                  <a:ext uri="{FF2B5EF4-FFF2-40B4-BE49-F238E27FC236}">
                    <a16:creationId xmlns:a16="http://schemas.microsoft.com/office/drawing/2014/main" id="{712C7A00-B66E-4512-B00D-EC9C0304A09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0292863">
                <a:off x="4750210" y="2244320"/>
                <a:ext cx="1323426" cy="3905639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hlinkClick r:id="rId6" action="ppaction://hlinksldjump"/>
            <a:extLst>
              <a:ext uri="{FF2B5EF4-FFF2-40B4-BE49-F238E27FC236}">
                <a16:creationId xmlns:a16="http://schemas.microsoft.com/office/drawing/2014/main" id="{3831165C-EC90-4938-9701-00A8E4794CCD}"/>
              </a:ext>
            </a:extLst>
          </p:cNvPr>
          <p:cNvSpPr txBox="1"/>
          <p:nvPr/>
        </p:nvSpPr>
        <p:spPr>
          <a:xfrm>
            <a:off x="2955635" y="675664"/>
            <a:ext cx="4940566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mừng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!</a:t>
            </a:r>
            <a:endParaRPr lang="en-U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423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8" presetClass="emph" presetSubtype="128" accel="20000" decel="2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431811-962A-4388-B95D-7EEFF5ED6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4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30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80E07-B5AB-4E13-ACF0-B7612652261A}"/>
              </a:ext>
            </a:extLst>
          </p:cNvPr>
          <p:cNvSpPr txBox="1">
            <a:spLocks/>
          </p:cNvSpPr>
          <p:nvPr/>
        </p:nvSpPr>
        <p:spPr>
          <a:xfrm>
            <a:off x="609600" y="692696"/>
            <a:ext cx="109728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endParaRPr lang="en-US" sz="32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422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862724-0249-4F30-BB6F-20E9A7DED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5" y="127730"/>
            <a:ext cx="10620320" cy="66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10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9829EB-D3C5-4400-8A9B-2DDBF5E5D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0"/>
            <a:ext cx="9577064" cy="6669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742E57-DAF8-43CB-923E-7BE889D40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0"/>
            <a:ext cx="9577064" cy="6597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95C19F-E704-4168-9A35-0D74C2A77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468" y="36004"/>
            <a:ext cx="9505056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2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9F795-3733-4622-B6A1-4A6DCAB46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022CD73-8DED-43E8-BBE9-58926384E92D}"/>
              </a:ext>
            </a:extLst>
          </p:cNvPr>
          <p:cNvSpPr txBox="1">
            <a:spLocks/>
          </p:cNvSpPr>
          <p:nvPr/>
        </p:nvSpPr>
        <p:spPr bwMode="auto">
          <a:xfrm>
            <a:off x="581535" y="1134692"/>
            <a:ext cx="10972800" cy="1036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Nam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nằm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ở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vực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Đông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Nam Á.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đất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liền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tiếp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giáp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Trung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Quốc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Cam -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chia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biển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Đông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65B379E-F34E-419D-AE8C-D4E1322A0155}"/>
              </a:ext>
            </a:extLst>
          </p:cNvPr>
          <p:cNvSpPr txBox="1">
            <a:spLocks/>
          </p:cNvSpPr>
          <p:nvPr/>
        </p:nvSpPr>
        <p:spPr bwMode="auto">
          <a:xfrm>
            <a:off x="570059" y="2277692"/>
            <a:ext cx="10972800" cy="19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Vị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trí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địa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lí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góp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Nam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phú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tạo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điều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phát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triển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nhiều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ngành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tế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nhưng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cũng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Nam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chịu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nhiều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ảnh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hưởng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tai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biến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đổi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khí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hậu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164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38BD26E-746B-4C11-A115-63ECC1B9A078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D0B93F7-90A4-478A-9622-7A8E406884AE}"/>
              </a:ext>
            </a:extLst>
          </p:cNvPr>
          <p:cNvSpPr txBox="1">
            <a:spLocks/>
          </p:cNvSpPr>
          <p:nvPr/>
        </p:nvSpPr>
        <p:spPr>
          <a:xfrm>
            <a:off x="585161" y="1268760"/>
            <a:ext cx="10972800" cy="7200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6B9C857-480F-405E-AA61-944F15DC34CA}"/>
              </a:ext>
            </a:extLst>
          </p:cNvPr>
          <p:cNvSpPr txBox="1">
            <a:spLocks/>
          </p:cNvSpPr>
          <p:nvPr/>
        </p:nvSpPr>
        <p:spPr>
          <a:xfrm>
            <a:off x="585161" y="2466889"/>
            <a:ext cx="109728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4891EFC3-EB3A-4690-B292-195A370F2090}"/>
              </a:ext>
            </a:extLst>
          </p:cNvPr>
          <p:cNvSpPr/>
          <p:nvPr/>
        </p:nvSpPr>
        <p:spPr bwMode="auto">
          <a:xfrm>
            <a:off x="7799070" y="5230938"/>
            <a:ext cx="1609297" cy="1502758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324EA659-66A8-4A55-9B18-B3834E059D3B}"/>
              </a:ext>
            </a:extLst>
          </p:cNvPr>
          <p:cNvSpPr/>
          <p:nvPr/>
        </p:nvSpPr>
        <p:spPr bwMode="auto">
          <a:xfrm>
            <a:off x="7808764" y="5230938"/>
            <a:ext cx="1610460" cy="1498178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FDD60E2-65ED-4190-A3DB-5143E637C361}"/>
              </a:ext>
            </a:extLst>
          </p:cNvPr>
          <p:cNvSpPr/>
          <p:nvPr/>
        </p:nvSpPr>
        <p:spPr bwMode="auto">
          <a:xfrm>
            <a:off x="7819622" y="5234774"/>
            <a:ext cx="1609296" cy="1502757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9C2581-54D9-4DB3-A140-8699E369022A}"/>
              </a:ext>
            </a:extLst>
          </p:cNvPr>
          <p:cNvSpPr/>
          <p:nvPr/>
        </p:nvSpPr>
        <p:spPr bwMode="auto">
          <a:xfrm>
            <a:off x="7830479" y="5222523"/>
            <a:ext cx="1609297" cy="1502757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giờ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79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grpId="1" nodeType="withEffect">
                                  <p:stCondLst>
                                    <p:cond delay="6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6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10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grpId="1" nodeType="withEffect">
                                  <p:stCondLst>
                                    <p:cond delay="6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FD21DB68-0BA9-4BF7-8DDB-B83589927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135957"/>
            <a:ext cx="9433048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46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38BD26E-746B-4C11-A115-63ECC1B9A078}"/>
              </a:ext>
            </a:extLst>
          </p:cNvPr>
          <p:cNvSpPr txBox="1">
            <a:spLocks/>
          </p:cNvSpPr>
          <p:nvPr/>
        </p:nvSpPr>
        <p:spPr>
          <a:xfrm>
            <a:off x="499027" y="592104"/>
            <a:ext cx="109728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lãnh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thổ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Việt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6" name="Title 1">
            <a:hlinkClick r:id="rId2" action="ppaction://hlinksldjump"/>
            <a:extLst>
              <a:ext uri="{FF2B5EF4-FFF2-40B4-BE49-F238E27FC236}">
                <a16:creationId xmlns:a16="http://schemas.microsoft.com/office/drawing/2014/main" id="{3A7A737B-67AF-423E-B44F-05913F83272B}"/>
              </a:ext>
            </a:extLst>
          </p:cNvPr>
          <p:cNvSpPr txBox="1">
            <a:spLocks/>
          </p:cNvSpPr>
          <p:nvPr/>
        </p:nvSpPr>
        <p:spPr>
          <a:xfrm>
            <a:off x="499027" y="1371761"/>
            <a:ext cx="10972800" cy="150274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Phần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lãnh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thổ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đất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liền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ta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hẹp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ngang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chạy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dài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chiều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bắc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–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nam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đường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bờ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biển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dài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3260 km,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S.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6D5B13-A83D-4079-B06E-C7EB28DECB69}"/>
              </a:ext>
            </a:extLst>
          </p:cNvPr>
          <p:cNvSpPr txBox="1">
            <a:spLocks/>
          </p:cNvSpPr>
          <p:nvPr/>
        </p:nvSpPr>
        <p:spPr>
          <a:xfrm>
            <a:off x="585161" y="3082660"/>
            <a:ext cx="109728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ta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63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tỉnh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trực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thuộc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Trung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ương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47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21DB68-0BA9-4BF7-8DDB-B83589927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260648"/>
            <a:ext cx="11233248" cy="65973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57DD16-D9AA-446F-AE96-1BAFA7156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497" y="260648"/>
            <a:ext cx="4536539" cy="479715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09D01AA-900D-4AE3-8F87-57A6D4462FA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461792" y="1243600"/>
            <a:ext cx="2664296" cy="432048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83BC72DE-5AB6-4F3F-8CA9-3154E11E57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585" y="312765"/>
            <a:ext cx="4506451" cy="5013176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1DA0FB1-8AEB-4672-AB73-BED8AF69032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079776" y="1340768"/>
            <a:ext cx="2046312" cy="461718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64165297-1200-480D-A0EC-099896E0CD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96" y="180637"/>
            <a:ext cx="10723511" cy="68562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6DF3E39-89EA-4772-B7A5-FDF241D477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67" y="252903"/>
            <a:ext cx="10723511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1B8765B-AD2D-4535-8ED1-7306F3B0A8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369934"/>
            <a:ext cx="5190728" cy="5325941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2898F1B-2BDA-4B2A-954E-3CE3B638EEC4}"/>
              </a:ext>
            </a:extLst>
          </p:cNvPr>
          <p:cNvCxnSpPr>
            <a:cxnSpLocks/>
          </p:cNvCxnSpPr>
          <p:nvPr/>
        </p:nvCxnSpPr>
        <p:spPr bwMode="auto">
          <a:xfrm flipH="1">
            <a:off x="3154881" y="3861048"/>
            <a:ext cx="3445175" cy="841093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FF6648F-4D79-4F62-8DC2-C490C4317F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478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4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76&quot;&gt;&lt;property id=&quot;20148&quot; value=&quot;5&quot;/&gt;&lt;property id=&quot;20300&quot; value=&quot;Slide 1&quot;/&gt;&lt;property id=&quot;20307&quot; value=&quot;284&quot;/&gt;&lt;/object&gt;&lt;object type=&quot;3&quot; unique_id=&quot;10077&quot;&gt;&lt;property id=&quot;20148&quot; value=&quot;5&quot;/&gt;&lt;property id=&quot;20300&quot; value=&quot;Slide 2&quot;/&gt;&lt;property id=&quot;20307&quot; value=&quot;271&quot;/&gt;&lt;/object&gt;&lt;object type=&quot;3&quot; unique_id=&quot;10078&quot;&gt;&lt;property id=&quot;20148&quot; value=&quot;5&quot;/&gt;&lt;property id=&quot;20300&quot; value=&quot;Slide 3&quot;/&gt;&lt;property id=&quot;20307&quot; value=&quot;279&quot;/&gt;&lt;/object&gt;&lt;object type=&quot;3&quot; unique_id=&quot;10079&quot;&gt;&lt;property id=&quot;20148&quot; value=&quot;5&quot;/&gt;&lt;property id=&quot;20300&quot; value=&quot;Slide 4&quot;/&gt;&lt;property id=&quot;20307&quot; value=&quot;281&quot;/&gt;&lt;/object&gt;&lt;object type=&quot;3&quot; unique_id=&quot;10080&quot;&gt;&lt;property id=&quot;20148&quot; value=&quot;5&quot;/&gt;&lt;property id=&quot;20300&quot; value=&quot;Slide 5&quot;/&gt;&lt;property id=&quot;20307&quot; value=&quot;272&quot;/&gt;&lt;/object&gt;&lt;object type=&quot;3&quot; unique_id=&quot;10081&quot;&gt;&lt;property id=&quot;20148&quot; value=&quot;5&quot;/&gt;&lt;property id=&quot;20300&quot; value=&quot;Slide 6&quot;/&gt;&lt;property id=&quot;20307&quot; value=&quot;288&quot;/&gt;&lt;/object&gt;&lt;object type=&quot;3&quot; unique_id=&quot;10082&quot;&gt;&lt;property id=&quot;20148&quot; value=&quot;5&quot;/&gt;&lt;property id=&quot;20300&quot; value=&quot;Slide 7&quot;/&gt;&lt;property id=&quot;20307&quot; value=&quot;273&quot;/&gt;&lt;/object&gt;&lt;object type=&quot;3&quot; unique_id=&quot;10083&quot;&gt;&lt;property id=&quot;20148&quot; value=&quot;5&quot;/&gt;&lt;property id=&quot;20300&quot; value=&quot;Slide 8 - &amp;quot;Trao đổi, thực hành&amp;quot;&quot;/&gt;&lt;property id=&quot;20307&quot; value=&quot;278&quot;/&gt;&lt;/object&gt;&lt;object type=&quot;3&quot; unique_id=&quot;10084&quot;&gt;&lt;property id=&quot;20148&quot; value=&quot;5&quot;/&gt;&lt;property id=&quot;20300&quot; value=&quot;Slide 9&quot;/&gt;&lt;property id=&quot;20307&quot; value=&quot;286&quot;/&gt;&lt;/object&gt;&lt;object type=&quot;3&quot; unique_id=&quot;10085&quot;&gt;&lt;property id=&quot;20148&quot; value=&quot;5&quot;/&gt;&lt;property id=&quot;20300&quot; value=&quot;Slide 10&quot;/&gt;&lt;property id=&quot;20307&quot; value=&quot;282&quot;/&gt;&lt;/object&gt;&lt;object type=&quot;3&quot; unique_id=&quot;10086&quot;&gt;&lt;property id=&quot;20148&quot; value=&quot;5&quot;/&gt;&lt;property id=&quot;20300&quot; value=&quot;Slide 11&quot;/&gt;&lt;property id=&quot;20307&quot; value=&quot;28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4372</TotalTime>
  <Words>465</Words>
  <Application>Microsoft Office PowerPoint</Application>
  <PresentationFormat>Widescreen</PresentationFormat>
  <Paragraphs>34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 New Roman</vt:lpstr>
      <vt:lpstr>UTM Avo</vt:lpstr>
      <vt:lpstr>Default Design</vt:lpstr>
      <vt:lpstr>PowerPoint Presentation</vt:lpstr>
      <vt:lpstr>PowerPoint Presentation</vt:lpstr>
      <vt:lpstr>PowerPoint Presentation</vt:lpstr>
      <vt:lpstr>PowerPoint Presentation</vt:lpstr>
      <vt:lpstr>1. Vị trí địa lí và phạm vi lãnh thổ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XP-PRO-2011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Chuyen de GDNSTLVM</dc:title>
  <dc:creator>quyennt0412</dc:creator>
  <cp:lastModifiedBy>ADMIN</cp:lastModifiedBy>
  <cp:revision>321</cp:revision>
  <dcterms:created xsi:type="dcterms:W3CDTF">2013-10-28T09:13:32Z</dcterms:created>
  <dcterms:modified xsi:type="dcterms:W3CDTF">2025-04-15T03:37:55Z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