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73" r:id="rId3"/>
    <p:sldId id="377" r:id="rId4"/>
    <p:sldId id="378" r:id="rId5"/>
    <p:sldId id="379" r:id="rId6"/>
    <p:sldId id="381" r:id="rId7"/>
    <p:sldId id="380" r:id="rId8"/>
    <p:sldId id="374" r:id="rId9"/>
    <p:sldId id="382" r:id="rId10"/>
    <p:sldId id="383" r:id="rId11"/>
    <p:sldId id="3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1617-1E80-4CCA-B9F4-C631AD751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898A0-5AC5-4BEA-B490-F9096F6DB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571C-A5C3-4128-88FC-5B01CC2C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5CDA1-E4F8-4C2D-A052-6788B2EC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BF59C-955A-4671-997D-FF6605B4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5503-9C32-44AA-BD60-CAD59CF5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F1D73-4CAF-43C5-A316-9BD47CC9B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F1E13-74E7-47E8-A047-B77789B0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5FD31-166B-4569-AF1C-86A9E0F2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36123-3C10-47A8-92B3-1BEB48C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C8906-E8F8-45D3-8CC0-C95AFBDF4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CC76C-6E7A-4E4D-B0B0-0664F8A35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3BF29-9173-4CF5-8956-8E9147C1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B7488-978D-46F9-B910-5FC17A89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BDA4C-F6B9-48B2-94EE-C97046EF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8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1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3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56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85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34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85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3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9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3FA4-D559-4D96-845B-DB7CA092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18BC-AC1C-4FF9-828A-30C7EF76B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8E381-FAD1-467C-9936-E6D53F68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128C1-6E5C-4CC7-946B-A0004945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7E501-2AAB-4247-8366-349BDA47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93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1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047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054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81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9269-F7D2-450B-9EFF-0DDA98C8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D6135-BE34-4B8B-B251-F9C1CD9CC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3DCFF-3334-485E-BAD8-DF2D6F3B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0F3B2-BECB-451D-AC39-98CD68FD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57BB6-E638-4867-9F14-F98867DB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CD3B-1B1E-4AFC-8F23-54C7576A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B8C3-7A7D-4E62-9A6A-0F41982FB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55357-43F0-41FA-A43E-79765A2AE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BC187-F1E9-4D21-A0BC-083FA636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B4F50-2EEE-4D15-9754-B2ADDAD3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0F878-FF32-4F53-B7C3-187A027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5831-9025-4F39-BCE7-8D2041AA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437CB-7F9E-45D4-8091-57A3E1603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2DD56-4DCE-4047-9B9E-8325D255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EE015-C89D-4837-9CE8-5BCE216C0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D30B7-C0D7-4756-A887-F0C460E8B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7A08F-C952-4574-96DA-8EAE302F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24C58-0B5D-4E69-8819-59CAF560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4F59E-3078-4CDE-9545-D80C2590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6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E12E-3938-454A-AAEA-DE2AE588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4A745-5335-4AE5-AE41-3640F9A9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7CC11-FB34-4F91-8D43-EC79104D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F7BE9-941E-4631-81E3-934A17ED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9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E288D-446F-43BC-9F85-285CC9A7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8E4ED-D7B4-481B-AC5F-A45F1449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07DC7-8C99-4550-8554-FAB1F6C0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7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28C6-19A8-46B5-83C1-EEBBC76D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82B58-626A-4626-8C74-9D1B46621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63685-9F84-4392-8AE9-B7852EDF1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87AF9-65EF-4A3D-91CD-FC2C72D5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D34E5-BF02-4B67-A038-BC0F25E1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EAD72-14D4-4129-8D86-F2F7BE3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DCC4-0C5B-4720-A590-50719813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0AC41-16A1-4867-8183-323BDE7C0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B404F-212F-4669-B690-671BF3D39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F95C5-D6CA-4852-B6E9-E06B2041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1C8AF-ED2B-4372-8829-B9E21494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C8D9F-27A1-4948-8964-3F5746C4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9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D58A3-D35F-4BCC-952C-CC573097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8AD8B-C762-4295-824B-5F4BBB801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D427A-7DC0-404B-A6B0-1F03FACE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9BD3-E3EE-42E1-8AD2-175CC3BE1EE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979CF-3EEB-481A-9610-ABE5FB3D8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AA370-134C-4261-B703-1F3532FD2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AE2C1-4187-44C6-AA05-BDC80AF1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id="{65E589CD-217B-EE2A-4D39-2F7BBBA3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" y="4697122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4BE11-3A13-49BA-8269-300EEEC49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3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id="{65E589CD-217B-EE2A-4D39-2F7BBBA3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" y="4697122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DEB5E-F912-44F7-8D89-D0866E8BE32B}"/>
              </a:ext>
            </a:extLst>
          </p:cNvPr>
          <p:cNvSpPr txBox="1"/>
          <p:nvPr/>
        </p:nvSpPr>
        <p:spPr>
          <a:xfrm>
            <a:off x="3832965" y="1565753"/>
            <a:ext cx="598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5313D-77E6-4834-8BFD-4413627B1AC0}"/>
              </a:ext>
            </a:extLst>
          </p:cNvPr>
          <p:cNvSpPr txBox="1"/>
          <p:nvPr/>
        </p:nvSpPr>
        <p:spPr>
          <a:xfrm>
            <a:off x="4910203" y="2850245"/>
            <a:ext cx="166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9ED22-F615-4FA4-AE09-7630821751B0}"/>
              </a:ext>
            </a:extLst>
          </p:cNvPr>
          <p:cNvSpPr txBox="1"/>
          <p:nvPr/>
        </p:nvSpPr>
        <p:spPr>
          <a:xfrm>
            <a:off x="4910203" y="3453758"/>
            <a:ext cx="207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31542-2326-4DF6-BB9A-D4BFD12FAFB0}"/>
              </a:ext>
            </a:extLst>
          </p:cNvPr>
          <p:cNvSpPr txBox="1"/>
          <p:nvPr/>
        </p:nvSpPr>
        <p:spPr>
          <a:xfrm>
            <a:off x="4910203" y="4057271"/>
            <a:ext cx="311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2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2DFE5-44AB-421C-980C-AD0B49E4B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5" y="225468"/>
            <a:ext cx="5770745" cy="5486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00B95-D934-496C-9AF5-9C83C0619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63" y="225468"/>
            <a:ext cx="6831282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F045C-D8B6-40FE-883F-D22AB81C6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7" y="187890"/>
            <a:ext cx="7503090" cy="5599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06C5B-CD9B-461D-BA5E-8191D742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03" y="187890"/>
            <a:ext cx="6513534" cy="55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5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EF8AB-4956-42CF-8AEA-E22CCED04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942"/>
            <a:ext cx="6926892" cy="5386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69491-8A6D-4E0A-B5F3-967E3D220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40" y="212942"/>
            <a:ext cx="5649660" cy="53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1D4C7-92C6-430E-ADFF-FC59036FD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0" y="350729"/>
            <a:ext cx="11498893" cy="579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3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EA532-EE06-4B5E-8EEC-44DE246B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112734"/>
            <a:ext cx="11611627" cy="64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id="{65E589CD-217B-EE2A-4D39-2F7BBBA3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" y="4697122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DEB5E-F912-44F7-8D89-D0866E8BE32B}"/>
              </a:ext>
            </a:extLst>
          </p:cNvPr>
          <p:cNvSpPr txBox="1"/>
          <p:nvPr/>
        </p:nvSpPr>
        <p:spPr>
          <a:xfrm>
            <a:off x="3832965" y="1565753"/>
            <a:ext cx="598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 </a:t>
            </a:r>
            <a:r>
              <a:rPr lang="en-US" sz="3600" dirty="0" err="1"/>
              <a:t>bò</a:t>
            </a:r>
            <a:r>
              <a:rPr lang="en-US" sz="3600" dirty="0"/>
              <a:t> </a:t>
            </a:r>
            <a:r>
              <a:rPr lang="en-US" sz="3600" dirty="0" err="1"/>
              <a:t>lấy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5313D-77E6-4834-8BFD-4413627B1AC0}"/>
              </a:ext>
            </a:extLst>
          </p:cNvPr>
          <p:cNvSpPr txBox="1"/>
          <p:nvPr/>
        </p:nvSpPr>
        <p:spPr>
          <a:xfrm>
            <a:off x="4910203" y="2850245"/>
            <a:ext cx="166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9ED22-F615-4FA4-AE09-7630821751B0}"/>
              </a:ext>
            </a:extLst>
          </p:cNvPr>
          <p:cNvSpPr txBox="1"/>
          <p:nvPr/>
        </p:nvSpPr>
        <p:spPr>
          <a:xfrm>
            <a:off x="4910203" y="3453758"/>
            <a:ext cx="207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31542-2326-4DF6-BB9A-D4BFD12FAFB0}"/>
              </a:ext>
            </a:extLst>
          </p:cNvPr>
          <p:cNvSpPr txBox="1"/>
          <p:nvPr/>
        </p:nvSpPr>
        <p:spPr>
          <a:xfrm>
            <a:off x="4910203" y="4057271"/>
            <a:ext cx="311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C.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3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id="{65E589CD-217B-EE2A-4D39-2F7BBBA3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" y="4697122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DEB5E-F912-44F7-8D89-D0866E8BE32B}"/>
              </a:ext>
            </a:extLst>
          </p:cNvPr>
          <p:cNvSpPr txBox="1"/>
          <p:nvPr/>
        </p:nvSpPr>
        <p:spPr>
          <a:xfrm>
            <a:off x="1540700" y="1565753"/>
            <a:ext cx="961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0000"/>
                </a:solidFill>
                <a:latin typeface="Arial"/>
              </a:rPr>
              <a:t>Nguồn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cung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cấp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tô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5313D-77E6-4834-8BFD-4413627B1AC0}"/>
              </a:ext>
            </a:extLst>
          </p:cNvPr>
          <p:cNvSpPr txBox="1"/>
          <p:nvPr/>
        </p:nvSpPr>
        <p:spPr>
          <a:xfrm>
            <a:off x="4910203" y="2850245"/>
            <a:ext cx="258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9ED22-F615-4FA4-AE09-7630821751B0}"/>
              </a:ext>
            </a:extLst>
          </p:cNvPr>
          <p:cNvSpPr txBox="1"/>
          <p:nvPr/>
        </p:nvSpPr>
        <p:spPr>
          <a:xfrm>
            <a:off x="4910203" y="4058429"/>
            <a:ext cx="207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31542-2326-4DF6-BB9A-D4BFD12FAFB0}"/>
              </a:ext>
            </a:extLst>
          </p:cNvPr>
          <p:cNvSpPr txBox="1"/>
          <p:nvPr/>
        </p:nvSpPr>
        <p:spPr>
          <a:xfrm>
            <a:off x="4910203" y="3479177"/>
            <a:ext cx="311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id="{65E589CD-217B-EE2A-4D39-2F7BBBA3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" y="4697122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DEB5E-F912-44F7-8D89-D0866E8BE32B}"/>
              </a:ext>
            </a:extLst>
          </p:cNvPr>
          <p:cNvSpPr txBox="1"/>
          <p:nvPr/>
        </p:nvSpPr>
        <p:spPr>
          <a:xfrm>
            <a:off x="1541418" y="1565753"/>
            <a:ext cx="101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nồi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cơm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5313D-77E6-4834-8BFD-4413627B1AC0}"/>
              </a:ext>
            </a:extLst>
          </p:cNvPr>
          <p:cNvSpPr txBox="1"/>
          <p:nvPr/>
        </p:nvSpPr>
        <p:spPr>
          <a:xfrm>
            <a:off x="4943845" y="3396287"/>
            <a:ext cx="166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9ED22-F615-4FA4-AE09-7630821751B0}"/>
              </a:ext>
            </a:extLst>
          </p:cNvPr>
          <p:cNvSpPr txBox="1"/>
          <p:nvPr/>
        </p:nvSpPr>
        <p:spPr>
          <a:xfrm>
            <a:off x="4910203" y="2873067"/>
            <a:ext cx="207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31542-2326-4DF6-BB9A-D4BFD12FAFB0}"/>
              </a:ext>
            </a:extLst>
          </p:cNvPr>
          <p:cNvSpPr txBox="1"/>
          <p:nvPr/>
        </p:nvSpPr>
        <p:spPr>
          <a:xfrm>
            <a:off x="4910203" y="4057271"/>
            <a:ext cx="311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Gas.</a:t>
            </a:r>
          </a:p>
        </p:txBody>
      </p:sp>
    </p:spTree>
    <p:extLst>
      <p:ext uri="{BB962C8B-B14F-4D97-AF65-F5344CB8AC3E}">
        <p14:creationId xmlns:p14="http://schemas.microsoft.com/office/powerpoint/2010/main" val="34466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87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2024-10-21T08:07:02Z</dcterms:created>
  <dcterms:modified xsi:type="dcterms:W3CDTF">2025-04-15T03:29:56Z</dcterms:modified>
</cp:coreProperties>
</file>