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70" r:id="rId2"/>
    <p:sldId id="464" r:id="rId3"/>
    <p:sldId id="292" r:id="rId4"/>
    <p:sldId id="474" r:id="rId5"/>
  </p:sldIdLst>
  <p:sldSz cx="12192000" cy="6858000"/>
  <p:notesSz cx="6858000" cy="9144000"/>
  <p:custDataLst>
    <p:tags r:id="rId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FF3300"/>
    <a:srgbClr val="0000CC"/>
    <a:srgbClr val="CE229D"/>
    <a:srgbClr val="BEF488"/>
    <a:srgbClr val="FF99CC"/>
    <a:srgbClr val="CBF9C5"/>
    <a:srgbClr val="DAE9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74" autoAdjust="0"/>
    <p:restoredTop sz="94637" autoAdjust="0"/>
  </p:normalViewPr>
  <p:slideViewPr>
    <p:cSldViewPr>
      <p:cViewPr varScale="1">
        <p:scale>
          <a:sx n="73" d="100"/>
          <a:sy n="73" d="100"/>
        </p:scale>
        <p:origin x="438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C6A80E74-5C63-4567-9E1D-85990305E9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7167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C182D5-9A57-4D41-8004-71D48B91AA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0137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642696-76AD-4910-A61C-3CE08A8885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32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C77251-FB86-4650-828E-17A56F22E6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9080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AEDF99-D713-483D-B8D5-55E056F88A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6892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703958-85A8-4553-BC98-7A311689EA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6377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D35E1B-FAE3-42FB-B73C-249FC76A0D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0252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50F60A-B2C2-4E61-93F5-1F7E1FE20E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951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9C414E-8818-47C0-B21F-C4A253DB29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4585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8F29E7-4A63-4BC8-9C79-6DB6766CB8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591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FC1B41-189D-461C-B5D3-0D02BCB040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0129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0F9C9A-42F9-4C34-8C3D-8412EB6BEE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9977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AB66E5-8B6A-48A2-893E-41C249D68A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3682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fld id="{5F10DE5D-6CB7-436A-8139-AD8DFE82ABC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2">
            <a:extLst>
              <a:ext uri="{FF2B5EF4-FFF2-40B4-BE49-F238E27FC236}">
                <a16:creationId xmlns:a16="http://schemas.microsoft.com/office/drawing/2014/main" id="{65E589CD-217B-EE2A-4D39-2F7BBBA35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71" y="4697122"/>
            <a:ext cx="15240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BD3D31D7-5C6D-D899-58E1-579EF4BA9D3E}"/>
              </a:ext>
            </a:extLst>
          </p:cNvPr>
          <p:cNvSpPr txBox="1"/>
          <p:nvPr/>
        </p:nvSpPr>
        <p:spPr>
          <a:xfrm>
            <a:off x="3110755" y="188640"/>
            <a:ext cx="6858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Thứ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lang="en-US" sz="3200" b="1" dirty="0" err="1">
                <a:solidFill>
                  <a:srgbClr val="000000"/>
                </a:solidFill>
              </a:rPr>
              <a:t>sáu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</a:t>
            </a:r>
            <a:r>
              <a:rPr kumimoji="0" lang="vi-V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ng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à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20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tháng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lang="en-US" sz="3200" b="1" dirty="0">
                <a:solidFill>
                  <a:srgbClr val="000000"/>
                </a:solidFill>
              </a:rPr>
              <a:t>9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năm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2024</a:t>
            </a:r>
            <a:endParaRPr kumimoji="0" lang="vi-V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Hộp Văn bản 3">
            <a:extLst>
              <a:ext uri="{FF2B5EF4-FFF2-40B4-BE49-F238E27FC236}">
                <a16:creationId xmlns:a16="http://schemas.microsoft.com/office/drawing/2014/main" id="{D4702344-1ABF-4FD2-BB4E-C278EDF4204A}"/>
              </a:ext>
            </a:extLst>
          </p:cNvPr>
          <p:cNvSpPr txBox="1"/>
          <p:nvPr/>
        </p:nvSpPr>
        <p:spPr>
          <a:xfrm>
            <a:off x="4871864" y="773415"/>
            <a:ext cx="2981283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Hoạt</a:t>
            </a: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5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động</a:t>
            </a: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5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giáo</a:t>
            </a: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5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dục</a:t>
            </a:r>
            <a:endParaRPr kumimoji="0" lang="vi-VN" sz="25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9E0643F-B6F9-4569-B615-4DF8C2973581}"/>
              </a:ext>
            </a:extLst>
          </p:cNvPr>
          <p:cNvCxnSpPr/>
          <p:nvPr/>
        </p:nvCxnSpPr>
        <p:spPr bwMode="auto">
          <a:xfrm>
            <a:off x="5375920" y="1245438"/>
            <a:ext cx="194421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 Box 14">
            <a:extLst>
              <a:ext uri="{FF2B5EF4-FFF2-40B4-BE49-F238E27FC236}">
                <a16:creationId xmlns:a16="http://schemas.microsoft.com/office/drawing/2014/main" id="{ECF10CCA-7160-4FDF-8C22-89DB31A8B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0027" y="1370420"/>
            <a:ext cx="10104956" cy="462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7666" tIns="53833" rIns="107666" bIns="5383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35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PHÒNG</a:t>
            </a:r>
            <a:r>
              <a:rPr kumimoji="0" lang="en-US" sz="23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TRÁNH TAI NẠN ĐUỐI NƯỚC</a:t>
            </a:r>
            <a:endParaRPr kumimoji="0" lang="en-US" sz="23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1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C17F078-9046-4433-8EA8-2F07C69456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142" y="0"/>
            <a:ext cx="4175154" cy="33111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14ED1CB-6C1D-4D1F-9623-A805DD5C72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83832" cy="31683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C4912FE-BB41-44C8-87D7-1F2C94EDC1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44" y="3152328"/>
            <a:ext cx="3806552" cy="357301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70B94DD-0190-4BBE-9FD2-6C996E90C0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4272" y="116632"/>
            <a:ext cx="3662713" cy="283443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9EEA41A-2870-416F-9D57-E3E95446863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240" y="3251352"/>
            <a:ext cx="3806552" cy="347399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878CDD3-BBA1-4897-AEC4-AFBE43D92CE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6920" y="3240799"/>
            <a:ext cx="4001652" cy="347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908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2EF21EC-5193-44A3-8B92-8812A838EC83}"/>
              </a:ext>
            </a:extLst>
          </p:cNvPr>
          <p:cNvSpPr txBox="1"/>
          <p:nvPr/>
        </p:nvSpPr>
        <p:spPr>
          <a:xfrm>
            <a:off x="1271464" y="620688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Một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số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biện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pháp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phòng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tránh</a:t>
            </a:r>
            <a:r>
              <a:rPr lang="en-US" sz="2800" dirty="0">
                <a:solidFill>
                  <a:srgbClr val="FF0000"/>
                </a:solidFill>
              </a:rPr>
              <a:t> tai </a:t>
            </a:r>
            <a:r>
              <a:rPr lang="en-US" sz="2800" dirty="0" err="1">
                <a:solidFill>
                  <a:srgbClr val="FF0000"/>
                </a:solidFill>
              </a:rPr>
              <a:t>nạn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đuối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nước</a:t>
            </a:r>
            <a:r>
              <a:rPr lang="en-US" sz="2800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ECF736-88AB-4F4C-96DD-03B8562F21A7}"/>
              </a:ext>
            </a:extLst>
          </p:cNvPr>
          <p:cNvSpPr txBox="1"/>
          <p:nvPr/>
        </p:nvSpPr>
        <p:spPr>
          <a:xfrm>
            <a:off x="1127448" y="1659285"/>
            <a:ext cx="8088560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333333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vi-VN" sz="2800" b="0" i="0" dirty="0">
                <a:solidFill>
                  <a:srgbClr val="333333"/>
                </a:solidFill>
                <a:effectLst/>
                <a:cs typeface="Times New Roman" panose="02020603050405020304" pitchFamily="18" charset="0"/>
              </a:rPr>
              <a:t>Tuyệt đối </a:t>
            </a:r>
            <a:r>
              <a:rPr lang="en-US" sz="2800" dirty="0" err="1">
                <a:solidFill>
                  <a:srgbClr val="333333"/>
                </a:solidFill>
                <a:cs typeface="Times New Roman" panose="02020603050405020304" pitchFamily="18" charset="0"/>
              </a:rPr>
              <a:t>không</a:t>
            </a:r>
            <a:r>
              <a:rPr lang="vi-VN" sz="2800" b="0" i="0" dirty="0">
                <a:solidFill>
                  <a:srgbClr val="333333"/>
                </a:solidFill>
                <a:effectLst/>
                <a:cs typeface="Times New Roman" panose="02020603050405020304" pitchFamily="18" charset="0"/>
              </a:rPr>
              <a:t> chơi gần ao, hồ, sông suối nơi có chứa nhiều nước khi không có sự giám sát của bố, mẹ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333333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vi-VN" sz="2800" b="0" i="0" dirty="0">
                <a:solidFill>
                  <a:srgbClr val="333333"/>
                </a:solidFill>
                <a:effectLst/>
                <a:cs typeface="Times New Roman" panose="02020603050405020304" pitchFamily="18" charset="0"/>
              </a:rPr>
              <a:t>Không tắm sông, </a:t>
            </a:r>
            <a:r>
              <a:rPr lang="en-US" sz="2800" b="0" i="0" dirty="0" err="1">
                <a:solidFill>
                  <a:srgbClr val="333333"/>
                </a:solidFill>
                <a:effectLst/>
                <a:cs typeface="Times New Roman" panose="02020603050405020304" pitchFamily="18" charset="0"/>
              </a:rPr>
              <a:t>tắm</a:t>
            </a:r>
            <a:r>
              <a:rPr lang="en-US" sz="2800" b="0" i="0" dirty="0">
                <a:solidFill>
                  <a:srgbClr val="333333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cs typeface="Times New Roman" panose="02020603050405020304" pitchFamily="18" charset="0"/>
              </a:rPr>
              <a:t>đê</a:t>
            </a: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…</a:t>
            </a:r>
            <a:endParaRPr lang="vi-VN" sz="2800" b="0" i="0" dirty="0">
              <a:solidFill>
                <a:srgbClr val="333333"/>
              </a:solidFill>
              <a:effectLst/>
              <a:cs typeface="Times New Roman" panose="02020603050405020304" pitchFamily="18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 P</a:t>
            </a:r>
            <a:r>
              <a:rPr lang="vi-VN" sz="2800" b="0" i="0" dirty="0">
                <a:solidFill>
                  <a:srgbClr val="333333"/>
                </a:solidFill>
                <a:effectLst/>
                <a:cs typeface="Times New Roman" panose="02020603050405020304" pitchFamily="18" charset="0"/>
              </a:rPr>
              <a:t>hải mặc áo phao khi tham gia các loại hình giao thông đường thủy</a:t>
            </a:r>
            <a:r>
              <a:rPr lang="en-US" sz="2800" b="0" i="0" dirty="0">
                <a:solidFill>
                  <a:srgbClr val="333333"/>
                </a:solidFill>
                <a:effectLst/>
                <a:cs typeface="Times New Roman" panose="02020603050405020304" pitchFamily="18" charset="0"/>
              </a:rPr>
              <a:t>.</a:t>
            </a:r>
            <a:endParaRPr lang="vi-VN" sz="2800" b="0" i="0" dirty="0">
              <a:solidFill>
                <a:srgbClr val="333333"/>
              </a:solidFill>
              <a:effectLst/>
              <a:cs typeface="Times New Roman" panose="02020603050405020304" pitchFamily="18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 L</a:t>
            </a:r>
            <a:r>
              <a:rPr lang="vi-VN" sz="2800" b="0" i="0" dirty="0">
                <a:solidFill>
                  <a:srgbClr val="333333"/>
                </a:solidFill>
                <a:effectLst/>
                <a:cs typeface="Times New Roman" panose="02020603050405020304" pitchFamily="18" charset="0"/>
              </a:rPr>
              <a:t>àm quen với nước và tập bơi </a:t>
            </a:r>
            <a:r>
              <a:rPr lang="en-US" sz="2800" b="0" i="0" dirty="0">
                <a:solidFill>
                  <a:srgbClr val="333333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vi-VN" sz="2800" b="0" i="0" dirty="0">
                <a:solidFill>
                  <a:srgbClr val="333333"/>
                </a:solidFill>
                <a:effectLst/>
                <a:cs typeface="Times New Roman" panose="02020603050405020304" pitchFamily="18" charset="0"/>
              </a:rPr>
              <a:t>có sự giám sát của </a:t>
            </a:r>
            <a:r>
              <a:rPr lang="en-US" sz="2800" b="0" i="0" dirty="0" err="1">
                <a:solidFill>
                  <a:srgbClr val="333333"/>
                </a:solidFill>
                <a:effectLst/>
                <a:cs typeface="Times New Roman" panose="02020603050405020304" pitchFamily="18" charset="0"/>
              </a:rPr>
              <a:t>người</a:t>
            </a:r>
            <a:r>
              <a:rPr lang="en-US" sz="2800" b="0" i="0" dirty="0">
                <a:solidFill>
                  <a:srgbClr val="333333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333333"/>
                </a:solidFill>
                <a:effectLst/>
                <a:cs typeface="Times New Roman" panose="02020603050405020304" pitchFamily="18" charset="0"/>
              </a:rPr>
              <a:t>lớn</a:t>
            </a:r>
            <a:r>
              <a:rPr lang="en-US" sz="2800" dirty="0">
                <a:solidFill>
                  <a:srgbClr val="333333"/>
                </a:solidFill>
                <a:latin typeface="inter"/>
                <a:cs typeface="Times New Roman" panose="02020603050405020304" pitchFamily="18" charset="0"/>
              </a:rPr>
              <a:t>)</a:t>
            </a:r>
            <a:endParaRPr lang="vi-VN" b="0" i="0" dirty="0">
              <a:solidFill>
                <a:srgbClr val="333333"/>
              </a:solidFill>
              <a:effectLst/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3814551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2EF21EC-5193-44A3-8B92-8812A838EC83}"/>
              </a:ext>
            </a:extLst>
          </p:cNvPr>
          <p:cNvSpPr txBox="1"/>
          <p:nvPr/>
        </p:nvSpPr>
        <p:spPr>
          <a:xfrm>
            <a:off x="1271464" y="620688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Thực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hành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đóng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vai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tình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huống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ECF736-88AB-4F4C-96DD-03B8562F21A7}"/>
              </a:ext>
            </a:extLst>
          </p:cNvPr>
          <p:cNvSpPr txBox="1"/>
          <p:nvPr/>
        </p:nvSpPr>
        <p:spPr>
          <a:xfrm>
            <a:off x="1127448" y="1659285"/>
            <a:ext cx="95050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TH1: </a:t>
            </a:r>
            <a:r>
              <a:rPr lang="en-US" sz="2800" dirty="0" err="1">
                <a:solidFill>
                  <a:srgbClr val="333333"/>
                </a:solidFill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cs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cs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cs typeface="Times New Roman" panose="02020603050405020304" pitchFamily="18" charset="0"/>
              </a:rPr>
              <a:t>đang</a:t>
            </a: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cs typeface="Times New Roman" panose="02020603050405020304" pitchFamily="18" charset="0"/>
              </a:rPr>
              <a:t>chơi</a:t>
            </a: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cs typeface="Times New Roman" panose="02020603050405020304" pitchFamily="18" charset="0"/>
              </a:rPr>
              <a:t>gần</a:t>
            </a: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cs typeface="Times New Roman" panose="02020603050405020304" pitchFamily="18" charset="0"/>
              </a:rPr>
              <a:t>ao</a:t>
            </a: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cs typeface="Times New Roman" panose="02020603050405020304" pitchFamily="18" charset="0"/>
              </a:rPr>
              <a:t>hồ</a:t>
            </a: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333333"/>
                </a:solidFill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cs typeface="Times New Roman" panose="02020603050405020304" pitchFamily="18" charset="0"/>
              </a:rPr>
              <a:t>sẽ</a:t>
            </a: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cs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?</a:t>
            </a:r>
            <a:endParaRPr kumimoji="0" lang="vi-VN" sz="1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inter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0A3D9F-CAFC-43E0-BDC8-3C934266CF6F}"/>
              </a:ext>
            </a:extLst>
          </p:cNvPr>
          <p:cNvSpPr txBox="1"/>
          <p:nvPr/>
        </p:nvSpPr>
        <p:spPr>
          <a:xfrm>
            <a:off x="1127448" y="2436272"/>
            <a:ext cx="95050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TH2: </a:t>
            </a:r>
            <a:r>
              <a:rPr lang="en-US" sz="2800" dirty="0" err="1">
                <a:solidFill>
                  <a:srgbClr val="333333"/>
                </a:solidFill>
                <a:cs typeface="Times New Roman" panose="02020603050405020304" pitchFamily="18" charset="0"/>
              </a:rPr>
              <a:t>Thấy</a:t>
            </a: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cs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cs typeface="Times New Roman" panose="02020603050405020304" pitchFamily="18" charset="0"/>
              </a:rPr>
              <a:t>đang</a:t>
            </a: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cs typeface="Times New Roman" panose="02020603050405020304" pitchFamily="18" charset="0"/>
              </a:rPr>
              <a:t>chới</a:t>
            </a: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cs typeface="Times New Roman" panose="02020603050405020304" pitchFamily="18" charset="0"/>
              </a:rPr>
              <a:t>dưới</a:t>
            </a: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cs typeface="Times New Roman" panose="02020603050405020304" pitchFamily="18" charset="0"/>
              </a:rPr>
              <a:t>ao</a:t>
            </a: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333333"/>
                </a:solidFill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cs typeface="Times New Roman" panose="02020603050405020304" pitchFamily="18" charset="0"/>
              </a:rPr>
              <a:t>sẽ</a:t>
            </a: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cs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333333"/>
                </a:solidFill>
                <a:cs typeface="Times New Roman" panose="02020603050405020304" pitchFamily="18" charset="0"/>
              </a:rPr>
              <a:t>?</a:t>
            </a:r>
            <a:endParaRPr kumimoji="0" lang="vi-VN" sz="1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inte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32728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76&quot;&gt;&lt;property id=&quot;20148&quot; value=&quot;5&quot;/&gt;&lt;property id=&quot;20300&quot; value=&quot;Slide 1&quot;/&gt;&lt;property id=&quot;20307&quot; value=&quot;284&quot;/&gt;&lt;/object&gt;&lt;object type=&quot;3&quot; unique_id=&quot;10077&quot;&gt;&lt;property id=&quot;20148&quot; value=&quot;5&quot;/&gt;&lt;property id=&quot;20300&quot; value=&quot;Slide 2&quot;/&gt;&lt;property id=&quot;20307&quot; value=&quot;271&quot;/&gt;&lt;/object&gt;&lt;object type=&quot;3&quot; unique_id=&quot;10078&quot;&gt;&lt;property id=&quot;20148&quot; value=&quot;5&quot;/&gt;&lt;property id=&quot;20300&quot; value=&quot;Slide 3&quot;/&gt;&lt;property id=&quot;20307&quot; value=&quot;279&quot;/&gt;&lt;/object&gt;&lt;object type=&quot;3&quot; unique_id=&quot;10079&quot;&gt;&lt;property id=&quot;20148&quot; value=&quot;5&quot;/&gt;&lt;property id=&quot;20300&quot; value=&quot;Slide 4&quot;/&gt;&lt;property id=&quot;20307&quot; value=&quot;281&quot;/&gt;&lt;/object&gt;&lt;object type=&quot;3&quot; unique_id=&quot;10080&quot;&gt;&lt;property id=&quot;20148&quot; value=&quot;5&quot;/&gt;&lt;property id=&quot;20300&quot; value=&quot;Slide 5&quot;/&gt;&lt;property id=&quot;20307&quot; value=&quot;272&quot;/&gt;&lt;/object&gt;&lt;object type=&quot;3&quot; unique_id=&quot;10081&quot;&gt;&lt;property id=&quot;20148&quot; value=&quot;5&quot;/&gt;&lt;property id=&quot;20300&quot; value=&quot;Slide 6&quot;/&gt;&lt;property id=&quot;20307&quot; value=&quot;288&quot;/&gt;&lt;/object&gt;&lt;object type=&quot;3&quot; unique_id=&quot;10082&quot;&gt;&lt;property id=&quot;20148&quot; value=&quot;5&quot;/&gt;&lt;property id=&quot;20300&quot; value=&quot;Slide 7&quot;/&gt;&lt;property id=&quot;20307&quot; value=&quot;273&quot;/&gt;&lt;/object&gt;&lt;object type=&quot;3&quot; unique_id=&quot;10083&quot;&gt;&lt;property id=&quot;20148&quot; value=&quot;5&quot;/&gt;&lt;property id=&quot;20300&quot; value=&quot;Slide 8 - &amp;quot;Trao đổi, thực hành&amp;quot;&quot;/&gt;&lt;property id=&quot;20307&quot; value=&quot;278&quot;/&gt;&lt;/object&gt;&lt;object type=&quot;3&quot; unique_id=&quot;10084&quot;&gt;&lt;property id=&quot;20148&quot; value=&quot;5&quot;/&gt;&lt;property id=&quot;20300&quot; value=&quot;Slide 9&quot;/&gt;&lt;property id=&quot;20307&quot; value=&quot;286&quot;/&gt;&lt;/object&gt;&lt;object type=&quot;3&quot; unique_id=&quot;10085&quot;&gt;&lt;property id=&quot;20148&quot; value=&quot;5&quot;/&gt;&lt;property id=&quot;20300&quot; value=&quot;Slide 10&quot;/&gt;&lt;property id=&quot;20307&quot; value=&quot;282&quot;/&gt;&lt;/object&gt;&lt;object type=&quot;3&quot; unique_id=&quot;10086&quot;&gt;&lt;property id=&quot;20148&quot; value=&quot;5&quot;/&gt;&lt;property id=&quot;20300&quot; value=&quot;Slide 11&quot;/&gt;&lt;property id=&quot;20307&quot; value=&quot;28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4284</TotalTime>
  <Words>141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inter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Company>XP-PRO-2011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Chuyen de GDNSTLVM</dc:title>
  <dc:creator>quyennt0412</dc:creator>
  <cp:lastModifiedBy>ADMIN</cp:lastModifiedBy>
  <cp:revision>319</cp:revision>
  <dcterms:created xsi:type="dcterms:W3CDTF">2013-10-28T09:13:32Z</dcterms:created>
  <dcterms:modified xsi:type="dcterms:W3CDTF">2025-04-15T02:09:07Z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