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14"/>
  </p:notesMasterIdLst>
  <p:handoutMasterIdLst>
    <p:handoutMasterId r:id="rId15"/>
  </p:handoutMasterIdLst>
  <p:sldIdLst>
    <p:sldId id="301" r:id="rId5"/>
    <p:sldId id="276" r:id="rId6"/>
    <p:sldId id="289" r:id="rId7"/>
    <p:sldId id="291" r:id="rId8"/>
    <p:sldId id="269" r:id="rId9"/>
    <p:sldId id="265" r:id="rId10"/>
    <p:sldId id="297" r:id="rId11"/>
    <p:sldId id="298" r:id="rId12"/>
    <p:sldId id="30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87C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5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258" name="Google Shape;258;p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59" name="Google Shape;259;p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1" name="Google Shape;271;p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72" name="Google Shape;272;p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92" name="Google Shape;292;p5"/>
          <p:cNvSpPr txBox="1">
            <a:spLocks noGrp="1"/>
          </p:cNvSpPr>
          <p:nvPr>
            <p:ph type="subTitle" idx="1"/>
          </p:nvPr>
        </p:nvSpPr>
        <p:spPr>
          <a:xfrm>
            <a:off x="1400817" y="3512777"/>
            <a:ext cx="387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3" name="Google Shape;293;p5"/>
          <p:cNvSpPr txBox="1">
            <a:spLocks noGrp="1"/>
          </p:cNvSpPr>
          <p:nvPr>
            <p:ph type="subTitle" idx="2"/>
          </p:nvPr>
        </p:nvSpPr>
        <p:spPr>
          <a:xfrm>
            <a:off x="6914384" y="3512789"/>
            <a:ext cx="387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3"/>
          </p:nvPr>
        </p:nvSpPr>
        <p:spPr>
          <a:xfrm>
            <a:off x="1400817" y="39709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4"/>
          </p:nvPr>
        </p:nvSpPr>
        <p:spPr>
          <a:xfrm>
            <a:off x="6914384" y="397091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7" name="Google Shape;297;p5"/>
          <p:cNvGrpSpPr/>
          <p:nvPr/>
        </p:nvGrpSpPr>
        <p:grpSpPr>
          <a:xfrm>
            <a:off x="8687991" y="682186"/>
            <a:ext cx="2942576" cy="1075748"/>
            <a:chOff x="6515993" y="511639"/>
            <a:chExt cx="2206932" cy="806811"/>
          </a:xfrm>
        </p:grpSpPr>
        <p:sp>
          <p:nvSpPr>
            <p:cNvPr id="298" name="Google Shape;298;p5"/>
            <p:cNvSpPr/>
            <p:nvPr/>
          </p:nvSpPr>
          <p:spPr>
            <a:xfrm>
              <a:off x="8093400" y="58766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9" name="Google Shape;299;p5"/>
            <p:cNvGrpSpPr/>
            <p:nvPr/>
          </p:nvGrpSpPr>
          <p:grpSpPr>
            <a:xfrm>
              <a:off x="8424000" y="1104300"/>
              <a:ext cx="298925" cy="214150"/>
              <a:chOff x="2286875" y="1602850"/>
              <a:chExt cx="298925" cy="214150"/>
            </a:xfrm>
          </p:grpSpPr>
          <p:sp>
            <p:nvSpPr>
              <p:cNvPr id="300" name="Google Shape;300;p5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2" name="Google Shape;302;p5"/>
            <p:cNvGrpSpPr/>
            <p:nvPr/>
          </p:nvGrpSpPr>
          <p:grpSpPr>
            <a:xfrm>
              <a:off x="6515993" y="511639"/>
              <a:ext cx="466110" cy="668616"/>
              <a:chOff x="6515993" y="511639"/>
              <a:chExt cx="466110" cy="668616"/>
            </a:xfrm>
          </p:grpSpPr>
          <p:sp>
            <p:nvSpPr>
              <p:cNvPr id="303" name="Google Shape;303;p5"/>
              <p:cNvSpPr/>
              <p:nvPr/>
            </p:nvSpPr>
            <p:spPr>
              <a:xfrm rot="-1562077">
                <a:off x="6608453" y="992950"/>
                <a:ext cx="169545" cy="158120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 rot="-1562077">
                <a:off x="6703990" y="543893"/>
                <a:ext cx="196719" cy="215168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 rot="-1562077">
                <a:off x="6770008" y="528631"/>
                <a:ext cx="102297" cy="107572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 rot="-1562077">
                <a:off x="6576828" y="685435"/>
                <a:ext cx="344439" cy="356838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 rot="-1562077">
                <a:off x="6613002" y="773711"/>
                <a:ext cx="184994" cy="208168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 rot="-1562077">
                <a:off x="6687951" y="789566"/>
                <a:ext cx="184244" cy="210218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 rot="-1562077">
                <a:off x="6625684" y="965688"/>
                <a:ext cx="160245" cy="133496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0" name="Google Shape;310;p5"/>
            <p:cNvSpPr/>
            <p:nvPr/>
          </p:nvSpPr>
          <p:spPr>
            <a:xfrm>
              <a:off x="7416900" y="9137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6721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5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20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975" name="Google Shape;975;p20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976" name="Google Shape;976;p20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0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20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20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20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20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20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20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20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20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20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20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88" name="Google Shape;988;p20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989" name="Google Shape;989;p20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20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20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20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3" name="Google Shape;993;p20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20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5" name="Google Shape;995;p20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20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20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20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20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20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20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20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20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20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20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20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20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20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09" name="Google Shape;1009;p20"/>
          <p:cNvGrpSpPr/>
          <p:nvPr/>
        </p:nvGrpSpPr>
        <p:grpSpPr>
          <a:xfrm rot="-191934">
            <a:off x="803424" y="844852"/>
            <a:ext cx="10585141" cy="5168296"/>
            <a:chOff x="666700" y="727125"/>
            <a:chExt cx="7939189" cy="3876385"/>
          </a:xfrm>
        </p:grpSpPr>
        <p:sp>
          <p:nvSpPr>
            <p:cNvPr id="1010" name="Google Shape;1010;p20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0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20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0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0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0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20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20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0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0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0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0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0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0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20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20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0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0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0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914673" y="4560400"/>
            <a:ext cx="63628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914533" y="2346000"/>
            <a:ext cx="6362800" cy="21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7502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oogle Shape;1038;p21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039" name="Google Shape;1039;p2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40" name="Google Shape;1040;p2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2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2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2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2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2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2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7" name="Google Shape;1047;p2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8" name="Google Shape;1048;p2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9" name="Google Shape;1049;p2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0" name="Google Shape;1050;p2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1" name="Google Shape;1051;p2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52" name="Google Shape;1052;p2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53" name="Google Shape;1053;p2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4" name="Google Shape;1054;p2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5" name="Google Shape;1055;p2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6" name="Google Shape;1056;p2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7" name="Google Shape;1057;p2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8" name="Google Shape;1058;p2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9" name="Google Shape;1059;p2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0" name="Google Shape;1060;p2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1" name="Google Shape;1061;p2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2" name="Google Shape;1062;p2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3" name="Google Shape;1063;p2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4" name="Google Shape;1064;p2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5" name="Google Shape;1065;p2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2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2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2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2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2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2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73" name="Google Shape;1073;p21"/>
          <p:cNvSpPr txBox="1">
            <a:spLocks noGrp="1"/>
          </p:cNvSpPr>
          <p:nvPr>
            <p:ph type="subTitle" idx="1"/>
          </p:nvPr>
        </p:nvSpPr>
        <p:spPr>
          <a:xfrm>
            <a:off x="960000" y="3456033"/>
            <a:ext cx="3586400" cy="1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1"/>
          <p:cNvSpPr txBox="1">
            <a:spLocks noGrp="1"/>
          </p:cNvSpPr>
          <p:nvPr>
            <p:ph type="title"/>
          </p:nvPr>
        </p:nvSpPr>
        <p:spPr>
          <a:xfrm>
            <a:off x="960000" y="2644167"/>
            <a:ext cx="3586400" cy="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650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078" name="Google Shape;1078;p2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79" name="Google Shape;1079;p2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2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2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2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1" name="Google Shape;1091;p2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92" name="Google Shape;1092;p2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2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2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2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2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2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2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2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2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2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2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2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2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2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2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2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2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2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12" name="Google Shape;111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2"/>
          <p:cNvSpPr txBox="1">
            <a:spLocks noGrp="1"/>
          </p:cNvSpPr>
          <p:nvPr>
            <p:ph type="body" idx="1"/>
          </p:nvPr>
        </p:nvSpPr>
        <p:spPr>
          <a:xfrm>
            <a:off x="960000" y="1649433"/>
            <a:ext cx="4966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2"/>
          <p:cNvSpPr txBox="1">
            <a:spLocks noGrp="1"/>
          </p:cNvSpPr>
          <p:nvPr>
            <p:ph type="body" idx="2"/>
          </p:nvPr>
        </p:nvSpPr>
        <p:spPr>
          <a:xfrm>
            <a:off x="6266000" y="1649433"/>
            <a:ext cx="4966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 u="sng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108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23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117" name="Google Shape;1117;p2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18" name="Google Shape;1118;p2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2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0" name="Google Shape;1120;p2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2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2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2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2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2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2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2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2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2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30" name="Google Shape;1130;p2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31" name="Google Shape;1131;p2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2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4" name="Google Shape;1134;p2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5" name="Google Shape;1135;p2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6" name="Google Shape;1136;p2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51" name="Google Shape;1151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2"/>
          </p:nvPr>
        </p:nvSpPr>
        <p:spPr>
          <a:xfrm>
            <a:off x="960000" y="5070161"/>
            <a:ext cx="3115200" cy="4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960000" y="54915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3"/>
          </p:nvPr>
        </p:nvSpPr>
        <p:spPr>
          <a:xfrm>
            <a:off x="4538400" y="5070161"/>
            <a:ext cx="3115200" cy="4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4"/>
          </p:nvPr>
        </p:nvSpPr>
        <p:spPr>
          <a:xfrm>
            <a:off x="4538400" y="54915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title" idx="5"/>
          </p:nvPr>
        </p:nvSpPr>
        <p:spPr>
          <a:xfrm>
            <a:off x="8116800" y="5070161"/>
            <a:ext cx="3115200" cy="4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6"/>
          </p:nvPr>
        </p:nvSpPr>
        <p:spPr>
          <a:xfrm>
            <a:off x="8116800" y="54915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8" name="Google Shape;1158;p23"/>
          <p:cNvGrpSpPr/>
          <p:nvPr/>
        </p:nvGrpSpPr>
        <p:grpSpPr>
          <a:xfrm>
            <a:off x="261026" y="161509"/>
            <a:ext cx="10715447" cy="6399987"/>
            <a:chOff x="195769" y="121132"/>
            <a:chExt cx="8036585" cy="4799990"/>
          </a:xfrm>
        </p:grpSpPr>
        <p:grpSp>
          <p:nvGrpSpPr>
            <p:cNvPr id="1159" name="Google Shape;1159;p23"/>
            <p:cNvGrpSpPr/>
            <p:nvPr/>
          </p:nvGrpSpPr>
          <p:grpSpPr>
            <a:xfrm flipH="1">
              <a:off x="6878760" y="737157"/>
              <a:ext cx="588525" cy="445244"/>
              <a:chOff x="6740800" y="921725"/>
              <a:chExt cx="886600" cy="670750"/>
            </a:xfrm>
          </p:grpSpPr>
          <p:sp>
            <p:nvSpPr>
              <p:cNvPr id="1160" name="Google Shape;1160;p23"/>
              <p:cNvSpPr/>
              <p:nvPr/>
            </p:nvSpPr>
            <p:spPr>
              <a:xfrm>
                <a:off x="6740800" y="944925"/>
                <a:ext cx="761350" cy="647550"/>
              </a:xfrm>
              <a:custGeom>
                <a:avLst/>
                <a:gdLst/>
                <a:ahLst/>
                <a:cxnLst/>
                <a:rect l="l" t="t" r="r" b="b"/>
                <a:pathLst>
                  <a:path w="30454" h="25902" extrusionOk="0">
                    <a:moveTo>
                      <a:pt x="15971" y="0"/>
                    </a:moveTo>
                    <a:cubicBezTo>
                      <a:pt x="13771" y="0"/>
                      <a:pt x="12625" y="880"/>
                      <a:pt x="12013" y="2434"/>
                    </a:cubicBezTo>
                    <a:cubicBezTo>
                      <a:pt x="11181" y="4539"/>
                      <a:pt x="16548" y="5244"/>
                      <a:pt x="14295" y="7633"/>
                    </a:cubicBezTo>
                    <a:cubicBezTo>
                      <a:pt x="13981" y="7966"/>
                      <a:pt x="13454" y="8075"/>
                      <a:pt x="12795" y="8075"/>
                    </a:cubicBezTo>
                    <a:cubicBezTo>
                      <a:pt x="11553" y="8075"/>
                      <a:pt x="9843" y="7689"/>
                      <a:pt x="8204" y="7689"/>
                    </a:cubicBezTo>
                    <a:cubicBezTo>
                      <a:pt x="6637" y="7689"/>
                      <a:pt x="5136" y="8042"/>
                      <a:pt x="4173" y="9423"/>
                    </a:cubicBezTo>
                    <a:cubicBezTo>
                      <a:pt x="1748" y="12909"/>
                      <a:pt x="9976" y="13789"/>
                      <a:pt x="9885" y="15387"/>
                    </a:cubicBezTo>
                    <a:cubicBezTo>
                      <a:pt x="9792" y="16985"/>
                      <a:pt x="1" y="20384"/>
                      <a:pt x="4142" y="24543"/>
                    </a:cubicBezTo>
                    <a:cubicBezTo>
                      <a:pt x="4940" y="25346"/>
                      <a:pt x="5701" y="25673"/>
                      <a:pt x="6420" y="25673"/>
                    </a:cubicBezTo>
                    <a:cubicBezTo>
                      <a:pt x="9556" y="25673"/>
                      <a:pt x="11892" y="19461"/>
                      <a:pt x="13079" y="19461"/>
                    </a:cubicBezTo>
                    <a:cubicBezTo>
                      <a:pt x="13175" y="19461"/>
                      <a:pt x="13263" y="19501"/>
                      <a:pt x="13344" y="19589"/>
                    </a:cubicBezTo>
                    <a:cubicBezTo>
                      <a:pt x="14511" y="20859"/>
                      <a:pt x="13958" y="25902"/>
                      <a:pt x="16296" y="25902"/>
                    </a:cubicBezTo>
                    <a:cubicBezTo>
                      <a:pt x="16581" y="25902"/>
                      <a:pt x="16910" y="25827"/>
                      <a:pt x="17290" y="25661"/>
                    </a:cubicBezTo>
                    <a:cubicBezTo>
                      <a:pt x="20780" y="24133"/>
                      <a:pt x="19096" y="14272"/>
                      <a:pt x="21249" y="14113"/>
                    </a:cubicBezTo>
                    <a:cubicBezTo>
                      <a:pt x="21267" y="14112"/>
                      <a:pt x="21284" y="14111"/>
                      <a:pt x="21301" y="14111"/>
                    </a:cubicBezTo>
                    <a:cubicBezTo>
                      <a:pt x="23189" y="14111"/>
                      <a:pt x="21237" y="22055"/>
                      <a:pt x="24531" y="22055"/>
                    </a:cubicBezTo>
                    <a:cubicBezTo>
                      <a:pt x="24831" y="22055"/>
                      <a:pt x="25174" y="21990"/>
                      <a:pt x="25567" y="21846"/>
                    </a:cubicBezTo>
                    <a:cubicBezTo>
                      <a:pt x="28504" y="20776"/>
                      <a:pt x="30453" y="6219"/>
                      <a:pt x="29125" y="4043"/>
                    </a:cubicBezTo>
                    <a:cubicBezTo>
                      <a:pt x="27795" y="1871"/>
                      <a:pt x="18713" y="337"/>
                      <a:pt x="18713" y="337"/>
                    </a:cubicBezTo>
                    <a:cubicBezTo>
                      <a:pt x="17653" y="110"/>
                      <a:pt x="16747" y="0"/>
                      <a:pt x="159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3"/>
              <p:cNvSpPr/>
              <p:nvPr/>
            </p:nvSpPr>
            <p:spPr>
              <a:xfrm>
                <a:off x="7091275" y="921725"/>
                <a:ext cx="536125" cy="423400"/>
              </a:xfrm>
              <a:custGeom>
                <a:avLst/>
                <a:gdLst/>
                <a:ahLst/>
                <a:cxnLst/>
                <a:rect l="l" t="t" r="r" b="b"/>
                <a:pathLst>
                  <a:path w="21445" h="16936" extrusionOk="0">
                    <a:moveTo>
                      <a:pt x="20916" y="1"/>
                    </a:moveTo>
                    <a:cubicBezTo>
                      <a:pt x="20842" y="1"/>
                      <a:pt x="20765" y="24"/>
                      <a:pt x="20695" y="80"/>
                    </a:cubicBezTo>
                    <a:cubicBezTo>
                      <a:pt x="18399" y="1911"/>
                      <a:pt x="16106" y="3742"/>
                      <a:pt x="13807" y="5576"/>
                    </a:cubicBezTo>
                    <a:cubicBezTo>
                      <a:pt x="10145" y="8497"/>
                      <a:pt x="6478" y="11424"/>
                      <a:pt x="2815" y="14347"/>
                    </a:cubicBezTo>
                    <a:cubicBezTo>
                      <a:pt x="1967" y="15023"/>
                      <a:pt x="1117" y="15700"/>
                      <a:pt x="270" y="16378"/>
                    </a:cubicBezTo>
                    <a:cubicBezTo>
                      <a:pt x="0" y="16594"/>
                      <a:pt x="247" y="16936"/>
                      <a:pt x="529" y="16936"/>
                    </a:cubicBezTo>
                    <a:cubicBezTo>
                      <a:pt x="603" y="16936"/>
                      <a:pt x="680" y="16912"/>
                      <a:pt x="750" y="16856"/>
                    </a:cubicBezTo>
                    <a:cubicBezTo>
                      <a:pt x="3044" y="15023"/>
                      <a:pt x="5340" y="13194"/>
                      <a:pt x="7636" y="11360"/>
                    </a:cubicBezTo>
                    <a:cubicBezTo>
                      <a:pt x="11303" y="8436"/>
                      <a:pt x="14966" y="5512"/>
                      <a:pt x="18628" y="2589"/>
                    </a:cubicBezTo>
                    <a:cubicBezTo>
                      <a:pt x="19476" y="1911"/>
                      <a:pt x="20326" y="1233"/>
                      <a:pt x="21174" y="558"/>
                    </a:cubicBezTo>
                    <a:cubicBezTo>
                      <a:pt x="21445" y="344"/>
                      <a:pt x="21198" y="1"/>
                      <a:pt x="2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2" name="Google Shape;1162;p23"/>
            <p:cNvGrpSpPr/>
            <p:nvPr/>
          </p:nvGrpSpPr>
          <p:grpSpPr>
            <a:xfrm flipH="1">
              <a:off x="7822209" y="121132"/>
              <a:ext cx="410145" cy="471351"/>
              <a:chOff x="7799625" y="451100"/>
              <a:chExt cx="554175" cy="636875"/>
            </a:xfrm>
          </p:grpSpPr>
          <p:sp>
            <p:nvSpPr>
              <p:cNvPr id="1163" name="Google Shape;1163;p23"/>
              <p:cNvSpPr/>
              <p:nvPr/>
            </p:nvSpPr>
            <p:spPr>
              <a:xfrm>
                <a:off x="7799625" y="569500"/>
                <a:ext cx="554175" cy="518475"/>
              </a:xfrm>
              <a:custGeom>
                <a:avLst/>
                <a:gdLst/>
                <a:ahLst/>
                <a:cxnLst/>
                <a:rect l="l" t="t" r="r" b="b"/>
                <a:pathLst>
                  <a:path w="22167" h="20739" extrusionOk="0">
                    <a:moveTo>
                      <a:pt x="5585" y="0"/>
                    </a:moveTo>
                    <a:cubicBezTo>
                      <a:pt x="4919" y="0"/>
                      <a:pt x="4410" y="67"/>
                      <a:pt x="4137" y="211"/>
                    </a:cubicBezTo>
                    <a:cubicBezTo>
                      <a:pt x="2433" y="1115"/>
                      <a:pt x="851" y="7915"/>
                      <a:pt x="851" y="7915"/>
                    </a:cubicBezTo>
                    <a:cubicBezTo>
                      <a:pt x="1" y="10952"/>
                      <a:pt x="572" y="12357"/>
                      <a:pt x="2124" y="13083"/>
                    </a:cubicBezTo>
                    <a:cubicBezTo>
                      <a:pt x="2255" y="13143"/>
                      <a:pt x="2381" y="13171"/>
                      <a:pt x="2501" y="13171"/>
                    </a:cubicBezTo>
                    <a:cubicBezTo>
                      <a:pt x="3550" y="13171"/>
                      <a:pt x="4263" y="11122"/>
                      <a:pt x="5296" y="11122"/>
                    </a:cubicBezTo>
                    <a:cubicBezTo>
                      <a:pt x="5561" y="11122"/>
                      <a:pt x="5847" y="11257"/>
                      <a:pt x="6165" y="11596"/>
                    </a:cubicBezTo>
                    <a:cubicBezTo>
                      <a:pt x="7278" y="12783"/>
                      <a:pt x="4447" y="17276"/>
                      <a:pt x="7049" y="19336"/>
                    </a:cubicBezTo>
                    <a:cubicBezTo>
                      <a:pt x="7400" y="19614"/>
                      <a:pt x="7722" y="19733"/>
                      <a:pt x="8020" y="19733"/>
                    </a:cubicBezTo>
                    <a:cubicBezTo>
                      <a:pt x="9838" y="19733"/>
                      <a:pt x="10762" y="15290"/>
                      <a:pt x="11781" y="15290"/>
                    </a:cubicBezTo>
                    <a:cubicBezTo>
                      <a:pt x="11795" y="15290"/>
                      <a:pt x="11809" y="15291"/>
                      <a:pt x="11823" y="15292"/>
                    </a:cubicBezTo>
                    <a:cubicBezTo>
                      <a:pt x="12834" y="15414"/>
                      <a:pt x="14482" y="20738"/>
                      <a:pt x="16953" y="20738"/>
                    </a:cubicBezTo>
                    <a:cubicBezTo>
                      <a:pt x="17432" y="20738"/>
                      <a:pt x="17942" y="20538"/>
                      <a:pt x="18484" y="20061"/>
                    </a:cubicBezTo>
                    <a:cubicBezTo>
                      <a:pt x="22167" y="16822"/>
                      <a:pt x="14028" y="13794"/>
                      <a:pt x="15163" y="12869"/>
                    </a:cubicBezTo>
                    <a:cubicBezTo>
                      <a:pt x="16299" y="11947"/>
                      <a:pt x="20929" y="12879"/>
                      <a:pt x="19937" y="10168"/>
                    </a:cubicBezTo>
                    <a:cubicBezTo>
                      <a:pt x="18946" y="7457"/>
                      <a:pt x="11406" y="8275"/>
                      <a:pt x="11387" y="6637"/>
                    </a:cubicBezTo>
                    <a:cubicBezTo>
                      <a:pt x="11367" y="5000"/>
                      <a:pt x="18529" y="7405"/>
                      <a:pt x="17439" y="3731"/>
                    </a:cubicBezTo>
                    <a:cubicBezTo>
                      <a:pt x="16872" y="1822"/>
                      <a:pt x="9077" y="0"/>
                      <a:pt x="5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3"/>
              <p:cNvSpPr/>
              <p:nvPr/>
            </p:nvSpPr>
            <p:spPr>
              <a:xfrm>
                <a:off x="7810125" y="451100"/>
                <a:ext cx="307900" cy="421175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16847" extrusionOk="0">
                    <a:moveTo>
                      <a:pt x="479" y="1"/>
                    </a:moveTo>
                    <a:cubicBezTo>
                      <a:pt x="237" y="1"/>
                      <a:pt x="0" y="241"/>
                      <a:pt x="177" y="491"/>
                    </a:cubicBezTo>
                    <a:cubicBezTo>
                      <a:pt x="3495" y="5224"/>
                      <a:pt x="6815" y="9951"/>
                      <a:pt x="10140" y="14682"/>
                    </a:cubicBezTo>
                    <a:cubicBezTo>
                      <a:pt x="10612" y="15355"/>
                      <a:pt x="11083" y="16026"/>
                      <a:pt x="11557" y="16697"/>
                    </a:cubicBezTo>
                    <a:cubicBezTo>
                      <a:pt x="11630" y="16802"/>
                      <a:pt x="11734" y="16846"/>
                      <a:pt x="11837" y="16846"/>
                    </a:cubicBezTo>
                    <a:cubicBezTo>
                      <a:pt x="12079" y="16846"/>
                      <a:pt x="12316" y="16605"/>
                      <a:pt x="12139" y="16354"/>
                    </a:cubicBezTo>
                    <a:cubicBezTo>
                      <a:pt x="8819" y="11622"/>
                      <a:pt x="5498" y="6894"/>
                      <a:pt x="2176" y="2161"/>
                    </a:cubicBezTo>
                    <a:cubicBezTo>
                      <a:pt x="1702" y="1491"/>
                      <a:pt x="1233" y="820"/>
                      <a:pt x="759" y="149"/>
                    </a:cubicBezTo>
                    <a:cubicBezTo>
                      <a:pt x="685" y="44"/>
                      <a:pt x="582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5" name="Google Shape;1165;p23"/>
            <p:cNvGrpSpPr/>
            <p:nvPr/>
          </p:nvGrpSpPr>
          <p:grpSpPr>
            <a:xfrm flipH="1">
              <a:off x="6087600" y="842113"/>
              <a:ext cx="328123" cy="491556"/>
              <a:chOff x="8202325" y="1281588"/>
              <a:chExt cx="443350" cy="664175"/>
            </a:xfrm>
          </p:grpSpPr>
          <p:sp>
            <p:nvSpPr>
              <p:cNvPr id="1166" name="Google Shape;1166;p23"/>
              <p:cNvSpPr/>
              <p:nvPr/>
            </p:nvSpPr>
            <p:spPr>
              <a:xfrm>
                <a:off x="8202325" y="1403788"/>
                <a:ext cx="443350" cy="541975"/>
              </a:xfrm>
              <a:custGeom>
                <a:avLst/>
                <a:gdLst/>
                <a:ahLst/>
                <a:cxnLst/>
                <a:rect l="l" t="t" r="r" b="b"/>
                <a:pathLst>
                  <a:path w="17734" h="21679" extrusionOk="0">
                    <a:moveTo>
                      <a:pt x="7008" y="538"/>
                    </a:moveTo>
                    <a:cubicBezTo>
                      <a:pt x="8318" y="538"/>
                      <a:pt x="12935" y="2890"/>
                      <a:pt x="15444" y="5081"/>
                    </a:cubicBezTo>
                    <a:cubicBezTo>
                      <a:pt x="16702" y="6178"/>
                      <a:pt x="16874" y="6758"/>
                      <a:pt x="16865" y="7007"/>
                    </a:cubicBezTo>
                    <a:cubicBezTo>
                      <a:pt x="16849" y="7495"/>
                      <a:pt x="16722" y="7817"/>
                      <a:pt x="16475" y="7989"/>
                    </a:cubicBezTo>
                    <a:cubicBezTo>
                      <a:pt x="16300" y="8113"/>
                      <a:pt x="16062" y="8163"/>
                      <a:pt x="15785" y="8163"/>
                    </a:cubicBezTo>
                    <a:cubicBezTo>
                      <a:pt x="15129" y="8163"/>
                      <a:pt x="14259" y="7881"/>
                      <a:pt x="13517" y="7640"/>
                    </a:cubicBezTo>
                    <a:cubicBezTo>
                      <a:pt x="12795" y="7404"/>
                      <a:pt x="12181" y="7206"/>
                      <a:pt x="11717" y="7206"/>
                    </a:cubicBezTo>
                    <a:cubicBezTo>
                      <a:pt x="11539" y="7206"/>
                      <a:pt x="11383" y="7235"/>
                      <a:pt x="11251" y="7302"/>
                    </a:cubicBezTo>
                    <a:cubicBezTo>
                      <a:pt x="11090" y="7386"/>
                      <a:pt x="10977" y="7524"/>
                      <a:pt x="10920" y="7699"/>
                    </a:cubicBezTo>
                    <a:cubicBezTo>
                      <a:pt x="10653" y="8537"/>
                      <a:pt x="11890" y="9183"/>
                      <a:pt x="13459" y="10004"/>
                    </a:cubicBezTo>
                    <a:cubicBezTo>
                      <a:pt x="15097" y="10858"/>
                      <a:pt x="17135" y="11921"/>
                      <a:pt x="17176" y="13199"/>
                    </a:cubicBezTo>
                    <a:cubicBezTo>
                      <a:pt x="17187" y="13603"/>
                      <a:pt x="17101" y="13875"/>
                      <a:pt x="16915" y="14034"/>
                    </a:cubicBezTo>
                    <a:cubicBezTo>
                      <a:pt x="16737" y="14183"/>
                      <a:pt x="16463" y="14237"/>
                      <a:pt x="16140" y="14237"/>
                    </a:cubicBezTo>
                    <a:cubicBezTo>
                      <a:pt x="15672" y="14237"/>
                      <a:pt x="15101" y="14123"/>
                      <a:pt x="14571" y="14015"/>
                    </a:cubicBezTo>
                    <a:cubicBezTo>
                      <a:pt x="14039" y="13906"/>
                      <a:pt x="13527" y="13803"/>
                      <a:pt x="13098" y="13803"/>
                    </a:cubicBezTo>
                    <a:cubicBezTo>
                      <a:pt x="12888" y="13803"/>
                      <a:pt x="12697" y="13827"/>
                      <a:pt x="12534" y="13888"/>
                    </a:cubicBezTo>
                    <a:cubicBezTo>
                      <a:pt x="12337" y="13966"/>
                      <a:pt x="12253" y="14104"/>
                      <a:pt x="12219" y="14210"/>
                    </a:cubicBezTo>
                    <a:cubicBezTo>
                      <a:pt x="12087" y="14623"/>
                      <a:pt x="12475" y="15208"/>
                      <a:pt x="13064" y="16092"/>
                    </a:cubicBezTo>
                    <a:cubicBezTo>
                      <a:pt x="13805" y="17207"/>
                      <a:pt x="14823" y="18737"/>
                      <a:pt x="14501" y="19820"/>
                    </a:cubicBezTo>
                    <a:cubicBezTo>
                      <a:pt x="14358" y="20291"/>
                      <a:pt x="13971" y="20661"/>
                      <a:pt x="13318" y="20935"/>
                    </a:cubicBezTo>
                    <a:cubicBezTo>
                      <a:pt x="12998" y="21072"/>
                      <a:pt x="12708" y="21140"/>
                      <a:pt x="12445" y="21140"/>
                    </a:cubicBezTo>
                    <a:cubicBezTo>
                      <a:pt x="12223" y="21140"/>
                      <a:pt x="12020" y="21091"/>
                      <a:pt x="11833" y="20994"/>
                    </a:cubicBezTo>
                    <a:cubicBezTo>
                      <a:pt x="10820" y="20470"/>
                      <a:pt x="10399" y="18555"/>
                      <a:pt x="10088" y="17157"/>
                    </a:cubicBezTo>
                    <a:cubicBezTo>
                      <a:pt x="9809" y="15881"/>
                      <a:pt x="9642" y="15210"/>
                      <a:pt x="9227" y="15015"/>
                    </a:cubicBezTo>
                    <a:cubicBezTo>
                      <a:pt x="9143" y="14972"/>
                      <a:pt x="9057" y="14956"/>
                      <a:pt x="8971" y="14956"/>
                    </a:cubicBezTo>
                    <a:cubicBezTo>
                      <a:pt x="8488" y="14956"/>
                      <a:pt x="7935" y="15495"/>
                      <a:pt x="7262" y="16157"/>
                    </a:cubicBezTo>
                    <a:cubicBezTo>
                      <a:pt x="6541" y="16865"/>
                      <a:pt x="5654" y="17737"/>
                      <a:pt x="4952" y="17737"/>
                    </a:cubicBezTo>
                    <a:cubicBezTo>
                      <a:pt x="4924" y="17737"/>
                      <a:pt x="4896" y="17735"/>
                      <a:pt x="4869" y="17732"/>
                    </a:cubicBezTo>
                    <a:cubicBezTo>
                      <a:pt x="4599" y="17703"/>
                      <a:pt x="4361" y="17529"/>
                      <a:pt x="4143" y="17195"/>
                    </a:cubicBezTo>
                    <a:cubicBezTo>
                      <a:pt x="3255" y="15844"/>
                      <a:pt x="4114" y="14290"/>
                      <a:pt x="4873" y="12916"/>
                    </a:cubicBezTo>
                    <a:cubicBezTo>
                      <a:pt x="5419" y="11921"/>
                      <a:pt x="5895" y="11064"/>
                      <a:pt x="5594" y="10412"/>
                    </a:cubicBezTo>
                    <a:cubicBezTo>
                      <a:pt x="5392" y="9974"/>
                      <a:pt x="5131" y="9711"/>
                      <a:pt x="4805" y="9612"/>
                    </a:cubicBezTo>
                    <a:cubicBezTo>
                      <a:pt x="4706" y="9581"/>
                      <a:pt x="4606" y="9568"/>
                      <a:pt x="4506" y="9568"/>
                    </a:cubicBezTo>
                    <a:cubicBezTo>
                      <a:pt x="4051" y="9568"/>
                      <a:pt x="3586" y="9848"/>
                      <a:pt x="3137" y="10119"/>
                    </a:cubicBezTo>
                    <a:cubicBezTo>
                      <a:pt x="2671" y="10398"/>
                      <a:pt x="2319" y="10595"/>
                      <a:pt x="2039" y="10595"/>
                    </a:cubicBezTo>
                    <a:cubicBezTo>
                      <a:pt x="1906" y="10595"/>
                      <a:pt x="1790" y="10551"/>
                      <a:pt x="1684" y="10450"/>
                    </a:cubicBezTo>
                    <a:cubicBezTo>
                      <a:pt x="909" y="9723"/>
                      <a:pt x="354" y="8628"/>
                      <a:pt x="2092" y="6051"/>
                    </a:cubicBezTo>
                    <a:lnTo>
                      <a:pt x="2097" y="6040"/>
                    </a:lnTo>
                    <a:cubicBezTo>
                      <a:pt x="2983" y="4587"/>
                      <a:pt x="5576" y="768"/>
                      <a:pt x="6874" y="548"/>
                    </a:cubicBezTo>
                    <a:cubicBezTo>
                      <a:pt x="6914" y="541"/>
                      <a:pt x="6959" y="538"/>
                      <a:pt x="7008" y="538"/>
                    </a:cubicBezTo>
                    <a:close/>
                    <a:moveTo>
                      <a:pt x="6971" y="1"/>
                    </a:moveTo>
                    <a:cubicBezTo>
                      <a:pt x="6903" y="1"/>
                      <a:pt x="6840" y="6"/>
                      <a:pt x="6784" y="15"/>
                    </a:cubicBezTo>
                    <a:cubicBezTo>
                      <a:pt x="5016" y="312"/>
                      <a:pt x="1992" y="5171"/>
                      <a:pt x="1639" y="5752"/>
                    </a:cubicBezTo>
                    <a:cubicBezTo>
                      <a:pt x="102" y="8036"/>
                      <a:pt x="0" y="9609"/>
                      <a:pt x="1310" y="10845"/>
                    </a:cubicBezTo>
                    <a:cubicBezTo>
                      <a:pt x="1533" y="11054"/>
                      <a:pt x="1774" y="11135"/>
                      <a:pt x="2020" y="11135"/>
                    </a:cubicBezTo>
                    <a:cubicBezTo>
                      <a:pt x="2494" y="11135"/>
                      <a:pt x="2987" y="10837"/>
                      <a:pt x="3413" y="10579"/>
                    </a:cubicBezTo>
                    <a:cubicBezTo>
                      <a:pt x="3802" y="10345"/>
                      <a:pt x="4200" y="10107"/>
                      <a:pt x="4507" y="10107"/>
                    </a:cubicBezTo>
                    <a:cubicBezTo>
                      <a:pt x="4556" y="10107"/>
                      <a:pt x="4602" y="10113"/>
                      <a:pt x="4646" y="10126"/>
                    </a:cubicBezTo>
                    <a:cubicBezTo>
                      <a:pt x="4814" y="10178"/>
                      <a:pt x="4971" y="10348"/>
                      <a:pt x="5100" y="10634"/>
                    </a:cubicBezTo>
                    <a:cubicBezTo>
                      <a:pt x="5288" y="11039"/>
                      <a:pt x="4853" y="11824"/>
                      <a:pt x="4397" y="12651"/>
                    </a:cubicBezTo>
                    <a:cubicBezTo>
                      <a:pt x="3606" y="14081"/>
                      <a:pt x="2625" y="15867"/>
                      <a:pt x="3690" y="17490"/>
                    </a:cubicBezTo>
                    <a:cubicBezTo>
                      <a:pt x="3996" y="17961"/>
                      <a:pt x="4372" y="18224"/>
                      <a:pt x="4807" y="18270"/>
                    </a:cubicBezTo>
                    <a:cubicBezTo>
                      <a:pt x="4854" y="18275"/>
                      <a:pt x="4901" y="18277"/>
                      <a:pt x="4948" y="18277"/>
                    </a:cubicBezTo>
                    <a:cubicBezTo>
                      <a:pt x="5865" y="18277"/>
                      <a:pt x="6808" y="17357"/>
                      <a:pt x="7640" y="16540"/>
                    </a:cubicBezTo>
                    <a:cubicBezTo>
                      <a:pt x="8049" y="16145"/>
                      <a:pt x="8713" y="15494"/>
                      <a:pt x="8954" y="15494"/>
                    </a:cubicBezTo>
                    <a:cubicBezTo>
                      <a:pt x="8970" y="15494"/>
                      <a:pt x="8984" y="15496"/>
                      <a:pt x="8996" y="15502"/>
                    </a:cubicBezTo>
                    <a:cubicBezTo>
                      <a:pt x="9188" y="15593"/>
                      <a:pt x="9402" y="16561"/>
                      <a:pt x="9556" y="17270"/>
                    </a:cubicBezTo>
                    <a:cubicBezTo>
                      <a:pt x="9905" y="18857"/>
                      <a:pt x="10342" y="20833"/>
                      <a:pt x="11582" y="21474"/>
                    </a:cubicBezTo>
                    <a:cubicBezTo>
                      <a:pt x="11849" y="21610"/>
                      <a:pt x="12135" y="21678"/>
                      <a:pt x="12443" y="21678"/>
                    </a:cubicBezTo>
                    <a:cubicBezTo>
                      <a:pt x="12781" y="21678"/>
                      <a:pt x="13144" y="21597"/>
                      <a:pt x="13529" y="21431"/>
                    </a:cubicBezTo>
                    <a:cubicBezTo>
                      <a:pt x="14327" y="21091"/>
                      <a:pt x="14830" y="20602"/>
                      <a:pt x="15016" y="19972"/>
                    </a:cubicBezTo>
                    <a:cubicBezTo>
                      <a:pt x="15412" y="18648"/>
                      <a:pt x="14358" y="17062"/>
                      <a:pt x="13511" y="15790"/>
                    </a:cubicBezTo>
                    <a:cubicBezTo>
                      <a:pt x="13164" y="15269"/>
                      <a:pt x="12690" y="14557"/>
                      <a:pt x="12724" y="14394"/>
                    </a:cubicBezTo>
                    <a:cubicBezTo>
                      <a:pt x="12822" y="14356"/>
                      <a:pt x="12948" y="14341"/>
                      <a:pt x="13093" y="14341"/>
                    </a:cubicBezTo>
                    <a:cubicBezTo>
                      <a:pt x="13466" y="14341"/>
                      <a:pt x="13969" y="14444"/>
                      <a:pt x="14460" y="14544"/>
                    </a:cubicBezTo>
                    <a:cubicBezTo>
                      <a:pt x="15037" y="14660"/>
                      <a:pt x="15624" y="14779"/>
                      <a:pt x="16142" y="14779"/>
                    </a:cubicBezTo>
                    <a:cubicBezTo>
                      <a:pt x="16581" y="14779"/>
                      <a:pt x="16971" y="14694"/>
                      <a:pt x="17262" y="14448"/>
                    </a:cubicBezTo>
                    <a:cubicBezTo>
                      <a:pt x="17584" y="14179"/>
                      <a:pt x="17733" y="13752"/>
                      <a:pt x="17715" y="13184"/>
                    </a:cubicBezTo>
                    <a:cubicBezTo>
                      <a:pt x="17667" y="11593"/>
                      <a:pt x="15566" y="10493"/>
                      <a:pt x="13710" y="9523"/>
                    </a:cubicBezTo>
                    <a:cubicBezTo>
                      <a:pt x="12638" y="8966"/>
                      <a:pt x="11308" y="8272"/>
                      <a:pt x="11435" y="7866"/>
                    </a:cubicBezTo>
                    <a:cubicBezTo>
                      <a:pt x="11448" y="7821"/>
                      <a:pt x="11471" y="7801"/>
                      <a:pt x="11498" y="7787"/>
                    </a:cubicBezTo>
                    <a:cubicBezTo>
                      <a:pt x="11551" y="7760"/>
                      <a:pt x="11624" y="7748"/>
                      <a:pt x="11713" y="7748"/>
                    </a:cubicBezTo>
                    <a:cubicBezTo>
                      <a:pt x="12090" y="7748"/>
                      <a:pt x="12753" y="7963"/>
                      <a:pt x="13350" y="8159"/>
                    </a:cubicBezTo>
                    <a:cubicBezTo>
                      <a:pt x="14161" y="8420"/>
                      <a:pt x="15040" y="8704"/>
                      <a:pt x="15779" y="8704"/>
                    </a:cubicBezTo>
                    <a:cubicBezTo>
                      <a:pt x="16162" y="8704"/>
                      <a:pt x="16507" y="8628"/>
                      <a:pt x="16786" y="8433"/>
                    </a:cubicBezTo>
                    <a:cubicBezTo>
                      <a:pt x="17176" y="8159"/>
                      <a:pt x="17384" y="7685"/>
                      <a:pt x="17405" y="7028"/>
                    </a:cubicBezTo>
                    <a:cubicBezTo>
                      <a:pt x="17425" y="6407"/>
                      <a:pt x="16897" y="5636"/>
                      <a:pt x="15798" y="4675"/>
                    </a:cubicBezTo>
                    <a:cubicBezTo>
                      <a:pt x="13302" y="2496"/>
                      <a:pt x="8553" y="1"/>
                      <a:pt x="6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23"/>
              <p:cNvSpPr/>
              <p:nvPr/>
            </p:nvSpPr>
            <p:spPr>
              <a:xfrm>
                <a:off x="8326700" y="1281588"/>
                <a:ext cx="147500" cy="440575"/>
              </a:xfrm>
              <a:custGeom>
                <a:avLst/>
                <a:gdLst/>
                <a:ahLst/>
                <a:cxnLst/>
                <a:rect l="l" t="t" r="r" b="b"/>
                <a:pathLst>
                  <a:path w="5900" h="17623" extrusionOk="0">
                    <a:moveTo>
                      <a:pt x="409" y="0"/>
                    </a:moveTo>
                    <a:cubicBezTo>
                      <a:pt x="206" y="0"/>
                      <a:pt x="1" y="164"/>
                      <a:pt x="77" y="416"/>
                    </a:cubicBezTo>
                    <a:cubicBezTo>
                      <a:pt x="1564" y="5368"/>
                      <a:pt x="3051" y="10318"/>
                      <a:pt x="4535" y="15270"/>
                    </a:cubicBezTo>
                    <a:cubicBezTo>
                      <a:pt x="4748" y="15975"/>
                      <a:pt x="4961" y="16682"/>
                      <a:pt x="5170" y="17387"/>
                    </a:cubicBezTo>
                    <a:cubicBezTo>
                      <a:pt x="5220" y="17551"/>
                      <a:pt x="5353" y="17622"/>
                      <a:pt x="5488" y="17622"/>
                    </a:cubicBezTo>
                    <a:cubicBezTo>
                      <a:pt x="5692" y="17622"/>
                      <a:pt x="5899" y="17459"/>
                      <a:pt x="5823" y="17208"/>
                    </a:cubicBezTo>
                    <a:cubicBezTo>
                      <a:pt x="4334" y="12256"/>
                      <a:pt x="2847" y="7306"/>
                      <a:pt x="1362" y="2353"/>
                    </a:cubicBezTo>
                    <a:cubicBezTo>
                      <a:pt x="1149" y="1648"/>
                      <a:pt x="938" y="944"/>
                      <a:pt x="728" y="239"/>
                    </a:cubicBezTo>
                    <a:cubicBezTo>
                      <a:pt x="678" y="72"/>
                      <a:pt x="544" y="0"/>
                      <a:pt x="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8" name="Google Shape;1168;p23"/>
            <p:cNvGrpSpPr/>
            <p:nvPr/>
          </p:nvGrpSpPr>
          <p:grpSpPr>
            <a:xfrm flipH="1">
              <a:off x="195769" y="4554717"/>
              <a:ext cx="320149" cy="366405"/>
              <a:chOff x="7658250" y="2085600"/>
              <a:chExt cx="432575" cy="495075"/>
            </a:xfrm>
          </p:grpSpPr>
          <p:sp>
            <p:nvSpPr>
              <p:cNvPr id="1169" name="Google Shape;1169;p23"/>
              <p:cNvSpPr/>
              <p:nvPr/>
            </p:nvSpPr>
            <p:spPr>
              <a:xfrm>
                <a:off x="7658250" y="2139750"/>
                <a:ext cx="432575" cy="440925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17637" extrusionOk="0">
                    <a:moveTo>
                      <a:pt x="11638" y="0"/>
                    </a:moveTo>
                    <a:cubicBezTo>
                      <a:pt x="9747" y="0"/>
                      <a:pt x="7700" y="285"/>
                      <a:pt x="7700" y="285"/>
                    </a:cubicBezTo>
                    <a:cubicBezTo>
                      <a:pt x="5130" y="527"/>
                      <a:pt x="4223" y="1377"/>
                      <a:pt x="4128" y="2776"/>
                    </a:cubicBezTo>
                    <a:cubicBezTo>
                      <a:pt x="4030" y="4176"/>
                      <a:pt x="7335" y="3594"/>
                      <a:pt x="6449" y="5427"/>
                    </a:cubicBezTo>
                    <a:cubicBezTo>
                      <a:pt x="5868" y="6624"/>
                      <a:pt x="1605" y="5779"/>
                      <a:pt x="791" y="8372"/>
                    </a:cubicBezTo>
                    <a:cubicBezTo>
                      <a:pt x="0" y="10885"/>
                      <a:pt x="5034" y="9876"/>
                      <a:pt x="5279" y="10835"/>
                    </a:cubicBezTo>
                    <a:cubicBezTo>
                      <a:pt x="5524" y="11798"/>
                      <a:pt x="363" y="15636"/>
                      <a:pt x="3588" y="17324"/>
                    </a:cubicBezTo>
                    <a:cubicBezTo>
                      <a:pt x="4002" y="17541"/>
                      <a:pt x="4367" y="17636"/>
                      <a:pt x="4690" y="17636"/>
                    </a:cubicBezTo>
                    <a:cubicBezTo>
                      <a:pt x="7029" y="17636"/>
                      <a:pt x="7181" y="12642"/>
                      <a:pt x="7988" y="12642"/>
                    </a:cubicBezTo>
                    <a:cubicBezTo>
                      <a:pt x="8027" y="12642"/>
                      <a:pt x="8068" y="12653"/>
                      <a:pt x="8110" y="12678"/>
                    </a:cubicBezTo>
                    <a:cubicBezTo>
                      <a:pt x="8975" y="13178"/>
                      <a:pt x="9567" y="15905"/>
                      <a:pt x="10769" y="15905"/>
                    </a:cubicBezTo>
                    <a:cubicBezTo>
                      <a:pt x="11010" y="15905"/>
                      <a:pt x="11276" y="15795"/>
                      <a:pt x="11573" y="15536"/>
                    </a:cubicBezTo>
                    <a:cubicBezTo>
                      <a:pt x="13355" y="13983"/>
                      <a:pt x="10522" y="8462"/>
                      <a:pt x="11764" y="7966"/>
                    </a:cubicBezTo>
                    <a:cubicBezTo>
                      <a:pt x="11812" y="7947"/>
                      <a:pt x="11859" y="7937"/>
                      <a:pt x="11905" y="7937"/>
                    </a:cubicBezTo>
                    <a:cubicBezTo>
                      <a:pt x="12876" y="7937"/>
                      <a:pt x="13258" y="12107"/>
                      <a:pt x="14869" y="12107"/>
                    </a:cubicBezTo>
                    <a:cubicBezTo>
                      <a:pt x="15132" y="12107"/>
                      <a:pt x="15426" y="11997"/>
                      <a:pt x="15762" y="11740"/>
                    </a:cubicBezTo>
                    <a:cubicBezTo>
                      <a:pt x="17303" y="10556"/>
                      <a:pt x="15741" y="1579"/>
                      <a:pt x="14551" y="541"/>
                    </a:cubicBezTo>
                    <a:cubicBezTo>
                      <a:pt x="14076" y="125"/>
                      <a:pt x="12891" y="0"/>
                      <a:pt x="11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3"/>
              <p:cNvSpPr/>
              <p:nvPr/>
            </p:nvSpPr>
            <p:spPr>
              <a:xfrm>
                <a:off x="7848700" y="2085600"/>
                <a:ext cx="224925" cy="315975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12639" extrusionOk="0">
                    <a:moveTo>
                      <a:pt x="8524" y="1"/>
                    </a:moveTo>
                    <a:cubicBezTo>
                      <a:pt x="8420" y="1"/>
                      <a:pt x="8316" y="46"/>
                      <a:pt x="8243" y="155"/>
                    </a:cubicBezTo>
                    <a:cubicBezTo>
                      <a:pt x="5889" y="3650"/>
                      <a:pt x="3534" y="7147"/>
                      <a:pt x="1179" y="10644"/>
                    </a:cubicBezTo>
                    <a:cubicBezTo>
                      <a:pt x="843" y="11143"/>
                      <a:pt x="508" y="11646"/>
                      <a:pt x="170" y="12144"/>
                    </a:cubicBezTo>
                    <a:cubicBezTo>
                      <a:pt x="1" y="12398"/>
                      <a:pt x="237" y="12638"/>
                      <a:pt x="476" y="12638"/>
                    </a:cubicBezTo>
                    <a:cubicBezTo>
                      <a:pt x="579" y="12638"/>
                      <a:pt x="683" y="12594"/>
                      <a:pt x="755" y="12487"/>
                    </a:cubicBezTo>
                    <a:cubicBezTo>
                      <a:pt x="3112" y="8987"/>
                      <a:pt x="5465" y="5492"/>
                      <a:pt x="7817" y="1993"/>
                    </a:cubicBezTo>
                    <a:cubicBezTo>
                      <a:pt x="8155" y="1494"/>
                      <a:pt x="8490" y="993"/>
                      <a:pt x="8826" y="495"/>
                    </a:cubicBezTo>
                    <a:cubicBezTo>
                      <a:pt x="8997" y="242"/>
                      <a:pt x="8762" y="1"/>
                      <a:pt x="8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482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" name="Google Shape;1172;p24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173" name="Google Shape;1173;p2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74" name="Google Shape;1174;p2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86" name="Google Shape;1186;p2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87" name="Google Shape;1187;p2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4" name="Google Shape;1194;p2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5" name="Google Shape;1195;p2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6" name="Google Shape;1196;p2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7" name="Google Shape;1197;p2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8" name="Google Shape;1198;p2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7" name="Google Shape;1207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"/>
          <p:cNvSpPr txBox="1">
            <a:spLocks noGrp="1"/>
          </p:cNvSpPr>
          <p:nvPr>
            <p:ph type="title" idx="2"/>
          </p:nvPr>
        </p:nvSpPr>
        <p:spPr>
          <a:xfrm>
            <a:off x="2049951" y="2176133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09" name="Google Shape;1209;p24"/>
          <p:cNvSpPr txBox="1">
            <a:spLocks noGrp="1"/>
          </p:cNvSpPr>
          <p:nvPr>
            <p:ph type="subTitle" idx="1"/>
          </p:nvPr>
        </p:nvSpPr>
        <p:spPr>
          <a:xfrm>
            <a:off x="2049951" y="2638133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 idx="3"/>
          </p:nvPr>
        </p:nvSpPr>
        <p:spPr>
          <a:xfrm>
            <a:off x="7409191" y="2176133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subTitle" idx="4"/>
          </p:nvPr>
        </p:nvSpPr>
        <p:spPr>
          <a:xfrm>
            <a:off x="7409191" y="2638133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title" idx="5"/>
          </p:nvPr>
        </p:nvSpPr>
        <p:spPr>
          <a:xfrm>
            <a:off x="2049951" y="4542467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subTitle" idx="6"/>
          </p:nvPr>
        </p:nvSpPr>
        <p:spPr>
          <a:xfrm>
            <a:off x="2049951" y="5004467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title" idx="7"/>
          </p:nvPr>
        </p:nvSpPr>
        <p:spPr>
          <a:xfrm>
            <a:off x="7409191" y="4542467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subTitle" idx="8"/>
          </p:nvPr>
        </p:nvSpPr>
        <p:spPr>
          <a:xfrm>
            <a:off x="7409191" y="5004467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5275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Google Shape;1217;p25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218" name="Google Shape;1218;p2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19" name="Google Shape;1219;p2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0" name="Google Shape;1230;p2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31" name="Google Shape;1231;p2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32" name="Google Shape;1232;p2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3" name="Google Shape;1233;p2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4" name="Google Shape;1234;p2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5" name="Google Shape;1235;p2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6" name="Google Shape;1236;p2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7" name="Google Shape;1237;p2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8" name="Google Shape;1238;p2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9" name="Google Shape;1239;p2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0" name="Google Shape;1240;p2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1" name="Google Shape;1241;p2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2" name="Google Shape;1242;p2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3" name="Google Shape;1243;p2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4" name="Google Shape;1244;p2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5" name="Google Shape;1245;p2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6" name="Google Shape;1246;p2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7" name="Google Shape;1247;p2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8" name="Google Shape;1248;p2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9" name="Google Shape;1249;p2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0" name="Google Shape;1250;p2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1" name="Google Shape;1251;p2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52" name="Google Shape;1252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5"/>
          <p:cNvSpPr txBox="1">
            <a:spLocks noGrp="1"/>
          </p:cNvSpPr>
          <p:nvPr>
            <p:ph type="title" idx="2"/>
          </p:nvPr>
        </p:nvSpPr>
        <p:spPr>
          <a:xfrm>
            <a:off x="960000" y="26632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4" name="Google Shape;1254;p25"/>
          <p:cNvSpPr txBox="1">
            <a:spLocks noGrp="1"/>
          </p:cNvSpPr>
          <p:nvPr>
            <p:ph type="subTitle" idx="1"/>
          </p:nvPr>
        </p:nvSpPr>
        <p:spPr>
          <a:xfrm>
            <a:off x="960000" y="3134067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5"/>
          <p:cNvSpPr txBox="1">
            <a:spLocks noGrp="1"/>
          </p:cNvSpPr>
          <p:nvPr>
            <p:ph type="title" idx="3"/>
          </p:nvPr>
        </p:nvSpPr>
        <p:spPr>
          <a:xfrm>
            <a:off x="4559025" y="26632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6" name="Google Shape;1256;p25"/>
          <p:cNvSpPr txBox="1">
            <a:spLocks noGrp="1"/>
          </p:cNvSpPr>
          <p:nvPr>
            <p:ph type="subTitle" idx="4"/>
          </p:nvPr>
        </p:nvSpPr>
        <p:spPr>
          <a:xfrm>
            <a:off x="4559028" y="3134067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5"/>
          <p:cNvSpPr txBox="1">
            <a:spLocks noGrp="1"/>
          </p:cNvSpPr>
          <p:nvPr>
            <p:ph type="title" idx="5"/>
          </p:nvPr>
        </p:nvSpPr>
        <p:spPr>
          <a:xfrm>
            <a:off x="960000" y="5029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subTitle" idx="6"/>
          </p:nvPr>
        </p:nvSpPr>
        <p:spPr>
          <a:xfrm>
            <a:off x="960000" y="5500400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25"/>
          <p:cNvSpPr txBox="1">
            <a:spLocks noGrp="1"/>
          </p:cNvSpPr>
          <p:nvPr>
            <p:ph type="title" idx="7"/>
          </p:nvPr>
        </p:nvSpPr>
        <p:spPr>
          <a:xfrm>
            <a:off x="4559025" y="5029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8"/>
          </p:nvPr>
        </p:nvSpPr>
        <p:spPr>
          <a:xfrm>
            <a:off x="4559028" y="5500400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9"/>
          </p:nvPr>
        </p:nvSpPr>
        <p:spPr>
          <a:xfrm>
            <a:off x="8158060" y="26632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13"/>
          </p:nvPr>
        </p:nvSpPr>
        <p:spPr>
          <a:xfrm>
            <a:off x="8158065" y="3134067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title" idx="14"/>
          </p:nvPr>
        </p:nvSpPr>
        <p:spPr>
          <a:xfrm>
            <a:off x="8158060" y="5029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subTitle" idx="15"/>
          </p:nvPr>
        </p:nvSpPr>
        <p:spPr>
          <a:xfrm>
            <a:off x="8158065" y="5500400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831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6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267" name="Google Shape;1267;p2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68" name="Google Shape;1268;p2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8" name="Google Shape;1278;p2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80" name="Google Shape;1280;p2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81" name="Google Shape;1281;p2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3" name="Google Shape;1293;p2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4" name="Google Shape;1294;p2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01" name="Google Shape;1301;p26"/>
          <p:cNvSpPr txBox="1">
            <a:spLocks noGrp="1"/>
          </p:cNvSpPr>
          <p:nvPr>
            <p:ph type="title" hasCustomPrompt="1"/>
          </p:nvPr>
        </p:nvSpPr>
        <p:spPr>
          <a:xfrm>
            <a:off x="5595017" y="1864917"/>
            <a:ext cx="1196400" cy="9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02" name="Google Shape;1302;p26"/>
          <p:cNvSpPr txBox="1">
            <a:spLocks noGrp="1"/>
          </p:cNvSpPr>
          <p:nvPr>
            <p:ph type="subTitle" idx="1"/>
          </p:nvPr>
        </p:nvSpPr>
        <p:spPr>
          <a:xfrm>
            <a:off x="6958884" y="1864917"/>
            <a:ext cx="30152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6"/>
          <p:cNvSpPr txBox="1">
            <a:spLocks noGrp="1"/>
          </p:cNvSpPr>
          <p:nvPr>
            <p:ph type="title" idx="2" hasCustomPrompt="1"/>
          </p:nvPr>
        </p:nvSpPr>
        <p:spPr>
          <a:xfrm>
            <a:off x="5595017" y="3501651"/>
            <a:ext cx="1196400" cy="9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04" name="Google Shape;1304;p26"/>
          <p:cNvSpPr txBox="1">
            <a:spLocks noGrp="1"/>
          </p:cNvSpPr>
          <p:nvPr>
            <p:ph type="subTitle" idx="3"/>
          </p:nvPr>
        </p:nvSpPr>
        <p:spPr>
          <a:xfrm>
            <a:off x="6958884" y="3501651"/>
            <a:ext cx="30152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6"/>
          <p:cNvSpPr txBox="1">
            <a:spLocks noGrp="1"/>
          </p:cNvSpPr>
          <p:nvPr>
            <p:ph type="title" idx="4" hasCustomPrompt="1"/>
          </p:nvPr>
        </p:nvSpPr>
        <p:spPr>
          <a:xfrm>
            <a:off x="5595017" y="5138384"/>
            <a:ext cx="1196400" cy="9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06" name="Google Shape;1306;p26"/>
          <p:cNvSpPr txBox="1">
            <a:spLocks noGrp="1"/>
          </p:cNvSpPr>
          <p:nvPr>
            <p:ph type="subTitle" idx="5"/>
          </p:nvPr>
        </p:nvSpPr>
        <p:spPr>
          <a:xfrm>
            <a:off x="6958909" y="5138384"/>
            <a:ext cx="30152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6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6898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27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310" name="Google Shape;1310;p2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11" name="Google Shape;1311;p2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2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2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2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2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2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2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8" name="Google Shape;1318;p2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9" name="Google Shape;1319;p2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0" name="Google Shape;1320;p2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1" name="Google Shape;1321;p2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2" name="Google Shape;1322;p2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23" name="Google Shape;1323;p2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324" name="Google Shape;1324;p2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5" name="Google Shape;1325;p2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6" name="Google Shape;1326;p2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7" name="Google Shape;1327;p2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8" name="Google Shape;1328;p2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9" name="Google Shape;1329;p2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0" name="Google Shape;1330;p2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1" name="Google Shape;1331;p2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2" name="Google Shape;1332;p2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3" name="Google Shape;1333;p2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4" name="Google Shape;1334;p2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5" name="Google Shape;1335;p2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6" name="Google Shape;1336;p2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7" name="Google Shape;1337;p2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8" name="Google Shape;1338;p2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9" name="Google Shape;1339;p2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44" name="Google Shape;1344;p27"/>
          <p:cNvGrpSpPr/>
          <p:nvPr/>
        </p:nvGrpSpPr>
        <p:grpSpPr>
          <a:xfrm rot="163181">
            <a:off x="144579" y="72390"/>
            <a:ext cx="12203047" cy="6384613"/>
            <a:chOff x="666700" y="727125"/>
            <a:chExt cx="7939189" cy="3876383"/>
          </a:xfrm>
        </p:grpSpPr>
        <p:sp>
          <p:nvSpPr>
            <p:cNvPr id="1345" name="Google Shape;1345;p2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3" name="Google Shape;1353;p27"/>
          <p:cNvSpPr txBox="1">
            <a:spLocks noGrp="1"/>
          </p:cNvSpPr>
          <p:nvPr>
            <p:ph type="ctrTitle"/>
          </p:nvPr>
        </p:nvSpPr>
        <p:spPr>
          <a:xfrm>
            <a:off x="5887833" y="720000"/>
            <a:ext cx="5047200" cy="15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subTitle" idx="1"/>
          </p:nvPr>
        </p:nvSpPr>
        <p:spPr>
          <a:xfrm>
            <a:off x="5887833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2"/>
          </p:nvPr>
        </p:nvSpPr>
        <p:spPr>
          <a:xfrm>
            <a:off x="5887836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356" name="Google Shape;1356;p27"/>
          <p:cNvSpPr txBox="1"/>
          <p:nvPr/>
        </p:nvSpPr>
        <p:spPr>
          <a:xfrm>
            <a:off x="5887833" y="46432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CREDITS:</a:t>
            </a:r>
            <a:r>
              <a:rPr lang="en" sz="1467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 This presentation template was created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lang="en" sz="1467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 including icons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lang="en" sz="1467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 and infographics &amp; images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2"/>
              </a:solidFill>
              <a:latin typeface="Kodchasan"/>
              <a:ea typeface="Kodchasan"/>
              <a:cs typeface="Kodchasan"/>
              <a:sym typeface="Kodchasan"/>
            </a:endParaRPr>
          </a:p>
        </p:txBody>
      </p:sp>
      <p:grpSp>
        <p:nvGrpSpPr>
          <p:cNvPr id="1357" name="Google Shape;1357;p27"/>
          <p:cNvGrpSpPr/>
          <p:nvPr/>
        </p:nvGrpSpPr>
        <p:grpSpPr>
          <a:xfrm>
            <a:off x="570834" y="3840117"/>
            <a:ext cx="11469751" cy="1408251"/>
            <a:chOff x="428125" y="2880088"/>
            <a:chExt cx="8602313" cy="1056188"/>
          </a:xfrm>
        </p:grpSpPr>
        <p:sp>
          <p:nvSpPr>
            <p:cNvPr id="1358" name="Google Shape;1358;p27"/>
            <p:cNvSpPr/>
            <p:nvPr/>
          </p:nvSpPr>
          <p:spPr>
            <a:xfrm>
              <a:off x="8679288" y="3279425"/>
              <a:ext cx="351150" cy="321625"/>
            </a:xfrm>
            <a:custGeom>
              <a:avLst/>
              <a:gdLst/>
              <a:ahLst/>
              <a:cxnLst/>
              <a:rect l="l" t="t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428125" y="2880088"/>
              <a:ext cx="285375" cy="327350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8511775" y="3711325"/>
              <a:ext cx="218250" cy="224950"/>
            </a:xfrm>
            <a:custGeom>
              <a:avLst/>
              <a:gdLst/>
              <a:ahLst/>
              <a:cxnLst/>
              <a:rect l="l" t="t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1" name="Google Shape;1361;p27"/>
            <p:cNvGrpSpPr/>
            <p:nvPr/>
          </p:nvGrpSpPr>
          <p:grpSpPr>
            <a:xfrm>
              <a:off x="428125" y="3355625"/>
              <a:ext cx="395325" cy="431900"/>
              <a:chOff x="4163475" y="4829700"/>
              <a:chExt cx="395325" cy="431900"/>
            </a:xfrm>
          </p:grpSpPr>
          <p:sp>
            <p:nvSpPr>
              <p:cNvPr id="1362" name="Google Shape;1362;p27"/>
              <p:cNvSpPr/>
              <p:nvPr/>
            </p:nvSpPr>
            <p:spPr>
              <a:xfrm>
                <a:off x="4183775" y="4829700"/>
                <a:ext cx="375025" cy="385650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7"/>
              <p:cNvSpPr/>
              <p:nvPr/>
            </p:nvSpPr>
            <p:spPr>
              <a:xfrm>
                <a:off x="4163475" y="4996100"/>
                <a:ext cx="228300" cy="265500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4" name="Google Shape;1364;p27"/>
            <p:cNvGrpSpPr/>
            <p:nvPr/>
          </p:nvGrpSpPr>
          <p:grpSpPr>
            <a:xfrm>
              <a:off x="3745400" y="2883675"/>
              <a:ext cx="328825" cy="320175"/>
              <a:chOff x="3599925" y="3475075"/>
              <a:chExt cx="328825" cy="320175"/>
            </a:xfrm>
          </p:grpSpPr>
          <p:sp>
            <p:nvSpPr>
              <p:cNvPr id="1365" name="Google Shape;1365;p27"/>
              <p:cNvSpPr/>
              <p:nvPr/>
            </p:nvSpPr>
            <p:spPr>
              <a:xfrm>
                <a:off x="3606475" y="3506275"/>
                <a:ext cx="3181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27"/>
              <p:cNvSpPr/>
              <p:nvPr/>
            </p:nvSpPr>
            <p:spPr>
              <a:xfrm>
                <a:off x="3612300" y="3500275"/>
                <a:ext cx="316450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27"/>
              <p:cNvSpPr/>
              <p:nvPr/>
            </p:nvSpPr>
            <p:spPr>
              <a:xfrm>
                <a:off x="3599925" y="3475075"/>
                <a:ext cx="197000" cy="189425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8" name="Google Shape;1368;p27"/>
          <p:cNvGrpSpPr/>
          <p:nvPr/>
        </p:nvGrpSpPr>
        <p:grpSpPr>
          <a:xfrm>
            <a:off x="1627019" y="1351498"/>
            <a:ext cx="3237475" cy="4155009"/>
            <a:chOff x="1220264" y="1013623"/>
            <a:chExt cx="2428106" cy="3116257"/>
          </a:xfrm>
        </p:grpSpPr>
        <p:sp>
          <p:nvSpPr>
            <p:cNvPr id="1369" name="Google Shape;1369;p27"/>
            <p:cNvSpPr/>
            <p:nvPr/>
          </p:nvSpPr>
          <p:spPr>
            <a:xfrm flipH="1">
              <a:off x="1220264" y="1013623"/>
              <a:ext cx="2428106" cy="3116257"/>
            </a:xfrm>
            <a:custGeom>
              <a:avLst/>
              <a:gdLst/>
              <a:ahLst/>
              <a:cxnLst/>
              <a:rect l="l" t="t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5340000" algn="bl" rotWithShape="0">
                <a:schemeClr val="dk2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7"/>
            <p:cNvSpPr/>
            <p:nvPr/>
          </p:nvSpPr>
          <p:spPr>
            <a:xfrm flipH="1">
              <a:off x="1942035" y="4060229"/>
              <a:ext cx="1343" cy="2713"/>
            </a:xfrm>
            <a:custGeom>
              <a:avLst/>
              <a:gdLst/>
              <a:ahLst/>
              <a:cxnLst/>
              <a:rect l="l" t="t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7"/>
            <p:cNvSpPr/>
            <p:nvPr/>
          </p:nvSpPr>
          <p:spPr>
            <a:xfrm flipH="1">
              <a:off x="2761569" y="3279137"/>
              <a:ext cx="765803" cy="657710"/>
            </a:xfrm>
            <a:custGeom>
              <a:avLst/>
              <a:gdLst/>
              <a:ahLst/>
              <a:cxnLst/>
              <a:rect l="l" t="t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7"/>
            <p:cNvSpPr/>
            <p:nvPr/>
          </p:nvSpPr>
          <p:spPr>
            <a:xfrm flipH="1">
              <a:off x="1728452" y="1659934"/>
              <a:ext cx="481856" cy="1028075"/>
            </a:xfrm>
            <a:custGeom>
              <a:avLst/>
              <a:gdLst/>
              <a:ahLst/>
              <a:cxnLst/>
              <a:rect l="l" t="t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7"/>
            <p:cNvSpPr/>
            <p:nvPr/>
          </p:nvSpPr>
          <p:spPr>
            <a:xfrm flipH="1">
              <a:off x="1765086" y="2241390"/>
              <a:ext cx="420590" cy="446702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7"/>
            <p:cNvSpPr/>
            <p:nvPr/>
          </p:nvSpPr>
          <p:spPr>
            <a:xfrm flipH="1">
              <a:off x="1280490" y="1088453"/>
              <a:ext cx="2084756" cy="2639195"/>
            </a:xfrm>
            <a:custGeom>
              <a:avLst/>
              <a:gdLst/>
              <a:ahLst/>
              <a:cxnLst/>
              <a:rect l="l" t="t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lnTo>
                    <a:pt x="67969" y="37678"/>
                  </a:ln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lnTo>
                    <a:pt x="69461" y="37272"/>
                  </a:ln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7"/>
            <p:cNvSpPr/>
            <p:nvPr/>
          </p:nvSpPr>
          <p:spPr>
            <a:xfrm flipH="1">
              <a:off x="1887454" y="2866713"/>
              <a:ext cx="116231" cy="71158"/>
            </a:xfrm>
            <a:custGeom>
              <a:avLst/>
              <a:gdLst/>
              <a:ahLst/>
              <a:cxnLst/>
              <a:rect l="l" t="t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7"/>
            <p:cNvSpPr/>
            <p:nvPr/>
          </p:nvSpPr>
          <p:spPr>
            <a:xfrm flipH="1">
              <a:off x="1747824" y="2754181"/>
              <a:ext cx="124423" cy="82858"/>
            </a:xfrm>
            <a:custGeom>
              <a:avLst/>
              <a:gdLst/>
              <a:ahLst/>
              <a:cxnLst/>
              <a:rect l="l" t="t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lnTo>
                    <a:pt x="596" y="1526"/>
                  </a:ln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7"/>
            <p:cNvSpPr/>
            <p:nvPr/>
          </p:nvSpPr>
          <p:spPr>
            <a:xfrm flipH="1">
              <a:off x="1813146" y="2891701"/>
              <a:ext cx="29921" cy="29017"/>
            </a:xfrm>
            <a:custGeom>
              <a:avLst/>
              <a:gdLst/>
              <a:ahLst/>
              <a:cxnLst/>
              <a:rect l="l" t="t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7"/>
            <p:cNvSpPr/>
            <p:nvPr/>
          </p:nvSpPr>
          <p:spPr>
            <a:xfrm flipH="1">
              <a:off x="1878960" y="2988999"/>
              <a:ext cx="161441" cy="87790"/>
            </a:xfrm>
            <a:custGeom>
              <a:avLst/>
              <a:gdLst/>
              <a:ahLst/>
              <a:cxnLst/>
              <a:rect l="l" t="t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7"/>
            <p:cNvSpPr/>
            <p:nvPr/>
          </p:nvSpPr>
          <p:spPr>
            <a:xfrm flipH="1">
              <a:off x="1684996" y="2791061"/>
              <a:ext cx="59129" cy="50745"/>
            </a:xfrm>
            <a:custGeom>
              <a:avLst/>
              <a:gdLst/>
              <a:ahLst/>
              <a:cxnLst/>
              <a:rect l="l" t="t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7"/>
            <p:cNvSpPr/>
            <p:nvPr/>
          </p:nvSpPr>
          <p:spPr>
            <a:xfrm flipH="1">
              <a:off x="1636799" y="2645403"/>
              <a:ext cx="22632" cy="39949"/>
            </a:xfrm>
            <a:custGeom>
              <a:avLst/>
              <a:gdLst/>
              <a:ahLst/>
              <a:cxnLst/>
              <a:rect l="l" t="t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7"/>
            <p:cNvSpPr/>
            <p:nvPr/>
          </p:nvSpPr>
          <p:spPr>
            <a:xfrm flipH="1">
              <a:off x="1652527" y="2402502"/>
              <a:ext cx="37511" cy="115354"/>
            </a:xfrm>
            <a:custGeom>
              <a:avLst/>
              <a:gdLst/>
              <a:ahLst/>
              <a:cxnLst/>
              <a:rect l="l" t="t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7"/>
            <p:cNvSpPr/>
            <p:nvPr/>
          </p:nvSpPr>
          <p:spPr>
            <a:xfrm flipH="1">
              <a:off x="1680858" y="2695846"/>
              <a:ext cx="18605" cy="17563"/>
            </a:xfrm>
            <a:custGeom>
              <a:avLst/>
              <a:gdLst/>
              <a:ahLst/>
              <a:cxnLst/>
              <a:rect l="l" t="t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7"/>
            <p:cNvSpPr/>
            <p:nvPr/>
          </p:nvSpPr>
          <p:spPr>
            <a:xfrm flipH="1">
              <a:off x="1625154" y="2308794"/>
              <a:ext cx="27044" cy="32031"/>
            </a:xfrm>
            <a:custGeom>
              <a:avLst/>
              <a:gdLst/>
              <a:ahLst/>
              <a:cxnLst/>
              <a:rect l="l" t="t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7"/>
            <p:cNvSpPr/>
            <p:nvPr/>
          </p:nvSpPr>
          <p:spPr>
            <a:xfrm flipH="1">
              <a:off x="1662336" y="2185740"/>
              <a:ext cx="23098" cy="92420"/>
            </a:xfrm>
            <a:custGeom>
              <a:avLst/>
              <a:gdLst/>
              <a:ahLst/>
              <a:cxnLst/>
              <a:rect l="l" t="t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7"/>
            <p:cNvSpPr/>
            <p:nvPr/>
          </p:nvSpPr>
          <p:spPr>
            <a:xfrm flipH="1">
              <a:off x="1638471" y="2131516"/>
              <a:ext cx="14412" cy="14440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7"/>
            <p:cNvSpPr/>
            <p:nvPr/>
          </p:nvSpPr>
          <p:spPr>
            <a:xfrm flipH="1">
              <a:off x="1616962" y="2522952"/>
              <a:ext cx="19865" cy="36579"/>
            </a:xfrm>
            <a:custGeom>
              <a:avLst/>
              <a:gdLst/>
              <a:ahLst/>
              <a:cxnLst/>
              <a:rect l="l" t="t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7"/>
            <p:cNvSpPr/>
            <p:nvPr/>
          </p:nvSpPr>
          <p:spPr>
            <a:xfrm flipH="1">
              <a:off x="2026674" y="2874713"/>
              <a:ext cx="74939" cy="69870"/>
            </a:xfrm>
            <a:custGeom>
              <a:avLst/>
              <a:gdLst/>
              <a:ahLst/>
              <a:cxnLst/>
              <a:rect l="l" t="t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7"/>
            <p:cNvSpPr/>
            <p:nvPr/>
          </p:nvSpPr>
          <p:spPr>
            <a:xfrm flipH="1">
              <a:off x="2172140" y="2751057"/>
              <a:ext cx="32661" cy="56060"/>
            </a:xfrm>
            <a:custGeom>
              <a:avLst/>
              <a:gdLst/>
              <a:ahLst/>
              <a:cxnLst/>
              <a:rect l="l" t="t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7"/>
            <p:cNvSpPr/>
            <p:nvPr/>
          </p:nvSpPr>
          <p:spPr>
            <a:xfrm flipH="1">
              <a:off x="2114491" y="2425490"/>
              <a:ext cx="54142" cy="149193"/>
            </a:xfrm>
            <a:custGeom>
              <a:avLst/>
              <a:gdLst/>
              <a:ahLst/>
              <a:cxnLst/>
              <a:rect l="l" t="t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lnTo>
                    <a:pt x="1966" y="4367"/>
                  </a:ln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7"/>
            <p:cNvSpPr/>
            <p:nvPr/>
          </p:nvSpPr>
          <p:spPr>
            <a:xfrm flipH="1">
              <a:off x="2221926" y="2632415"/>
              <a:ext cx="29811" cy="57239"/>
            </a:xfrm>
            <a:custGeom>
              <a:avLst/>
              <a:gdLst/>
              <a:ahLst/>
              <a:cxnLst/>
              <a:rect l="l" t="t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7"/>
            <p:cNvSpPr/>
            <p:nvPr/>
          </p:nvSpPr>
          <p:spPr>
            <a:xfrm flipH="1">
              <a:off x="2205678" y="2922170"/>
              <a:ext cx="32003" cy="33784"/>
            </a:xfrm>
            <a:custGeom>
              <a:avLst/>
              <a:gdLst/>
              <a:ahLst/>
              <a:cxnLst/>
              <a:rect l="l" t="t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7"/>
            <p:cNvSpPr/>
            <p:nvPr/>
          </p:nvSpPr>
          <p:spPr>
            <a:xfrm flipH="1">
              <a:off x="2115450" y="2672255"/>
              <a:ext cx="44744" cy="120067"/>
            </a:xfrm>
            <a:custGeom>
              <a:avLst/>
              <a:gdLst/>
              <a:ahLst/>
              <a:cxnLst/>
              <a:rect l="l" t="t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7"/>
            <p:cNvSpPr/>
            <p:nvPr/>
          </p:nvSpPr>
          <p:spPr>
            <a:xfrm flipH="1">
              <a:off x="2114628" y="2063399"/>
              <a:ext cx="41812" cy="165606"/>
            </a:xfrm>
            <a:custGeom>
              <a:avLst/>
              <a:gdLst/>
              <a:ahLst/>
              <a:cxnLst/>
              <a:rect l="l" t="t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7"/>
            <p:cNvSpPr/>
            <p:nvPr/>
          </p:nvSpPr>
          <p:spPr>
            <a:xfrm flipH="1">
              <a:off x="2153015" y="2289422"/>
              <a:ext cx="35593" cy="66116"/>
            </a:xfrm>
            <a:custGeom>
              <a:avLst/>
              <a:gdLst/>
              <a:ahLst/>
              <a:cxnLst/>
              <a:rect l="l" t="t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7"/>
            <p:cNvSpPr/>
            <p:nvPr/>
          </p:nvSpPr>
          <p:spPr>
            <a:xfrm flipH="1">
              <a:off x="2200719" y="2053618"/>
              <a:ext cx="29017" cy="40881"/>
            </a:xfrm>
            <a:custGeom>
              <a:avLst/>
              <a:gdLst/>
              <a:ahLst/>
              <a:cxnLst/>
              <a:rect l="l" t="t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7"/>
            <p:cNvSpPr/>
            <p:nvPr/>
          </p:nvSpPr>
          <p:spPr>
            <a:xfrm flipH="1">
              <a:off x="2118436" y="1846200"/>
              <a:ext cx="41949" cy="119245"/>
            </a:xfrm>
            <a:custGeom>
              <a:avLst/>
              <a:gdLst/>
              <a:ahLst/>
              <a:cxnLst/>
              <a:rect l="l" t="t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7"/>
            <p:cNvSpPr/>
            <p:nvPr/>
          </p:nvSpPr>
          <p:spPr>
            <a:xfrm flipH="1">
              <a:off x="2175894" y="1664154"/>
              <a:ext cx="28058" cy="42443"/>
            </a:xfrm>
            <a:custGeom>
              <a:avLst/>
              <a:gdLst/>
              <a:ahLst/>
              <a:cxnLst/>
              <a:rect l="l" t="t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7"/>
            <p:cNvSpPr/>
            <p:nvPr/>
          </p:nvSpPr>
          <p:spPr>
            <a:xfrm flipH="1">
              <a:off x="2135370" y="1493890"/>
              <a:ext cx="46169" cy="130725"/>
            </a:xfrm>
            <a:custGeom>
              <a:avLst/>
              <a:gdLst/>
              <a:ahLst/>
              <a:cxnLst/>
              <a:rect l="l" t="t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7"/>
            <p:cNvSpPr/>
            <p:nvPr/>
          </p:nvSpPr>
          <p:spPr>
            <a:xfrm flipH="1">
              <a:off x="2173510" y="1429089"/>
              <a:ext cx="18440" cy="22742"/>
            </a:xfrm>
            <a:custGeom>
              <a:avLst/>
              <a:gdLst/>
              <a:ahLst/>
              <a:cxnLst/>
              <a:rect l="l" t="t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7"/>
            <p:cNvSpPr/>
            <p:nvPr/>
          </p:nvSpPr>
          <p:spPr>
            <a:xfrm flipH="1">
              <a:off x="2167099" y="1290117"/>
              <a:ext cx="45703" cy="98777"/>
            </a:xfrm>
            <a:custGeom>
              <a:avLst/>
              <a:gdLst/>
              <a:ahLst/>
              <a:cxnLst/>
              <a:rect l="l" t="t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7"/>
            <p:cNvSpPr/>
            <p:nvPr/>
          </p:nvSpPr>
          <p:spPr>
            <a:xfrm flipH="1">
              <a:off x="2221022" y="1572063"/>
              <a:ext cx="17920" cy="23263"/>
            </a:xfrm>
            <a:custGeom>
              <a:avLst/>
              <a:gdLst/>
              <a:ahLst/>
              <a:cxnLst/>
              <a:rect l="l" t="t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7"/>
            <p:cNvSpPr/>
            <p:nvPr/>
          </p:nvSpPr>
          <p:spPr>
            <a:xfrm flipH="1">
              <a:off x="1351757" y="1647056"/>
              <a:ext cx="1905122" cy="2080701"/>
            </a:xfrm>
            <a:custGeom>
              <a:avLst/>
              <a:gdLst/>
              <a:ahLst/>
              <a:cxnLst/>
              <a:rect l="l" t="t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lnTo>
                    <a:pt x="64018" y="17298"/>
                  </a:ln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lnTo>
                    <a:pt x="65506" y="16887"/>
                  </a:ln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7"/>
            <p:cNvSpPr/>
            <p:nvPr/>
          </p:nvSpPr>
          <p:spPr>
            <a:xfrm flipH="1">
              <a:off x="2578455" y="1739011"/>
              <a:ext cx="217556" cy="21016"/>
            </a:xfrm>
            <a:custGeom>
              <a:avLst/>
              <a:gdLst/>
              <a:ahLst/>
              <a:cxnLst/>
              <a:rect l="l" t="t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7"/>
            <p:cNvSpPr/>
            <p:nvPr/>
          </p:nvSpPr>
          <p:spPr>
            <a:xfrm flipH="1">
              <a:off x="2610623" y="1836500"/>
              <a:ext cx="229037" cy="23400"/>
            </a:xfrm>
            <a:custGeom>
              <a:avLst/>
              <a:gdLst/>
              <a:ahLst/>
              <a:cxnLst/>
              <a:rect l="l" t="t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7"/>
            <p:cNvSpPr/>
            <p:nvPr/>
          </p:nvSpPr>
          <p:spPr>
            <a:xfrm flipH="1">
              <a:off x="2637694" y="1932153"/>
              <a:ext cx="243504" cy="21975"/>
            </a:xfrm>
            <a:custGeom>
              <a:avLst/>
              <a:gdLst/>
              <a:ahLst/>
              <a:cxnLst/>
              <a:rect l="l" t="t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7"/>
            <p:cNvSpPr/>
            <p:nvPr/>
          </p:nvSpPr>
          <p:spPr>
            <a:xfrm flipH="1">
              <a:off x="2664710" y="2038191"/>
              <a:ext cx="263122" cy="23482"/>
            </a:xfrm>
            <a:custGeom>
              <a:avLst/>
              <a:gdLst/>
              <a:ahLst/>
              <a:cxnLst/>
              <a:rect l="l" t="t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7"/>
            <p:cNvSpPr/>
            <p:nvPr/>
          </p:nvSpPr>
          <p:spPr>
            <a:xfrm flipH="1">
              <a:off x="2692220" y="2156696"/>
              <a:ext cx="285892" cy="21591"/>
            </a:xfrm>
            <a:custGeom>
              <a:avLst/>
              <a:gdLst/>
              <a:ahLst/>
              <a:cxnLst/>
              <a:rect l="l" t="t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7"/>
            <p:cNvSpPr/>
            <p:nvPr/>
          </p:nvSpPr>
          <p:spPr>
            <a:xfrm flipH="1">
              <a:off x="2714332" y="2253775"/>
              <a:ext cx="303893" cy="28112"/>
            </a:xfrm>
            <a:custGeom>
              <a:avLst/>
              <a:gdLst/>
              <a:ahLst/>
              <a:cxnLst/>
              <a:rect l="l" t="t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7"/>
            <p:cNvSpPr/>
            <p:nvPr/>
          </p:nvSpPr>
          <p:spPr>
            <a:xfrm flipH="1">
              <a:off x="2743403" y="2417380"/>
              <a:ext cx="343404" cy="28715"/>
            </a:xfrm>
            <a:custGeom>
              <a:avLst/>
              <a:gdLst/>
              <a:ahLst/>
              <a:cxnLst/>
              <a:rect l="l" t="t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7"/>
            <p:cNvSpPr/>
            <p:nvPr/>
          </p:nvSpPr>
          <p:spPr>
            <a:xfrm flipH="1">
              <a:off x="2761021" y="2549996"/>
              <a:ext cx="378805" cy="27647"/>
            </a:xfrm>
            <a:custGeom>
              <a:avLst/>
              <a:gdLst/>
              <a:ahLst/>
              <a:cxnLst/>
              <a:rect l="l" t="t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7"/>
            <p:cNvSpPr/>
            <p:nvPr/>
          </p:nvSpPr>
          <p:spPr>
            <a:xfrm flipH="1">
              <a:off x="2777215" y="2724835"/>
              <a:ext cx="402588" cy="17289"/>
            </a:xfrm>
            <a:custGeom>
              <a:avLst/>
              <a:gdLst/>
              <a:ahLst/>
              <a:cxnLst/>
              <a:rect l="l" t="t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lnTo>
                    <a:pt x="0" y="1"/>
                  </a:ln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7"/>
            <p:cNvSpPr/>
            <p:nvPr/>
          </p:nvSpPr>
          <p:spPr>
            <a:xfrm flipH="1">
              <a:off x="2780694" y="2898634"/>
              <a:ext cx="426673" cy="23427"/>
            </a:xfrm>
            <a:custGeom>
              <a:avLst/>
              <a:gdLst/>
              <a:ahLst/>
              <a:cxnLst/>
              <a:rect l="l" t="t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lnTo>
                    <a:pt x="0" y="356"/>
                  </a:ln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7"/>
            <p:cNvSpPr/>
            <p:nvPr/>
          </p:nvSpPr>
          <p:spPr>
            <a:xfrm flipH="1">
              <a:off x="2764309" y="3062294"/>
              <a:ext cx="433742" cy="38935"/>
            </a:xfrm>
            <a:custGeom>
              <a:avLst/>
              <a:gdLst/>
              <a:ahLst/>
              <a:cxnLst/>
              <a:rect l="l" t="t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lnTo>
                    <a:pt x="1" y="902"/>
                  </a:ln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7"/>
            <p:cNvSpPr/>
            <p:nvPr/>
          </p:nvSpPr>
          <p:spPr>
            <a:xfrm flipH="1">
              <a:off x="2737704" y="3180799"/>
              <a:ext cx="381079" cy="117245"/>
            </a:xfrm>
            <a:custGeom>
              <a:avLst/>
              <a:gdLst/>
              <a:ahLst/>
              <a:cxnLst/>
              <a:rect l="l" t="t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7"/>
            <p:cNvSpPr/>
            <p:nvPr/>
          </p:nvSpPr>
          <p:spPr>
            <a:xfrm flipH="1">
              <a:off x="2688165" y="3325334"/>
              <a:ext cx="305976" cy="134205"/>
            </a:xfrm>
            <a:custGeom>
              <a:avLst/>
              <a:gdLst/>
              <a:ahLst/>
              <a:cxnLst/>
              <a:rect l="l" t="t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7"/>
            <p:cNvSpPr/>
            <p:nvPr/>
          </p:nvSpPr>
          <p:spPr>
            <a:xfrm flipH="1">
              <a:off x="2637694" y="3428276"/>
              <a:ext cx="203472" cy="161907"/>
            </a:xfrm>
            <a:custGeom>
              <a:avLst/>
              <a:gdLst/>
              <a:ahLst/>
              <a:cxnLst/>
              <a:rect l="l" t="t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7"/>
            <p:cNvSpPr/>
            <p:nvPr/>
          </p:nvSpPr>
          <p:spPr>
            <a:xfrm flipH="1">
              <a:off x="2521655" y="3519572"/>
              <a:ext cx="139384" cy="162016"/>
            </a:xfrm>
            <a:custGeom>
              <a:avLst/>
              <a:gdLst/>
              <a:ahLst/>
              <a:cxnLst/>
              <a:rect l="l" t="t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7"/>
            <p:cNvSpPr/>
            <p:nvPr/>
          </p:nvSpPr>
          <p:spPr>
            <a:xfrm flipH="1">
              <a:off x="2021906" y="3451703"/>
              <a:ext cx="38579" cy="202459"/>
            </a:xfrm>
            <a:custGeom>
              <a:avLst/>
              <a:gdLst/>
              <a:ahLst/>
              <a:cxnLst/>
              <a:rect l="l" t="t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7"/>
            <p:cNvSpPr/>
            <p:nvPr/>
          </p:nvSpPr>
          <p:spPr>
            <a:xfrm flipH="1">
              <a:off x="1905812" y="3408602"/>
              <a:ext cx="56882" cy="191992"/>
            </a:xfrm>
            <a:custGeom>
              <a:avLst/>
              <a:gdLst/>
              <a:ahLst/>
              <a:cxnLst/>
              <a:rect l="l" t="t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7"/>
            <p:cNvSpPr/>
            <p:nvPr/>
          </p:nvSpPr>
          <p:spPr>
            <a:xfrm flipH="1">
              <a:off x="1774950" y="3357556"/>
              <a:ext cx="80364" cy="170044"/>
            </a:xfrm>
            <a:custGeom>
              <a:avLst/>
              <a:gdLst/>
              <a:ahLst/>
              <a:cxnLst/>
              <a:rect l="l" t="t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7"/>
            <p:cNvSpPr/>
            <p:nvPr/>
          </p:nvSpPr>
          <p:spPr>
            <a:xfrm flipH="1">
              <a:off x="1652335" y="3297961"/>
              <a:ext cx="87433" cy="144699"/>
            </a:xfrm>
            <a:custGeom>
              <a:avLst/>
              <a:gdLst/>
              <a:ahLst/>
              <a:cxnLst/>
              <a:rect l="l" t="t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7"/>
            <p:cNvSpPr/>
            <p:nvPr/>
          </p:nvSpPr>
          <p:spPr>
            <a:xfrm flipH="1">
              <a:off x="1547256" y="3239380"/>
              <a:ext cx="81926" cy="130945"/>
            </a:xfrm>
            <a:custGeom>
              <a:avLst/>
              <a:gdLst/>
              <a:ahLst/>
              <a:cxnLst/>
              <a:rect l="l" t="t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7"/>
            <p:cNvSpPr/>
            <p:nvPr/>
          </p:nvSpPr>
          <p:spPr>
            <a:xfrm flipH="1">
              <a:off x="1472235" y="3172168"/>
              <a:ext cx="96859" cy="37812"/>
            </a:xfrm>
            <a:custGeom>
              <a:avLst/>
              <a:gdLst/>
              <a:ahLst/>
              <a:cxnLst/>
              <a:rect l="l" t="t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7"/>
            <p:cNvSpPr/>
            <p:nvPr/>
          </p:nvSpPr>
          <p:spPr>
            <a:xfrm flipH="1">
              <a:off x="1464645" y="3057910"/>
              <a:ext cx="103627" cy="21345"/>
            </a:xfrm>
            <a:custGeom>
              <a:avLst/>
              <a:gdLst/>
              <a:ahLst/>
              <a:cxnLst/>
              <a:rect l="l" t="t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7"/>
            <p:cNvSpPr/>
            <p:nvPr/>
          </p:nvSpPr>
          <p:spPr>
            <a:xfrm flipH="1">
              <a:off x="1461932" y="2912854"/>
              <a:ext cx="105298" cy="23756"/>
            </a:xfrm>
            <a:custGeom>
              <a:avLst/>
              <a:gdLst/>
              <a:ahLst/>
              <a:cxnLst/>
              <a:rect l="l" t="t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7"/>
            <p:cNvSpPr/>
            <p:nvPr/>
          </p:nvSpPr>
          <p:spPr>
            <a:xfrm flipH="1">
              <a:off x="1461932" y="2740892"/>
              <a:ext cx="104421" cy="17865"/>
            </a:xfrm>
            <a:custGeom>
              <a:avLst/>
              <a:gdLst/>
              <a:ahLst/>
              <a:cxnLst/>
              <a:rect l="l" t="t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7"/>
            <p:cNvSpPr/>
            <p:nvPr/>
          </p:nvSpPr>
          <p:spPr>
            <a:xfrm flipH="1">
              <a:off x="1472235" y="2584958"/>
              <a:ext cx="93461" cy="12631"/>
            </a:xfrm>
            <a:custGeom>
              <a:avLst/>
              <a:gdLst/>
              <a:ahLst/>
              <a:cxnLst/>
              <a:rect l="l" t="t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7"/>
            <p:cNvSpPr/>
            <p:nvPr/>
          </p:nvSpPr>
          <p:spPr>
            <a:xfrm flipH="1">
              <a:off x="1476756" y="2450452"/>
              <a:ext cx="88502" cy="14248"/>
            </a:xfrm>
            <a:custGeom>
              <a:avLst/>
              <a:gdLst/>
              <a:ahLst/>
              <a:cxnLst/>
              <a:rect l="l" t="t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7"/>
            <p:cNvSpPr/>
            <p:nvPr/>
          </p:nvSpPr>
          <p:spPr>
            <a:xfrm flipH="1">
              <a:off x="1489250" y="2299998"/>
              <a:ext cx="76008" cy="17454"/>
            </a:xfrm>
            <a:custGeom>
              <a:avLst/>
              <a:gdLst/>
              <a:ahLst/>
              <a:cxnLst/>
              <a:rect l="l" t="t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7"/>
            <p:cNvSpPr/>
            <p:nvPr/>
          </p:nvSpPr>
          <p:spPr>
            <a:xfrm flipH="1">
              <a:off x="1499306" y="2167273"/>
              <a:ext cx="65952" cy="32359"/>
            </a:xfrm>
            <a:custGeom>
              <a:avLst/>
              <a:gdLst/>
              <a:ahLst/>
              <a:cxnLst/>
              <a:rect l="l" t="t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7"/>
            <p:cNvSpPr/>
            <p:nvPr/>
          </p:nvSpPr>
          <p:spPr>
            <a:xfrm flipH="1">
              <a:off x="2820863" y="1542854"/>
              <a:ext cx="37565" cy="47868"/>
            </a:xfrm>
            <a:custGeom>
              <a:avLst/>
              <a:gdLst/>
              <a:ahLst/>
              <a:cxnLst/>
              <a:rect l="l" t="t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7"/>
            <p:cNvSpPr/>
            <p:nvPr/>
          </p:nvSpPr>
          <p:spPr>
            <a:xfrm flipH="1">
              <a:off x="2746609" y="1552115"/>
              <a:ext cx="40223" cy="46607"/>
            </a:xfrm>
            <a:custGeom>
              <a:avLst/>
              <a:gdLst/>
              <a:ahLst/>
              <a:cxnLst/>
              <a:rect l="l" t="t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7"/>
            <p:cNvSpPr/>
            <p:nvPr/>
          </p:nvSpPr>
          <p:spPr>
            <a:xfrm flipH="1">
              <a:off x="2660710" y="1548663"/>
              <a:ext cx="47676" cy="50060"/>
            </a:xfrm>
            <a:custGeom>
              <a:avLst/>
              <a:gdLst/>
              <a:ahLst/>
              <a:cxnLst/>
              <a:rect l="l" t="t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7"/>
            <p:cNvSpPr/>
            <p:nvPr/>
          </p:nvSpPr>
          <p:spPr>
            <a:xfrm flipH="1">
              <a:off x="2578455" y="1534141"/>
              <a:ext cx="39730" cy="45511"/>
            </a:xfrm>
            <a:custGeom>
              <a:avLst/>
              <a:gdLst/>
              <a:ahLst/>
              <a:cxnLst/>
              <a:rect l="l" t="t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7"/>
            <p:cNvSpPr/>
            <p:nvPr/>
          </p:nvSpPr>
          <p:spPr>
            <a:xfrm flipH="1">
              <a:off x="2501269" y="1504412"/>
              <a:ext cx="39730" cy="44278"/>
            </a:xfrm>
            <a:custGeom>
              <a:avLst/>
              <a:gdLst/>
              <a:ahLst/>
              <a:cxnLst/>
              <a:rect l="l" t="t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7"/>
            <p:cNvSpPr/>
            <p:nvPr/>
          </p:nvSpPr>
          <p:spPr>
            <a:xfrm flipH="1">
              <a:off x="2426851" y="1463778"/>
              <a:ext cx="45292" cy="47703"/>
            </a:xfrm>
            <a:custGeom>
              <a:avLst/>
              <a:gdLst/>
              <a:ahLst/>
              <a:cxnLst/>
              <a:rect l="l" t="t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7"/>
            <p:cNvSpPr/>
            <p:nvPr/>
          </p:nvSpPr>
          <p:spPr>
            <a:xfrm flipH="1">
              <a:off x="1902031" y="3385285"/>
              <a:ext cx="722949" cy="669820"/>
            </a:xfrm>
            <a:custGeom>
              <a:avLst/>
              <a:gdLst/>
              <a:ahLst/>
              <a:cxnLst/>
              <a:rect l="l" t="t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6880" y="17278"/>
                  </a:ln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lnTo>
                    <a:pt x="25830" y="10977"/>
                  </a:ln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7"/>
            <p:cNvSpPr/>
            <p:nvPr/>
          </p:nvSpPr>
          <p:spPr>
            <a:xfrm flipH="1">
              <a:off x="2038346" y="3385230"/>
              <a:ext cx="129328" cy="342445"/>
            </a:xfrm>
            <a:custGeom>
              <a:avLst/>
              <a:gdLst/>
              <a:ahLst/>
              <a:cxnLst/>
              <a:rect l="l" t="t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lnTo>
                    <a:pt x="2753" y="10497"/>
                  </a:ln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7"/>
            <p:cNvSpPr/>
            <p:nvPr/>
          </p:nvSpPr>
          <p:spPr>
            <a:xfrm flipH="1">
              <a:off x="2162441" y="3428276"/>
              <a:ext cx="432536" cy="455799"/>
            </a:xfrm>
            <a:custGeom>
              <a:avLst/>
              <a:gdLst/>
              <a:ahLst/>
              <a:cxnLst/>
              <a:rect l="l" t="t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lnTo>
                    <a:pt x="15785" y="15709"/>
                  </a:ln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7"/>
            <p:cNvSpPr/>
            <p:nvPr/>
          </p:nvSpPr>
          <p:spPr>
            <a:xfrm flipH="1">
              <a:off x="2858401" y="1888998"/>
              <a:ext cx="389491" cy="783859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7"/>
            <p:cNvSpPr/>
            <p:nvPr/>
          </p:nvSpPr>
          <p:spPr>
            <a:xfrm flipH="1">
              <a:off x="2897555" y="2134941"/>
              <a:ext cx="463800" cy="400835"/>
            </a:xfrm>
            <a:custGeom>
              <a:avLst/>
              <a:gdLst/>
              <a:ahLst/>
              <a:cxnLst/>
              <a:rect l="l" t="t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7"/>
            <p:cNvSpPr/>
            <p:nvPr/>
          </p:nvSpPr>
          <p:spPr>
            <a:xfrm flipH="1">
              <a:off x="2922078" y="2343975"/>
              <a:ext cx="144453" cy="191855"/>
            </a:xfrm>
            <a:custGeom>
              <a:avLst/>
              <a:gdLst/>
              <a:ahLst/>
              <a:cxnLst/>
              <a:rect l="l" t="t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lnTo>
                    <a:pt x="3761" y="2189"/>
                  </a:lnTo>
                  <a:cubicBezTo>
                    <a:pt x="2759" y="2074"/>
                    <a:pt x="1753" y="1978"/>
                    <a:pt x="745" y="1897"/>
                  </a:cubicBezTo>
                  <a:lnTo>
                    <a:pt x="745" y="1897"/>
                  </a:ln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lnTo>
                    <a:pt x="4374" y="866"/>
                  </a:ln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lnTo>
                    <a:pt x="3763" y="5865"/>
                  </a:ln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lnTo>
                    <a:pt x="3775" y="5447"/>
                  </a:ln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lnTo>
                    <a:pt x="4877" y="3533"/>
                  </a:ln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7"/>
            <p:cNvSpPr/>
            <p:nvPr/>
          </p:nvSpPr>
          <p:spPr>
            <a:xfrm flipH="1">
              <a:off x="1962667" y="1702487"/>
              <a:ext cx="688041" cy="908502"/>
            </a:xfrm>
            <a:custGeom>
              <a:avLst/>
              <a:gdLst/>
              <a:ahLst/>
              <a:cxnLst/>
              <a:rect l="l" t="t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7"/>
            <p:cNvSpPr/>
            <p:nvPr/>
          </p:nvSpPr>
          <p:spPr>
            <a:xfrm flipH="1">
              <a:off x="2210281" y="2171821"/>
              <a:ext cx="717551" cy="714455"/>
            </a:xfrm>
            <a:custGeom>
              <a:avLst/>
              <a:gdLst/>
              <a:ahLst/>
              <a:cxnLst/>
              <a:rect l="l" t="t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lnTo>
                    <a:pt x="2538" y="24257"/>
                  </a:ln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3504" y="25470"/>
                  </a:ln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7"/>
            <p:cNvSpPr/>
            <p:nvPr/>
          </p:nvSpPr>
          <p:spPr>
            <a:xfrm flipH="1">
              <a:off x="2210391" y="2171821"/>
              <a:ext cx="735032" cy="729087"/>
            </a:xfrm>
            <a:custGeom>
              <a:avLst/>
              <a:gdLst/>
              <a:ahLst/>
              <a:cxnLst/>
              <a:rect l="l" t="t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lnTo>
                    <a:pt x="5785" y="18104"/>
                  </a:ln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2255" y="24413"/>
                  </a:ln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152" y="25851"/>
                  </a:ln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lnTo>
                    <a:pt x="9456" y="23449"/>
                  </a:ln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lnTo>
                    <a:pt x="26826" y="6908"/>
                  </a:ln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4586" y="25440"/>
                  </a:ln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1321" y="25294"/>
                  </a:ln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50"/>
                  </a:lnTo>
                  <a:lnTo>
                    <a:pt x="3097" y="24048"/>
                  </a:lnTo>
                  <a:lnTo>
                    <a:pt x="3090" y="24051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1104" y="23629"/>
                  </a:ln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7"/>
            <p:cNvSpPr/>
            <p:nvPr/>
          </p:nvSpPr>
          <p:spPr>
            <a:xfrm flipH="1">
              <a:off x="2360187" y="1236385"/>
              <a:ext cx="50197" cy="78830"/>
            </a:xfrm>
            <a:custGeom>
              <a:avLst/>
              <a:gdLst/>
              <a:ahLst/>
              <a:cxnLst/>
              <a:rect l="l" t="t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7"/>
            <p:cNvSpPr/>
            <p:nvPr/>
          </p:nvSpPr>
          <p:spPr>
            <a:xfrm flipH="1">
              <a:off x="2465046" y="1235371"/>
              <a:ext cx="50252" cy="78775"/>
            </a:xfrm>
            <a:custGeom>
              <a:avLst/>
              <a:gdLst/>
              <a:ahLst/>
              <a:cxnLst/>
              <a:rect l="l" t="t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7"/>
            <p:cNvSpPr/>
            <p:nvPr/>
          </p:nvSpPr>
          <p:spPr>
            <a:xfrm flipH="1">
              <a:off x="2412438" y="1427363"/>
              <a:ext cx="496680" cy="130095"/>
            </a:xfrm>
            <a:custGeom>
              <a:avLst/>
              <a:gdLst/>
              <a:ahLst/>
              <a:cxnLst/>
              <a:rect l="l" t="t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lnTo>
                    <a:pt x="0" y="3891"/>
                  </a:ln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7"/>
            <p:cNvSpPr/>
            <p:nvPr/>
          </p:nvSpPr>
          <p:spPr>
            <a:xfrm flipH="1">
              <a:off x="2387998" y="1418184"/>
              <a:ext cx="77076" cy="39757"/>
            </a:xfrm>
            <a:custGeom>
              <a:avLst/>
              <a:gdLst/>
              <a:ahLst/>
              <a:cxnLst/>
              <a:rect l="l" t="t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7"/>
            <p:cNvSpPr/>
            <p:nvPr/>
          </p:nvSpPr>
          <p:spPr>
            <a:xfrm flipH="1">
              <a:off x="3124784" y="1258853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7"/>
            <p:cNvSpPr/>
            <p:nvPr/>
          </p:nvSpPr>
          <p:spPr>
            <a:xfrm flipH="1">
              <a:off x="3238603" y="1269484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7"/>
            <p:cNvSpPr/>
            <p:nvPr/>
          </p:nvSpPr>
          <p:spPr>
            <a:xfrm flipH="1">
              <a:off x="2114929" y="2920745"/>
              <a:ext cx="14796" cy="141576"/>
            </a:xfrm>
            <a:custGeom>
              <a:avLst/>
              <a:gdLst/>
              <a:ahLst/>
              <a:cxnLst/>
              <a:rect l="l" t="t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7"/>
            <p:cNvSpPr/>
            <p:nvPr/>
          </p:nvSpPr>
          <p:spPr>
            <a:xfrm flipH="1">
              <a:off x="1845560" y="1542306"/>
              <a:ext cx="296441" cy="147275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7"/>
            <p:cNvSpPr/>
            <p:nvPr/>
          </p:nvSpPr>
          <p:spPr>
            <a:xfrm flipH="1">
              <a:off x="1853972" y="1661167"/>
              <a:ext cx="77926" cy="592224"/>
            </a:xfrm>
            <a:custGeom>
              <a:avLst/>
              <a:gdLst/>
              <a:ahLst/>
              <a:cxnLst/>
              <a:rect l="l" t="t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7"/>
            <p:cNvSpPr/>
            <p:nvPr/>
          </p:nvSpPr>
          <p:spPr>
            <a:xfrm flipH="1">
              <a:off x="1855369" y="2253775"/>
              <a:ext cx="41621" cy="31537"/>
            </a:xfrm>
            <a:custGeom>
              <a:avLst/>
              <a:gdLst/>
              <a:ahLst/>
              <a:cxnLst/>
              <a:rect l="l" t="t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65476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5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291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8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7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350" name="Google Shape;350;p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51" name="Google Shape;351;p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3" name="Google Shape;363;p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364" name="Google Shape;364;p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"/>
          <p:cNvSpPr txBox="1">
            <a:spLocks noGrp="1"/>
          </p:cNvSpPr>
          <p:nvPr>
            <p:ph type="subTitle" idx="1"/>
          </p:nvPr>
        </p:nvSpPr>
        <p:spPr>
          <a:xfrm>
            <a:off x="1825167" y="1690433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"/>
          <p:cNvSpPr txBox="1">
            <a:spLocks noGrp="1"/>
          </p:cNvSpPr>
          <p:nvPr>
            <p:ph type="subTitle" idx="2"/>
          </p:nvPr>
        </p:nvSpPr>
        <p:spPr>
          <a:xfrm>
            <a:off x="1825167" y="2463073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"/>
          <p:cNvSpPr txBox="1">
            <a:spLocks noGrp="1"/>
          </p:cNvSpPr>
          <p:nvPr>
            <p:ph type="subTitle" idx="3"/>
          </p:nvPr>
        </p:nvSpPr>
        <p:spPr>
          <a:xfrm>
            <a:off x="1825167" y="3235715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subTitle" idx="4"/>
          </p:nvPr>
        </p:nvSpPr>
        <p:spPr>
          <a:xfrm>
            <a:off x="1825167" y="4008355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"/>
          <p:cNvSpPr txBox="1">
            <a:spLocks noGrp="1"/>
          </p:cNvSpPr>
          <p:nvPr>
            <p:ph type="subTitle" idx="5"/>
          </p:nvPr>
        </p:nvSpPr>
        <p:spPr>
          <a:xfrm>
            <a:off x="1825167" y="4780995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6"/>
          </p:nvPr>
        </p:nvSpPr>
        <p:spPr>
          <a:xfrm>
            <a:off x="1825167" y="5553636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2595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07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8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393" name="Google Shape;393;p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94" name="Google Shape;394;p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6" name="Google Shape;406;p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07" name="Google Shape;407;p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7" name="Google Shape;427;p8"/>
          <p:cNvGrpSpPr/>
          <p:nvPr/>
        </p:nvGrpSpPr>
        <p:grpSpPr>
          <a:xfrm>
            <a:off x="379600" y="569000"/>
            <a:ext cx="11432800" cy="5720000"/>
            <a:chOff x="284700" y="426750"/>
            <a:chExt cx="8574600" cy="4290000"/>
          </a:xfrm>
        </p:grpSpPr>
        <p:sp>
          <p:nvSpPr>
            <p:cNvPr id="428" name="Google Shape;428;p8"/>
            <p:cNvSpPr/>
            <p:nvPr/>
          </p:nvSpPr>
          <p:spPr>
            <a:xfrm>
              <a:off x="606450" y="426750"/>
              <a:ext cx="7931100" cy="429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20000" y="540000"/>
              <a:ext cx="7704000" cy="406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84700" y="4318350"/>
              <a:ext cx="8574600" cy="398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354900" y="4183250"/>
              <a:ext cx="1546800" cy="13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2" name="Google Shape;432;p8"/>
          <p:cNvSpPr txBox="1">
            <a:spLocks noGrp="1"/>
          </p:cNvSpPr>
          <p:nvPr>
            <p:ph type="title"/>
          </p:nvPr>
        </p:nvSpPr>
        <p:spPr>
          <a:xfrm>
            <a:off x="3718800" y="2546400"/>
            <a:ext cx="4754400" cy="17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8"/>
          <p:cNvGrpSpPr/>
          <p:nvPr/>
        </p:nvGrpSpPr>
        <p:grpSpPr>
          <a:xfrm>
            <a:off x="2530367" y="990434"/>
            <a:ext cx="8151800" cy="3738951"/>
            <a:chOff x="1897775" y="742825"/>
            <a:chExt cx="6113850" cy="2804213"/>
          </a:xfrm>
        </p:grpSpPr>
        <p:sp>
          <p:nvSpPr>
            <p:cNvPr id="434" name="Google Shape;434;p8"/>
            <p:cNvSpPr/>
            <p:nvPr/>
          </p:nvSpPr>
          <p:spPr>
            <a:xfrm flipH="1">
              <a:off x="1897775" y="819913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8"/>
            <p:cNvSpPr/>
            <p:nvPr/>
          </p:nvSpPr>
          <p:spPr>
            <a:xfrm flipH="1">
              <a:off x="7644000" y="1340075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8"/>
            <p:cNvSpPr/>
            <p:nvPr/>
          </p:nvSpPr>
          <p:spPr>
            <a:xfrm flipH="1">
              <a:off x="2381575" y="7428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8"/>
            <p:cNvGrpSpPr/>
            <p:nvPr/>
          </p:nvGrpSpPr>
          <p:grpSpPr>
            <a:xfrm flipH="1">
              <a:off x="7545850" y="3030413"/>
              <a:ext cx="465775" cy="516625"/>
              <a:chOff x="2023150" y="833325"/>
              <a:chExt cx="465775" cy="516625"/>
            </a:xfrm>
          </p:grpSpPr>
          <p:sp>
            <p:nvSpPr>
              <p:cNvPr id="438" name="Google Shape;438;p8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8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8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" name="Google Shape;445;p8"/>
            <p:cNvGrpSpPr/>
            <p:nvPr/>
          </p:nvGrpSpPr>
          <p:grpSpPr>
            <a:xfrm flipH="1">
              <a:off x="4457400" y="891763"/>
              <a:ext cx="298925" cy="214150"/>
              <a:chOff x="2286875" y="1602850"/>
              <a:chExt cx="298925" cy="214150"/>
            </a:xfrm>
          </p:grpSpPr>
          <p:sp>
            <p:nvSpPr>
              <p:cNvPr id="446" name="Google Shape;446;p8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509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9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450" name="Google Shape;450;p9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51" name="Google Shape;451;p9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9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9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9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9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9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9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9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9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9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9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9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3" name="Google Shape;463;p9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64" name="Google Shape;464;p9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9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9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9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9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9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9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9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9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9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9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9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9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9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9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9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9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9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9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9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84" name="Google Shape;484;p9"/>
          <p:cNvGrpSpPr/>
          <p:nvPr/>
        </p:nvGrpSpPr>
        <p:grpSpPr>
          <a:xfrm>
            <a:off x="-528662" y="-4399868"/>
            <a:ext cx="14194691" cy="15657752"/>
            <a:chOff x="-396496" y="-3299901"/>
            <a:chExt cx="10646018" cy="11743314"/>
          </a:xfrm>
        </p:grpSpPr>
        <p:grpSp>
          <p:nvGrpSpPr>
            <p:cNvPr id="485" name="Google Shape;485;p9"/>
            <p:cNvGrpSpPr/>
            <p:nvPr/>
          </p:nvGrpSpPr>
          <p:grpSpPr>
            <a:xfrm rot="359204">
              <a:off x="-225892" y="4454801"/>
              <a:ext cx="6949761" cy="3636096"/>
              <a:chOff x="666700" y="727125"/>
              <a:chExt cx="7939189" cy="3876383"/>
            </a:xfrm>
          </p:grpSpPr>
          <p:sp>
            <p:nvSpPr>
              <p:cNvPr id="486" name="Google Shape;486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" name="Google Shape;494;p9"/>
            <p:cNvGrpSpPr/>
            <p:nvPr/>
          </p:nvGrpSpPr>
          <p:grpSpPr>
            <a:xfrm rot="-10440796">
              <a:off x="3129158" y="-2947386"/>
              <a:ext cx="6949761" cy="3636096"/>
              <a:chOff x="666700" y="727125"/>
              <a:chExt cx="7939189" cy="3876383"/>
            </a:xfrm>
          </p:grpSpPr>
          <p:sp>
            <p:nvSpPr>
              <p:cNvPr id="495" name="Google Shape;495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783567" y="2166933"/>
            <a:ext cx="6726800" cy="1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783605" y="4083733"/>
            <a:ext cx="67268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2960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0"/>
          <p:cNvSpPr txBox="1">
            <a:spLocks noGrp="1"/>
          </p:cNvSpPr>
          <p:nvPr>
            <p:ph type="title"/>
          </p:nvPr>
        </p:nvSpPr>
        <p:spPr>
          <a:xfrm>
            <a:off x="960000" y="4421067"/>
            <a:ext cx="5108800" cy="17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10"/>
          <p:cNvGrpSpPr/>
          <p:nvPr/>
        </p:nvGrpSpPr>
        <p:grpSpPr>
          <a:xfrm>
            <a:off x="10720368" y="5350667"/>
            <a:ext cx="1249121" cy="787343"/>
            <a:chOff x="5221300" y="4277150"/>
            <a:chExt cx="936841" cy="590507"/>
          </a:xfrm>
        </p:grpSpPr>
        <p:sp>
          <p:nvSpPr>
            <p:cNvPr id="508" name="Google Shape;508;p10"/>
            <p:cNvSpPr/>
            <p:nvPr/>
          </p:nvSpPr>
          <p:spPr>
            <a:xfrm>
              <a:off x="5381406" y="4277150"/>
              <a:ext cx="776735" cy="590507"/>
            </a:xfrm>
            <a:custGeom>
              <a:avLst/>
              <a:gdLst/>
              <a:ahLst/>
              <a:cxnLst/>
              <a:rect l="l" t="t" r="r" b="b"/>
              <a:pathLst>
                <a:path w="24237" h="18426" extrusionOk="0">
                  <a:moveTo>
                    <a:pt x="12105" y="0"/>
                  </a:moveTo>
                  <a:cubicBezTo>
                    <a:pt x="9044" y="0"/>
                    <a:pt x="1425" y="4059"/>
                    <a:pt x="755" y="5584"/>
                  </a:cubicBezTo>
                  <a:cubicBezTo>
                    <a:pt x="1" y="7309"/>
                    <a:pt x="2906" y="13460"/>
                    <a:pt x="2906" y="13460"/>
                  </a:cubicBezTo>
                  <a:cubicBezTo>
                    <a:pt x="3901" y="15832"/>
                    <a:pt x="4967" y="16728"/>
                    <a:pt x="6241" y="16728"/>
                  </a:cubicBezTo>
                  <a:cubicBezTo>
                    <a:pt x="6489" y="16728"/>
                    <a:pt x="6744" y="16694"/>
                    <a:pt x="7009" y="16631"/>
                  </a:cubicBezTo>
                  <a:cubicBezTo>
                    <a:pt x="8559" y="16262"/>
                    <a:pt x="6964" y="13025"/>
                    <a:pt x="8883" y="13025"/>
                  </a:cubicBezTo>
                  <a:cubicBezTo>
                    <a:pt x="8978" y="13025"/>
                    <a:pt x="9082" y="13033"/>
                    <a:pt x="9196" y="13050"/>
                  </a:cubicBezTo>
                  <a:cubicBezTo>
                    <a:pt x="10762" y="13281"/>
                    <a:pt x="11317" y="18426"/>
                    <a:pt x="14554" y="18426"/>
                  </a:cubicBezTo>
                  <a:cubicBezTo>
                    <a:pt x="17686" y="18426"/>
                    <a:pt x="14749" y="13070"/>
                    <a:pt x="15755" y="12449"/>
                  </a:cubicBezTo>
                  <a:cubicBezTo>
                    <a:pt x="15822" y="12408"/>
                    <a:pt x="15912" y="12389"/>
                    <a:pt x="16021" y="12389"/>
                  </a:cubicBezTo>
                  <a:cubicBezTo>
                    <a:pt x="17018" y="12389"/>
                    <a:pt x="19652" y="13921"/>
                    <a:pt x="21581" y="13921"/>
                  </a:cubicBezTo>
                  <a:cubicBezTo>
                    <a:pt x="22632" y="13921"/>
                    <a:pt x="23473" y="13467"/>
                    <a:pt x="23726" y="12064"/>
                  </a:cubicBezTo>
                  <a:cubicBezTo>
                    <a:pt x="24237" y="9247"/>
                    <a:pt x="21555" y="9056"/>
                    <a:pt x="19388" y="9056"/>
                  </a:cubicBezTo>
                  <a:cubicBezTo>
                    <a:pt x="19047" y="9056"/>
                    <a:pt x="18718" y="9060"/>
                    <a:pt x="18417" y="9060"/>
                  </a:cubicBezTo>
                  <a:cubicBezTo>
                    <a:pt x="17437" y="9060"/>
                    <a:pt x="16745" y="9010"/>
                    <a:pt x="16841" y="8582"/>
                  </a:cubicBezTo>
                  <a:cubicBezTo>
                    <a:pt x="17149" y="7191"/>
                    <a:pt x="21251" y="5099"/>
                    <a:pt x="18851" y="3630"/>
                  </a:cubicBezTo>
                  <a:cubicBezTo>
                    <a:pt x="18548" y="3445"/>
                    <a:pt x="18200" y="3365"/>
                    <a:pt x="17820" y="3365"/>
                  </a:cubicBezTo>
                  <a:cubicBezTo>
                    <a:pt x="15517" y="3365"/>
                    <a:pt x="12062" y="6298"/>
                    <a:pt x="10649" y="6298"/>
                  </a:cubicBezTo>
                  <a:cubicBezTo>
                    <a:pt x="10450" y="6298"/>
                    <a:pt x="10291" y="6239"/>
                    <a:pt x="10182" y="6105"/>
                  </a:cubicBezTo>
                  <a:cubicBezTo>
                    <a:pt x="9175" y="4868"/>
                    <a:pt x="16104" y="2372"/>
                    <a:pt x="13047" y="224"/>
                  </a:cubicBezTo>
                  <a:cubicBezTo>
                    <a:pt x="12828" y="70"/>
                    <a:pt x="12506" y="0"/>
                    <a:pt x="1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5221300" y="4394923"/>
              <a:ext cx="623132" cy="198086"/>
            </a:xfrm>
            <a:custGeom>
              <a:avLst/>
              <a:gdLst/>
              <a:ahLst/>
              <a:cxnLst/>
              <a:rect l="l" t="t" r="r" b="b"/>
              <a:pathLst>
                <a:path w="19444" h="6181" extrusionOk="0">
                  <a:moveTo>
                    <a:pt x="456" y="1"/>
                  </a:moveTo>
                  <a:cubicBezTo>
                    <a:pt x="116" y="1"/>
                    <a:pt x="1" y="555"/>
                    <a:pt x="380" y="669"/>
                  </a:cubicBezTo>
                  <a:cubicBezTo>
                    <a:pt x="5792" y="2278"/>
                    <a:pt x="11202" y="3883"/>
                    <a:pt x="16615" y="5490"/>
                  </a:cubicBezTo>
                  <a:cubicBezTo>
                    <a:pt x="17372" y="5714"/>
                    <a:pt x="18124" y="5941"/>
                    <a:pt x="18881" y="6165"/>
                  </a:cubicBezTo>
                  <a:cubicBezTo>
                    <a:pt x="18917" y="6176"/>
                    <a:pt x="18951" y="6181"/>
                    <a:pt x="18983" y="6181"/>
                  </a:cubicBezTo>
                  <a:cubicBezTo>
                    <a:pt x="19327" y="6181"/>
                    <a:pt x="19444" y="5625"/>
                    <a:pt x="19060" y="5513"/>
                  </a:cubicBezTo>
                  <a:cubicBezTo>
                    <a:pt x="13648" y="3903"/>
                    <a:pt x="8235" y="2296"/>
                    <a:pt x="2825" y="692"/>
                  </a:cubicBezTo>
                  <a:cubicBezTo>
                    <a:pt x="2068" y="467"/>
                    <a:pt x="1316" y="241"/>
                    <a:pt x="559" y="16"/>
                  </a:cubicBezTo>
                  <a:cubicBezTo>
                    <a:pt x="523" y="6"/>
                    <a:pt x="48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0" name="Google Shape;510;p10"/>
          <p:cNvGrpSpPr/>
          <p:nvPr/>
        </p:nvGrpSpPr>
        <p:grpSpPr>
          <a:xfrm>
            <a:off x="10720367" y="4050867"/>
            <a:ext cx="595600" cy="810300"/>
            <a:chOff x="1339500" y="2032575"/>
            <a:chExt cx="446700" cy="607725"/>
          </a:xfrm>
        </p:grpSpPr>
        <p:sp>
          <p:nvSpPr>
            <p:cNvPr id="511" name="Google Shape;511;p10"/>
            <p:cNvSpPr/>
            <p:nvPr/>
          </p:nvSpPr>
          <p:spPr>
            <a:xfrm>
              <a:off x="1339500" y="2132525"/>
              <a:ext cx="445450" cy="507775"/>
            </a:xfrm>
            <a:custGeom>
              <a:avLst/>
              <a:gdLst/>
              <a:ahLst/>
              <a:cxnLst/>
              <a:rect l="l" t="t" r="r" b="b"/>
              <a:pathLst>
                <a:path w="17818" h="20311" extrusionOk="0">
                  <a:moveTo>
                    <a:pt x="12711" y="549"/>
                  </a:moveTo>
                  <a:cubicBezTo>
                    <a:pt x="13609" y="549"/>
                    <a:pt x="14354" y="649"/>
                    <a:pt x="14701" y="918"/>
                  </a:cubicBezTo>
                  <a:cubicBezTo>
                    <a:pt x="15581" y="1592"/>
                    <a:pt x="17115" y="6825"/>
                    <a:pt x="17226" y="10277"/>
                  </a:cubicBezTo>
                  <a:cubicBezTo>
                    <a:pt x="17283" y="11943"/>
                    <a:pt x="16974" y="12469"/>
                    <a:pt x="16786" y="12632"/>
                  </a:cubicBezTo>
                  <a:cubicBezTo>
                    <a:pt x="16485" y="12897"/>
                    <a:pt x="16212" y="13031"/>
                    <a:pt x="15959" y="13031"/>
                  </a:cubicBezTo>
                  <a:cubicBezTo>
                    <a:pt x="15908" y="13031"/>
                    <a:pt x="15857" y="13026"/>
                    <a:pt x="15807" y="13015"/>
                  </a:cubicBezTo>
                  <a:cubicBezTo>
                    <a:pt x="15096" y="12865"/>
                    <a:pt x="14513" y="11614"/>
                    <a:pt x="14044" y="10612"/>
                  </a:cubicBezTo>
                  <a:cubicBezTo>
                    <a:pt x="13600" y="9658"/>
                    <a:pt x="13248" y="8903"/>
                    <a:pt x="12745" y="8722"/>
                  </a:cubicBezTo>
                  <a:cubicBezTo>
                    <a:pt x="12670" y="8694"/>
                    <a:pt x="12594" y="8680"/>
                    <a:pt x="12517" y="8680"/>
                  </a:cubicBezTo>
                  <a:cubicBezTo>
                    <a:pt x="12420" y="8680"/>
                    <a:pt x="12322" y="8703"/>
                    <a:pt x="12228" y="8747"/>
                  </a:cubicBezTo>
                  <a:cubicBezTo>
                    <a:pt x="11433" y="9126"/>
                    <a:pt x="11807" y="10470"/>
                    <a:pt x="12274" y="12176"/>
                  </a:cubicBezTo>
                  <a:cubicBezTo>
                    <a:pt x="12768" y="13958"/>
                    <a:pt x="13375" y="16177"/>
                    <a:pt x="12469" y="17074"/>
                  </a:cubicBezTo>
                  <a:cubicBezTo>
                    <a:pt x="12208" y="17333"/>
                    <a:pt x="11968" y="17454"/>
                    <a:pt x="11745" y="17454"/>
                  </a:cubicBezTo>
                  <a:cubicBezTo>
                    <a:pt x="11724" y="17454"/>
                    <a:pt x="11703" y="17453"/>
                    <a:pt x="11682" y="17450"/>
                  </a:cubicBezTo>
                  <a:cubicBezTo>
                    <a:pt x="11116" y="17380"/>
                    <a:pt x="10576" y="16498"/>
                    <a:pt x="10098" y="15719"/>
                  </a:cubicBezTo>
                  <a:cubicBezTo>
                    <a:pt x="9676" y="15032"/>
                    <a:pt x="9277" y="14379"/>
                    <a:pt x="8801" y="14144"/>
                  </a:cubicBezTo>
                  <a:cubicBezTo>
                    <a:pt x="8714" y="14101"/>
                    <a:pt x="8633" y="14086"/>
                    <a:pt x="8561" y="14086"/>
                  </a:cubicBezTo>
                  <a:cubicBezTo>
                    <a:pt x="8476" y="14086"/>
                    <a:pt x="8405" y="14108"/>
                    <a:pt x="8350" y="14132"/>
                  </a:cubicBezTo>
                  <a:cubicBezTo>
                    <a:pt x="7956" y="14320"/>
                    <a:pt x="7793" y="15000"/>
                    <a:pt x="7548" y="16034"/>
                  </a:cubicBezTo>
                  <a:cubicBezTo>
                    <a:pt x="7238" y="17337"/>
                    <a:pt x="6814" y="19125"/>
                    <a:pt x="5801" y="19626"/>
                  </a:cubicBezTo>
                  <a:cubicBezTo>
                    <a:pt x="5609" y="19723"/>
                    <a:pt x="5401" y="19771"/>
                    <a:pt x="5173" y="19771"/>
                  </a:cubicBezTo>
                  <a:cubicBezTo>
                    <a:pt x="4877" y="19771"/>
                    <a:pt x="4547" y="19689"/>
                    <a:pt x="4180" y="19524"/>
                  </a:cubicBezTo>
                  <a:cubicBezTo>
                    <a:pt x="3593" y="19268"/>
                    <a:pt x="3249" y="18921"/>
                    <a:pt x="3124" y="18479"/>
                  </a:cubicBezTo>
                  <a:cubicBezTo>
                    <a:pt x="2813" y="17380"/>
                    <a:pt x="3931" y="15766"/>
                    <a:pt x="4744" y="14588"/>
                  </a:cubicBezTo>
                  <a:cubicBezTo>
                    <a:pt x="5486" y="13513"/>
                    <a:pt x="5866" y="12931"/>
                    <a:pt x="5724" y="12496"/>
                  </a:cubicBezTo>
                  <a:cubicBezTo>
                    <a:pt x="5540" y="11929"/>
                    <a:pt x="4661" y="11891"/>
                    <a:pt x="3548" y="11839"/>
                  </a:cubicBezTo>
                  <a:cubicBezTo>
                    <a:pt x="2496" y="11791"/>
                    <a:pt x="1191" y="11734"/>
                    <a:pt x="762" y="11161"/>
                  </a:cubicBezTo>
                  <a:cubicBezTo>
                    <a:pt x="599" y="10943"/>
                    <a:pt x="567" y="10651"/>
                    <a:pt x="660" y="10266"/>
                  </a:cubicBezTo>
                  <a:cubicBezTo>
                    <a:pt x="1046" y="8697"/>
                    <a:pt x="2773" y="8264"/>
                    <a:pt x="4293" y="7881"/>
                  </a:cubicBezTo>
                  <a:cubicBezTo>
                    <a:pt x="5393" y="7607"/>
                    <a:pt x="6345" y="7369"/>
                    <a:pt x="6617" y="6700"/>
                  </a:cubicBezTo>
                  <a:cubicBezTo>
                    <a:pt x="6798" y="6254"/>
                    <a:pt x="6814" y="5889"/>
                    <a:pt x="6664" y="5581"/>
                  </a:cubicBezTo>
                  <a:cubicBezTo>
                    <a:pt x="6413" y="5062"/>
                    <a:pt x="5771" y="4880"/>
                    <a:pt x="5155" y="4706"/>
                  </a:cubicBezTo>
                  <a:cubicBezTo>
                    <a:pt x="4386" y="4484"/>
                    <a:pt x="3919" y="4321"/>
                    <a:pt x="3922" y="3867"/>
                  </a:cubicBezTo>
                  <a:cubicBezTo>
                    <a:pt x="3928" y="2804"/>
                    <a:pt x="4350" y="1653"/>
                    <a:pt x="7421" y="1166"/>
                  </a:cubicBezTo>
                  <a:lnTo>
                    <a:pt x="7433" y="1163"/>
                  </a:lnTo>
                  <a:cubicBezTo>
                    <a:pt x="8541" y="937"/>
                    <a:pt x="10927" y="549"/>
                    <a:pt x="12711" y="549"/>
                  </a:cubicBezTo>
                  <a:close/>
                  <a:moveTo>
                    <a:pt x="12637" y="1"/>
                  </a:moveTo>
                  <a:cubicBezTo>
                    <a:pt x="10489" y="1"/>
                    <a:pt x="7782" y="534"/>
                    <a:pt x="7331" y="626"/>
                  </a:cubicBezTo>
                  <a:cubicBezTo>
                    <a:pt x="4611" y="1059"/>
                    <a:pt x="3391" y="2056"/>
                    <a:pt x="3380" y="3856"/>
                  </a:cubicBezTo>
                  <a:cubicBezTo>
                    <a:pt x="3375" y="4753"/>
                    <a:pt x="4280" y="5012"/>
                    <a:pt x="5007" y="5218"/>
                  </a:cubicBezTo>
                  <a:cubicBezTo>
                    <a:pt x="5508" y="5363"/>
                    <a:pt x="6030" y="5508"/>
                    <a:pt x="6177" y="5810"/>
                  </a:cubicBezTo>
                  <a:cubicBezTo>
                    <a:pt x="6254" y="5971"/>
                    <a:pt x="6234" y="6197"/>
                    <a:pt x="6116" y="6490"/>
                  </a:cubicBezTo>
                  <a:cubicBezTo>
                    <a:pt x="5946" y="6902"/>
                    <a:pt x="5078" y="7122"/>
                    <a:pt x="4160" y="7351"/>
                  </a:cubicBezTo>
                  <a:cubicBezTo>
                    <a:pt x="2571" y="7750"/>
                    <a:pt x="597" y="8246"/>
                    <a:pt x="134" y="10132"/>
                  </a:cubicBezTo>
                  <a:cubicBezTo>
                    <a:pt x="1" y="10678"/>
                    <a:pt x="66" y="11131"/>
                    <a:pt x="329" y="11483"/>
                  </a:cubicBezTo>
                  <a:cubicBezTo>
                    <a:pt x="910" y="12258"/>
                    <a:pt x="2299" y="12324"/>
                    <a:pt x="3525" y="12378"/>
                  </a:cubicBezTo>
                  <a:cubicBezTo>
                    <a:pt x="4132" y="12405"/>
                    <a:pt x="5143" y="12453"/>
                    <a:pt x="5211" y="12661"/>
                  </a:cubicBezTo>
                  <a:cubicBezTo>
                    <a:pt x="5279" y="12861"/>
                    <a:pt x="4713" y="13677"/>
                    <a:pt x="4302" y="14275"/>
                  </a:cubicBezTo>
                  <a:cubicBezTo>
                    <a:pt x="3378" y="15612"/>
                    <a:pt x="2231" y="17276"/>
                    <a:pt x="2607" y="18622"/>
                  </a:cubicBezTo>
                  <a:cubicBezTo>
                    <a:pt x="2775" y="19221"/>
                    <a:pt x="3230" y="19692"/>
                    <a:pt x="3962" y="20018"/>
                  </a:cubicBezTo>
                  <a:cubicBezTo>
                    <a:pt x="4398" y="20213"/>
                    <a:pt x="4803" y="20311"/>
                    <a:pt x="5180" y="20311"/>
                  </a:cubicBezTo>
                  <a:cubicBezTo>
                    <a:pt x="5488" y="20311"/>
                    <a:pt x="5776" y="20245"/>
                    <a:pt x="6048" y="20102"/>
                  </a:cubicBezTo>
                  <a:cubicBezTo>
                    <a:pt x="7287" y="19490"/>
                    <a:pt x="7727" y="17639"/>
                    <a:pt x="8081" y="16152"/>
                  </a:cubicBezTo>
                  <a:cubicBezTo>
                    <a:pt x="8226" y="15542"/>
                    <a:pt x="8421" y="14708"/>
                    <a:pt x="8566" y="14622"/>
                  </a:cubicBezTo>
                  <a:cubicBezTo>
                    <a:pt x="8899" y="14787"/>
                    <a:pt x="9273" y="15399"/>
                    <a:pt x="9640" y="15995"/>
                  </a:cubicBezTo>
                  <a:cubicBezTo>
                    <a:pt x="10209" y="16922"/>
                    <a:pt x="10794" y="17879"/>
                    <a:pt x="11619" y="17978"/>
                  </a:cubicBezTo>
                  <a:cubicBezTo>
                    <a:pt x="11667" y="17985"/>
                    <a:pt x="11715" y="17988"/>
                    <a:pt x="11763" y="17988"/>
                  </a:cubicBezTo>
                  <a:cubicBezTo>
                    <a:pt x="12131" y="17988"/>
                    <a:pt x="12493" y="17805"/>
                    <a:pt x="12852" y="17448"/>
                  </a:cubicBezTo>
                  <a:cubicBezTo>
                    <a:pt x="13983" y="16326"/>
                    <a:pt x="13353" y="14039"/>
                    <a:pt x="12797" y="12022"/>
                  </a:cubicBezTo>
                  <a:cubicBezTo>
                    <a:pt x="12478" y="10859"/>
                    <a:pt x="12079" y="9411"/>
                    <a:pt x="12462" y="9230"/>
                  </a:cubicBezTo>
                  <a:cubicBezTo>
                    <a:pt x="12484" y="9217"/>
                    <a:pt x="12504" y="9212"/>
                    <a:pt x="12522" y="9212"/>
                  </a:cubicBezTo>
                  <a:cubicBezTo>
                    <a:pt x="12537" y="9212"/>
                    <a:pt x="12551" y="9216"/>
                    <a:pt x="12564" y="9221"/>
                  </a:cubicBezTo>
                  <a:cubicBezTo>
                    <a:pt x="12852" y="9325"/>
                    <a:pt x="13226" y="10125"/>
                    <a:pt x="13554" y="10830"/>
                  </a:cubicBezTo>
                  <a:cubicBezTo>
                    <a:pt x="14101" y="11999"/>
                    <a:pt x="14722" y="13325"/>
                    <a:pt x="15696" y="13534"/>
                  </a:cubicBezTo>
                  <a:cubicBezTo>
                    <a:pt x="15781" y="13552"/>
                    <a:pt x="15867" y="13561"/>
                    <a:pt x="15953" y="13561"/>
                  </a:cubicBezTo>
                  <a:cubicBezTo>
                    <a:pt x="16340" y="13561"/>
                    <a:pt x="16741" y="13382"/>
                    <a:pt x="17147" y="13028"/>
                  </a:cubicBezTo>
                  <a:cubicBezTo>
                    <a:pt x="17614" y="12618"/>
                    <a:pt x="17818" y="11709"/>
                    <a:pt x="17772" y="10250"/>
                  </a:cubicBezTo>
                  <a:cubicBezTo>
                    <a:pt x="17659" y="6793"/>
                    <a:pt x="16127" y="1313"/>
                    <a:pt x="15037" y="479"/>
                  </a:cubicBezTo>
                  <a:cubicBezTo>
                    <a:pt x="14574" y="124"/>
                    <a:pt x="13670" y="1"/>
                    <a:pt x="12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540350" y="2032575"/>
              <a:ext cx="245850" cy="399125"/>
            </a:xfrm>
            <a:custGeom>
              <a:avLst/>
              <a:gdLst/>
              <a:ahLst/>
              <a:cxnLst/>
              <a:rect l="l" t="t" r="r" b="b"/>
              <a:pathLst>
                <a:path w="9834" h="15965" extrusionOk="0">
                  <a:moveTo>
                    <a:pt x="9368" y="0"/>
                  </a:moveTo>
                  <a:cubicBezTo>
                    <a:pt x="9266" y="0"/>
                    <a:pt x="9164" y="48"/>
                    <a:pt x="9097" y="164"/>
                  </a:cubicBezTo>
                  <a:cubicBezTo>
                    <a:pt x="6486" y="4629"/>
                    <a:pt x="3877" y="9091"/>
                    <a:pt x="1268" y="13554"/>
                  </a:cubicBezTo>
                  <a:cubicBezTo>
                    <a:pt x="897" y="14189"/>
                    <a:pt x="525" y="14826"/>
                    <a:pt x="151" y="15460"/>
                  </a:cubicBezTo>
                  <a:cubicBezTo>
                    <a:pt x="0" y="15721"/>
                    <a:pt x="235" y="15965"/>
                    <a:pt x="466" y="15965"/>
                  </a:cubicBezTo>
                  <a:cubicBezTo>
                    <a:pt x="568" y="15965"/>
                    <a:pt x="669" y="15917"/>
                    <a:pt x="736" y="15803"/>
                  </a:cubicBezTo>
                  <a:cubicBezTo>
                    <a:pt x="3344" y="11338"/>
                    <a:pt x="5953" y="6875"/>
                    <a:pt x="8564" y="2414"/>
                  </a:cubicBezTo>
                  <a:cubicBezTo>
                    <a:pt x="8934" y="1780"/>
                    <a:pt x="9305" y="1140"/>
                    <a:pt x="9679" y="506"/>
                  </a:cubicBezTo>
                  <a:cubicBezTo>
                    <a:pt x="9833" y="245"/>
                    <a:pt x="9599" y="0"/>
                    <a:pt x="9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3" name="Google Shape;513;p10"/>
          <p:cNvGrpSpPr/>
          <p:nvPr/>
        </p:nvGrpSpPr>
        <p:grpSpPr>
          <a:xfrm>
            <a:off x="9905885" y="4900068"/>
            <a:ext cx="644900" cy="578233"/>
            <a:chOff x="5222513" y="3573725"/>
            <a:chExt cx="483675" cy="433675"/>
          </a:xfrm>
        </p:grpSpPr>
        <p:sp>
          <p:nvSpPr>
            <p:cNvPr id="514" name="Google Shape;514;p10"/>
            <p:cNvSpPr/>
            <p:nvPr/>
          </p:nvSpPr>
          <p:spPr>
            <a:xfrm>
              <a:off x="5222513" y="3620250"/>
              <a:ext cx="417525" cy="387150"/>
            </a:xfrm>
            <a:custGeom>
              <a:avLst/>
              <a:gdLst/>
              <a:ahLst/>
              <a:cxnLst/>
              <a:rect l="l" t="t" r="r" b="b"/>
              <a:pathLst>
                <a:path w="16701" h="15486" extrusionOk="0">
                  <a:moveTo>
                    <a:pt x="8583" y="1"/>
                  </a:moveTo>
                  <a:cubicBezTo>
                    <a:pt x="6861" y="1"/>
                    <a:pt x="6096" y="608"/>
                    <a:pt x="5805" y="1688"/>
                  </a:cubicBezTo>
                  <a:cubicBezTo>
                    <a:pt x="5456" y="2957"/>
                    <a:pt x="8604" y="3025"/>
                    <a:pt x="7453" y="4550"/>
                  </a:cubicBezTo>
                  <a:cubicBezTo>
                    <a:pt x="7203" y="4881"/>
                    <a:pt x="6620" y="4930"/>
                    <a:pt x="5907" y="4930"/>
                  </a:cubicBezTo>
                  <a:cubicBezTo>
                    <a:pt x="5610" y="4930"/>
                    <a:pt x="5290" y="4922"/>
                    <a:pt x="4962" y="4922"/>
                  </a:cubicBezTo>
                  <a:cubicBezTo>
                    <a:pt x="3717" y="4922"/>
                    <a:pt x="2362" y="5045"/>
                    <a:pt x="1716" y="6225"/>
                  </a:cubicBezTo>
                  <a:cubicBezTo>
                    <a:pt x="533" y="8394"/>
                    <a:pt x="5345" y="8383"/>
                    <a:pt x="5395" y="9312"/>
                  </a:cubicBezTo>
                  <a:cubicBezTo>
                    <a:pt x="5442" y="10242"/>
                    <a:pt x="1" y="12828"/>
                    <a:pt x="2657" y="14970"/>
                  </a:cubicBezTo>
                  <a:cubicBezTo>
                    <a:pt x="3108" y="15333"/>
                    <a:pt x="3520" y="15486"/>
                    <a:pt x="3895" y="15486"/>
                  </a:cubicBezTo>
                  <a:cubicBezTo>
                    <a:pt x="5825" y="15486"/>
                    <a:pt x="6814" y="11463"/>
                    <a:pt x="7520" y="11463"/>
                  </a:cubicBezTo>
                  <a:cubicBezTo>
                    <a:pt x="7569" y="11463"/>
                    <a:pt x="7615" y="11482"/>
                    <a:pt x="7661" y="11522"/>
                  </a:cubicBezTo>
                  <a:cubicBezTo>
                    <a:pt x="8396" y="12164"/>
                    <a:pt x="8415" y="14987"/>
                    <a:pt x="9670" y="14987"/>
                  </a:cubicBezTo>
                  <a:cubicBezTo>
                    <a:pt x="9859" y="14987"/>
                    <a:pt x="10076" y="14924"/>
                    <a:pt x="10327" y="14779"/>
                  </a:cubicBezTo>
                  <a:cubicBezTo>
                    <a:pt x="12246" y="13678"/>
                    <a:pt x="10646" y="8086"/>
                    <a:pt x="11882" y="7855"/>
                  </a:cubicBezTo>
                  <a:cubicBezTo>
                    <a:pt x="11906" y="7850"/>
                    <a:pt x="11929" y="7848"/>
                    <a:pt x="11952" y="7848"/>
                  </a:cubicBezTo>
                  <a:cubicBezTo>
                    <a:pt x="12965" y="7848"/>
                    <a:pt x="12429" y="12246"/>
                    <a:pt x="14164" y="12246"/>
                  </a:cubicBezTo>
                  <a:cubicBezTo>
                    <a:pt x="14366" y="12246"/>
                    <a:pt x="14599" y="12186"/>
                    <a:pt x="14869" y="12053"/>
                  </a:cubicBezTo>
                  <a:cubicBezTo>
                    <a:pt x="16496" y="11243"/>
                    <a:pt x="16700" y="2708"/>
                    <a:pt x="15794" y="1536"/>
                  </a:cubicBezTo>
                  <a:cubicBezTo>
                    <a:pt x="14887" y="362"/>
                    <a:pt x="9543" y="54"/>
                    <a:pt x="9543" y="54"/>
                  </a:cubicBezTo>
                  <a:cubicBezTo>
                    <a:pt x="9194" y="18"/>
                    <a:pt x="8875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5413013" y="3573725"/>
              <a:ext cx="293175" cy="284750"/>
            </a:xfrm>
            <a:custGeom>
              <a:avLst/>
              <a:gdLst/>
              <a:ahLst/>
              <a:cxnLst/>
              <a:rect l="l" t="t" r="r" b="b"/>
              <a:pathLst>
                <a:path w="11727" h="11390" extrusionOk="0">
                  <a:moveTo>
                    <a:pt x="11235" y="1"/>
                  </a:moveTo>
                  <a:cubicBezTo>
                    <a:pt x="11159" y="1"/>
                    <a:pt x="11081" y="30"/>
                    <a:pt x="11011" y="99"/>
                  </a:cubicBezTo>
                  <a:cubicBezTo>
                    <a:pt x="7872" y="3220"/>
                    <a:pt x="4733" y="6346"/>
                    <a:pt x="1594" y="9467"/>
                  </a:cubicBezTo>
                  <a:cubicBezTo>
                    <a:pt x="1143" y="9918"/>
                    <a:pt x="692" y="10366"/>
                    <a:pt x="238" y="10813"/>
                  </a:cubicBezTo>
                  <a:cubicBezTo>
                    <a:pt x="0" y="11051"/>
                    <a:pt x="232" y="11390"/>
                    <a:pt x="492" y="11390"/>
                  </a:cubicBezTo>
                  <a:cubicBezTo>
                    <a:pt x="568" y="11390"/>
                    <a:pt x="647" y="11361"/>
                    <a:pt x="717" y="11291"/>
                  </a:cubicBezTo>
                  <a:cubicBezTo>
                    <a:pt x="3856" y="8170"/>
                    <a:pt x="6995" y="5045"/>
                    <a:pt x="10134" y="1924"/>
                  </a:cubicBezTo>
                  <a:cubicBezTo>
                    <a:pt x="10585" y="1473"/>
                    <a:pt x="11036" y="1024"/>
                    <a:pt x="11489" y="577"/>
                  </a:cubicBezTo>
                  <a:cubicBezTo>
                    <a:pt x="11726" y="341"/>
                    <a:pt x="11495" y="1"/>
                    <a:pt x="1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10"/>
          <p:cNvGrpSpPr/>
          <p:nvPr/>
        </p:nvGrpSpPr>
        <p:grpSpPr>
          <a:xfrm>
            <a:off x="11232001" y="3295051"/>
            <a:ext cx="455967" cy="548033"/>
            <a:chOff x="6706200" y="3640613"/>
            <a:chExt cx="341975" cy="411025"/>
          </a:xfrm>
        </p:grpSpPr>
        <p:sp>
          <p:nvSpPr>
            <p:cNvPr id="517" name="Google Shape;517;p10"/>
            <p:cNvSpPr/>
            <p:nvPr/>
          </p:nvSpPr>
          <p:spPr>
            <a:xfrm>
              <a:off x="6706200" y="3640613"/>
              <a:ext cx="53350" cy="51500"/>
            </a:xfrm>
            <a:custGeom>
              <a:avLst/>
              <a:gdLst/>
              <a:ahLst/>
              <a:cxnLst/>
              <a:rect l="l" t="t" r="r" b="b"/>
              <a:pathLst>
                <a:path w="2134" h="2060" extrusionOk="0">
                  <a:moveTo>
                    <a:pt x="1" y="1"/>
                  </a:moveTo>
                  <a:lnTo>
                    <a:pt x="768" y="2060"/>
                  </a:lnTo>
                  <a:lnTo>
                    <a:pt x="1676" y="1857"/>
                  </a:lnTo>
                  <a:cubicBezTo>
                    <a:pt x="2000" y="1726"/>
                    <a:pt x="2134" y="847"/>
                    <a:pt x="2132" y="847"/>
                  </a:cubicBezTo>
                  <a:lnTo>
                    <a:pt x="2132" y="847"/>
                  </a:lnTo>
                  <a:cubicBezTo>
                    <a:pt x="2132" y="847"/>
                    <a:pt x="2132" y="847"/>
                    <a:pt x="2132" y="8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6725400" y="3661713"/>
              <a:ext cx="101925" cy="103675"/>
            </a:xfrm>
            <a:custGeom>
              <a:avLst/>
              <a:gdLst/>
              <a:ahLst/>
              <a:cxnLst/>
              <a:rect l="l" t="t" r="r" b="b"/>
              <a:pathLst>
                <a:path w="4077" h="4147" extrusionOk="0">
                  <a:moveTo>
                    <a:pt x="1366" y="1"/>
                  </a:moveTo>
                  <a:lnTo>
                    <a:pt x="0" y="1213"/>
                  </a:lnTo>
                  <a:lnTo>
                    <a:pt x="1225" y="4147"/>
                  </a:lnTo>
                  <a:lnTo>
                    <a:pt x="3557" y="3137"/>
                  </a:lnTo>
                  <a:lnTo>
                    <a:pt x="4077" y="1810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6756025" y="3706938"/>
              <a:ext cx="292150" cy="344700"/>
            </a:xfrm>
            <a:custGeom>
              <a:avLst/>
              <a:gdLst/>
              <a:ahLst/>
              <a:cxnLst/>
              <a:rect l="l" t="t" r="r" b="b"/>
              <a:pathLst>
                <a:path w="11686" h="13788" extrusionOk="0">
                  <a:moveTo>
                    <a:pt x="2852" y="1"/>
                  </a:moveTo>
                  <a:lnTo>
                    <a:pt x="0" y="2338"/>
                  </a:lnTo>
                  <a:lnTo>
                    <a:pt x="8480" y="13788"/>
                  </a:lnTo>
                  <a:lnTo>
                    <a:pt x="11686" y="11570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6934600" y="3952188"/>
              <a:ext cx="113575" cy="99450"/>
            </a:xfrm>
            <a:custGeom>
              <a:avLst/>
              <a:gdLst/>
              <a:ahLst/>
              <a:cxnLst/>
              <a:rect l="l" t="t" r="r" b="b"/>
              <a:pathLst>
                <a:path w="4543" h="3978" extrusionOk="0">
                  <a:moveTo>
                    <a:pt x="3196" y="0"/>
                  </a:moveTo>
                  <a:lnTo>
                    <a:pt x="1" y="2171"/>
                  </a:lnTo>
                  <a:lnTo>
                    <a:pt x="1337" y="3978"/>
                  </a:lnTo>
                  <a:lnTo>
                    <a:pt x="4543" y="1760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7272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11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523" name="Google Shape;523;p1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24" name="Google Shape;524;p1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36" name="Google Shape;536;p1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537" name="Google Shape;537;p1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1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1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1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57" name="Google Shape;557;p11"/>
          <p:cNvGrpSpPr/>
          <p:nvPr/>
        </p:nvGrpSpPr>
        <p:grpSpPr>
          <a:xfrm>
            <a:off x="960001" y="-461602"/>
            <a:ext cx="10330633" cy="6798503"/>
            <a:chOff x="720000" y="-346202"/>
            <a:chExt cx="7747975" cy="5098877"/>
          </a:xfrm>
        </p:grpSpPr>
        <p:grpSp>
          <p:nvGrpSpPr>
            <p:cNvPr id="558" name="Google Shape;558;p11"/>
            <p:cNvGrpSpPr/>
            <p:nvPr/>
          </p:nvGrpSpPr>
          <p:grpSpPr>
            <a:xfrm rot="-7484623">
              <a:off x="3585213" y="414808"/>
              <a:ext cx="2952088" cy="2101260"/>
              <a:chOff x="4101735" y="-1350153"/>
              <a:chExt cx="2952122" cy="2101284"/>
            </a:xfrm>
          </p:grpSpPr>
          <p:grpSp>
            <p:nvGrpSpPr>
              <p:cNvPr id="559" name="Google Shape;559;p11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560" name="Google Shape;560;p11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1" name="Google Shape;561;p11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62" name="Google Shape;562;p11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563" name="Google Shape;563;p11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4" name="Google Shape;564;p11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65" name="Google Shape;565;p11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566" name="Google Shape;566;p11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7" name="Google Shape;567;p11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68" name="Google Shape;568;p11"/>
            <p:cNvSpPr/>
            <p:nvPr/>
          </p:nvSpPr>
          <p:spPr>
            <a:xfrm>
              <a:off x="8069050" y="180261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9" name="Google Shape;569;p11"/>
            <p:cNvGrpSpPr/>
            <p:nvPr/>
          </p:nvGrpSpPr>
          <p:grpSpPr>
            <a:xfrm>
              <a:off x="7543675" y="4538525"/>
              <a:ext cx="298925" cy="214150"/>
              <a:chOff x="2286875" y="1602850"/>
              <a:chExt cx="298925" cy="214150"/>
            </a:xfrm>
          </p:grpSpPr>
          <p:sp>
            <p:nvSpPr>
              <p:cNvPr id="570" name="Google Shape;570;p11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11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2" name="Google Shape;572;p11"/>
            <p:cNvSpPr/>
            <p:nvPr/>
          </p:nvSpPr>
          <p:spPr>
            <a:xfrm>
              <a:off x="1335700" y="4059700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3" name="Google Shape;573;p11"/>
            <p:cNvGrpSpPr/>
            <p:nvPr/>
          </p:nvGrpSpPr>
          <p:grpSpPr>
            <a:xfrm>
              <a:off x="720000" y="3845550"/>
              <a:ext cx="465775" cy="516625"/>
              <a:chOff x="2023150" y="833325"/>
              <a:chExt cx="465775" cy="516625"/>
            </a:xfrm>
          </p:grpSpPr>
          <p:sp>
            <p:nvSpPr>
              <p:cNvPr id="574" name="Google Shape;574;p11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11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11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11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11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11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11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1" name="Google Shape;581;p11"/>
            <p:cNvSpPr/>
            <p:nvPr/>
          </p:nvSpPr>
          <p:spPr>
            <a:xfrm>
              <a:off x="8287350" y="15389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2" name="Google Shape;582;p11"/>
          <p:cNvSpPr txBox="1">
            <a:spLocks noGrp="1"/>
          </p:cNvSpPr>
          <p:nvPr>
            <p:ph type="title" hasCustomPrompt="1"/>
          </p:nvPr>
        </p:nvSpPr>
        <p:spPr>
          <a:xfrm>
            <a:off x="1320567" y="2051933"/>
            <a:ext cx="38852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3" name="Google Shape;583;p11"/>
          <p:cNvSpPr txBox="1">
            <a:spLocks noGrp="1"/>
          </p:cNvSpPr>
          <p:nvPr>
            <p:ph type="subTitle" idx="1"/>
          </p:nvPr>
        </p:nvSpPr>
        <p:spPr>
          <a:xfrm>
            <a:off x="1320567" y="3896067"/>
            <a:ext cx="3885200" cy="9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1672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14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635" name="Google Shape;635;p1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636" name="Google Shape;636;p1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48" name="Google Shape;648;p1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49" name="Google Shape;649;p1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1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1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1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1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1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1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1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1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1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69" name="Google Shape;669;p14"/>
          <p:cNvGrpSpPr/>
          <p:nvPr/>
        </p:nvGrpSpPr>
        <p:grpSpPr>
          <a:xfrm rot="592">
            <a:off x="-54957" y="-58140"/>
            <a:ext cx="12301509" cy="6436347"/>
            <a:chOff x="666700" y="727125"/>
            <a:chExt cx="7939189" cy="3876383"/>
          </a:xfrm>
        </p:grpSpPr>
        <p:sp>
          <p:nvSpPr>
            <p:cNvPr id="670" name="Google Shape;670;p14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3454981" y="3061167"/>
            <a:ext cx="528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 hasCustomPrompt="1"/>
          </p:nvPr>
        </p:nvSpPr>
        <p:spPr>
          <a:xfrm>
            <a:off x="3454984" y="2213767"/>
            <a:ext cx="52820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3455012" y="4076633"/>
            <a:ext cx="52820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1" name="Google Shape;681;p14"/>
          <p:cNvGrpSpPr/>
          <p:nvPr/>
        </p:nvGrpSpPr>
        <p:grpSpPr>
          <a:xfrm>
            <a:off x="123132" y="880021"/>
            <a:ext cx="11702016" cy="4892927"/>
            <a:chOff x="92349" y="660015"/>
            <a:chExt cx="8776512" cy="3669695"/>
          </a:xfrm>
        </p:grpSpPr>
        <p:sp>
          <p:nvSpPr>
            <p:cNvPr id="682" name="Google Shape;682;p14"/>
            <p:cNvSpPr/>
            <p:nvPr/>
          </p:nvSpPr>
          <p:spPr>
            <a:xfrm>
              <a:off x="8636546" y="3770904"/>
              <a:ext cx="232315" cy="23936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3" name="Google Shape;683;p14"/>
            <p:cNvGrpSpPr/>
            <p:nvPr/>
          </p:nvGrpSpPr>
          <p:grpSpPr>
            <a:xfrm>
              <a:off x="8070795" y="4101811"/>
              <a:ext cx="318116" cy="227898"/>
              <a:chOff x="2286875" y="1602850"/>
              <a:chExt cx="298925" cy="214150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6" name="Google Shape;686;p14"/>
            <p:cNvSpPr/>
            <p:nvPr/>
          </p:nvSpPr>
          <p:spPr>
            <a:xfrm>
              <a:off x="1095694" y="3759052"/>
              <a:ext cx="286775" cy="26307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7" name="Google Shape;687;p14"/>
            <p:cNvGrpSpPr/>
            <p:nvPr/>
          </p:nvGrpSpPr>
          <p:grpSpPr>
            <a:xfrm>
              <a:off x="1027073" y="2952623"/>
              <a:ext cx="495678" cy="549792"/>
              <a:chOff x="2023150" y="833325"/>
              <a:chExt cx="465775" cy="516625"/>
            </a:xfrm>
          </p:grpSpPr>
          <p:sp>
            <p:nvSpPr>
              <p:cNvPr id="688" name="Google Shape;688;p14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5" name="Google Shape;695;p14"/>
            <p:cNvSpPr/>
            <p:nvPr/>
          </p:nvSpPr>
          <p:spPr>
            <a:xfrm>
              <a:off x="8133730" y="3252865"/>
              <a:ext cx="192221" cy="202783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6" name="Google Shape;696;p14"/>
            <p:cNvGrpSpPr/>
            <p:nvPr/>
          </p:nvGrpSpPr>
          <p:grpSpPr>
            <a:xfrm rot="-7484730">
              <a:off x="271600" y="1257019"/>
              <a:ext cx="2315878" cy="1648414"/>
              <a:chOff x="4101735" y="-1350153"/>
              <a:chExt cx="2952122" cy="2101284"/>
            </a:xfrm>
          </p:grpSpPr>
          <p:grpSp>
            <p:nvGrpSpPr>
              <p:cNvPr id="697" name="Google Shape;697;p14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00" name="Google Shape;700;p14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701" name="Google Shape;701;p14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03" name="Google Shape;703;p14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704" name="Google Shape;704;p14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97999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" name="Google Shape;755;p16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756" name="Google Shape;756;p1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57" name="Google Shape;757;p1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9" name="Google Shape;769;p1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70" name="Google Shape;770;p1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1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1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1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1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1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1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1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1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1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1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1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1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1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90" name="Google Shape;790;p16"/>
          <p:cNvGrpSpPr/>
          <p:nvPr/>
        </p:nvGrpSpPr>
        <p:grpSpPr>
          <a:xfrm rot="359401">
            <a:off x="-894245" y="1001420"/>
            <a:ext cx="12203000" cy="6384832"/>
            <a:chOff x="666700" y="727125"/>
            <a:chExt cx="7939189" cy="3876383"/>
          </a:xfrm>
        </p:grpSpPr>
        <p:sp>
          <p:nvSpPr>
            <p:cNvPr id="791" name="Google Shape;791;p16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6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6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6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6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6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6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6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960001" y="4258833"/>
            <a:ext cx="513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359233"/>
            <a:ext cx="5132000" cy="16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960033" y="5274300"/>
            <a:ext cx="57740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1509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Google Shape;851;p18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852" name="Google Shape;852;p1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53" name="Google Shape;853;p1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1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1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1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65" name="Google Shape;865;p1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66" name="Google Shape;866;p1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1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1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1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1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1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1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1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1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1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1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1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1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1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1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1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1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1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1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1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86" name="Google Shape;886;p18"/>
          <p:cNvGrpSpPr/>
          <p:nvPr/>
        </p:nvGrpSpPr>
        <p:grpSpPr>
          <a:xfrm>
            <a:off x="556623" y="470786"/>
            <a:ext cx="10750935" cy="5916441"/>
            <a:chOff x="417467" y="353089"/>
            <a:chExt cx="8063201" cy="4437331"/>
          </a:xfrm>
        </p:grpSpPr>
        <p:grpSp>
          <p:nvGrpSpPr>
            <p:cNvPr id="887" name="Google Shape;887;p18"/>
            <p:cNvGrpSpPr/>
            <p:nvPr/>
          </p:nvGrpSpPr>
          <p:grpSpPr>
            <a:xfrm>
              <a:off x="3149979" y="688064"/>
              <a:ext cx="2590231" cy="1844852"/>
              <a:chOff x="1571825" y="829525"/>
              <a:chExt cx="2086036" cy="1353225"/>
            </a:xfrm>
          </p:grpSpPr>
          <p:sp>
            <p:nvSpPr>
              <p:cNvPr id="888" name="Google Shape;88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2" name="Google Shape;892;p18"/>
            <p:cNvGrpSpPr/>
            <p:nvPr/>
          </p:nvGrpSpPr>
          <p:grpSpPr>
            <a:xfrm rot="221644">
              <a:off x="5833764" y="434616"/>
              <a:ext cx="2590189" cy="1844892"/>
              <a:chOff x="1571825" y="829525"/>
              <a:chExt cx="2086036" cy="1353225"/>
            </a:xfrm>
          </p:grpSpPr>
          <p:sp>
            <p:nvSpPr>
              <p:cNvPr id="893" name="Google Shape;89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7" name="Google Shape;897;p18"/>
            <p:cNvGrpSpPr/>
            <p:nvPr/>
          </p:nvGrpSpPr>
          <p:grpSpPr>
            <a:xfrm>
              <a:off x="466267" y="2636914"/>
              <a:ext cx="2590231" cy="1844852"/>
              <a:chOff x="1571825" y="829525"/>
              <a:chExt cx="2086036" cy="1353225"/>
            </a:xfrm>
          </p:grpSpPr>
          <p:sp>
            <p:nvSpPr>
              <p:cNvPr id="898" name="Google Shape;89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2" name="Google Shape;902;p18"/>
            <p:cNvGrpSpPr/>
            <p:nvPr/>
          </p:nvGrpSpPr>
          <p:grpSpPr>
            <a:xfrm rot="-307179">
              <a:off x="3149950" y="2833626"/>
              <a:ext cx="2590134" cy="1844909"/>
              <a:chOff x="1571825" y="829525"/>
              <a:chExt cx="2086036" cy="1353225"/>
            </a:xfrm>
          </p:grpSpPr>
          <p:sp>
            <p:nvSpPr>
              <p:cNvPr id="903" name="Google Shape;90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18"/>
            <p:cNvGrpSpPr/>
            <p:nvPr/>
          </p:nvGrpSpPr>
          <p:grpSpPr>
            <a:xfrm>
              <a:off x="5833779" y="2636914"/>
              <a:ext cx="2590231" cy="1844852"/>
              <a:chOff x="1571825" y="829525"/>
              <a:chExt cx="2086036" cy="1353225"/>
            </a:xfrm>
          </p:grpSpPr>
          <p:sp>
            <p:nvSpPr>
              <p:cNvPr id="908" name="Google Shape;90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2" name="Google Shape;912;p18"/>
            <p:cNvGrpSpPr/>
            <p:nvPr/>
          </p:nvGrpSpPr>
          <p:grpSpPr>
            <a:xfrm rot="-188916">
              <a:off x="466191" y="434624"/>
              <a:ext cx="2590178" cy="1844796"/>
              <a:chOff x="1571825" y="829525"/>
              <a:chExt cx="2086036" cy="1353225"/>
            </a:xfrm>
          </p:grpSpPr>
          <p:sp>
            <p:nvSpPr>
              <p:cNvPr id="913" name="Google Shape;91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17" name="Google Shape;917;p18"/>
          <p:cNvSpPr txBox="1">
            <a:spLocks noGrp="1"/>
          </p:cNvSpPr>
          <p:nvPr>
            <p:ph type="title"/>
          </p:nvPr>
        </p:nvSpPr>
        <p:spPr>
          <a:xfrm>
            <a:off x="960000" y="1457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8068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1"/>
          </p:nvPr>
        </p:nvSpPr>
        <p:spPr>
          <a:xfrm>
            <a:off x="960000" y="20675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title" idx="3"/>
          </p:nvPr>
        </p:nvSpPr>
        <p:spPr>
          <a:xfrm>
            <a:off x="4538400" y="17955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 idx="4" hasCustomPrompt="1"/>
          </p:nvPr>
        </p:nvSpPr>
        <p:spPr>
          <a:xfrm>
            <a:off x="4538400" y="114491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2" name="Google Shape;922;p18"/>
          <p:cNvSpPr txBox="1">
            <a:spLocks noGrp="1"/>
          </p:cNvSpPr>
          <p:nvPr>
            <p:ph type="subTitle" idx="5"/>
          </p:nvPr>
        </p:nvSpPr>
        <p:spPr>
          <a:xfrm>
            <a:off x="4538400" y="24055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title" idx="6"/>
          </p:nvPr>
        </p:nvSpPr>
        <p:spPr>
          <a:xfrm>
            <a:off x="8116800" y="1457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title" idx="7" hasCustomPrompt="1"/>
          </p:nvPr>
        </p:nvSpPr>
        <p:spPr>
          <a:xfrm>
            <a:off x="8116800" y="8068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5" name="Google Shape;925;p18"/>
          <p:cNvSpPr txBox="1">
            <a:spLocks noGrp="1"/>
          </p:cNvSpPr>
          <p:nvPr>
            <p:ph type="subTitle" idx="8"/>
          </p:nvPr>
        </p:nvSpPr>
        <p:spPr>
          <a:xfrm>
            <a:off x="8116800" y="20675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title" idx="9"/>
          </p:nvPr>
        </p:nvSpPr>
        <p:spPr>
          <a:xfrm>
            <a:off x="960000" y="43939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 idx="13" hasCustomPrompt="1"/>
          </p:nvPr>
        </p:nvSpPr>
        <p:spPr>
          <a:xfrm>
            <a:off x="960000" y="37433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4"/>
          </p:nvPr>
        </p:nvSpPr>
        <p:spPr>
          <a:xfrm>
            <a:off x="960000" y="50040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8"/>
          <p:cNvSpPr txBox="1">
            <a:spLocks noGrp="1"/>
          </p:cNvSpPr>
          <p:nvPr>
            <p:ph type="title" idx="15"/>
          </p:nvPr>
        </p:nvSpPr>
        <p:spPr>
          <a:xfrm>
            <a:off x="4538400" y="4656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0" name="Google Shape;930;p18"/>
          <p:cNvSpPr txBox="1">
            <a:spLocks noGrp="1"/>
          </p:cNvSpPr>
          <p:nvPr>
            <p:ph type="title" idx="16" hasCustomPrompt="1"/>
          </p:nvPr>
        </p:nvSpPr>
        <p:spPr>
          <a:xfrm>
            <a:off x="4538400" y="40055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1" name="Google Shape;931;p18"/>
          <p:cNvSpPr txBox="1">
            <a:spLocks noGrp="1"/>
          </p:cNvSpPr>
          <p:nvPr>
            <p:ph type="subTitle" idx="17"/>
          </p:nvPr>
        </p:nvSpPr>
        <p:spPr>
          <a:xfrm>
            <a:off x="4538400" y="52662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8"/>
          <p:cNvSpPr txBox="1">
            <a:spLocks noGrp="1"/>
          </p:cNvSpPr>
          <p:nvPr>
            <p:ph type="title" idx="18"/>
          </p:nvPr>
        </p:nvSpPr>
        <p:spPr>
          <a:xfrm>
            <a:off x="8116800" y="43939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3" name="Google Shape;933;p18"/>
          <p:cNvSpPr txBox="1">
            <a:spLocks noGrp="1"/>
          </p:cNvSpPr>
          <p:nvPr>
            <p:ph type="title" idx="19" hasCustomPrompt="1"/>
          </p:nvPr>
        </p:nvSpPr>
        <p:spPr>
          <a:xfrm>
            <a:off x="8116800" y="37433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4" name="Google Shape;934;p18"/>
          <p:cNvSpPr txBox="1">
            <a:spLocks noGrp="1"/>
          </p:cNvSpPr>
          <p:nvPr>
            <p:ph type="subTitle" idx="20"/>
          </p:nvPr>
        </p:nvSpPr>
        <p:spPr>
          <a:xfrm>
            <a:off x="8116800" y="50040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29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rditas"/>
              <a:buNone/>
              <a:defRPr sz="2800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29990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6" r:id="rId7"/>
    <p:sldLayoutId id="2147483678" r:id="rId8"/>
    <p:sldLayoutId id="2147483680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708" r:id="rId19"/>
    <p:sldLayoutId id="2147483710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2D9D32-524F-1193-FCF0-CD9A17D76B24}"/>
              </a:ext>
            </a:extLst>
          </p:cNvPr>
          <p:cNvSpPr txBox="1"/>
          <p:nvPr/>
        </p:nvSpPr>
        <p:spPr>
          <a:xfrm>
            <a:off x="1447800" y="1447800"/>
            <a:ext cx="861060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kern="0" dirty="0" smtClean="0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  <a:sym typeface="Gorditas"/>
              </a:rPr>
              <a:t>Bài </a:t>
            </a:r>
            <a:r>
              <a:rPr lang="vi-VN" sz="4800" kern="0" dirty="0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  <a:sym typeface="Gorditas"/>
              </a:rPr>
              <a:t>đọc 2: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 </a:t>
            </a:r>
            <a:r>
              <a:rPr lang="vi-VN" sz="7200" dirty="0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hả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diều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/>
            </a:r>
            <a:br>
              <a:rPr lang="en-US" sz="7200" dirty="0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</a:b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Môn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:   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Tiếng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Việt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</a:b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: 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3A</a:t>
            </a:r>
          </a:p>
          <a:p>
            <a:pPr algn="ctr"/>
            <a:r>
              <a:rPr lang="en-US" sz="48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</a:b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Ngô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Châu</a:t>
            </a:r>
            <a:r>
              <a:rPr lang="en" sz="3200" dirty="0">
                <a:solidFill>
                  <a:srgbClr val="FF000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/>
            </a:r>
            <a:br>
              <a:rPr lang="en" sz="3200" dirty="0">
                <a:solidFill>
                  <a:srgbClr val="FF000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</a:br>
            <a:endParaRPr lang="en-US" sz="32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62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53CC7AAF-6BC1-546A-1819-0C19CD79C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ỌC THẢ DIỀU - Ca Nhạc Thiếu Nhi 2021 - Nhạc Thiếu Nhi Vui Vẻ Ngày Nghỉ Hè">
            <a:hlinkClick r:id="" action="ppaction://media"/>
            <a:extLst>
              <a:ext uri="{FF2B5EF4-FFF2-40B4-BE49-F238E27FC236}">
                <a16:creationId xmlns="" xmlns:a16="http://schemas.microsoft.com/office/drawing/2014/main" id="{A2EE7D56-38D7-2E9B-31F8-3F734DCA4D7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01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66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79B6287-323E-C111-249E-C7A7C835E0F0}"/>
              </a:ext>
            </a:extLst>
          </p:cNvPr>
          <p:cNvSpPr txBox="1"/>
          <p:nvPr/>
        </p:nvSpPr>
        <p:spPr>
          <a:xfrm>
            <a:off x="5145663" y="84534"/>
            <a:ext cx="33335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4800" b="1" i="0" u="none" strike="noStrike" dirty="0" err="1">
                <a:solidFill>
                  <a:srgbClr val="FF00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Thả</a:t>
            </a:r>
            <a:r>
              <a:rPr lang="en-US" sz="4800" b="1" i="0" u="none" strike="noStrike" dirty="0">
                <a:solidFill>
                  <a:srgbClr val="FF00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4800" b="1" i="0" u="none" strike="noStrike" dirty="0" err="1">
                <a:solidFill>
                  <a:srgbClr val="FF00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diều</a:t>
            </a:r>
            <a:endParaRPr lang="en-US" sz="8800" b="1" dirty="0">
              <a:solidFill>
                <a:srgbClr val="FF0000"/>
              </a:solidFill>
              <a:effectLst/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7B083C-F0BB-F114-6841-57422C0553EB}"/>
              </a:ext>
            </a:extLst>
          </p:cNvPr>
          <p:cNvSpPr txBox="1"/>
          <p:nvPr/>
        </p:nvSpPr>
        <p:spPr>
          <a:xfrm>
            <a:off x="1988124" y="2864734"/>
            <a:ext cx="40173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Cánh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diều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no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gió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endParaRPr lang="vi-VN" sz="2800" b="1" i="0" u="none" strike="noStrike" dirty="0">
              <a:solidFill>
                <a:srgbClr val="2F2F00"/>
              </a:solidFill>
              <a:effectLst/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  <a:p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Tiếng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nó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trong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ng</a:t>
            </a:r>
            <a:r>
              <a:rPr lang="vi-VN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ầ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n </a:t>
            </a:r>
            <a:endParaRPr lang="vi-VN" sz="2800" b="1" i="0" u="none" strike="noStrike" dirty="0">
              <a:solidFill>
                <a:srgbClr val="2F2F00"/>
              </a:solidFill>
              <a:effectLst/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  <a:p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Diều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hay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chiếc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thuyền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endParaRPr lang="vi-VN" sz="2800" b="1" i="0" u="none" strike="noStrike" dirty="0">
              <a:solidFill>
                <a:srgbClr val="2F2F00"/>
              </a:solidFill>
              <a:effectLst/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  <a:p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Trôi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trên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sông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Ngân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#9Slide03 NettoOTLight" panose="02000400000000000000" pitchFamily="2" charset="0"/>
                <a:ea typeface="#9Slide02 Noi dung dai" panose="02000000000000000000" pitchFamily="2" charset="0"/>
              </a:rPr>
              <a:t>. </a:t>
            </a:r>
            <a:endParaRPr lang="en-US" sz="2800" b="1" dirty="0">
              <a:latin typeface="#9Slide03 NettoOTLight" panose="020004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34C876C-CC85-CA8B-1691-8A0517C758D8}"/>
              </a:ext>
            </a:extLst>
          </p:cNvPr>
          <p:cNvSpPr txBox="1"/>
          <p:nvPr/>
        </p:nvSpPr>
        <p:spPr>
          <a:xfrm>
            <a:off x="1993811" y="4841243"/>
            <a:ext cx="42205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Cánh diều no gió </a:t>
            </a:r>
          </a:p>
          <a:p>
            <a:r>
              <a:rPr lang="vi-VN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Tiếng nó chơi vơi </a:t>
            </a:r>
          </a:p>
          <a:p>
            <a:r>
              <a:rPr lang="vi-VN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Diều là hạt cau </a:t>
            </a:r>
          </a:p>
          <a:p>
            <a:r>
              <a:rPr lang="vi-VN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Phơi trên nong trời. </a:t>
            </a:r>
            <a:endParaRPr lang="en-US" sz="2800" b="1" dirty="0"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463C089-5E00-AD9B-5CF8-CFB387B92BF2}"/>
              </a:ext>
            </a:extLst>
          </p:cNvPr>
          <p:cNvSpPr txBox="1"/>
          <p:nvPr/>
        </p:nvSpPr>
        <p:spPr>
          <a:xfrm>
            <a:off x="6855060" y="3183903"/>
            <a:ext cx="45400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</a:pP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Cánh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diều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no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gió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endParaRPr lang="vi-VN" sz="2800" b="1" i="0" u="none" strike="noStrike" dirty="0">
              <a:solidFill>
                <a:srgbClr val="2F2F00"/>
              </a:solidFill>
              <a:effectLst/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  <a:p>
            <a:pPr rtl="0">
              <a:spcBef>
                <a:spcPts val="0"/>
              </a:spcBef>
            </a:pP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Nhạc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trời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réo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vi-VN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v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ang </a:t>
            </a:r>
            <a:endParaRPr lang="vi-VN" sz="2800" b="1" i="0" u="none" strike="noStrike" dirty="0">
              <a:solidFill>
                <a:srgbClr val="2F2F00"/>
              </a:solidFill>
              <a:effectLst/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  <a:p>
            <a:pPr rtl="0">
              <a:spcBef>
                <a:spcPts val="0"/>
              </a:spcBef>
            </a:pP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Tiếng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vi-VN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d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iều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xanh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lúa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endParaRPr lang="vi-VN" sz="2800" b="1" i="0" u="none" strike="noStrike" dirty="0">
              <a:solidFill>
                <a:srgbClr val="2F2F00"/>
              </a:solidFill>
              <a:effectLst/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  <a:p>
            <a:pPr rtl="0">
              <a:spcBef>
                <a:spcPts val="0"/>
              </a:spcBef>
            </a:pP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Uốn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cong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tre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làng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.</a:t>
            </a:r>
            <a:endParaRPr lang="en-US" sz="2800" b="1" dirty="0">
              <a:effectLst/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358E4D2-E937-8B82-EB18-FECDDB9F8F0D}"/>
              </a:ext>
            </a:extLst>
          </p:cNvPr>
          <p:cNvSpPr txBox="1"/>
          <p:nvPr/>
        </p:nvSpPr>
        <p:spPr>
          <a:xfrm>
            <a:off x="8332941" y="5046647"/>
            <a:ext cx="33791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solidFill>
                  <a:srgbClr val="3737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TRẦN ĐĂNG KHOA</a:t>
            </a:r>
            <a:endParaRPr lang="en-US" sz="4800" b="1" dirty="0"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BFF5995-C22C-E410-D4E3-A1C2BB912663}"/>
              </a:ext>
            </a:extLst>
          </p:cNvPr>
          <p:cNvSpPr txBox="1"/>
          <p:nvPr/>
        </p:nvSpPr>
        <p:spPr>
          <a:xfrm>
            <a:off x="1988124" y="888225"/>
            <a:ext cx="47913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Cánh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diều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no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gió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endParaRPr lang="vi-VN" sz="2800" b="1" i="0" u="none" strike="noStrike" dirty="0">
              <a:solidFill>
                <a:srgbClr val="2F2F00"/>
              </a:solidFill>
              <a:effectLst/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  <a:p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Sáo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nó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thổi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vang </a:t>
            </a:r>
            <a:endParaRPr lang="vi-VN" sz="2800" b="1" i="0" u="none" strike="noStrike" dirty="0">
              <a:solidFill>
                <a:srgbClr val="2F2F00"/>
              </a:solidFill>
              <a:effectLst/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  <a:p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Sao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trời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trôi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qua </a:t>
            </a:r>
            <a:endParaRPr lang="vi-VN" sz="2800" b="1" i="0" u="none" strike="noStrike" dirty="0">
              <a:solidFill>
                <a:srgbClr val="2F2F00"/>
              </a:solidFill>
              <a:effectLst/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  <a:p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Diều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thành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trăng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vàng</a:t>
            </a:r>
            <a:r>
              <a:rPr lang="en-US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30FAAF3-C620-48FB-7C96-B428EEE95F39}"/>
              </a:ext>
            </a:extLst>
          </p:cNvPr>
          <p:cNvSpPr txBox="1"/>
          <p:nvPr/>
        </p:nvSpPr>
        <p:spPr>
          <a:xfrm>
            <a:off x="6779449" y="1283628"/>
            <a:ext cx="42205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Trời như cánh đồng </a:t>
            </a:r>
          </a:p>
          <a:p>
            <a:r>
              <a:rPr lang="vi-VN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Xong mùa gặt hái </a:t>
            </a:r>
          </a:p>
          <a:p>
            <a:r>
              <a:rPr lang="vi-VN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Diều em - lưỡi liềm </a:t>
            </a:r>
          </a:p>
          <a:p>
            <a:r>
              <a:rPr lang="vi-VN" sz="2800" b="1" i="0" u="none" strike="noStrike" dirty="0">
                <a:solidFill>
                  <a:srgbClr val="2F2F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Ai quên bỏ lại. </a:t>
            </a:r>
            <a:endParaRPr lang="en-US" sz="2800" b="1" dirty="0"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1DE1B6D2-EDB1-AD40-922B-64A64ECB9017}"/>
              </a:ext>
            </a:extLst>
          </p:cNvPr>
          <p:cNvSpPr/>
          <p:nvPr/>
        </p:nvSpPr>
        <p:spPr>
          <a:xfrm>
            <a:off x="1433715" y="942035"/>
            <a:ext cx="532350" cy="47531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3F21BD19-A6C0-BB88-A30E-1D0174EC6BA5}"/>
              </a:ext>
            </a:extLst>
          </p:cNvPr>
          <p:cNvSpPr/>
          <p:nvPr/>
        </p:nvSpPr>
        <p:spPr>
          <a:xfrm>
            <a:off x="1418102" y="2887659"/>
            <a:ext cx="547963" cy="48925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cs typeface="Calibri" panose="020F0502020204030204" pitchFamily="34" charset="0"/>
              </a:rPr>
              <a:t>2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ettoOTLight" panose="02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5464C1B2-8814-89E8-99E2-B970C558F70E}"/>
              </a:ext>
            </a:extLst>
          </p:cNvPr>
          <p:cNvSpPr/>
          <p:nvPr/>
        </p:nvSpPr>
        <p:spPr>
          <a:xfrm>
            <a:off x="1412802" y="4789740"/>
            <a:ext cx="553263" cy="471198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cs typeface="Calibri" panose="020F0502020204030204" pitchFamily="34" charset="0"/>
              </a:rPr>
              <a:t>3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ettoOTLight" panose="02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4C182A92-7F11-F754-54D5-0368A4F3D931}"/>
              </a:ext>
            </a:extLst>
          </p:cNvPr>
          <p:cNvSpPr/>
          <p:nvPr/>
        </p:nvSpPr>
        <p:spPr>
          <a:xfrm>
            <a:off x="6220085" y="1283628"/>
            <a:ext cx="592345" cy="52888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cs typeface="Calibri" panose="020F0502020204030204" pitchFamily="34" charset="0"/>
              </a:rPr>
              <a:t>4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ettoOTLight" panose="02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FB2F62FB-38B1-70D3-05CF-E69283218353}"/>
              </a:ext>
            </a:extLst>
          </p:cNvPr>
          <p:cNvSpPr/>
          <p:nvPr/>
        </p:nvSpPr>
        <p:spPr>
          <a:xfrm>
            <a:off x="6242125" y="3253197"/>
            <a:ext cx="570305" cy="509202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cs typeface="Calibri" panose="020F0502020204030204" pitchFamily="34" charset="0"/>
              </a:rPr>
              <a:t>5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ettoOTLight" panose="020004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9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5" grpId="0" animBg="1"/>
      <p:bldP spid="28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197;p60">
            <a:extLst>
              <a:ext uri="{FF2B5EF4-FFF2-40B4-BE49-F238E27FC236}">
                <a16:creationId xmlns="" xmlns:a16="http://schemas.microsoft.com/office/drawing/2014/main" id="{FF51ED53-1611-27FC-7FBE-D00A3EB685D4}"/>
              </a:ext>
            </a:extLst>
          </p:cNvPr>
          <p:cNvSpPr txBox="1">
            <a:spLocks/>
          </p:cNvSpPr>
          <p:nvPr/>
        </p:nvSpPr>
        <p:spPr>
          <a:xfrm rot="-489">
            <a:off x="919807" y="1005546"/>
            <a:ext cx="5075605" cy="78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ngần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: </a:t>
            </a:r>
            <a:r>
              <a:rPr lang="en-US" sz="3200" b="1" kern="0" dirty="0" err="1">
                <a:solidFill>
                  <a:srgbClr val="30310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rất</a:t>
            </a:r>
            <a:r>
              <a:rPr lang="en-US" sz="3200" b="1" kern="0" dirty="0">
                <a:solidFill>
                  <a:srgbClr val="30310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30310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trong</a:t>
            </a:r>
            <a:r>
              <a:rPr lang="en-US" sz="3200" b="1" kern="0" dirty="0">
                <a:solidFill>
                  <a:srgbClr val="30310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.</a:t>
            </a:r>
            <a:endParaRPr lang="en-US" sz="3200" b="1" kern="0" dirty="0"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</p:txBody>
      </p:sp>
      <p:sp>
        <p:nvSpPr>
          <p:cNvPr id="17" name="Google Shape;5324;p60">
            <a:extLst>
              <a:ext uri="{FF2B5EF4-FFF2-40B4-BE49-F238E27FC236}">
                <a16:creationId xmlns="" xmlns:a16="http://schemas.microsoft.com/office/drawing/2014/main" id="{429321DC-3BD0-CEE0-F39D-69AD32C5F141}"/>
              </a:ext>
            </a:extLst>
          </p:cNvPr>
          <p:cNvSpPr/>
          <p:nvPr/>
        </p:nvSpPr>
        <p:spPr>
          <a:xfrm>
            <a:off x="2047955" y="4262785"/>
            <a:ext cx="2584" cy="1060"/>
          </a:xfrm>
          <a:custGeom>
            <a:avLst/>
            <a:gdLst/>
            <a:ahLst/>
            <a:cxnLst/>
            <a:rect l="l" t="t" r="r" b="b"/>
            <a:pathLst>
              <a:path w="200" h="82" extrusionOk="0">
                <a:moveTo>
                  <a:pt x="1" y="1"/>
                </a:moveTo>
                <a:cubicBezTo>
                  <a:pt x="1" y="3"/>
                  <a:pt x="6" y="9"/>
                  <a:pt x="10" y="11"/>
                </a:cubicBezTo>
                <a:cubicBezTo>
                  <a:pt x="24" y="18"/>
                  <a:pt x="41" y="25"/>
                  <a:pt x="60" y="34"/>
                </a:cubicBezTo>
                <a:cubicBezTo>
                  <a:pt x="66" y="35"/>
                  <a:pt x="72" y="37"/>
                  <a:pt x="78" y="38"/>
                </a:cubicBezTo>
                <a:lnTo>
                  <a:pt x="70" y="38"/>
                </a:lnTo>
                <a:cubicBezTo>
                  <a:pt x="105" y="51"/>
                  <a:pt x="150" y="67"/>
                  <a:pt x="200" y="82"/>
                </a:cubicBezTo>
                <a:cubicBezTo>
                  <a:pt x="192" y="74"/>
                  <a:pt x="184" y="65"/>
                  <a:pt x="173" y="57"/>
                </a:cubicBezTo>
                <a:cubicBezTo>
                  <a:pt x="165" y="54"/>
                  <a:pt x="157" y="51"/>
                  <a:pt x="146" y="49"/>
                </a:cubicBezTo>
                <a:cubicBezTo>
                  <a:pt x="153" y="49"/>
                  <a:pt x="160" y="50"/>
                  <a:pt x="166" y="50"/>
                </a:cubicBezTo>
                <a:cubicBezTo>
                  <a:pt x="164" y="47"/>
                  <a:pt x="158" y="43"/>
                  <a:pt x="154" y="38"/>
                </a:cubicBezTo>
                <a:lnTo>
                  <a:pt x="117" y="38"/>
                </a:lnTo>
                <a:cubicBezTo>
                  <a:pt x="52" y="17"/>
                  <a:pt x="1" y="2"/>
                  <a:pt x="1" y="1"/>
                </a:cubicBezTo>
                <a:close/>
              </a:path>
            </a:pathLst>
          </a:custGeom>
          <a:solidFill>
            <a:srgbClr val="3224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5325;p60">
            <a:extLst>
              <a:ext uri="{FF2B5EF4-FFF2-40B4-BE49-F238E27FC236}">
                <a16:creationId xmlns="" xmlns:a16="http://schemas.microsoft.com/office/drawing/2014/main" id="{1AADF6DE-3C84-863F-EA03-C9EEC71F00A1}"/>
              </a:ext>
            </a:extLst>
          </p:cNvPr>
          <p:cNvSpPr/>
          <p:nvPr/>
        </p:nvSpPr>
        <p:spPr>
          <a:xfrm>
            <a:off x="2069156" y="4241583"/>
            <a:ext cx="2584" cy="1072"/>
          </a:xfrm>
          <a:custGeom>
            <a:avLst/>
            <a:gdLst/>
            <a:ahLst/>
            <a:cxnLst/>
            <a:rect l="l" t="t" r="r" b="b"/>
            <a:pathLst>
              <a:path w="200" h="83" extrusionOk="0">
                <a:moveTo>
                  <a:pt x="1" y="1"/>
                </a:moveTo>
                <a:lnTo>
                  <a:pt x="1" y="1"/>
                </a:lnTo>
                <a:cubicBezTo>
                  <a:pt x="1" y="3"/>
                  <a:pt x="6" y="9"/>
                  <a:pt x="9" y="13"/>
                </a:cubicBezTo>
                <a:cubicBezTo>
                  <a:pt x="22" y="19"/>
                  <a:pt x="41" y="26"/>
                  <a:pt x="60" y="34"/>
                </a:cubicBezTo>
                <a:cubicBezTo>
                  <a:pt x="66" y="35"/>
                  <a:pt x="70" y="37"/>
                  <a:pt x="77" y="39"/>
                </a:cubicBezTo>
                <a:lnTo>
                  <a:pt x="69" y="39"/>
                </a:lnTo>
                <a:cubicBezTo>
                  <a:pt x="104" y="53"/>
                  <a:pt x="149" y="67"/>
                  <a:pt x="200" y="82"/>
                </a:cubicBezTo>
                <a:cubicBezTo>
                  <a:pt x="192" y="74"/>
                  <a:pt x="181" y="66"/>
                  <a:pt x="173" y="57"/>
                </a:cubicBezTo>
                <a:cubicBezTo>
                  <a:pt x="165" y="54"/>
                  <a:pt x="156" y="53"/>
                  <a:pt x="146" y="49"/>
                </a:cubicBezTo>
                <a:cubicBezTo>
                  <a:pt x="153" y="49"/>
                  <a:pt x="160" y="50"/>
                  <a:pt x="166" y="50"/>
                </a:cubicBezTo>
                <a:cubicBezTo>
                  <a:pt x="162" y="47"/>
                  <a:pt x="158" y="43"/>
                  <a:pt x="154" y="39"/>
                </a:cubicBezTo>
                <a:lnTo>
                  <a:pt x="116" y="39"/>
                </a:lnTo>
                <a:cubicBezTo>
                  <a:pt x="50" y="17"/>
                  <a:pt x="1" y="2"/>
                  <a:pt x="1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5368;p60">
            <a:extLst>
              <a:ext uri="{FF2B5EF4-FFF2-40B4-BE49-F238E27FC236}">
                <a16:creationId xmlns="" xmlns:a16="http://schemas.microsoft.com/office/drawing/2014/main" id="{4C9FB69A-B0E4-DCBA-5629-94F4577D078B}"/>
              </a:ext>
            </a:extLst>
          </p:cNvPr>
          <p:cNvSpPr txBox="1"/>
          <p:nvPr/>
        </p:nvSpPr>
        <p:spPr>
          <a:xfrm>
            <a:off x="951255" y="3395339"/>
            <a:ext cx="10088446" cy="1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Chơi vơi: </a:t>
            </a:r>
            <a:r>
              <a:rPr lang="vi-VN" sz="3200" b="1" i="0" u="none" strike="noStrike" dirty="0">
                <a:solidFill>
                  <a:srgbClr val="303100"/>
                </a:solidFill>
                <a:effectLst/>
                <a:latin typeface="Times New Roman" pitchFamily="18" charset="0"/>
                <a:cs typeface="Times New Roman" pitchFamily="18" charset="0"/>
              </a:rPr>
              <a:t>lơ lửng giữa khoảng không rộng lớn (nghĩa trong bài). </a:t>
            </a:r>
            <a:endParaRPr sz="4000" b="1" kern="0" dirty="0">
              <a:solidFill>
                <a:srgbClr val="004468"/>
              </a:solidFill>
              <a:latin typeface="Times New Roman" pitchFamily="18" charset="0"/>
              <a:ea typeface="Gorditas"/>
              <a:cs typeface="Times New Roman" pitchFamily="18" charset="0"/>
              <a:sym typeface="Gorditas"/>
            </a:endParaRPr>
          </a:p>
        </p:txBody>
      </p:sp>
      <p:sp>
        <p:nvSpPr>
          <p:cNvPr id="29" name="Google Shape;5382;p60">
            <a:extLst>
              <a:ext uri="{FF2B5EF4-FFF2-40B4-BE49-F238E27FC236}">
                <a16:creationId xmlns="" xmlns:a16="http://schemas.microsoft.com/office/drawing/2014/main" id="{0CE6B6E6-D331-B6E2-3225-C0C274BA47BD}"/>
              </a:ext>
            </a:extLst>
          </p:cNvPr>
          <p:cNvSpPr txBox="1"/>
          <p:nvPr/>
        </p:nvSpPr>
        <p:spPr>
          <a:xfrm>
            <a:off x="919784" y="2002976"/>
            <a:ext cx="10871535" cy="1740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Sông Ngân (Ngân Hà): </a:t>
            </a:r>
            <a:r>
              <a:rPr lang="vi-VN" sz="3200" b="1" i="0" u="none" strike="noStrike" dirty="0">
                <a:solidFill>
                  <a:srgbClr val="303100"/>
                </a:solidFill>
                <a:effectLst/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dải sáng do các ngôi sao tạo thành, vắt ngang bầu trời trong những đêm trời quang mây, trông giống như một dòng sông. </a:t>
            </a:r>
            <a:endParaRPr lang="en-US" sz="3200" b="1" i="0" u="none" strike="noStrike" dirty="0" smtClean="0">
              <a:solidFill>
                <a:srgbClr val="303100"/>
              </a:solidFill>
              <a:effectLst/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  <a:p>
            <a:pPr defTabSz="1219170">
              <a:buClr>
                <a:srgbClr val="000000"/>
              </a:buClr>
            </a:pPr>
            <a:endParaRPr sz="4800" b="1" kern="0" dirty="0">
              <a:solidFill>
                <a:srgbClr val="004468"/>
              </a:solidFill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  <a:sym typeface="Gordita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="" xmlns:a16="http://schemas.microsoft.com/office/drawing/2014/main" id="{47C42D8B-5A6D-3CF1-F7EC-2B57914245CD}"/>
              </a:ext>
            </a:extLst>
          </p:cNvPr>
          <p:cNvSpPr txBox="1"/>
          <p:nvPr/>
        </p:nvSpPr>
        <p:spPr>
          <a:xfrm>
            <a:off x="970435" y="4546542"/>
            <a:ext cx="89378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Nong:</a:t>
            </a:r>
            <a:r>
              <a:rPr lang="vi-VN" sz="3200" b="1" i="0" u="none" strike="noStrike" dirty="0">
                <a:solidFill>
                  <a:srgbClr val="303100"/>
                </a:solidFill>
                <a:effectLst/>
                <a:latin typeface="Times New Roman" pitchFamily="18" charset="0"/>
                <a:cs typeface="Times New Roman" pitchFamily="18" charset="0"/>
              </a:rPr>
              <a:t> đồ đan khít bằng tre, hình tròn, lòng rộng và nông, dùng để phơi, đựng.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3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1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2D9D32-524F-1193-FCF0-CD9A17D76B24}"/>
              </a:ext>
            </a:extLst>
          </p:cNvPr>
          <p:cNvSpPr txBox="1"/>
          <p:nvPr/>
        </p:nvSpPr>
        <p:spPr>
          <a:xfrm>
            <a:off x="1447800" y="1447800"/>
            <a:ext cx="8610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chemeClr val="bg2">
                    <a:lumMod val="75000"/>
                  </a:schemeClr>
                </a:solidFill>
                <a:latin typeface="#9Slide03 NettoOTLight" panose="02000400000000000000" pitchFamily="2" charset="0"/>
              </a:rPr>
              <a:t>     </a:t>
            </a:r>
            <a:r>
              <a:rPr lang="vi-VN" sz="48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thơ ca ngợi vẻ đẹp của những cánh diều; nói về niềm vui và những khát vọng đẹp mà trò chơi thả diều mang lại cho trẻ thơ.</a:t>
            </a:r>
            <a:endParaRPr lang="en-US" sz="48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AED1EF0-FBB5-96B1-C6EB-00DF8C1391B0}"/>
              </a:ext>
            </a:extLst>
          </p:cNvPr>
          <p:cNvSpPr txBox="1"/>
          <p:nvPr/>
        </p:nvSpPr>
        <p:spPr>
          <a:xfrm>
            <a:off x="533400" y="457200"/>
            <a:ext cx="108203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Xếp các từ ngữ của một câu có hình ảnh so sánh trong bài thơ vào chỗ phù hợp trong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915364E3-F4E9-8692-227C-617FC57E7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401454"/>
              </p:ext>
            </p:extLst>
          </p:nvPr>
        </p:nvGraphicFramePr>
        <p:xfrm>
          <a:off x="1143000" y="2057400"/>
          <a:ext cx="9293672" cy="1609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7810">
                  <a:extLst>
                    <a:ext uri="{9D8B030D-6E8A-4147-A177-3AD203B41FA5}">
                      <a16:colId xmlns="" xmlns:a16="http://schemas.microsoft.com/office/drawing/2014/main" val="3898991692"/>
                    </a:ext>
                  </a:extLst>
                </a:gridCol>
                <a:gridCol w="3117810">
                  <a:extLst>
                    <a:ext uri="{9D8B030D-6E8A-4147-A177-3AD203B41FA5}">
                      <a16:colId xmlns="" xmlns:a16="http://schemas.microsoft.com/office/drawing/2014/main" val="2613271303"/>
                    </a:ext>
                  </a:extLst>
                </a:gridCol>
                <a:gridCol w="3058052">
                  <a:extLst>
                    <a:ext uri="{9D8B030D-6E8A-4147-A177-3AD203B41FA5}">
                      <a16:colId xmlns="" xmlns:a16="http://schemas.microsoft.com/office/drawing/2014/main" val="3587224115"/>
                    </a:ext>
                  </a:extLst>
                </a:gridCol>
              </a:tblGrid>
              <a:tr h="73349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4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so </a:t>
                      </a:r>
                      <a:r>
                        <a:rPr lang="en-US" sz="4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endParaRPr lang="en-US" sz="4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4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9449548"/>
                  </a:ext>
                </a:extLst>
              </a:tr>
              <a:tr h="5653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Diều</a:t>
                      </a:r>
                      <a:endParaRPr lang="en-US" sz="4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endParaRPr lang="en-US" sz="40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4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cau</a:t>
                      </a:r>
                      <a:endParaRPr lang="en-US" sz="4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30351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7764544B-C2F2-A98E-831A-C944DDBA3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788510"/>
              </p:ext>
            </p:extLst>
          </p:nvPr>
        </p:nvGraphicFramePr>
        <p:xfrm>
          <a:off x="1149626" y="438891"/>
          <a:ext cx="9975574" cy="1609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7574">
                  <a:extLst>
                    <a:ext uri="{9D8B030D-6E8A-4147-A177-3AD203B41FA5}">
                      <a16:colId xmlns="" xmlns:a16="http://schemas.microsoft.com/office/drawing/2014/main" val="3898991692"/>
                    </a:ext>
                  </a:extLst>
                </a:gridCol>
                <a:gridCol w="3124200">
                  <a:extLst>
                    <a:ext uri="{9D8B030D-6E8A-4147-A177-3AD203B41FA5}">
                      <a16:colId xmlns="" xmlns:a16="http://schemas.microsoft.com/office/drawing/2014/main" val="2613271303"/>
                    </a:ext>
                  </a:extLst>
                </a:gridCol>
                <a:gridCol w="3733800">
                  <a:extLst>
                    <a:ext uri="{9D8B030D-6E8A-4147-A177-3AD203B41FA5}">
                      <a16:colId xmlns="" xmlns:a16="http://schemas.microsoft.com/office/drawing/2014/main" val="3587224115"/>
                    </a:ext>
                  </a:extLst>
                </a:gridCol>
              </a:tblGrid>
              <a:tr h="73349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4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so </a:t>
                      </a:r>
                      <a:r>
                        <a:rPr lang="en-US" sz="4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endParaRPr lang="en-US" sz="4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40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9449548"/>
                  </a:ext>
                </a:extLst>
              </a:tr>
              <a:tr h="5653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Diều</a:t>
                      </a:r>
                      <a:endParaRPr lang="en-US" sz="4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endParaRPr lang="en-US" sz="4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4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cau</a:t>
                      </a:r>
                      <a:endParaRPr lang="en-US" sz="4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30351795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28885EA-A398-793B-775F-EAF2086E0E63}"/>
              </a:ext>
            </a:extLst>
          </p:cNvPr>
          <p:cNvSpPr/>
          <p:nvPr/>
        </p:nvSpPr>
        <p:spPr>
          <a:xfrm>
            <a:off x="1149626" y="1987831"/>
            <a:ext cx="3086100" cy="6858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endParaRPr lang="en-US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995ABAF-EED2-BA29-C009-C1941FED6376}"/>
              </a:ext>
            </a:extLst>
          </p:cNvPr>
          <p:cNvSpPr/>
          <p:nvPr/>
        </p:nvSpPr>
        <p:spPr>
          <a:xfrm>
            <a:off x="4297017" y="1987831"/>
            <a:ext cx="3054626" cy="6858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44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8F7F189-9CF3-D55F-B7F8-2B7D2399CC13}"/>
              </a:ext>
            </a:extLst>
          </p:cNvPr>
          <p:cNvSpPr/>
          <p:nvPr/>
        </p:nvSpPr>
        <p:spPr>
          <a:xfrm>
            <a:off x="7412934" y="1992313"/>
            <a:ext cx="3712266" cy="6858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trăng vàng</a:t>
            </a:r>
            <a:endParaRPr lang="en-US" sz="44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A2929AF6-57B2-A692-B4E2-5DE8EA24409F}"/>
              </a:ext>
            </a:extLst>
          </p:cNvPr>
          <p:cNvSpPr/>
          <p:nvPr/>
        </p:nvSpPr>
        <p:spPr>
          <a:xfrm>
            <a:off x="1139101" y="4577150"/>
            <a:ext cx="3048000" cy="685800"/>
          </a:xfrm>
          <a:prstGeom prst="rect">
            <a:avLst/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endParaRPr lang="en-US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84E23A5D-B076-C6A3-6A55-C611028BBCEA}"/>
              </a:ext>
            </a:extLst>
          </p:cNvPr>
          <p:cNvSpPr/>
          <p:nvPr/>
        </p:nvSpPr>
        <p:spPr>
          <a:xfrm>
            <a:off x="4248392" y="4577150"/>
            <a:ext cx="3093312" cy="685800"/>
          </a:xfrm>
          <a:prstGeom prst="rect">
            <a:avLst/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endParaRPr lang="en-US" sz="44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2C07F8AF-750E-6D8D-30EA-42A088314EF5}"/>
              </a:ext>
            </a:extLst>
          </p:cNvPr>
          <p:cNvSpPr/>
          <p:nvPr/>
        </p:nvSpPr>
        <p:spPr>
          <a:xfrm>
            <a:off x="7436124" y="4577150"/>
            <a:ext cx="3689075" cy="685800"/>
          </a:xfrm>
          <a:prstGeom prst="rect">
            <a:avLst/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lưỡi liềm</a:t>
            </a:r>
            <a:endParaRPr lang="en-US" sz="44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4348EEF2-CA40-1750-7F22-D6CC47ED1F2A}"/>
              </a:ext>
            </a:extLst>
          </p:cNvPr>
          <p:cNvSpPr/>
          <p:nvPr/>
        </p:nvSpPr>
        <p:spPr>
          <a:xfrm>
            <a:off x="1143000" y="2819400"/>
            <a:ext cx="30861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endParaRPr lang="en-US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FED8E18B-AA0E-C55E-D303-7E2B76396DF5}"/>
              </a:ext>
            </a:extLst>
          </p:cNvPr>
          <p:cNvSpPr/>
          <p:nvPr/>
        </p:nvSpPr>
        <p:spPr>
          <a:xfrm>
            <a:off x="4255604" y="2819400"/>
            <a:ext cx="3096039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hay</a:t>
            </a:r>
            <a:endParaRPr lang="en-US" sz="44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226B277-8316-CD1D-4DBD-1A556ED9CBDC}"/>
              </a:ext>
            </a:extLst>
          </p:cNvPr>
          <p:cNvSpPr/>
          <p:nvPr/>
        </p:nvSpPr>
        <p:spPr>
          <a:xfrm>
            <a:off x="7436125" y="2819400"/>
            <a:ext cx="3689075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chiếc thuyền</a:t>
            </a:r>
            <a:endParaRPr lang="en-US" sz="44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9E38C975-CD55-E530-03B7-D199A4B186D2}"/>
              </a:ext>
            </a:extLst>
          </p:cNvPr>
          <p:cNvSpPr/>
          <p:nvPr/>
        </p:nvSpPr>
        <p:spPr>
          <a:xfrm>
            <a:off x="1149626" y="3698275"/>
            <a:ext cx="3048000" cy="68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endParaRPr lang="en-US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F9DD1A1C-778C-FFB9-47DD-38448745F4A2}"/>
              </a:ext>
            </a:extLst>
          </p:cNvPr>
          <p:cNvSpPr/>
          <p:nvPr/>
        </p:nvSpPr>
        <p:spPr>
          <a:xfrm>
            <a:off x="4260574" y="3711941"/>
            <a:ext cx="3081130" cy="68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endParaRPr lang="en-US" sz="44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DABE7C52-5DB2-8EE9-B08D-BD99D9A21B24}"/>
              </a:ext>
            </a:extLst>
          </p:cNvPr>
          <p:cNvSpPr/>
          <p:nvPr/>
        </p:nvSpPr>
        <p:spPr>
          <a:xfrm>
            <a:off x="7436124" y="3711941"/>
            <a:ext cx="3689075" cy="68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cánh đồng</a:t>
            </a:r>
            <a:endParaRPr lang="en-US" sz="44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65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38" grpId="0" animBg="1"/>
      <p:bldP spid="41" grpId="0" animBg="1"/>
      <p:bldP spid="44" grpId="0" animBg="1"/>
      <p:bldP spid="47" grpId="0" animBg="1"/>
      <p:bldP spid="50" grpId="0" animBg="1"/>
      <p:bldP spid="53" grpId="0" animBg="1"/>
      <p:bldP spid="56" grpId="0" animBg="1"/>
      <p:bldP spid="59" grpId="0" animBg="1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04BBDB-C06B-35A0-A336-79F6F323129D}"/>
              </a:ext>
            </a:extLst>
          </p:cNvPr>
          <p:cNvSpPr txBox="1"/>
          <p:nvPr/>
        </p:nvSpPr>
        <p:spPr>
          <a:xfrm>
            <a:off x="221776" y="685800"/>
            <a:ext cx="11963400" cy="504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i="1" dirty="0">
                <a:solidFill>
                  <a:schemeClr val="bg2">
                    <a:lumMod val="75000"/>
                  </a:schemeClr>
                </a:solidFill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2</a:t>
            </a:r>
            <a:r>
              <a:rPr lang="en-US" sz="36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3600" b="1" i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Tìm</a:t>
            </a:r>
            <a:r>
              <a:rPr lang="en-US" sz="36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36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sự</a:t>
            </a:r>
            <a:r>
              <a:rPr lang="en-US" sz="36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vật</a:t>
            </a:r>
            <a:r>
              <a:rPr lang="en-US" sz="36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36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so </a:t>
            </a:r>
            <a:r>
              <a:rPr lang="en-US" sz="3600" b="1" i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sánh</a:t>
            </a:r>
            <a:r>
              <a:rPr lang="en-US" sz="36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với</a:t>
            </a:r>
            <a:r>
              <a:rPr lang="en-US" sz="36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nhau</a:t>
            </a:r>
            <a:r>
              <a:rPr lang="en-US" sz="36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36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endParaRPr lang="en-US" sz="3600" b="1" i="1" dirty="0" smtClean="0">
              <a:solidFill>
                <a:schemeClr val="bg2">
                  <a:lumMod val="75000"/>
                </a:schemeClr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i="1" dirty="0" smtClean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    </a:t>
            </a:r>
            <a:r>
              <a:rPr lang="en-US" sz="3600" b="1" i="1" dirty="0" err="1" smtClean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i="1" dirty="0" smtClean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thơ</a:t>
            </a:r>
            <a:r>
              <a:rPr lang="en-US" sz="36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sau</a:t>
            </a:r>
            <a:r>
              <a:rPr lang="en-US" sz="36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endParaRPr lang="en-US" sz="3600" b="1" dirty="0">
              <a:solidFill>
                <a:schemeClr val="bg2">
                  <a:lumMod val="75000"/>
                </a:schemeClr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90170" algn="just">
              <a:lnSpc>
                <a:spcPct val="120000"/>
              </a:lnSpc>
            </a:pPr>
            <a:r>
              <a:rPr lang="vi-VN" sz="36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			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Trái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nhót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ngọn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đèn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tín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hiệu</a:t>
            </a:r>
            <a:endParaRPr lang="en-US" sz="3200" b="1" dirty="0">
              <a:solidFill>
                <a:schemeClr val="bg2">
                  <a:lumMod val="75000"/>
                </a:schemeClr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90170" algn="just">
              <a:lnSpc>
                <a:spcPct val="120000"/>
              </a:lnSpc>
            </a:pPr>
            <a:r>
              <a:rPr lang="vi-VN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			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Trỏ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lối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sang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mùa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hè</a:t>
            </a:r>
            <a:endParaRPr lang="en-US" sz="3200" b="1" dirty="0">
              <a:solidFill>
                <a:schemeClr val="bg2">
                  <a:lumMod val="75000"/>
                </a:schemeClr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90170" algn="just">
              <a:lnSpc>
                <a:spcPct val="120000"/>
              </a:lnSpc>
            </a:pPr>
            <a:r>
              <a:rPr lang="vi-VN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			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cà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chua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đèn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xíu</a:t>
            </a:r>
            <a:endParaRPr lang="en-US" sz="3200" b="1" dirty="0">
              <a:solidFill>
                <a:schemeClr val="bg2">
                  <a:lumMod val="75000"/>
                </a:schemeClr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90170" algn="just">
              <a:lnSpc>
                <a:spcPct val="120000"/>
              </a:lnSpc>
            </a:pPr>
            <a:r>
              <a:rPr lang="vi-VN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			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Thắp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mùa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ấm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đêm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thâu</a:t>
            </a:r>
            <a:endParaRPr lang="en-US" sz="3200" b="1" dirty="0">
              <a:solidFill>
                <a:schemeClr val="bg2">
                  <a:lumMod val="75000"/>
                </a:schemeClr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90170" algn="just">
              <a:lnSpc>
                <a:spcPct val="120000"/>
              </a:lnSpc>
            </a:pPr>
            <a:r>
              <a:rPr lang="vi-VN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			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ớt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ngọn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đèn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dầu</a:t>
            </a:r>
            <a:endParaRPr lang="en-US" sz="3200" b="1" dirty="0">
              <a:solidFill>
                <a:schemeClr val="bg2">
                  <a:lumMod val="75000"/>
                </a:schemeClr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90170" algn="just">
              <a:lnSpc>
                <a:spcPct val="120000"/>
              </a:lnSpc>
            </a:pPr>
            <a:r>
              <a:rPr lang="vi-VN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			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Chạm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lưỡi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chạm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sức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nóng</a:t>
            </a:r>
            <a:endParaRPr lang="en-US" sz="3600" b="1" dirty="0">
              <a:solidFill>
                <a:schemeClr val="bg2">
                  <a:lumMod val="75000"/>
                </a:schemeClr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84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88428153-51CB-3E48-30A1-5E9E846D0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611178"/>
              </p:ext>
            </p:extLst>
          </p:nvPr>
        </p:nvGraphicFramePr>
        <p:xfrm>
          <a:off x="838200" y="1158542"/>
          <a:ext cx="10564836" cy="3235278"/>
        </p:xfrm>
        <a:graphic>
          <a:graphicData uri="http://schemas.openxmlformats.org/drawingml/2006/table">
            <a:tbl>
              <a:tblPr firstRow="1" firstCol="1" bandRow="1"/>
              <a:tblGrid>
                <a:gridCol w="3276600">
                  <a:extLst>
                    <a:ext uri="{9D8B030D-6E8A-4147-A177-3AD203B41FA5}">
                      <a16:colId xmlns="" xmlns:a16="http://schemas.microsoft.com/office/drawing/2014/main" val="1118036011"/>
                    </a:ext>
                  </a:extLst>
                </a:gridCol>
                <a:gridCol w="2864430">
                  <a:extLst>
                    <a:ext uri="{9D8B030D-6E8A-4147-A177-3AD203B41FA5}">
                      <a16:colId xmlns="" xmlns:a16="http://schemas.microsoft.com/office/drawing/2014/main" val="2597872871"/>
                    </a:ext>
                  </a:extLst>
                </a:gridCol>
                <a:gridCol w="4423806">
                  <a:extLst>
                    <a:ext uri="{9D8B030D-6E8A-4147-A177-3AD203B41FA5}">
                      <a16:colId xmlns="" xmlns:a16="http://schemas.microsoft.com/office/drawing/2014/main" val="22833619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4000" b="1" i="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000" b="1" i="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4000" b="1" i="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so </a:t>
                      </a: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sánh</a:t>
                      </a:r>
                      <a:endParaRPr lang="en-US" sz="4000" b="1" i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4000" b="1" i="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000" b="1" i="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70862165"/>
                  </a:ext>
                </a:extLst>
              </a:tr>
              <a:tr h="85783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Trái</a:t>
                      </a:r>
                      <a:r>
                        <a:rPr lang="en-US" sz="4000" b="1" i="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nhót</a:t>
                      </a:r>
                      <a:endParaRPr lang="en-US" sz="4000" b="1" i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như</a:t>
                      </a:r>
                      <a:endParaRPr lang="en-US" sz="4000" b="1" i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Ngọn</a:t>
                      </a:r>
                      <a:r>
                        <a:rPr lang="en-US" sz="4000" b="1" i="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đèn</a:t>
                      </a:r>
                      <a:r>
                        <a:rPr lang="en-US" sz="4000" b="1" i="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tín</a:t>
                      </a:r>
                      <a:r>
                        <a:rPr lang="en-US" sz="4000" b="1" i="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hiệu</a:t>
                      </a:r>
                      <a:endParaRPr lang="en-US" sz="4000" b="1" i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4872654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000" b="1" i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Quả cà chua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000" b="1" i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như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000" b="1" i="0" spc="-10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lang="en-US" sz="4000" b="1" i="0" spc="-10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i="0" spc="-10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đèn</a:t>
                      </a:r>
                      <a:r>
                        <a:rPr lang="en-US" sz="4000" b="1" i="0" spc="-10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i="0" spc="-10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lồng</a:t>
                      </a:r>
                      <a:r>
                        <a:rPr lang="en-US" sz="4000" b="1" i="0" spc="-10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i="0" spc="-10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4000" b="1" i="0" spc="-10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i="0" spc="-10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xíu</a:t>
                      </a:r>
                      <a:endParaRPr lang="en-US" sz="4000" b="1" i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40796612"/>
                  </a:ext>
                </a:extLst>
              </a:tr>
              <a:tr h="882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4000" b="1" i="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ớt</a:t>
                      </a:r>
                      <a:endParaRPr lang="en-US" sz="4000" b="1" i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như</a:t>
                      </a:r>
                      <a:endParaRPr lang="en-US" sz="4000" b="1" i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Ngọn</a:t>
                      </a:r>
                      <a:r>
                        <a:rPr lang="en-US" sz="4000" b="1" i="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lửa</a:t>
                      </a:r>
                      <a:r>
                        <a:rPr lang="en-US" sz="4000" b="1" i="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đèn</a:t>
                      </a:r>
                      <a:r>
                        <a:rPr lang="en-US" sz="4000" b="1" i="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i="0" dirty="0" err="1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dầu</a:t>
                      </a:r>
                      <a:endParaRPr lang="en-US" sz="4000" b="1" i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34840795"/>
                  </a:ext>
                </a:extLst>
              </a:tr>
            </a:tbl>
          </a:graphicData>
        </a:graphic>
      </p:graphicFrame>
      <p:grpSp>
        <p:nvGrpSpPr>
          <p:cNvPr id="26" name="Google Shape;4973;p57">
            <a:extLst>
              <a:ext uri="{FF2B5EF4-FFF2-40B4-BE49-F238E27FC236}">
                <a16:creationId xmlns="" xmlns:a16="http://schemas.microsoft.com/office/drawing/2014/main" id="{11958E75-99EB-4BA8-9893-B5852D3280FD}"/>
              </a:ext>
            </a:extLst>
          </p:cNvPr>
          <p:cNvGrpSpPr/>
          <p:nvPr/>
        </p:nvGrpSpPr>
        <p:grpSpPr>
          <a:xfrm>
            <a:off x="331007" y="3664918"/>
            <a:ext cx="1007262" cy="2769668"/>
            <a:chOff x="2732750" y="2731575"/>
            <a:chExt cx="798525" cy="2016575"/>
          </a:xfrm>
        </p:grpSpPr>
        <p:sp>
          <p:nvSpPr>
            <p:cNvPr id="30" name="Google Shape;4977;p57">
              <a:extLst>
                <a:ext uri="{FF2B5EF4-FFF2-40B4-BE49-F238E27FC236}">
                  <a16:creationId xmlns="" xmlns:a16="http://schemas.microsoft.com/office/drawing/2014/main" id="{CB9ECF51-2FFC-0410-66BA-8CFB0F3F193C}"/>
                </a:ext>
              </a:extLst>
            </p:cNvPr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989;p57">
              <a:extLst>
                <a:ext uri="{FF2B5EF4-FFF2-40B4-BE49-F238E27FC236}">
                  <a16:creationId xmlns="" xmlns:a16="http://schemas.microsoft.com/office/drawing/2014/main" id="{8B386638-8187-6482-4A75-72870C1DC923}"/>
                </a:ext>
              </a:extLst>
            </p:cNvPr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994;p57">
              <a:extLst>
                <a:ext uri="{FF2B5EF4-FFF2-40B4-BE49-F238E27FC236}">
                  <a16:creationId xmlns="" xmlns:a16="http://schemas.microsoft.com/office/drawing/2014/main" id="{49DBD33E-2CF7-EBAD-0FDD-0FAF303B352C}"/>
                </a:ext>
              </a:extLst>
            </p:cNvPr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009;p57">
              <a:extLst>
                <a:ext uri="{FF2B5EF4-FFF2-40B4-BE49-F238E27FC236}">
                  <a16:creationId xmlns="" xmlns:a16="http://schemas.microsoft.com/office/drawing/2014/main" id="{6CEE23E8-2097-403C-D92A-8A299A05E577}"/>
                </a:ext>
              </a:extLst>
            </p:cNvPr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021;p57">
              <a:extLst>
                <a:ext uri="{FF2B5EF4-FFF2-40B4-BE49-F238E27FC236}">
                  <a16:creationId xmlns="" xmlns:a16="http://schemas.microsoft.com/office/drawing/2014/main" id="{3406B892-773A-B70B-D6B4-6108FF9336C6}"/>
                </a:ext>
              </a:extLst>
            </p:cNvPr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024;p57">
              <a:extLst>
                <a:ext uri="{FF2B5EF4-FFF2-40B4-BE49-F238E27FC236}">
                  <a16:creationId xmlns="" xmlns:a16="http://schemas.microsoft.com/office/drawing/2014/main" id="{D0230E16-F508-00AD-65B7-CC8F89FD219F}"/>
                </a:ext>
              </a:extLst>
            </p:cNvPr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030;p57">
              <a:extLst>
                <a:ext uri="{FF2B5EF4-FFF2-40B4-BE49-F238E27FC236}">
                  <a16:creationId xmlns="" xmlns:a16="http://schemas.microsoft.com/office/drawing/2014/main" id="{E220275F-01EA-6969-E624-81FD07F52DB8}"/>
                </a:ext>
              </a:extLst>
            </p:cNvPr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40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424</TotalTime>
  <Words>364</Words>
  <Application>Microsoft Office PowerPoint</Application>
  <PresentationFormat>Custom</PresentationFormat>
  <Paragraphs>81</Paragraphs>
  <Slides>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Digital Stickers for School Days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đọc 2: THẢ DIỀU </dc:title>
  <dc:creator>Admin</dc:creator>
  <cp:keywords/>
  <cp:lastModifiedBy>Admin</cp:lastModifiedBy>
  <cp:revision>13</cp:revision>
  <dcterms:created xsi:type="dcterms:W3CDTF">2022-08-22T04:47:14Z</dcterms:created>
  <dcterms:modified xsi:type="dcterms:W3CDTF">2025-04-15T01:09:39Z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