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30" r:id="rId2"/>
    <p:sldId id="432" r:id="rId3"/>
    <p:sldId id="434" r:id="rId4"/>
    <p:sldId id="444" r:id="rId5"/>
    <p:sldId id="440" r:id="rId6"/>
    <p:sldId id="441" r:id="rId7"/>
    <p:sldId id="442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EDEEC"/>
    <a:srgbClr val="FDCFE3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>
        <p:scale>
          <a:sx n="60" d="100"/>
          <a:sy n="60" d="100"/>
        </p:scale>
        <p:origin x="-246" y="-8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127919" y="5105400"/>
            <a:ext cx="13792200" cy="160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Châu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737519" y="1905000"/>
            <a:ext cx="12496800" cy="334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10: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chủ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đề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TRANG TRÍ NGÔI NHÀ CỦA EM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Môn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4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động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trải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nghiệm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: 3A</a:t>
            </a:r>
          </a:p>
        </p:txBody>
      </p: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p chung ta doan k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519" y="594360"/>
            <a:ext cx="14249400" cy="80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61341" y="838199"/>
            <a:ext cx="868677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76718" y="1828800"/>
            <a:ext cx="128624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574" t="47917" r="49415" b="12500"/>
          <a:stretch/>
        </p:blipFill>
        <p:spPr>
          <a:xfrm>
            <a:off x="1581784" y="3176171"/>
            <a:ext cx="6522404" cy="4367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9881"/>
          <a:stretch/>
        </p:blipFill>
        <p:spPr>
          <a:xfrm>
            <a:off x="8242306" y="3105439"/>
            <a:ext cx="6934199" cy="43832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42993" y="7724481"/>
            <a:ext cx="5799986" cy="709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650"/>
              </a:lnSpc>
              <a:spcAft>
                <a:spcPts val="900"/>
              </a:spcAft>
            </a:pPr>
            <a:endParaRPr lang="en-US" sz="4000" b="1" dirty="0" smtClean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ts val="1650"/>
              </a:lnSpc>
              <a:spcAft>
                <a:spcPts val="900"/>
              </a:spcAft>
            </a:pP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19319" y="7710331"/>
            <a:ext cx="68836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endParaRPr lang="en-US" sz="4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62"/>
          <a:stretch/>
        </p:blipFill>
        <p:spPr>
          <a:xfrm>
            <a:off x="0" y="2133601"/>
            <a:ext cx="5014119" cy="5715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26172" y="8040469"/>
            <a:ext cx="95632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38" y="2133599"/>
            <a:ext cx="5503863" cy="5715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1" y="2286000"/>
            <a:ext cx="558561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163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6919" y="762000"/>
            <a:ext cx="9677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2317" y="1828800"/>
            <a:ext cx="99668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/>
          <a:stretch/>
        </p:blipFill>
        <p:spPr>
          <a:xfrm>
            <a:off x="746919" y="3136408"/>
            <a:ext cx="7620000" cy="4679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5"/>
          <a:stretch/>
        </p:blipFill>
        <p:spPr>
          <a:xfrm>
            <a:off x="8538105" y="3136407"/>
            <a:ext cx="6485106" cy="48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66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6919" y="990600"/>
            <a:ext cx="1188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2317" y="1667708"/>
            <a:ext cx="98906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9" y="2590798"/>
            <a:ext cx="6667500" cy="53220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895" y="2590800"/>
            <a:ext cx="7521040" cy="532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493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6919" y="914401"/>
            <a:ext cx="1188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0375" y="2438400"/>
            <a:ext cx="14840744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Thực hành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theo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pPr algn="just">
              <a:lnSpc>
                <a:spcPct val="150000"/>
              </a:lnSpc>
            </a:pP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  <a:endParaRPr lang="en-US" sz="36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những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endParaRPr lang="en-US" sz="36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việc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3687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10400</TotalTime>
  <Words>196</Words>
  <Application>Microsoft Office PowerPoint</Application>
  <PresentationFormat>Custom</PresentationFormat>
  <Paragraphs>22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1185</cp:revision>
  <dcterms:created xsi:type="dcterms:W3CDTF">2008-09-09T22:52:10Z</dcterms:created>
  <dcterms:modified xsi:type="dcterms:W3CDTF">2025-04-14T15:36:57Z</dcterms:modified>
</cp:coreProperties>
</file>