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51"/>
  </p:notesMasterIdLst>
  <p:sldIdLst>
    <p:sldId id="256" r:id="rId2"/>
    <p:sldId id="343" r:id="rId3"/>
    <p:sldId id="357" r:id="rId4"/>
    <p:sldId id="358" r:id="rId5"/>
    <p:sldId id="360" r:id="rId6"/>
    <p:sldId id="359" r:id="rId7"/>
    <p:sldId id="361" r:id="rId8"/>
    <p:sldId id="281" r:id="rId9"/>
    <p:sldId id="353" r:id="rId10"/>
    <p:sldId id="362" r:id="rId11"/>
    <p:sldId id="278" r:id="rId12"/>
    <p:sldId id="351" r:id="rId13"/>
    <p:sldId id="363" r:id="rId14"/>
    <p:sldId id="364" r:id="rId15"/>
    <p:sldId id="365" r:id="rId16"/>
    <p:sldId id="366" r:id="rId17"/>
    <p:sldId id="367" r:id="rId18"/>
    <p:sldId id="394" r:id="rId19"/>
    <p:sldId id="369" r:id="rId20"/>
    <p:sldId id="370" r:id="rId21"/>
    <p:sldId id="371" r:id="rId22"/>
    <p:sldId id="372" r:id="rId23"/>
    <p:sldId id="374" r:id="rId24"/>
    <p:sldId id="375" r:id="rId25"/>
    <p:sldId id="376" r:id="rId26"/>
    <p:sldId id="377" r:id="rId27"/>
    <p:sldId id="378" r:id="rId28"/>
    <p:sldId id="379" r:id="rId29"/>
    <p:sldId id="380" r:id="rId30"/>
    <p:sldId id="381" r:id="rId31"/>
    <p:sldId id="373" r:id="rId32"/>
    <p:sldId id="395" r:id="rId33"/>
    <p:sldId id="383" r:id="rId34"/>
    <p:sldId id="384" r:id="rId35"/>
    <p:sldId id="385" r:id="rId36"/>
    <p:sldId id="386" r:id="rId37"/>
    <p:sldId id="344" r:id="rId38"/>
    <p:sldId id="354" r:id="rId39"/>
    <p:sldId id="396" r:id="rId40"/>
    <p:sldId id="387" r:id="rId41"/>
    <p:sldId id="388" r:id="rId42"/>
    <p:sldId id="390" r:id="rId43"/>
    <p:sldId id="391" r:id="rId44"/>
    <p:sldId id="392" r:id="rId45"/>
    <p:sldId id="389" r:id="rId46"/>
    <p:sldId id="348" r:id="rId47"/>
    <p:sldId id="352" r:id="rId48"/>
    <p:sldId id="276" r:id="rId49"/>
    <p:sldId id="275" r:id="rId50"/>
  </p:sldIdLst>
  <p:sldSz cx="12192000" cy="6858000"/>
  <p:notesSz cx="6858000" cy="9144000"/>
  <p:embeddedFontLst>
    <p:embeddedFont>
      <p:font typeface="UTM Avo" panose="02040603050506020204" pitchFamily="18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5" roundtripDataSignature="AMtx7mip64yhF0r7J0CaSH6C3hFLdlXQ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BEA"/>
    <a:srgbClr val="75B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4"/>
    <p:restoredTop sz="94595"/>
  </p:normalViewPr>
  <p:slideViewPr>
    <p:cSldViewPr snapToGrid="0">
      <p:cViewPr varScale="1">
        <p:scale>
          <a:sx n="105" d="100"/>
          <a:sy n="105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23801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2/1/679/6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74.png"/><Relationship Id="rId18" Type="http://schemas.openxmlformats.org/officeDocument/2006/relationships/image" Target="../media/image64.sv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openxmlformats.org/officeDocument/2006/relationships/image" Target="../media/image50.svg"/><Relationship Id="rId17" Type="http://schemas.openxmlformats.org/officeDocument/2006/relationships/image" Target="../media/image76.png"/><Relationship Id="rId2" Type="http://schemas.openxmlformats.org/officeDocument/2006/relationships/image" Target="../media/image38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10" Type="http://schemas.openxmlformats.org/officeDocument/2006/relationships/image" Target="../media/image48.svg"/><Relationship Id="rId4" Type="http://schemas.openxmlformats.org/officeDocument/2006/relationships/image" Target="../media/image40.svg"/><Relationship Id="rId9" Type="http://schemas.openxmlformats.org/officeDocument/2006/relationships/image" Target="../media/image72.png"/><Relationship Id="rId14" Type="http://schemas.openxmlformats.org/officeDocument/2006/relationships/image" Target="../media/image5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png"/><Relationship Id="rId7" Type="http://schemas.openxmlformats.org/officeDocument/2006/relationships/image" Target="../media/image81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2/1/679/5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74.png"/><Relationship Id="rId18" Type="http://schemas.openxmlformats.org/officeDocument/2006/relationships/image" Target="../media/image86.svg"/><Relationship Id="rId3" Type="http://schemas.openxmlformats.org/officeDocument/2006/relationships/image" Target="../media/image39.png"/><Relationship Id="rId7" Type="http://schemas.openxmlformats.org/officeDocument/2006/relationships/image" Target="../media/image71.png"/><Relationship Id="rId12" Type="http://schemas.openxmlformats.org/officeDocument/2006/relationships/image" Target="../media/image50.svg"/><Relationship Id="rId17" Type="http://schemas.openxmlformats.org/officeDocument/2006/relationships/image" Target="../media/image99.png"/><Relationship Id="rId2" Type="http://schemas.openxmlformats.org/officeDocument/2006/relationships/image" Target="../media/image38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10" Type="http://schemas.openxmlformats.org/officeDocument/2006/relationships/image" Target="../media/image48.svg"/><Relationship Id="rId4" Type="http://schemas.openxmlformats.org/officeDocument/2006/relationships/image" Target="../media/image40.svg"/><Relationship Id="rId9" Type="http://schemas.openxmlformats.org/officeDocument/2006/relationships/image" Target="../media/image72.png"/><Relationship Id="rId14" Type="http://schemas.openxmlformats.org/officeDocument/2006/relationships/image" Target="../media/image5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2/1/679/6/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openxmlformats.org/officeDocument/2006/relationships/image" Target="../media/image1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19.jpg"/><Relationship Id="rId2" Type="http://schemas.openxmlformats.org/officeDocument/2006/relationships/audio" Target="../media/media1.mp3"/><Relationship Id="rId16" Type="http://schemas.openxmlformats.org/officeDocument/2006/relationships/image" Target="../media/image118.png"/><Relationship Id="rId1" Type="http://schemas.microsoft.com/office/2007/relationships/media" Target="../media/media1.mp3"/><Relationship Id="rId6" Type="http://schemas.openxmlformats.org/officeDocument/2006/relationships/image" Target="../media/image109.sv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slide" Target="slide46.xml"/><Relationship Id="rId10" Type="http://schemas.openxmlformats.org/officeDocument/2006/relationships/image" Target="../media/image113.png"/><Relationship Id="rId4" Type="http://schemas.openxmlformats.org/officeDocument/2006/relationships/image" Target="../media/image107.jpeg"/><Relationship Id="rId9" Type="http://schemas.openxmlformats.org/officeDocument/2006/relationships/image" Target="../media/image112.png"/><Relationship Id="rId14" Type="http://schemas.openxmlformats.org/officeDocument/2006/relationships/image" Target="../media/image117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9.jp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sv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svg"/><Relationship Id="rId9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4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3" Type="http://schemas.openxmlformats.org/officeDocument/2006/relationships/image" Target="../media/image108.png"/><Relationship Id="rId21" Type="http://schemas.openxmlformats.org/officeDocument/2006/relationships/slide" Target="slide42.xml"/><Relationship Id="rId7" Type="http://schemas.openxmlformats.org/officeDocument/2006/relationships/image" Target="../media/image113.png"/><Relationship Id="rId12" Type="http://schemas.openxmlformats.org/officeDocument/2006/relationships/image" Target="../media/image111.png"/><Relationship Id="rId17" Type="http://schemas.openxmlformats.org/officeDocument/2006/relationships/image" Target="../media/image127.png"/><Relationship Id="rId2" Type="http://schemas.openxmlformats.org/officeDocument/2006/relationships/image" Target="../media/image107.jpeg"/><Relationship Id="rId16" Type="http://schemas.openxmlformats.org/officeDocument/2006/relationships/image" Target="../media/image126.png"/><Relationship Id="rId20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22.png"/><Relationship Id="rId24" Type="http://schemas.openxmlformats.org/officeDocument/2006/relationships/slide" Target="slide45.xml"/><Relationship Id="rId5" Type="http://schemas.openxmlformats.org/officeDocument/2006/relationships/image" Target="../media/image110.png"/><Relationship Id="rId15" Type="http://schemas.openxmlformats.org/officeDocument/2006/relationships/image" Target="../media/image125.png"/><Relationship Id="rId23" Type="http://schemas.openxmlformats.org/officeDocument/2006/relationships/slide" Target="slide44.xml"/><Relationship Id="rId10" Type="http://schemas.openxmlformats.org/officeDocument/2006/relationships/slide" Target="slide46.xml"/><Relationship Id="rId19" Type="http://schemas.openxmlformats.org/officeDocument/2006/relationships/image" Target="../media/image119.jpg"/><Relationship Id="rId4" Type="http://schemas.openxmlformats.org/officeDocument/2006/relationships/image" Target="../media/image121.svg"/><Relationship Id="rId9" Type="http://schemas.openxmlformats.org/officeDocument/2006/relationships/image" Target="../media/image115.png"/><Relationship Id="rId14" Type="http://schemas.openxmlformats.org/officeDocument/2006/relationships/image" Target="../media/image124.png"/><Relationship Id="rId22" Type="http://schemas.openxmlformats.org/officeDocument/2006/relationships/slide" Target="slide4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9.png"/><Relationship Id="rId7" Type="http://schemas.openxmlformats.org/officeDocument/2006/relationships/slide" Target="slide40.xm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svg"/><Relationship Id="rId5" Type="http://schemas.openxmlformats.org/officeDocument/2006/relationships/image" Target="../media/image131.png"/><Relationship Id="rId4" Type="http://schemas.openxmlformats.org/officeDocument/2006/relationships/image" Target="../media/image130.svg"/><Relationship Id="rId9" Type="http://schemas.openxmlformats.org/officeDocument/2006/relationships/image" Target="../media/image119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9.png"/><Relationship Id="rId7" Type="http://schemas.openxmlformats.org/officeDocument/2006/relationships/slide" Target="slide40.xm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svg"/><Relationship Id="rId5" Type="http://schemas.openxmlformats.org/officeDocument/2006/relationships/image" Target="../media/image131.png"/><Relationship Id="rId4" Type="http://schemas.openxmlformats.org/officeDocument/2006/relationships/image" Target="../media/image130.svg"/><Relationship Id="rId9" Type="http://schemas.openxmlformats.org/officeDocument/2006/relationships/image" Target="../media/image119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9.png"/><Relationship Id="rId7" Type="http://schemas.openxmlformats.org/officeDocument/2006/relationships/slide" Target="slide40.xm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svg"/><Relationship Id="rId5" Type="http://schemas.openxmlformats.org/officeDocument/2006/relationships/image" Target="../media/image131.png"/><Relationship Id="rId4" Type="http://schemas.openxmlformats.org/officeDocument/2006/relationships/image" Target="../media/image130.svg"/><Relationship Id="rId9" Type="http://schemas.openxmlformats.org/officeDocument/2006/relationships/image" Target="../media/image119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9.png"/><Relationship Id="rId7" Type="http://schemas.openxmlformats.org/officeDocument/2006/relationships/slide" Target="slide40.xm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svg"/><Relationship Id="rId5" Type="http://schemas.openxmlformats.org/officeDocument/2006/relationships/image" Target="../media/image131.png"/><Relationship Id="rId4" Type="http://schemas.openxmlformats.org/officeDocument/2006/relationships/image" Target="../media/image130.svg"/><Relationship Id="rId9" Type="http://schemas.openxmlformats.org/officeDocument/2006/relationships/image" Target="../media/image119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9.png"/><Relationship Id="rId7" Type="http://schemas.openxmlformats.org/officeDocument/2006/relationships/slide" Target="slide40.xm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svg"/><Relationship Id="rId5" Type="http://schemas.openxmlformats.org/officeDocument/2006/relationships/image" Target="../media/image131.png"/><Relationship Id="rId4" Type="http://schemas.openxmlformats.org/officeDocument/2006/relationships/image" Target="../media/image130.svg"/><Relationship Id="rId9" Type="http://schemas.openxmlformats.org/officeDocument/2006/relationships/image" Target="../media/image11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2/1/679/6/" TargetMode="Externa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7.jpg"/><Relationship Id="rId4" Type="http://schemas.openxmlformats.org/officeDocument/2006/relationships/hyperlink" Target="https://www.youtube.com/@hoc1biet10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2/1/679/6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5;p1">
            <a:extLst>
              <a:ext uri="{FF2B5EF4-FFF2-40B4-BE49-F238E27FC236}">
                <a16:creationId xmlns:a16="http://schemas.microsoft.com/office/drawing/2014/main" id="{04997C8A-9E83-13FD-80B9-F2ED615C8F0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1944175"/>
            <a:ext cx="9144000" cy="2969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150000"/>
              </a:lnSpc>
              <a:buSzPts val="5200"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19</a:t>
            </a:r>
            <a:b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</a:b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1: Quang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cảnh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b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</a:b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làng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mạc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ngày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mùa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endParaRPr sz="4800" b="1" dirty="0">
              <a:solidFill>
                <a:srgbClr val="00206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E605A-D04E-8DAC-543C-D3386EC51CA5}"/>
              </a:ext>
            </a:extLst>
          </p:cNvPr>
          <p:cNvSpPr txBox="1"/>
          <p:nvPr/>
        </p:nvSpPr>
        <p:spPr>
          <a:xfrm>
            <a:off x="8423255" y="265463"/>
            <a:ext cx="3490452" cy="1005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lnSpc>
                <a:spcPts val="3840"/>
              </a:lnSpc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</a:rPr>
              <a:t>TIẾNG VIỆT 5</a:t>
            </a:r>
          </a:p>
          <a:p>
            <a:pPr algn="r" defTabSz="914377">
              <a:lnSpc>
                <a:spcPts val="3840"/>
              </a:lnSpc>
              <a:defRPr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71E69-5049-170B-9294-7004E1D26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8">
            <a:extLst>
              <a:ext uri="{FF2B5EF4-FFF2-40B4-BE49-F238E27FC236}">
                <a16:creationId xmlns:a16="http://schemas.microsoft.com/office/drawing/2014/main" id="{E54FDCF3-6650-7463-E2E8-985D7627E073}"/>
              </a:ext>
            </a:extLst>
          </p:cNvPr>
          <p:cNvSpPr txBox="1"/>
          <p:nvPr/>
        </p:nvSpPr>
        <p:spPr>
          <a:xfrm>
            <a:off x="1476718" y="2240187"/>
            <a:ext cx="4206911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1. Quang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gặt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lúa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519D58-310F-E99A-A5DF-C1DED9112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20" y="2896210"/>
            <a:ext cx="4016108" cy="2400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TextBox 8">
            <a:extLst>
              <a:ext uri="{FF2B5EF4-FFF2-40B4-BE49-F238E27FC236}">
                <a16:creationId xmlns:a16="http://schemas.microsoft.com/office/drawing/2014/main" id="{CB6F3155-C744-AFCA-A016-E2E122A5D6F6}"/>
              </a:ext>
            </a:extLst>
          </p:cNvPr>
          <p:cNvSpPr txBox="1"/>
          <p:nvPr/>
        </p:nvSpPr>
        <p:spPr>
          <a:xfrm>
            <a:off x="6241178" y="2240187"/>
            <a:ext cx="4614130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2. Quang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phơi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lúa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.</a:t>
            </a:r>
          </a:p>
        </p:txBody>
      </p:sp>
      <p:pic>
        <p:nvPicPr>
          <p:cNvPr id="1026" name="Picture 2" descr="Báo Ấp Bắc điện tử">
            <a:extLst>
              <a:ext uri="{FF2B5EF4-FFF2-40B4-BE49-F238E27FC236}">
                <a16:creationId xmlns:a16="http://schemas.microsoft.com/office/drawing/2014/main" id="{01FA97A5-8543-363B-3A1D-676914D36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550" y="2896210"/>
            <a:ext cx="3710051" cy="2403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60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05554642-81B0-6DCC-2014-7C307E4C3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3014224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75B9673F-4444-57A1-A43B-FA7FEBD06E99}"/>
              </a:ext>
            </a:extLst>
          </p:cNvPr>
          <p:cNvSpPr/>
          <p:nvPr/>
        </p:nvSpPr>
        <p:spPr>
          <a:xfrm>
            <a:off x="10598831" y="6022403"/>
            <a:ext cx="2244783" cy="2550889"/>
          </a:xfrm>
          <a:custGeom>
            <a:avLst/>
            <a:gdLst/>
            <a:ahLst/>
            <a:cxnLst/>
            <a:rect l="l" t="t" r="r" b="b"/>
            <a:pathLst>
              <a:path w="3563496" h="4049427">
                <a:moveTo>
                  <a:pt x="0" y="0"/>
                </a:moveTo>
                <a:lnTo>
                  <a:pt x="3563496" y="0"/>
                </a:lnTo>
                <a:lnTo>
                  <a:pt x="3563496" y="4049426"/>
                </a:lnTo>
                <a:lnTo>
                  <a:pt x="0" y="4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68B86FB-5F5A-5C74-9AC4-C617C396C268}"/>
              </a:ext>
            </a:extLst>
          </p:cNvPr>
          <p:cNvSpPr/>
          <p:nvPr/>
        </p:nvSpPr>
        <p:spPr>
          <a:xfrm rot="5245273" flipH="1">
            <a:off x="3232676" y="957598"/>
            <a:ext cx="3643495" cy="6210379"/>
          </a:xfrm>
          <a:custGeom>
            <a:avLst/>
            <a:gdLst/>
            <a:ahLst/>
            <a:cxnLst/>
            <a:rect l="l" t="t" r="r" b="b"/>
            <a:pathLst>
              <a:path w="7046127" h="8970763">
                <a:moveTo>
                  <a:pt x="7046127" y="0"/>
                </a:moveTo>
                <a:lnTo>
                  <a:pt x="0" y="0"/>
                </a:lnTo>
                <a:lnTo>
                  <a:pt x="0" y="8970764"/>
                </a:lnTo>
                <a:lnTo>
                  <a:pt x="7046127" y="8970764"/>
                </a:lnTo>
                <a:lnTo>
                  <a:pt x="7046127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192AB52-F791-D4D3-746E-69FE19EEDFE5}"/>
              </a:ext>
            </a:extLst>
          </p:cNvPr>
          <p:cNvSpPr/>
          <p:nvPr/>
        </p:nvSpPr>
        <p:spPr>
          <a:xfrm>
            <a:off x="7897547" y="2028865"/>
            <a:ext cx="2852272" cy="4286201"/>
          </a:xfrm>
          <a:custGeom>
            <a:avLst/>
            <a:gdLst/>
            <a:ahLst/>
            <a:cxnLst/>
            <a:rect l="l" t="t" r="r" b="b"/>
            <a:pathLst>
              <a:path w="4527859" h="6804160">
                <a:moveTo>
                  <a:pt x="0" y="0"/>
                </a:moveTo>
                <a:lnTo>
                  <a:pt x="4527859" y="0"/>
                </a:lnTo>
                <a:lnTo>
                  <a:pt x="4527859" y="6804161"/>
                </a:lnTo>
                <a:lnTo>
                  <a:pt x="0" y="680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17BF76D-7E10-9029-4846-BE6DEA5DBE83}"/>
              </a:ext>
            </a:extLst>
          </p:cNvPr>
          <p:cNvSpPr/>
          <p:nvPr/>
        </p:nvSpPr>
        <p:spPr>
          <a:xfrm rot="1147435">
            <a:off x="714950" y="4575313"/>
            <a:ext cx="1334961" cy="1719505"/>
          </a:xfrm>
          <a:custGeom>
            <a:avLst/>
            <a:gdLst/>
            <a:ahLst/>
            <a:cxnLst/>
            <a:rect l="l" t="t" r="r" b="b"/>
            <a:pathLst>
              <a:path w="2119193" h="2729640">
                <a:moveTo>
                  <a:pt x="0" y="0"/>
                </a:moveTo>
                <a:lnTo>
                  <a:pt x="2119193" y="0"/>
                </a:lnTo>
                <a:lnTo>
                  <a:pt x="2119193" y="2729640"/>
                </a:lnTo>
                <a:lnTo>
                  <a:pt x="0" y="2729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20DF6A7-F971-CAFD-57EF-3CBD3B4D2B72}"/>
              </a:ext>
            </a:extLst>
          </p:cNvPr>
          <p:cNvSpPr/>
          <p:nvPr/>
        </p:nvSpPr>
        <p:spPr>
          <a:xfrm rot="348003">
            <a:off x="4332694" y="6277987"/>
            <a:ext cx="2572471" cy="748355"/>
          </a:xfrm>
          <a:custGeom>
            <a:avLst/>
            <a:gdLst/>
            <a:ahLst/>
            <a:cxnLst/>
            <a:rect l="l" t="t" r="r" b="b"/>
            <a:pathLst>
              <a:path w="4083687" h="1187982">
                <a:moveTo>
                  <a:pt x="0" y="0"/>
                </a:moveTo>
                <a:lnTo>
                  <a:pt x="4083687" y="0"/>
                </a:lnTo>
                <a:lnTo>
                  <a:pt x="4083687" y="1187981"/>
                </a:lnTo>
                <a:lnTo>
                  <a:pt x="0" y="11879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E6F96F5-CD3D-1BD0-36E9-3981BAF12E91}"/>
              </a:ext>
            </a:extLst>
          </p:cNvPr>
          <p:cNvSpPr txBox="1"/>
          <p:nvPr/>
        </p:nvSpPr>
        <p:spPr>
          <a:xfrm rot="21445608">
            <a:off x="2302290" y="2855839"/>
            <a:ext cx="5428185" cy="1899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tx1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HOẠT ĐỘNG 1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tx1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ĐỌC THÀNH TIẾNG 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71770275-A0C5-01ED-1D04-85BDEE828ED9}"/>
              </a:ext>
            </a:extLst>
          </p:cNvPr>
          <p:cNvSpPr/>
          <p:nvPr/>
        </p:nvSpPr>
        <p:spPr>
          <a:xfrm rot="-1423229">
            <a:off x="2700443" y="5938626"/>
            <a:ext cx="340407" cy="313793"/>
          </a:xfrm>
          <a:custGeom>
            <a:avLst/>
            <a:gdLst/>
            <a:ahLst/>
            <a:cxnLst/>
            <a:rect l="l" t="t" r="r" b="b"/>
            <a:pathLst>
              <a:path w="540381" h="498133">
                <a:moveTo>
                  <a:pt x="0" y="0"/>
                </a:moveTo>
                <a:lnTo>
                  <a:pt x="540381" y="0"/>
                </a:lnTo>
                <a:lnTo>
                  <a:pt x="540381" y="498133"/>
                </a:lnTo>
                <a:lnTo>
                  <a:pt x="0" y="4981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84B68E09-C1F0-C389-3D17-73C139B0A0C7}"/>
              </a:ext>
            </a:extLst>
          </p:cNvPr>
          <p:cNvSpPr/>
          <p:nvPr/>
        </p:nvSpPr>
        <p:spPr>
          <a:xfrm rot="3560096">
            <a:off x="7138059" y="5713909"/>
            <a:ext cx="276618" cy="254991"/>
          </a:xfrm>
          <a:custGeom>
            <a:avLst/>
            <a:gdLst/>
            <a:ahLst/>
            <a:cxnLst/>
            <a:rect l="l" t="t" r="r" b="b"/>
            <a:pathLst>
              <a:path w="439120" h="404788">
                <a:moveTo>
                  <a:pt x="0" y="0"/>
                </a:moveTo>
                <a:lnTo>
                  <a:pt x="439120" y="0"/>
                </a:lnTo>
                <a:lnTo>
                  <a:pt x="439120" y="404789"/>
                </a:lnTo>
                <a:lnTo>
                  <a:pt x="0" y="404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523B2ABC-A996-2A31-6AA8-2BE294685906}"/>
              </a:ext>
            </a:extLst>
          </p:cNvPr>
          <p:cNvSpPr/>
          <p:nvPr/>
        </p:nvSpPr>
        <p:spPr>
          <a:xfrm rot="1325993">
            <a:off x="10702092" y="1597053"/>
            <a:ext cx="603251" cy="556087"/>
          </a:xfrm>
          <a:custGeom>
            <a:avLst/>
            <a:gdLst/>
            <a:ahLst/>
            <a:cxnLst/>
            <a:rect l="l" t="t" r="r" b="b"/>
            <a:pathLst>
              <a:path w="957635" h="882765">
                <a:moveTo>
                  <a:pt x="0" y="0"/>
                </a:moveTo>
                <a:lnTo>
                  <a:pt x="957635" y="0"/>
                </a:lnTo>
                <a:lnTo>
                  <a:pt x="957635" y="882765"/>
                </a:lnTo>
                <a:lnTo>
                  <a:pt x="0" y="8827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95565605-1708-7245-2AE3-E5F3AB9CD0EC}"/>
              </a:ext>
            </a:extLst>
          </p:cNvPr>
          <p:cNvSpPr/>
          <p:nvPr/>
        </p:nvSpPr>
        <p:spPr>
          <a:xfrm rot="1024489">
            <a:off x="9868444" y="1471024"/>
            <a:ext cx="722385" cy="304734"/>
          </a:xfrm>
          <a:custGeom>
            <a:avLst/>
            <a:gdLst/>
            <a:ahLst/>
            <a:cxnLst/>
            <a:rect l="l" t="t" r="r" b="b"/>
            <a:pathLst>
              <a:path w="1146755" h="483752">
                <a:moveTo>
                  <a:pt x="0" y="0"/>
                </a:moveTo>
                <a:lnTo>
                  <a:pt x="1146754" y="0"/>
                </a:lnTo>
                <a:lnTo>
                  <a:pt x="1146754" y="483752"/>
                </a:lnTo>
                <a:lnTo>
                  <a:pt x="0" y="4837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139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07E419-5680-9B3B-A201-CB4D4B523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E8903415-7479-BD31-6473-FB1B3E94701D}"/>
              </a:ext>
            </a:extLst>
          </p:cNvPr>
          <p:cNvSpPr/>
          <p:nvPr/>
        </p:nvSpPr>
        <p:spPr>
          <a:xfrm>
            <a:off x="1170487" y="2021040"/>
            <a:ext cx="4926612" cy="1431781"/>
          </a:xfrm>
          <a:prstGeom prst="wedgeRoundRectCallout">
            <a:avLst>
              <a:gd name="adj1" fmla="val -20561"/>
              <a:gd name="adj2" fmla="val 71275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>
              <a:latin typeface="UTM Avo" panose="02040603050506020204" pitchFamily="18"/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4A8D23AF-DBE6-07C9-8D0D-C1114806B97C}"/>
              </a:ext>
            </a:extLst>
          </p:cNvPr>
          <p:cNvSpPr/>
          <p:nvPr/>
        </p:nvSpPr>
        <p:spPr>
          <a:xfrm>
            <a:off x="1169388" y="3869907"/>
            <a:ext cx="4926612" cy="1940193"/>
          </a:xfrm>
          <a:prstGeom prst="wedgeRoundRectCallout">
            <a:avLst>
              <a:gd name="adj1" fmla="val -20561"/>
              <a:gd name="adj2" fmla="val 71275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>
              <a:latin typeface="UTM Avo" panose="02040603050506020204" pitchFamily="18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2D9A0F25-F2D8-6CB0-8C5C-21B132ED8453}"/>
              </a:ext>
            </a:extLst>
          </p:cNvPr>
          <p:cNvSpPr txBox="1"/>
          <p:nvPr/>
        </p:nvSpPr>
        <p:spPr>
          <a:xfrm>
            <a:off x="1438605" y="2191217"/>
            <a:ext cx="4449449" cy="1029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chậm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rãi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dịu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dàng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64D9FC93-AEF8-4753-1E3F-FFBB2E8D3278}"/>
              </a:ext>
            </a:extLst>
          </p:cNvPr>
          <p:cNvSpPr txBox="1"/>
          <p:nvPr/>
        </p:nvSpPr>
        <p:spPr>
          <a:xfrm>
            <a:off x="1317223" y="4003334"/>
            <a:ext cx="4692214" cy="1583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trù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phú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làng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00635C98-6C03-219E-CF8D-68ACE406F95C}"/>
              </a:ext>
            </a:extLst>
          </p:cNvPr>
          <p:cNvSpPr/>
          <p:nvPr/>
        </p:nvSpPr>
        <p:spPr>
          <a:xfrm>
            <a:off x="6744571" y="1638547"/>
            <a:ext cx="2830411" cy="5120478"/>
          </a:xfrm>
          <a:custGeom>
            <a:avLst/>
            <a:gdLst/>
            <a:ahLst/>
            <a:cxnLst/>
            <a:rect l="l" t="t" r="r" b="b"/>
            <a:pathLst>
              <a:path w="2576676" h="5372739">
                <a:moveTo>
                  <a:pt x="0" y="0"/>
                </a:moveTo>
                <a:lnTo>
                  <a:pt x="2576676" y="0"/>
                </a:lnTo>
                <a:lnTo>
                  <a:pt x="2576676" y="5372739"/>
                </a:lnTo>
                <a:lnTo>
                  <a:pt x="0" y="5372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28">
            <a:extLst>
              <a:ext uri="{FF2B5EF4-FFF2-40B4-BE49-F238E27FC236}">
                <a16:creationId xmlns:a16="http://schemas.microsoft.com/office/drawing/2014/main" id="{728DAEB0-8099-2C26-3DC2-0BEADFDB06DB}"/>
              </a:ext>
            </a:extLst>
          </p:cNvPr>
          <p:cNvSpPr/>
          <p:nvPr/>
        </p:nvSpPr>
        <p:spPr>
          <a:xfrm>
            <a:off x="9574982" y="4040624"/>
            <a:ext cx="1992598" cy="2718401"/>
          </a:xfrm>
          <a:custGeom>
            <a:avLst/>
            <a:gdLst/>
            <a:ahLst/>
            <a:cxnLst/>
            <a:rect l="l" t="t" r="r" b="b"/>
            <a:pathLst>
              <a:path w="1700125" h="1617836">
                <a:moveTo>
                  <a:pt x="0" y="0"/>
                </a:moveTo>
                <a:lnTo>
                  <a:pt x="1700125" y="0"/>
                </a:lnTo>
                <a:lnTo>
                  <a:pt x="1700125" y="1617836"/>
                </a:lnTo>
                <a:lnTo>
                  <a:pt x="0" y="1617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7522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D74A29-F341-FD2E-56A1-5E219DA97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610BE075-326F-9C4B-F607-9C9073BFDE18}"/>
              </a:ext>
            </a:extLst>
          </p:cNvPr>
          <p:cNvSpPr/>
          <p:nvPr/>
        </p:nvSpPr>
        <p:spPr>
          <a:xfrm>
            <a:off x="2092253" y="1853507"/>
            <a:ext cx="3159378" cy="4774876"/>
          </a:xfrm>
          <a:custGeom>
            <a:avLst/>
            <a:gdLst/>
            <a:ahLst/>
            <a:cxnLst/>
            <a:rect l="l" t="t" r="r" b="b"/>
            <a:pathLst>
              <a:path w="5220660" h="8322792">
                <a:moveTo>
                  <a:pt x="0" y="0"/>
                </a:moveTo>
                <a:lnTo>
                  <a:pt x="5220660" y="0"/>
                </a:lnTo>
                <a:lnTo>
                  <a:pt x="5220660" y="8322792"/>
                </a:lnTo>
                <a:lnTo>
                  <a:pt x="0" y="8322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7B3D5578-656A-8389-3D54-4C924395A18D}"/>
              </a:ext>
            </a:extLst>
          </p:cNvPr>
          <p:cNvSpPr/>
          <p:nvPr/>
        </p:nvSpPr>
        <p:spPr>
          <a:xfrm>
            <a:off x="797199" y="5526410"/>
            <a:ext cx="1295054" cy="1101973"/>
          </a:xfrm>
          <a:custGeom>
            <a:avLst/>
            <a:gdLst/>
            <a:ahLst/>
            <a:cxnLst/>
            <a:rect l="l" t="t" r="r" b="b"/>
            <a:pathLst>
              <a:path w="2055842" h="1749335">
                <a:moveTo>
                  <a:pt x="0" y="0"/>
                </a:moveTo>
                <a:lnTo>
                  <a:pt x="2055842" y="0"/>
                </a:lnTo>
                <a:lnTo>
                  <a:pt x="2055842" y="1749335"/>
                </a:lnTo>
                <a:lnTo>
                  <a:pt x="0" y="17493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sz="2400" dirty="0">
              <a:latin typeface="UTM Avo" panose="02040603050506020204" pitchFamily="18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5C62DDCC-EA0A-5135-FAD2-7EB5807B8AC2}"/>
              </a:ext>
            </a:extLst>
          </p:cNvPr>
          <p:cNvSpPr txBox="1"/>
          <p:nvPr/>
        </p:nvSpPr>
        <p:spPr>
          <a:xfrm>
            <a:off x="4629573" y="2544801"/>
            <a:ext cx="6893345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LUYỆN ĐỌC MỘT SỐ TỪ KHÓ</a:t>
            </a:r>
          </a:p>
        </p:txBody>
      </p:sp>
      <p:sp>
        <p:nvSpPr>
          <p:cNvPr id="14" name="Alternate Process 13">
            <a:extLst>
              <a:ext uri="{FF2B5EF4-FFF2-40B4-BE49-F238E27FC236}">
                <a16:creationId xmlns:a16="http://schemas.microsoft.com/office/drawing/2014/main" id="{E1242ACE-E86E-96D5-8335-638C78D9C5EC}"/>
              </a:ext>
            </a:extLst>
          </p:cNvPr>
          <p:cNvSpPr/>
          <p:nvPr/>
        </p:nvSpPr>
        <p:spPr>
          <a:xfrm>
            <a:off x="5894859" y="3393776"/>
            <a:ext cx="1736613" cy="68288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đượm</a:t>
            </a:r>
            <a:r>
              <a:rPr lang="en-VN" sz="2400" i="1" dirty="0">
                <a:latin typeface="UTM Avo" panose="02040603050506020204" pitchFamily="18"/>
              </a:rPr>
              <a:t> </a:t>
            </a:r>
          </a:p>
        </p:txBody>
      </p:sp>
      <p:sp>
        <p:nvSpPr>
          <p:cNvPr id="15" name="Alternate Process 14">
            <a:extLst>
              <a:ext uri="{FF2B5EF4-FFF2-40B4-BE49-F238E27FC236}">
                <a16:creationId xmlns:a16="http://schemas.microsoft.com/office/drawing/2014/main" id="{A94D5CE6-EA19-0D44-5134-6BED977CA9E4}"/>
              </a:ext>
            </a:extLst>
          </p:cNvPr>
          <p:cNvSpPr/>
          <p:nvPr/>
        </p:nvSpPr>
        <p:spPr>
          <a:xfrm>
            <a:off x="7132257" y="4382269"/>
            <a:ext cx="1887978" cy="68288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</a:t>
            </a:r>
            <a:r>
              <a:rPr lang="en-VN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ắt r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ạ</a:t>
            </a:r>
            <a:endParaRPr lang="en-VN" sz="2400" i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6" name="Alternate Process 15">
            <a:extLst>
              <a:ext uri="{FF2B5EF4-FFF2-40B4-BE49-F238E27FC236}">
                <a16:creationId xmlns:a16="http://schemas.microsoft.com/office/drawing/2014/main" id="{CFE1CD91-91E7-9416-859E-FF46F2686AE2}"/>
              </a:ext>
            </a:extLst>
          </p:cNvPr>
          <p:cNvSpPr/>
          <p:nvPr/>
        </p:nvSpPr>
        <p:spPr>
          <a:xfrm>
            <a:off x="8076246" y="3393776"/>
            <a:ext cx="2023501" cy="68288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</a:t>
            </a:r>
            <a:r>
              <a:rPr lang="en-VN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ải miết</a:t>
            </a:r>
          </a:p>
        </p:txBody>
      </p:sp>
    </p:spTree>
    <p:extLst>
      <p:ext uri="{BB962C8B-B14F-4D97-AF65-F5344CB8AC3E}">
        <p14:creationId xmlns:p14="http://schemas.microsoft.com/office/powerpoint/2010/main" val="29542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2BD7F-F523-59A6-E00B-DAA7A8AF2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9">
            <a:extLst>
              <a:ext uri="{FF2B5EF4-FFF2-40B4-BE49-F238E27FC236}">
                <a16:creationId xmlns:a16="http://schemas.microsoft.com/office/drawing/2014/main" id="{E3416A8F-D8E5-F502-EEBD-D253099FF34C}"/>
              </a:ext>
            </a:extLst>
          </p:cNvPr>
          <p:cNvSpPr txBox="1"/>
          <p:nvPr/>
        </p:nvSpPr>
        <p:spPr>
          <a:xfrm>
            <a:off x="1185700" y="2491367"/>
            <a:ext cx="9820600" cy="1588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630"/>
              </a:spcAft>
              <a:buFont typeface="Wingdings" pitchFamily="2" charset="2"/>
              <a:buChar char="v"/>
            </a:pP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lẽ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đêm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sương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hơi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cứng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trông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endParaRPr lang="en-VN" sz="2400" b="1" dirty="0">
              <a:solidFill>
                <a:srgbClr val="C0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0AC9B11D-9BC3-D8BA-6775-9CB2F7945DF5}"/>
              </a:ext>
            </a:extLst>
          </p:cNvPr>
          <p:cNvSpPr txBox="1"/>
          <p:nvPr/>
        </p:nvSpPr>
        <p:spPr>
          <a:xfrm>
            <a:off x="1602671" y="1800455"/>
            <a:ext cx="8986658" cy="589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54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LUYỆN ĐỌC MỘT SỐ CÂU DÀI</a:t>
            </a: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13B3E8A6-1D45-15F4-1816-AA9C6222DCAE}"/>
              </a:ext>
            </a:extLst>
          </p:cNvPr>
          <p:cNvSpPr txBox="1"/>
          <p:nvPr/>
        </p:nvSpPr>
        <p:spPr>
          <a:xfrm>
            <a:off x="1132997" y="4274550"/>
            <a:ext cx="9926006" cy="1593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630"/>
              </a:spcAft>
              <a:buFont typeface="Wingdings" pitchFamily="2" charset="2"/>
              <a:buChar char="v"/>
            </a:pP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nắng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hầu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ai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đêm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mải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miết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gặt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đá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rạ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thóc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endParaRPr lang="en-VN" sz="2400" b="1" dirty="0">
              <a:solidFill>
                <a:srgbClr val="C0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46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21231D-8076-4DC6-8158-621B63572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>
            <a:extLst>
              <a:ext uri="{FF2B5EF4-FFF2-40B4-BE49-F238E27FC236}">
                <a16:creationId xmlns:a16="http://schemas.microsoft.com/office/drawing/2014/main" id="{C8964C69-FC68-984A-B361-6754F0F70F75}"/>
              </a:ext>
            </a:extLst>
          </p:cNvPr>
          <p:cNvSpPr/>
          <p:nvPr/>
        </p:nvSpPr>
        <p:spPr>
          <a:xfrm>
            <a:off x="6383364" y="1646151"/>
            <a:ext cx="5165321" cy="4770878"/>
          </a:xfrm>
          <a:custGeom>
            <a:avLst/>
            <a:gdLst/>
            <a:ahLst/>
            <a:cxnLst/>
            <a:rect l="l" t="t" r="r" b="b"/>
            <a:pathLst>
              <a:path w="8199725" h="7573564">
                <a:moveTo>
                  <a:pt x="0" y="0"/>
                </a:moveTo>
                <a:lnTo>
                  <a:pt x="8199725" y="0"/>
                </a:lnTo>
                <a:lnTo>
                  <a:pt x="8199725" y="7573563"/>
                </a:lnTo>
                <a:lnTo>
                  <a:pt x="0" y="75735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349B7D6B-ADDF-F79F-EF06-30F47E70138F}"/>
              </a:ext>
            </a:extLst>
          </p:cNvPr>
          <p:cNvSpPr/>
          <p:nvPr/>
        </p:nvSpPr>
        <p:spPr>
          <a:xfrm>
            <a:off x="6924796" y="1707280"/>
            <a:ext cx="4348680" cy="4521312"/>
          </a:xfrm>
          <a:custGeom>
            <a:avLst/>
            <a:gdLst/>
            <a:ahLst/>
            <a:cxnLst/>
            <a:rect l="l" t="t" r="r" b="b"/>
            <a:pathLst>
              <a:path w="6903343" h="7177389">
                <a:moveTo>
                  <a:pt x="0" y="0"/>
                </a:moveTo>
                <a:lnTo>
                  <a:pt x="6903343" y="0"/>
                </a:lnTo>
                <a:lnTo>
                  <a:pt x="6903343" y="7177389"/>
                </a:lnTo>
                <a:lnTo>
                  <a:pt x="0" y="71773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64DD0F68-6C6E-1D0D-8731-87C6044DC618}"/>
              </a:ext>
            </a:extLst>
          </p:cNvPr>
          <p:cNvSpPr/>
          <p:nvPr/>
        </p:nvSpPr>
        <p:spPr>
          <a:xfrm rot="-1365955">
            <a:off x="10552731" y="3744947"/>
            <a:ext cx="478618" cy="201903"/>
          </a:xfrm>
          <a:custGeom>
            <a:avLst/>
            <a:gdLst/>
            <a:ahLst/>
            <a:cxnLst/>
            <a:rect l="l" t="t" r="r" b="b"/>
            <a:pathLst>
              <a:path w="759786" h="320512">
                <a:moveTo>
                  <a:pt x="0" y="0"/>
                </a:moveTo>
                <a:lnTo>
                  <a:pt x="759786" y="0"/>
                </a:lnTo>
                <a:lnTo>
                  <a:pt x="759786" y="320512"/>
                </a:lnTo>
                <a:lnTo>
                  <a:pt x="0" y="320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944EAE5A-228D-B4BB-1CCF-F467DFC77D73}"/>
              </a:ext>
            </a:extLst>
          </p:cNvPr>
          <p:cNvSpPr/>
          <p:nvPr/>
        </p:nvSpPr>
        <p:spPr>
          <a:xfrm rot="3422517">
            <a:off x="9843709" y="3598076"/>
            <a:ext cx="781248" cy="1441902"/>
          </a:xfrm>
          <a:custGeom>
            <a:avLst/>
            <a:gdLst/>
            <a:ahLst/>
            <a:cxnLst/>
            <a:rect l="l" t="t" r="r" b="b"/>
            <a:pathLst>
              <a:path w="1240198" h="2288957">
                <a:moveTo>
                  <a:pt x="0" y="0"/>
                </a:moveTo>
                <a:lnTo>
                  <a:pt x="1240198" y="0"/>
                </a:lnTo>
                <a:lnTo>
                  <a:pt x="1240198" y="2288957"/>
                </a:lnTo>
                <a:lnTo>
                  <a:pt x="0" y="22889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5711B9C0-A9AD-288B-2BF2-D1D764FC5C4D}"/>
              </a:ext>
            </a:extLst>
          </p:cNvPr>
          <p:cNvSpPr txBox="1"/>
          <p:nvPr/>
        </p:nvSpPr>
        <p:spPr>
          <a:xfrm>
            <a:off x="851851" y="2097756"/>
            <a:ext cx="5170489" cy="485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LUYỆN ĐỌC THÀNH TIẾNG</a:t>
            </a:r>
          </a:p>
        </p:txBody>
      </p:sp>
      <p:sp>
        <p:nvSpPr>
          <p:cNvPr id="17" name="Document 16">
            <a:extLst>
              <a:ext uri="{FF2B5EF4-FFF2-40B4-BE49-F238E27FC236}">
                <a16:creationId xmlns:a16="http://schemas.microsoft.com/office/drawing/2014/main" id="{1E561E3F-FC2E-73EA-9645-04DF8D0813E7}"/>
              </a:ext>
            </a:extLst>
          </p:cNvPr>
          <p:cNvSpPr/>
          <p:nvPr/>
        </p:nvSpPr>
        <p:spPr>
          <a:xfrm>
            <a:off x="1065554" y="2851525"/>
            <a:ext cx="4743084" cy="2674537"/>
          </a:xfrm>
          <a:prstGeom prst="flowChartDocumen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>
              <a:latin typeface="UTM Avo" panose="02040603050506020204" pitchFamily="18"/>
            </a:endParaRP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23ADC888-9545-8DA1-0386-50396C867127}"/>
              </a:ext>
            </a:extLst>
          </p:cNvPr>
          <p:cNvSpPr txBox="1"/>
          <p:nvPr/>
        </p:nvSpPr>
        <p:spPr>
          <a:xfrm>
            <a:off x="1314766" y="2985914"/>
            <a:ext cx="4206911" cy="2137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hãy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luyện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nhóm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lớp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183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32A596-1C21-D28B-8065-42CB59C33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0">
            <a:extLst>
              <a:ext uri="{FF2B5EF4-FFF2-40B4-BE49-F238E27FC236}">
                <a16:creationId xmlns:a16="http://schemas.microsoft.com/office/drawing/2014/main" id="{1E3E7182-29BC-6D11-A22C-70EF60EDEF33}"/>
              </a:ext>
            </a:extLst>
          </p:cNvPr>
          <p:cNvSpPr txBox="1"/>
          <p:nvPr/>
        </p:nvSpPr>
        <p:spPr>
          <a:xfrm>
            <a:off x="1897862" y="1600040"/>
            <a:ext cx="8885144" cy="589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54"/>
              </a:lnSpc>
              <a:spcBef>
                <a:spcPct val="0"/>
              </a:spcBef>
            </a:pPr>
            <a:r>
              <a:rPr lang="en-US" sz="2400" b="1" dirty="0" err="1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 chia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 3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đoạn</a:t>
            </a:r>
            <a:endParaRPr lang="en-US" sz="2400" b="1" dirty="0">
              <a:solidFill>
                <a:schemeClr val="tx1"/>
              </a:solidFill>
              <a:latin typeface="+mn-lt"/>
              <a:ea typeface="Bobby Jones"/>
              <a:cs typeface="Arial" panose="020B0604020202020204" pitchFamily="34" charset="0"/>
              <a:sym typeface="Bobby Jone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EAF12A-3CD1-B9F9-2A2D-A35525C5169E}"/>
              </a:ext>
            </a:extLst>
          </p:cNvPr>
          <p:cNvCxnSpPr>
            <a:cxnSpLocks/>
          </p:cNvCxnSpPr>
          <p:nvPr/>
        </p:nvCxnSpPr>
        <p:spPr>
          <a:xfrm>
            <a:off x="6340434" y="2332379"/>
            <a:ext cx="0" cy="42793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79E2DC-86E2-BAC3-398F-4D8BFE40E889}"/>
              </a:ext>
            </a:extLst>
          </p:cNvPr>
          <p:cNvCxnSpPr>
            <a:cxnSpLocks/>
          </p:cNvCxnSpPr>
          <p:nvPr/>
        </p:nvCxnSpPr>
        <p:spPr>
          <a:xfrm>
            <a:off x="1818900" y="2760317"/>
            <a:ext cx="871539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0F6DC1-4C62-6231-F0A0-76CE71A24A8B}"/>
              </a:ext>
            </a:extLst>
          </p:cNvPr>
          <p:cNvCxnSpPr/>
          <p:nvPr/>
        </p:nvCxnSpPr>
        <p:spPr>
          <a:xfrm>
            <a:off x="1818900" y="2736909"/>
            <a:ext cx="0" cy="8463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Alternate Process 16">
            <a:extLst>
              <a:ext uri="{FF2B5EF4-FFF2-40B4-BE49-F238E27FC236}">
                <a16:creationId xmlns:a16="http://schemas.microsoft.com/office/drawing/2014/main" id="{C7A8089D-2AA1-4F3D-6416-4A7CAFE75C1D}"/>
              </a:ext>
            </a:extLst>
          </p:cNvPr>
          <p:cNvSpPr/>
          <p:nvPr/>
        </p:nvSpPr>
        <p:spPr>
          <a:xfrm>
            <a:off x="799598" y="3624341"/>
            <a:ext cx="3819231" cy="1488040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6706FB5-318F-D900-59D3-D3FAE9B494CA}"/>
              </a:ext>
            </a:extLst>
          </p:cNvPr>
          <p:cNvCxnSpPr/>
          <p:nvPr/>
        </p:nvCxnSpPr>
        <p:spPr>
          <a:xfrm>
            <a:off x="6340434" y="2760317"/>
            <a:ext cx="0" cy="27360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D7CC17-6514-BB05-4569-61363A7AD103}"/>
              </a:ext>
            </a:extLst>
          </p:cNvPr>
          <p:cNvCxnSpPr/>
          <p:nvPr/>
        </p:nvCxnSpPr>
        <p:spPr>
          <a:xfrm>
            <a:off x="10534295" y="2760317"/>
            <a:ext cx="0" cy="8640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25">
            <a:extLst>
              <a:ext uri="{FF2B5EF4-FFF2-40B4-BE49-F238E27FC236}">
                <a16:creationId xmlns:a16="http://schemas.microsoft.com/office/drawing/2014/main" id="{16092396-0207-7970-82BF-81101C63C15D}"/>
              </a:ext>
            </a:extLst>
          </p:cNvPr>
          <p:cNvSpPr txBox="1"/>
          <p:nvPr/>
        </p:nvSpPr>
        <p:spPr>
          <a:xfrm>
            <a:off x="878784" y="3777855"/>
            <a:ext cx="3819227" cy="1029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 1. 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”</a:t>
            </a:r>
          </a:p>
        </p:txBody>
      </p:sp>
      <p:sp>
        <p:nvSpPr>
          <p:cNvPr id="21" name="Alternate Process 20">
            <a:extLst>
              <a:ext uri="{FF2B5EF4-FFF2-40B4-BE49-F238E27FC236}">
                <a16:creationId xmlns:a16="http://schemas.microsoft.com/office/drawing/2014/main" id="{1A87E7CD-44EC-1FFF-F6B9-70DB79DED1A5}"/>
              </a:ext>
            </a:extLst>
          </p:cNvPr>
          <p:cNvSpPr/>
          <p:nvPr/>
        </p:nvSpPr>
        <p:spPr>
          <a:xfrm>
            <a:off x="2212505" y="5509315"/>
            <a:ext cx="7928183" cy="1020567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5E94C477-3732-FEAC-7007-C5F6EA96BF4D}"/>
              </a:ext>
            </a:extLst>
          </p:cNvPr>
          <p:cNvSpPr txBox="1"/>
          <p:nvPr/>
        </p:nvSpPr>
        <p:spPr>
          <a:xfrm>
            <a:off x="2944733" y="5761197"/>
            <a:ext cx="6791402" cy="475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 2. </a:t>
            </a:r>
            <a:r>
              <a:rPr lang="en-US" sz="2400" dirty="0" err="1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>
                <a:latin typeface="+mn-lt"/>
                <a:ea typeface="Sniglet"/>
                <a:cs typeface="Arial" panose="020B0604020202020204" pitchFamily="34" charset="0"/>
                <a:sym typeface="Sniglet"/>
              </a:rPr>
              <a:t>“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lẽ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bắt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đầu</a:t>
            </a:r>
            <a:r>
              <a:rPr lang="en-US" sz="2400" dirty="0">
                <a:latin typeface="+mn-lt"/>
                <a:ea typeface="Sniglet"/>
                <a:cs typeface="Arial" panose="020B0604020202020204" pitchFamily="34" charset="0"/>
                <a:sym typeface="Sniglet"/>
              </a:rPr>
              <a:t>” </a:t>
            </a:r>
            <a:r>
              <a:rPr lang="en-US" sz="2400" dirty="0" err="1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“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lạ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lùng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”</a:t>
            </a:r>
          </a:p>
        </p:txBody>
      </p:sp>
      <p:sp>
        <p:nvSpPr>
          <p:cNvPr id="23" name="Alternate Process 22">
            <a:extLst>
              <a:ext uri="{FF2B5EF4-FFF2-40B4-BE49-F238E27FC236}">
                <a16:creationId xmlns:a16="http://schemas.microsoft.com/office/drawing/2014/main" id="{CC39399D-2134-453C-73F0-063624E87B5E}"/>
              </a:ext>
            </a:extLst>
          </p:cNvPr>
          <p:cNvSpPr/>
          <p:nvPr/>
        </p:nvSpPr>
        <p:spPr>
          <a:xfrm>
            <a:off x="8404490" y="3667536"/>
            <a:ext cx="2897797" cy="1488040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F8CD4A8A-60CB-BEE4-6892-93AEEF72100F}"/>
              </a:ext>
            </a:extLst>
          </p:cNvPr>
          <p:cNvSpPr txBox="1"/>
          <p:nvPr/>
        </p:nvSpPr>
        <p:spPr>
          <a:xfrm>
            <a:off x="8905159" y="3874700"/>
            <a:ext cx="2220476" cy="1039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 3. </a:t>
            </a:r>
          </a:p>
          <a:p>
            <a:pPr algn="l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89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 animBg="1"/>
      <p:bldP spid="22" grpId="0"/>
      <p:bldP spid="23" grpId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70F874-F53C-CB1D-C1A3-EE1831700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2E55C770-9121-7095-4CFF-E52E2E17DF68}"/>
              </a:ext>
            </a:extLst>
          </p:cNvPr>
          <p:cNvSpPr/>
          <p:nvPr/>
        </p:nvSpPr>
        <p:spPr>
          <a:xfrm>
            <a:off x="10598831" y="6022403"/>
            <a:ext cx="2244783" cy="2550889"/>
          </a:xfrm>
          <a:custGeom>
            <a:avLst/>
            <a:gdLst/>
            <a:ahLst/>
            <a:cxnLst/>
            <a:rect l="l" t="t" r="r" b="b"/>
            <a:pathLst>
              <a:path w="3563496" h="4049427">
                <a:moveTo>
                  <a:pt x="0" y="0"/>
                </a:moveTo>
                <a:lnTo>
                  <a:pt x="3563496" y="0"/>
                </a:lnTo>
                <a:lnTo>
                  <a:pt x="3563496" y="4049426"/>
                </a:lnTo>
                <a:lnTo>
                  <a:pt x="0" y="4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B994E19F-98B7-1137-9476-DB572D5BB7B2}"/>
              </a:ext>
            </a:extLst>
          </p:cNvPr>
          <p:cNvSpPr/>
          <p:nvPr/>
        </p:nvSpPr>
        <p:spPr>
          <a:xfrm rot="5245273" flipH="1">
            <a:off x="3232676" y="957598"/>
            <a:ext cx="3643495" cy="6210379"/>
          </a:xfrm>
          <a:custGeom>
            <a:avLst/>
            <a:gdLst/>
            <a:ahLst/>
            <a:cxnLst/>
            <a:rect l="l" t="t" r="r" b="b"/>
            <a:pathLst>
              <a:path w="7046127" h="8970763">
                <a:moveTo>
                  <a:pt x="7046127" y="0"/>
                </a:moveTo>
                <a:lnTo>
                  <a:pt x="0" y="0"/>
                </a:lnTo>
                <a:lnTo>
                  <a:pt x="0" y="8970764"/>
                </a:lnTo>
                <a:lnTo>
                  <a:pt x="7046127" y="8970764"/>
                </a:lnTo>
                <a:lnTo>
                  <a:pt x="7046127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9E826876-F5B6-435B-3833-608F4298D305}"/>
              </a:ext>
            </a:extLst>
          </p:cNvPr>
          <p:cNvSpPr/>
          <p:nvPr/>
        </p:nvSpPr>
        <p:spPr>
          <a:xfrm rot="1147435">
            <a:off x="714950" y="4575313"/>
            <a:ext cx="1334961" cy="1719505"/>
          </a:xfrm>
          <a:custGeom>
            <a:avLst/>
            <a:gdLst/>
            <a:ahLst/>
            <a:cxnLst/>
            <a:rect l="l" t="t" r="r" b="b"/>
            <a:pathLst>
              <a:path w="2119193" h="2729640">
                <a:moveTo>
                  <a:pt x="0" y="0"/>
                </a:moveTo>
                <a:lnTo>
                  <a:pt x="2119193" y="0"/>
                </a:lnTo>
                <a:lnTo>
                  <a:pt x="2119193" y="2729640"/>
                </a:lnTo>
                <a:lnTo>
                  <a:pt x="0" y="2729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919FA72B-FCFC-4DAC-D1E4-F0B10C9E89D2}"/>
              </a:ext>
            </a:extLst>
          </p:cNvPr>
          <p:cNvSpPr/>
          <p:nvPr/>
        </p:nvSpPr>
        <p:spPr>
          <a:xfrm rot="348003">
            <a:off x="4332694" y="6277987"/>
            <a:ext cx="2572471" cy="748355"/>
          </a:xfrm>
          <a:custGeom>
            <a:avLst/>
            <a:gdLst/>
            <a:ahLst/>
            <a:cxnLst/>
            <a:rect l="l" t="t" r="r" b="b"/>
            <a:pathLst>
              <a:path w="4083687" h="1187982">
                <a:moveTo>
                  <a:pt x="0" y="0"/>
                </a:moveTo>
                <a:lnTo>
                  <a:pt x="4083687" y="0"/>
                </a:lnTo>
                <a:lnTo>
                  <a:pt x="4083687" y="1187981"/>
                </a:lnTo>
                <a:lnTo>
                  <a:pt x="0" y="1187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9097C66A-91CA-BF7D-8180-2D8D3274D9B5}"/>
              </a:ext>
            </a:extLst>
          </p:cNvPr>
          <p:cNvSpPr txBox="1"/>
          <p:nvPr/>
        </p:nvSpPr>
        <p:spPr>
          <a:xfrm rot="21445608">
            <a:off x="2302290" y="2855839"/>
            <a:ext cx="5428185" cy="1899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tx1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HOẠT ĐỘNG 2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tx1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ĐỌC HIỂU</a:t>
            </a: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58C9D5D2-CAE9-2675-00A5-57C52A1C3965}"/>
              </a:ext>
            </a:extLst>
          </p:cNvPr>
          <p:cNvSpPr/>
          <p:nvPr/>
        </p:nvSpPr>
        <p:spPr>
          <a:xfrm rot="-1423229">
            <a:off x="2700443" y="5938626"/>
            <a:ext cx="340407" cy="313793"/>
          </a:xfrm>
          <a:custGeom>
            <a:avLst/>
            <a:gdLst/>
            <a:ahLst/>
            <a:cxnLst/>
            <a:rect l="l" t="t" r="r" b="b"/>
            <a:pathLst>
              <a:path w="540381" h="498133">
                <a:moveTo>
                  <a:pt x="0" y="0"/>
                </a:moveTo>
                <a:lnTo>
                  <a:pt x="540381" y="0"/>
                </a:lnTo>
                <a:lnTo>
                  <a:pt x="540381" y="498133"/>
                </a:lnTo>
                <a:lnTo>
                  <a:pt x="0" y="4981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23395E9F-3932-5DD7-53CA-433A8607836F}"/>
              </a:ext>
            </a:extLst>
          </p:cNvPr>
          <p:cNvSpPr/>
          <p:nvPr/>
        </p:nvSpPr>
        <p:spPr>
          <a:xfrm rot="3560096">
            <a:off x="7138059" y="5713909"/>
            <a:ext cx="276618" cy="254991"/>
          </a:xfrm>
          <a:custGeom>
            <a:avLst/>
            <a:gdLst/>
            <a:ahLst/>
            <a:cxnLst/>
            <a:rect l="l" t="t" r="r" b="b"/>
            <a:pathLst>
              <a:path w="439120" h="404788">
                <a:moveTo>
                  <a:pt x="0" y="0"/>
                </a:moveTo>
                <a:lnTo>
                  <a:pt x="439120" y="0"/>
                </a:lnTo>
                <a:lnTo>
                  <a:pt x="439120" y="404789"/>
                </a:lnTo>
                <a:lnTo>
                  <a:pt x="0" y="4047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F7105695-968F-DAE3-9449-33B21E3DC133}"/>
              </a:ext>
            </a:extLst>
          </p:cNvPr>
          <p:cNvSpPr/>
          <p:nvPr/>
        </p:nvSpPr>
        <p:spPr>
          <a:xfrm rot="1325993">
            <a:off x="10702092" y="1597053"/>
            <a:ext cx="603251" cy="556087"/>
          </a:xfrm>
          <a:custGeom>
            <a:avLst/>
            <a:gdLst/>
            <a:ahLst/>
            <a:cxnLst/>
            <a:rect l="l" t="t" r="r" b="b"/>
            <a:pathLst>
              <a:path w="957635" h="882765">
                <a:moveTo>
                  <a:pt x="0" y="0"/>
                </a:moveTo>
                <a:lnTo>
                  <a:pt x="957635" y="0"/>
                </a:lnTo>
                <a:lnTo>
                  <a:pt x="957635" y="882765"/>
                </a:lnTo>
                <a:lnTo>
                  <a:pt x="0" y="8827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A8404DCF-9B09-BA79-994A-21F3037ED170}"/>
              </a:ext>
            </a:extLst>
          </p:cNvPr>
          <p:cNvSpPr/>
          <p:nvPr/>
        </p:nvSpPr>
        <p:spPr>
          <a:xfrm rot="1024489">
            <a:off x="9868444" y="1471024"/>
            <a:ext cx="722385" cy="304734"/>
          </a:xfrm>
          <a:custGeom>
            <a:avLst/>
            <a:gdLst/>
            <a:ahLst/>
            <a:cxnLst/>
            <a:rect l="l" t="t" r="r" b="b"/>
            <a:pathLst>
              <a:path w="1146755" h="483752">
                <a:moveTo>
                  <a:pt x="0" y="0"/>
                </a:moveTo>
                <a:lnTo>
                  <a:pt x="1146754" y="0"/>
                </a:lnTo>
                <a:lnTo>
                  <a:pt x="1146754" y="483752"/>
                </a:lnTo>
                <a:lnTo>
                  <a:pt x="0" y="4837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5AC4BB29-7BDF-6832-669B-E74B743D391C}"/>
              </a:ext>
            </a:extLst>
          </p:cNvPr>
          <p:cNvSpPr/>
          <p:nvPr/>
        </p:nvSpPr>
        <p:spPr>
          <a:xfrm>
            <a:off x="7492069" y="2048275"/>
            <a:ext cx="3895720" cy="4029024"/>
          </a:xfrm>
          <a:custGeom>
            <a:avLst/>
            <a:gdLst/>
            <a:ahLst/>
            <a:cxnLst/>
            <a:rect l="l" t="t" r="r" b="b"/>
            <a:pathLst>
              <a:path w="6903343" h="7177389">
                <a:moveTo>
                  <a:pt x="0" y="0"/>
                </a:moveTo>
                <a:lnTo>
                  <a:pt x="6903343" y="0"/>
                </a:lnTo>
                <a:lnTo>
                  <a:pt x="6903343" y="7177389"/>
                </a:lnTo>
                <a:lnTo>
                  <a:pt x="0" y="71773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4929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66D77D-4793-A77D-832F-0110E333F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1">
            <a:extLst>
              <a:ext uri="{FF2B5EF4-FFF2-40B4-BE49-F238E27FC236}">
                <a16:creationId xmlns:a16="http://schemas.microsoft.com/office/drawing/2014/main" id="{EA5F2956-BF49-759F-819A-81960B49490D}"/>
              </a:ext>
            </a:extLst>
          </p:cNvPr>
          <p:cNvSpPr txBox="1"/>
          <p:nvPr/>
        </p:nvSpPr>
        <p:spPr>
          <a:xfrm>
            <a:off x="2457446" y="1186181"/>
            <a:ext cx="7277107" cy="839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77"/>
              </a:lnSpc>
            </a:pPr>
            <a:r>
              <a:rPr lang="en-US" sz="2400" b="1" dirty="0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GIẢI NGHĨA TỪ KHÓ</a:t>
            </a: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FDA3CDE7-F346-F47E-80DB-833DA5A38F1E}"/>
              </a:ext>
            </a:extLst>
          </p:cNvPr>
          <p:cNvSpPr/>
          <p:nvPr/>
        </p:nvSpPr>
        <p:spPr>
          <a:xfrm rot="1325993">
            <a:off x="1167931" y="5491838"/>
            <a:ext cx="276618" cy="254991"/>
          </a:xfrm>
          <a:custGeom>
            <a:avLst/>
            <a:gdLst/>
            <a:ahLst/>
            <a:cxnLst/>
            <a:rect l="l" t="t" r="r" b="b"/>
            <a:pathLst>
              <a:path w="439120" h="404788">
                <a:moveTo>
                  <a:pt x="0" y="0"/>
                </a:moveTo>
                <a:lnTo>
                  <a:pt x="439119" y="0"/>
                </a:lnTo>
                <a:lnTo>
                  <a:pt x="439119" y="404789"/>
                </a:lnTo>
                <a:lnTo>
                  <a:pt x="0" y="4047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7C3CF273-43F7-3CC2-B58D-7DF9CD6EE6CF}"/>
              </a:ext>
            </a:extLst>
          </p:cNvPr>
          <p:cNvSpPr/>
          <p:nvPr/>
        </p:nvSpPr>
        <p:spPr>
          <a:xfrm rot="-646256">
            <a:off x="1106779" y="1075186"/>
            <a:ext cx="469232" cy="197943"/>
          </a:xfrm>
          <a:custGeom>
            <a:avLst/>
            <a:gdLst/>
            <a:ahLst/>
            <a:cxnLst/>
            <a:rect l="l" t="t" r="r" b="b"/>
            <a:pathLst>
              <a:path w="744885" h="314226">
                <a:moveTo>
                  <a:pt x="0" y="0"/>
                </a:moveTo>
                <a:lnTo>
                  <a:pt x="744885" y="0"/>
                </a:lnTo>
                <a:lnTo>
                  <a:pt x="744885" y="314226"/>
                </a:lnTo>
                <a:lnTo>
                  <a:pt x="0" y="314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Alternate Process 13">
            <a:extLst>
              <a:ext uri="{FF2B5EF4-FFF2-40B4-BE49-F238E27FC236}">
                <a16:creationId xmlns:a16="http://schemas.microsoft.com/office/drawing/2014/main" id="{8728D180-AB64-904A-02F2-9913AD75AD1E}"/>
              </a:ext>
            </a:extLst>
          </p:cNvPr>
          <p:cNvSpPr/>
          <p:nvPr/>
        </p:nvSpPr>
        <p:spPr>
          <a:xfrm>
            <a:off x="918481" y="2318691"/>
            <a:ext cx="2639155" cy="1551593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F93A392D-1EB2-3C94-D3B3-2005C04EF2B6}"/>
              </a:ext>
            </a:extLst>
          </p:cNvPr>
          <p:cNvSpPr txBox="1"/>
          <p:nvPr/>
        </p:nvSpPr>
        <p:spPr>
          <a:xfrm>
            <a:off x="1051673" y="2579730"/>
            <a:ext cx="2372769" cy="1029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sương</a:t>
            </a:r>
            <a:r>
              <a:rPr lang="en-US" sz="2400" i="1" dirty="0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sa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sương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xuống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.</a:t>
            </a:r>
          </a:p>
        </p:txBody>
      </p:sp>
      <p:sp>
        <p:nvSpPr>
          <p:cNvPr id="16" name="Alternate Process 15">
            <a:extLst>
              <a:ext uri="{FF2B5EF4-FFF2-40B4-BE49-F238E27FC236}">
                <a16:creationId xmlns:a16="http://schemas.microsoft.com/office/drawing/2014/main" id="{85040DD2-49F9-625B-E167-768C790A230C}"/>
              </a:ext>
            </a:extLst>
          </p:cNvPr>
          <p:cNvSpPr/>
          <p:nvPr/>
        </p:nvSpPr>
        <p:spPr>
          <a:xfrm>
            <a:off x="4495801" y="2229737"/>
            <a:ext cx="6864185" cy="1637664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DE7C6C1C-B1F8-14F3-42AE-8BBA7CF7549B}"/>
              </a:ext>
            </a:extLst>
          </p:cNvPr>
          <p:cNvSpPr txBox="1"/>
          <p:nvPr/>
        </p:nvSpPr>
        <p:spPr>
          <a:xfrm>
            <a:off x="4654877" y="2274940"/>
            <a:ext cx="6546032" cy="1593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lụi</a:t>
            </a:r>
            <a:r>
              <a:rPr lang="en-US" sz="2400" i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cau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1 – 2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xẻ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chắc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chắn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gậy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schemeClr val="tx1"/>
              </a:solidFill>
              <a:latin typeface="+mn-lt"/>
              <a:ea typeface="Bobby Jones"/>
              <a:cs typeface="Arial" panose="020B0604020202020204" pitchFamily="34" charset="0"/>
              <a:sym typeface="Bobby Jone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117CD6-7C80-B678-290E-939AD6FBF8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81" y="4072708"/>
            <a:ext cx="2639155" cy="2495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98DB4B-CCA0-61B0-82EB-D552400C6A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39"/>
          <a:stretch/>
        </p:blipFill>
        <p:spPr>
          <a:xfrm>
            <a:off x="5668293" y="4072708"/>
            <a:ext cx="4653514" cy="2495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851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05367F59-2511-6349-D328-26BF0CF97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6D15B4-6848-6AF6-3289-34636A5D9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1">
            <a:extLst>
              <a:ext uri="{FF2B5EF4-FFF2-40B4-BE49-F238E27FC236}">
                <a16:creationId xmlns:a16="http://schemas.microsoft.com/office/drawing/2014/main" id="{FAE0B095-8B08-EFF2-DE79-5A4FA4384034}"/>
              </a:ext>
            </a:extLst>
          </p:cNvPr>
          <p:cNvSpPr txBox="1"/>
          <p:nvPr/>
        </p:nvSpPr>
        <p:spPr>
          <a:xfrm>
            <a:off x="2457446" y="1315297"/>
            <a:ext cx="7277107" cy="835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77"/>
              </a:lnSpc>
            </a:pPr>
            <a:r>
              <a:rPr lang="en-US" sz="2400" b="1" dirty="0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GIẢI NGHĨA TỪ KHÓ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EE1B0A13-4E86-1525-0753-8CEC918CC29D}"/>
              </a:ext>
            </a:extLst>
          </p:cNvPr>
          <p:cNvSpPr/>
          <p:nvPr/>
        </p:nvSpPr>
        <p:spPr>
          <a:xfrm>
            <a:off x="674838" y="2389759"/>
            <a:ext cx="2535321" cy="1498485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200"/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7A99DB92-099E-4C8E-3B03-71241CA10A64}"/>
              </a:ext>
            </a:extLst>
          </p:cNvPr>
          <p:cNvSpPr/>
          <p:nvPr/>
        </p:nvSpPr>
        <p:spPr>
          <a:xfrm>
            <a:off x="3619855" y="2416465"/>
            <a:ext cx="3202726" cy="147173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200"/>
          </a:p>
        </p:txBody>
      </p:sp>
      <p:sp>
        <p:nvSpPr>
          <p:cNvPr id="13" name="Alternate Process 12">
            <a:extLst>
              <a:ext uri="{FF2B5EF4-FFF2-40B4-BE49-F238E27FC236}">
                <a16:creationId xmlns:a16="http://schemas.microsoft.com/office/drawing/2014/main" id="{FB7FD58D-4A6D-2477-EFF1-BF1DE4F01540}"/>
              </a:ext>
            </a:extLst>
          </p:cNvPr>
          <p:cNvSpPr/>
          <p:nvPr/>
        </p:nvSpPr>
        <p:spPr>
          <a:xfrm>
            <a:off x="7253715" y="2428243"/>
            <a:ext cx="4224114" cy="147173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200"/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28EF384A-04A6-BC15-C02A-EC94D7D7D8D9}"/>
              </a:ext>
            </a:extLst>
          </p:cNvPr>
          <p:cNvSpPr txBox="1"/>
          <p:nvPr/>
        </p:nvSpPr>
        <p:spPr>
          <a:xfrm>
            <a:off x="794648" y="2672134"/>
            <a:ext cx="2295700" cy="94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hồ</a:t>
            </a:r>
            <a:r>
              <a:rPr lang="en-US" sz="2200" i="1" dirty="0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như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hầu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như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gần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như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rPr>
              <a:t>.</a:t>
            </a: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3A406C6C-D27D-882E-8A0E-3CAD16B7C574}"/>
              </a:ext>
            </a:extLst>
          </p:cNvPr>
          <p:cNvSpPr txBox="1"/>
          <p:nvPr/>
        </p:nvSpPr>
        <p:spPr>
          <a:xfrm>
            <a:off x="3833723" y="2654726"/>
            <a:ext cx="2774989" cy="94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hanh</a:t>
            </a:r>
            <a:r>
              <a:rPr lang="en-US" sz="2200" i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hao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(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khô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hơi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lạnh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2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US" sz="2200" dirty="0">
              <a:solidFill>
                <a:schemeClr val="tx1"/>
              </a:solidFill>
              <a:latin typeface="+mn-lt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7D04472B-970A-0CD8-F484-12327A922EDD}"/>
              </a:ext>
            </a:extLst>
          </p:cNvPr>
          <p:cNvSpPr txBox="1"/>
          <p:nvPr/>
        </p:nvSpPr>
        <p:spPr>
          <a:xfrm>
            <a:off x="7374241" y="2423441"/>
            <a:ext cx="3983061" cy="1451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US" sz="2200" i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đá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lăn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đá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xiết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thóc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rụng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khỏi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lúa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200" dirty="0">
              <a:solidFill>
                <a:schemeClr val="tx1"/>
              </a:solidFill>
              <a:latin typeface="+mn-lt"/>
              <a:ea typeface="Sniglet"/>
              <a:cs typeface="Arial" panose="020B0604020202020204" pitchFamily="34" charset="0"/>
              <a:sym typeface="Snigle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307730-24D8-369B-7831-826F700FF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4"/>
          <a:stretch/>
        </p:blipFill>
        <p:spPr>
          <a:xfrm>
            <a:off x="3448250" y="4214191"/>
            <a:ext cx="3497688" cy="2100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EE9B6C-3715-D938-AA98-45A4F24C1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4"/>
          <a:stretch/>
        </p:blipFill>
        <p:spPr>
          <a:xfrm>
            <a:off x="7675182" y="4214191"/>
            <a:ext cx="3381178" cy="2100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790F763A-DF7C-D975-9A89-AA7A6DC788E6}"/>
              </a:ext>
            </a:extLst>
          </p:cNvPr>
          <p:cNvSpPr/>
          <p:nvPr/>
        </p:nvSpPr>
        <p:spPr>
          <a:xfrm>
            <a:off x="551988" y="3970789"/>
            <a:ext cx="2609778" cy="2405572"/>
          </a:xfrm>
          <a:custGeom>
            <a:avLst/>
            <a:gdLst/>
            <a:ahLst/>
            <a:cxnLst/>
            <a:rect l="l" t="t" r="r" b="b"/>
            <a:pathLst>
              <a:path w="7533811" h="7575130">
                <a:moveTo>
                  <a:pt x="0" y="0"/>
                </a:moveTo>
                <a:lnTo>
                  <a:pt x="7533811" y="0"/>
                </a:lnTo>
                <a:lnTo>
                  <a:pt x="7533811" y="7575130"/>
                </a:lnTo>
                <a:lnTo>
                  <a:pt x="0" y="7575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7353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4FC98E-404B-1318-4020-A462E0D76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5B14CFF-8514-E664-EDD8-DAD2A689B094}"/>
              </a:ext>
            </a:extLst>
          </p:cNvPr>
          <p:cNvGrpSpPr/>
          <p:nvPr/>
        </p:nvGrpSpPr>
        <p:grpSpPr>
          <a:xfrm>
            <a:off x="3299407" y="1249598"/>
            <a:ext cx="5593183" cy="858070"/>
            <a:chOff x="3018545" y="410817"/>
            <a:chExt cx="5593183" cy="858070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E5C214A-E2C0-B6D4-60C3-9ACAA92CE4D8}"/>
                </a:ext>
              </a:extLst>
            </p:cNvPr>
            <p:cNvSpPr/>
            <p:nvPr/>
          </p:nvSpPr>
          <p:spPr>
            <a:xfrm rot="5400000">
              <a:off x="5382043" y="-1088340"/>
              <a:ext cx="858070" cy="3856384"/>
            </a:xfrm>
            <a:custGeom>
              <a:avLst/>
              <a:gdLst/>
              <a:ahLst/>
              <a:cxnLst/>
              <a:rect l="l" t="t" r="r" b="b"/>
              <a:pathLst>
                <a:path w="7046127" h="8970763">
                  <a:moveTo>
                    <a:pt x="0" y="0"/>
                  </a:moveTo>
                  <a:lnTo>
                    <a:pt x="7046127" y="0"/>
                  </a:lnTo>
                  <a:lnTo>
                    <a:pt x="7046127" y="8970763"/>
                  </a:lnTo>
                  <a:lnTo>
                    <a:pt x="0" y="8970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77276BF6-16DA-D32E-23C8-6E8A1FA4504A}"/>
                </a:ext>
              </a:extLst>
            </p:cNvPr>
            <p:cNvSpPr txBox="1"/>
            <p:nvPr/>
          </p:nvSpPr>
          <p:spPr>
            <a:xfrm>
              <a:off x="3018545" y="537242"/>
              <a:ext cx="5593183" cy="484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09"/>
                </a:lnSpc>
                <a:spcBef>
                  <a:spcPct val="0"/>
                </a:spcBef>
              </a:pPr>
              <a:r>
                <a:rPr lang="en-US" sz="2200" b="1" dirty="0">
                  <a:solidFill>
                    <a:schemeClr val="tx1"/>
                  </a:solidFill>
                  <a:latin typeface="UTM Avo" panose="02040603050506020204" pitchFamily="18"/>
                  <a:ea typeface="Bobby Jones"/>
                  <a:cs typeface="Arial" panose="020B0604020202020204" pitchFamily="34" charset="0"/>
                  <a:sym typeface="Bobby Jones"/>
                </a:rPr>
                <a:t>HOẠT ĐỘNG NHÓM</a:t>
              </a:r>
            </a:p>
          </p:txBody>
        </p:sp>
      </p:grpSp>
      <p:sp>
        <p:nvSpPr>
          <p:cNvPr id="20" name="TextBox 8">
            <a:extLst>
              <a:ext uri="{FF2B5EF4-FFF2-40B4-BE49-F238E27FC236}">
                <a16:creationId xmlns:a16="http://schemas.microsoft.com/office/drawing/2014/main" id="{6C039245-6D92-DADA-DB43-3D127E091556}"/>
              </a:ext>
            </a:extLst>
          </p:cNvPr>
          <p:cNvSpPr txBox="1"/>
          <p:nvPr/>
        </p:nvSpPr>
        <p:spPr>
          <a:xfrm>
            <a:off x="1644105" y="2067912"/>
            <a:ext cx="8903789" cy="4498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200" b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200" kern="1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200" b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trù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phú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200" kern="1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200" b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miêu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200" kern="1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200" b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làng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200" kern="1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200" b="1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5: 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200" kern="1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16146-C753-02CE-012E-D164C0865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63FC318-1C21-A3F5-22E0-425162967414}"/>
              </a:ext>
            </a:extLst>
          </p:cNvPr>
          <p:cNvGrpSpPr/>
          <p:nvPr/>
        </p:nvGrpSpPr>
        <p:grpSpPr>
          <a:xfrm>
            <a:off x="6795530" y="2556834"/>
            <a:ext cx="3706027" cy="3971806"/>
            <a:chOff x="7018150" y="2967652"/>
            <a:chExt cx="3706027" cy="397180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C6C6026-ECDF-7EEE-8F7F-E89FC227FA38}"/>
                </a:ext>
              </a:extLst>
            </p:cNvPr>
            <p:cNvSpPr/>
            <p:nvPr/>
          </p:nvSpPr>
          <p:spPr>
            <a:xfrm>
              <a:off x="7018150" y="2967652"/>
              <a:ext cx="2987241" cy="3394592"/>
            </a:xfrm>
            <a:custGeom>
              <a:avLst/>
              <a:gdLst/>
              <a:ahLst/>
              <a:cxnLst/>
              <a:rect l="l" t="t" r="r" b="b"/>
              <a:pathLst>
                <a:path w="5777099" h="6564886">
                  <a:moveTo>
                    <a:pt x="0" y="0"/>
                  </a:moveTo>
                  <a:lnTo>
                    <a:pt x="5777100" y="0"/>
                  </a:lnTo>
                  <a:lnTo>
                    <a:pt x="5777100" y="6564886"/>
                  </a:lnTo>
                  <a:lnTo>
                    <a:pt x="0" y="656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4AD7465-13EF-4E32-EC47-446DE61B3B4C}"/>
                </a:ext>
              </a:extLst>
            </p:cNvPr>
            <p:cNvSpPr/>
            <p:nvPr/>
          </p:nvSpPr>
          <p:spPr>
            <a:xfrm>
              <a:off x="8160532" y="3396733"/>
              <a:ext cx="2563645" cy="3542725"/>
            </a:xfrm>
            <a:custGeom>
              <a:avLst/>
              <a:gdLst/>
              <a:ahLst/>
              <a:cxnLst/>
              <a:rect l="l" t="t" r="r" b="b"/>
              <a:pathLst>
                <a:path w="4957897" h="6851365">
                  <a:moveTo>
                    <a:pt x="0" y="0"/>
                  </a:moveTo>
                  <a:lnTo>
                    <a:pt x="4957897" y="0"/>
                  </a:lnTo>
                  <a:lnTo>
                    <a:pt x="4957897" y="6851365"/>
                  </a:lnTo>
                  <a:lnTo>
                    <a:pt x="0" y="6851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183581EF-A264-6A8D-7A68-2D0D11EA8185}"/>
              </a:ext>
            </a:extLst>
          </p:cNvPr>
          <p:cNvSpPr txBox="1"/>
          <p:nvPr/>
        </p:nvSpPr>
        <p:spPr>
          <a:xfrm>
            <a:off x="2080881" y="2556834"/>
            <a:ext cx="4807414" cy="1039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Tả</a:t>
            </a:r>
            <a:r>
              <a:rPr lang="en-US" sz="2400" dirty="0"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cảnh</a:t>
            </a:r>
            <a:r>
              <a:rPr lang="en-US" sz="2400" dirty="0"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làng</a:t>
            </a:r>
            <a:r>
              <a:rPr lang="en-US" sz="2400" dirty="0"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quê</a:t>
            </a:r>
            <a:r>
              <a:rPr lang="en-US" sz="2400" dirty="0"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mùa</a:t>
            </a:r>
            <a:r>
              <a:rPr lang="en-US" sz="2400" dirty="0"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đông</a:t>
            </a:r>
            <a:r>
              <a:rPr lang="en-US" sz="2400" dirty="0"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, </a:t>
            </a:r>
            <a:r>
              <a:rPr lang="en-US" sz="2400" dirty="0" err="1"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giữa</a:t>
            </a:r>
            <a:r>
              <a:rPr lang="en-US" sz="2400" dirty="0"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ngày</a:t>
            </a:r>
            <a:r>
              <a:rPr lang="en-US" sz="2400" dirty="0"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mùa</a:t>
            </a:r>
            <a:r>
              <a:rPr lang="en-US" sz="2400" dirty="0"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CDA820-1441-9325-72E8-0AA11D5982FA}"/>
              </a:ext>
            </a:extLst>
          </p:cNvPr>
          <p:cNvSpPr txBox="1"/>
          <p:nvPr/>
        </p:nvSpPr>
        <p:spPr>
          <a:xfrm>
            <a:off x="1988116" y="1615623"/>
            <a:ext cx="9249828" cy="716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b="1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4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21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24AA57-C255-EFB6-3D50-993BE7540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9">
            <a:extLst>
              <a:ext uri="{FF2B5EF4-FFF2-40B4-BE49-F238E27FC236}">
                <a16:creationId xmlns:a16="http://schemas.microsoft.com/office/drawing/2014/main" id="{27424FC8-8C55-2B30-D23B-53B8B89CCBC6}"/>
              </a:ext>
            </a:extLst>
          </p:cNvPr>
          <p:cNvSpPr txBox="1"/>
          <p:nvPr/>
        </p:nvSpPr>
        <p:spPr>
          <a:xfrm>
            <a:off x="1292357" y="4451041"/>
            <a:ext cx="9532998" cy="1959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9988" indent="-35998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trù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phú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2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9988" indent="-35998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miêu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phú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2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64BDF4-5021-1D17-320A-3C401C651896}"/>
              </a:ext>
            </a:extLst>
          </p:cNvPr>
          <p:cNvSpPr txBox="1"/>
          <p:nvPr/>
        </p:nvSpPr>
        <p:spPr>
          <a:xfrm>
            <a:off x="1321473" y="1711374"/>
            <a:ext cx="5066400" cy="2051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200" b="1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trù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phú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2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464A4D-79D0-A9D5-A101-86C92C1E4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57" y="1865455"/>
            <a:ext cx="4079998" cy="246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04FD95-A222-8674-073F-0D748C4AC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14042289-CC00-E8F7-8E69-1A00D6CBBCAC}"/>
              </a:ext>
            </a:extLst>
          </p:cNvPr>
          <p:cNvSpPr txBox="1"/>
          <p:nvPr/>
        </p:nvSpPr>
        <p:spPr>
          <a:xfrm>
            <a:off x="1121566" y="4859247"/>
            <a:ext cx="9948868" cy="955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7990" indent="-28799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chấm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phá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lụi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ớt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nhấn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tràn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ngập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2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BE594B3-BC3F-B07C-81BC-BE236FA8AD4B}"/>
              </a:ext>
            </a:extLst>
          </p:cNvPr>
          <p:cNvSpPr/>
          <p:nvPr/>
        </p:nvSpPr>
        <p:spPr>
          <a:xfrm>
            <a:off x="1121566" y="1845389"/>
            <a:ext cx="4724420" cy="12762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xuộm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lúa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chín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BE75ED6-4969-8851-13B7-0A1408D10595}"/>
              </a:ext>
            </a:extLst>
          </p:cNvPr>
          <p:cNvSpPr/>
          <p:nvPr/>
        </p:nvSpPr>
        <p:spPr>
          <a:xfrm>
            <a:off x="1121566" y="3381078"/>
            <a:ext cx="4724421" cy="12910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xọng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bụi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mía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ngọt</a:t>
            </a:r>
            <a:r>
              <a:rPr lang="en-VN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2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0D52DD0-550F-F321-9E63-4644DC04AC87}"/>
              </a:ext>
            </a:extLst>
          </p:cNvPr>
          <p:cNvSpPr/>
          <p:nvPr/>
        </p:nvSpPr>
        <p:spPr>
          <a:xfrm>
            <a:off x="6350376" y="1829504"/>
            <a:ext cx="4724422" cy="13080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giòn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rơm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thóc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E8697D7-8FEA-E2A6-5ECD-A76FEACD91F8}"/>
              </a:ext>
            </a:extLst>
          </p:cNvPr>
          <p:cNvSpPr/>
          <p:nvPr/>
        </p:nvSpPr>
        <p:spPr>
          <a:xfrm>
            <a:off x="6350376" y="3364064"/>
            <a:ext cx="4724422" cy="12910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mượt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gà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con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chó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ấm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no.</a:t>
            </a:r>
            <a:r>
              <a:rPr lang="en-VN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24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E4977C-8228-BB8F-20B6-CAA956BD4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0B96294-9910-373D-D0E0-23A265705E79}"/>
              </a:ext>
            </a:extLst>
          </p:cNvPr>
          <p:cNvSpPr/>
          <p:nvPr/>
        </p:nvSpPr>
        <p:spPr>
          <a:xfrm>
            <a:off x="2032664" y="2116803"/>
            <a:ext cx="2456169" cy="9401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Rút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đ</a:t>
            </a:r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oạn 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229F61A-80B1-D818-3C25-E1C97883FD33}"/>
              </a:ext>
            </a:extLst>
          </p:cNvPr>
          <p:cNvSpPr/>
          <p:nvPr/>
        </p:nvSpPr>
        <p:spPr>
          <a:xfrm>
            <a:off x="1116814" y="3562164"/>
            <a:ext cx="4287868" cy="22321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Quang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trùm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C4BD9C-367A-11C6-84B6-B9BD55C3326F}"/>
              </a:ext>
            </a:extLst>
          </p:cNvPr>
          <p:cNvCxnSpPr>
            <a:cxnSpLocks/>
          </p:cNvCxnSpPr>
          <p:nvPr/>
        </p:nvCxnSpPr>
        <p:spPr>
          <a:xfrm>
            <a:off x="3260749" y="3050948"/>
            <a:ext cx="0" cy="51121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4D23BED-4425-3BA3-75E2-158E7C14E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12725"/>
            <a:ext cx="4960792" cy="3307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93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140176-6B80-5493-4CEA-BD611DFCA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AF63427-E26E-9228-863C-67702C172E41}"/>
              </a:ext>
            </a:extLst>
          </p:cNvPr>
          <p:cNvSpPr/>
          <p:nvPr/>
        </p:nvSpPr>
        <p:spPr>
          <a:xfrm>
            <a:off x="1479430" y="3007276"/>
            <a:ext cx="6047804" cy="9316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héo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tàn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hanh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hao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2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2914B40-72F6-8001-5E9B-42BC870BA5D1}"/>
              </a:ext>
            </a:extLst>
          </p:cNvPr>
          <p:cNvSpPr/>
          <p:nvPr/>
        </p:nvSpPr>
        <p:spPr>
          <a:xfrm>
            <a:off x="1479430" y="4067880"/>
            <a:ext cx="6047804" cy="1038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Hơi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thở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thơm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thơm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nhè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nhẹ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2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94DBAE6-F250-BFF7-C677-5A9ECCC0EF82}"/>
              </a:ext>
            </a:extLst>
          </p:cNvPr>
          <p:cNvSpPr/>
          <p:nvPr/>
        </p:nvSpPr>
        <p:spPr>
          <a:xfrm>
            <a:off x="1479430" y="5250921"/>
            <a:ext cx="6047804" cy="879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nắng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2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FD08C1-B7E7-3CAF-9B43-B1B9B789B1AD}"/>
              </a:ext>
            </a:extLst>
          </p:cNvPr>
          <p:cNvSpPr txBox="1"/>
          <p:nvPr/>
        </p:nvSpPr>
        <p:spPr>
          <a:xfrm>
            <a:off x="1479430" y="1788482"/>
            <a:ext cx="6177122" cy="1074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200" b="1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miêu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2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Mùa gặt ở Hà Nam - Báo Quảng Ninh điện tử">
            <a:extLst>
              <a:ext uri="{FF2B5EF4-FFF2-40B4-BE49-F238E27FC236}">
                <a16:creationId xmlns:a16="http://schemas.microsoft.com/office/drawing/2014/main" id="{82DE2619-A98E-258B-8469-D77E56DA1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60" y="1987826"/>
            <a:ext cx="2769704" cy="415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92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A94F25-AA13-5813-D924-8CA47F096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2FB70B9-CB0C-906C-B296-0B61CBC0BB9F}"/>
              </a:ext>
            </a:extLst>
          </p:cNvPr>
          <p:cNvSpPr/>
          <p:nvPr/>
        </p:nvSpPr>
        <p:spPr>
          <a:xfrm>
            <a:off x="802534" y="2193041"/>
            <a:ext cx="1968053" cy="9643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Con người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F915290-7D04-6E21-8F6A-731441AE09BF}"/>
              </a:ext>
            </a:extLst>
          </p:cNvPr>
          <p:cNvSpPr/>
          <p:nvPr/>
        </p:nvSpPr>
        <p:spPr>
          <a:xfrm>
            <a:off x="4694927" y="1283131"/>
            <a:ext cx="6764853" cy="7581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ai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2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090E70B-F6BC-D97B-FAD8-1AB1E0FAC906}"/>
              </a:ext>
            </a:extLst>
          </p:cNvPr>
          <p:cNvSpPr/>
          <p:nvPr/>
        </p:nvSpPr>
        <p:spPr>
          <a:xfrm>
            <a:off x="4694927" y="2296141"/>
            <a:ext cx="6764853" cy="7581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Mải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miết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gặt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đá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rạ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chia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thóc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2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E16BC23-1256-3111-2FF7-DBEB89544B04}"/>
              </a:ext>
            </a:extLst>
          </p:cNvPr>
          <p:cNvSpPr/>
          <p:nvPr/>
        </p:nvSpPr>
        <p:spPr>
          <a:xfrm>
            <a:off x="4694927" y="3286339"/>
            <a:ext cx="6764853" cy="1276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buông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bát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đũa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dậy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en-VN" sz="22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D6B235-E582-2529-15A4-ABC8268638C4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2770588" y="1662203"/>
            <a:ext cx="1924340" cy="10130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A3A319A-B036-BE2C-20A5-2B9173BB476C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2770588" y="2675214"/>
            <a:ext cx="19243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AF1FAF-2576-C9D1-5977-425CE72D0C04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>
            <a:off x="2770588" y="2675214"/>
            <a:ext cx="1924340" cy="12494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D0CB813F-45AC-1BAD-4F3C-AAA056865B04}"/>
              </a:ext>
            </a:extLst>
          </p:cNvPr>
          <p:cNvSpPr/>
          <p:nvPr/>
        </p:nvSpPr>
        <p:spPr>
          <a:xfrm>
            <a:off x="1785686" y="4816724"/>
            <a:ext cx="9796837" cy="1836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miêu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thuận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gặt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Con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chăm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mải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miết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say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mê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lao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tràn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đầy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2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6" name="Down Arrow 22">
            <a:extLst>
              <a:ext uri="{FF2B5EF4-FFF2-40B4-BE49-F238E27FC236}">
                <a16:creationId xmlns:a16="http://schemas.microsoft.com/office/drawing/2014/main" id="{BFE05A25-320E-9D64-40D3-50EEFFB4C4E5}"/>
              </a:ext>
            </a:extLst>
          </p:cNvPr>
          <p:cNvSpPr/>
          <p:nvPr/>
        </p:nvSpPr>
        <p:spPr>
          <a:xfrm rot="16200000">
            <a:off x="699559" y="5342316"/>
            <a:ext cx="648641" cy="8034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2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09743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E0624D-179D-0545-FA78-77B761816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547348D-FFFF-E30F-2CC2-3600312D2E61}"/>
              </a:ext>
            </a:extLst>
          </p:cNvPr>
          <p:cNvSpPr/>
          <p:nvPr/>
        </p:nvSpPr>
        <p:spPr>
          <a:xfrm>
            <a:off x="924012" y="1952627"/>
            <a:ext cx="1692288" cy="11883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Rút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đ</a:t>
            </a:r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oạn 2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1FF0AD4-18AE-2FD4-EBFE-5656574F6259}"/>
              </a:ext>
            </a:extLst>
          </p:cNvPr>
          <p:cNvSpPr/>
          <p:nvPr/>
        </p:nvSpPr>
        <p:spPr>
          <a:xfrm>
            <a:off x="3589035" y="1710265"/>
            <a:ext cx="7723930" cy="16730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vi-VN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400" kern="1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588841-9F18-087A-F8B3-4B6C1C1DC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32" y="3580679"/>
            <a:ext cx="4498736" cy="2952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23A19F82-B48E-BFF2-CBD4-319CCAAAEABA}"/>
              </a:ext>
            </a:extLst>
          </p:cNvPr>
          <p:cNvSpPr/>
          <p:nvPr/>
        </p:nvSpPr>
        <p:spPr>
          <a:xfrm>
            <a:off x="2616300" y="2230740"/>
            <a:ext cx="972735" cy="632122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5699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B118DF-195C-3CEF-026E-69060D442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Arrow 17">
            <a:extLst>
              <a:ext uri="{FF2B5EF4-FFF2-40B4-BE49-F238E27FC236}">
                <a16:creationId xmlns:a16="http://schemas.microsoft.com/office/drawing/2014/main" id="{057FFF3B-1B26-10CA-42AD-6FAE4F875430}"/>
              </a:ext>
            </a:extLst>
          </p:cNvPr>
          <p:cNvSpPr/>
          <p:nvPr/>
        </p:nvSpPr>
        <p:spPr>
          <a:xfrm>
            <a:off x="394355" y="3327318"/>
            <a:ext cx="569931" cy="4579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>
              <a:latin typeface="UTM Avo" panose="02040603050506020204" pitchFamily="18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85C9D0E5-F17E-FE9A-1CBC-D777B4D77D44}"/>
              </a:ext>
            </a:extLst>
          </p:cNvPr>
          <p:cNvSpPr/>
          <p:nvPr/>
        </p:nvSpPr>
        <p:spPr>
          <a:xfrm>
            <a:off x="394355" y="5204424"/>
            <a:ext cx="569931" cy="4579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>
              <a:latin typeface="UTM Avo" panose="02040603050506020204" pitchFamily="18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353B9A4-3A56-52A6-F0B5-3A1C15F2073E}"/>
              </a:ext>
            </a:extLst>
          </p:cNvPr>
          <p:cNvSpPr/>
          <p:nvPr/>
        </p:nvSpPr>
        <p:spPr>
          <a:xfrm>
            <a:off x="1348297" y="2835964"/>
            <a:ext cx="10287911" cy="144064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nồng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Hoài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FAD4266-DC6C-1AF6-7ECF-C1013320C26F}"/>
              </a:ext>
            </a:extLst>
          </p:cNvPr>
          <p:cNvSpPr/>
          <p:nvPr/>
        </p:nvSpPr>
        <p:spPr>
          <a:xfrm>
            <a:off x="1348296" y="4494217"/>
            <a:ext cx="10287911" cy="20395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tha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mạc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nao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kern="1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F57B52-FDC4-A70E-053D-27521C2F4331}"/>
              </a:ext>
            </a:extLst>
          </p:cNvPr>
          <p:cNvSpPr txBox="1"/>
          <p:nvPr/>
        </p:nvSpPr>
        <p:spPr>
          <a:xfrm>
            <a:off x="1561331" y="1536262"/>
            <a:ext cx="9069338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làng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4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6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EF84CE-EA79-2400-5DFF-33E50583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1">
            <a:extLst>
              <a:ext uri="{FF2B5EF4-FFF2-40B4-BE49-F238E27FC236}">
                <a16:creationId xmlns:a16="http://schemas.microsoft.com/office/drawing/2014/main" id="{49112A09-0073-8E8D-7BD4-64FE6F002168}"/>
              </a:ext>
            </a:extLst>
          </p:cNvPr>
          <p:cNvSpPr txBox="1"/>
          <p:nvPr/>
        </p:nvSpPr>
        <p:spPr>
          <a:xfrm>
            <a:off x="1073696" y="1561782"/>
            <a:ext cx="10044608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TRÒ CHƠI: TÌM ĐỊA CHỈ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777057-85A8-EC70-562B-2EEDA4569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73" y="2196862"/>
            <a:ext cx="2992928" cy="1995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86EDBA-09BF-0982-330A-ABCA06F18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29" y="2228184"/>
            <a:ext cx="3494599" cy="1995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82F2D7-EC32-469A-7C2D-E0CF9B78F9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253" y="2203481"/>
            <a:ext cx="3274617" cy="205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C2E967-D183-619D-FD73-B11123DB07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7" y="4498715"/>
            <a:ext cx="3053772" cy="2100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CA37FE-2D27-A3CC-AC00-94FCD4317E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29" y="4469724"/>
            <a:ext cx="3494599" cy="2129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442BBF-AD08-ABA2-F284-0FE70136EC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133" y="4469307"/>
            <a:ext cx="3269152" cy="212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F17427-506C-CEF6-D888-BC118ACBD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6A2BDF2-9EDD-F232-0473-E1F8863BDF7D}"/>
              </a:ext>
            </a:extLst>
          </p:cNvPr>
          <p:cNvSpPr/>
          <p:nvPr/>
        </p:nvSpPr>
        <p:spPr>
          <a:xfrm>
            <a:off x="7832297" y="1948069"/>
            <a:ext cx="2706467" cy="9377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Rút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</a:t>
            </a:r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oạn 3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C459C7B-7CD1-AF1B-8ECC-2A6CCA293FD2}"/>
              </a:ext>
            </a:extLst>
          </p:cNvPr>
          <p:cNvSpPr/>
          <p:nvPr/>
        </p:nvSpPr>
        <p:spPr>
          <a:xfrm>
            <a:off x="7373724" y="3309337"/>
            <a:ext cx="3771195" cy="25878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4B7C2E-4840-EFCB-13C8-D2E49A140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7"/>
          <a:stretch/>
        </p:blipFill>
        <p:spPr>
          <a:xfrm>
            <a:off x="1069164" y="2146852"/>
            <a:ext cx="5627943" cy="3601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AD1A6C-29DA-9D43-1A05-255F005E8BD4}"/>
              </a:ext>
            </a:extLst>
          </p:cNvPr>
          <p:cNvCxnSpPr>
            <a:cxnSpLocks/>
          </p:cNvCxnSpPr>
          <p:nvPr/>
        </p:nvCxnSpPr>
        <p:spPr>
          <a:xfrm>
            <a:off x="9185531" y="2874131"/>
            <a:ext cx="0" cy="43520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04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801572-DEEA-D257-5855-4989F359B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9">
            <a:extLst>
              <a:ext uri="{FF2B5EF4-FFF2-40B4-BE49-F238E27FC236}">
                <a16:creationId xmlns:a16="http://schemas.microsoft.com/office/drawing/2014/main" id="{27EEEB39-E3FD-7EFB-D74A-1511F3F821C1}"/>
              </a:ext>
            </a:extLst>
          </p:cNvPr>
          <p:cNvSpPr txBox="1"/>
          <p:nvPr/>
        </p:nvSpPr>
        <p:spPr>
          <a:xfrm>
            <a:off x="435880" y="2885041"/>
            <a:ext cx="6163702" cy="2467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9988" indent="-359988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mỉ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59988" indent="-359988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Phối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59988" indent="-359988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miêu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59988" indent="-359988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VN" sz="22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solidFill>
                <a:srgbClr val="000000"/>
              </a:solidFill>
              <a:latin typeface="UTM Avo" panose="02040603050506020204" pitchFamily="18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1F23C-B85C-8D98-E876-03377A6CDAEC}"/>
              </a:ext>
            </a:extLst>
          </p:cNvPr>
          <p:cNvSpPr txBox="1"/>
          <p:nvPr/>
        </p:nvSpPr>
        <p:spPr>
          <a:xfrm>
            <a:off x="435880" y="1725470"/>
            <a:ext cx="6364258" cy="1036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200" b="1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5: 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2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2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Soạn bài Quang cảnh làng mạc ngày mùa trang 10 - Tin Tức Giáo Dục Học Tập  Tiny">
            <a:extLst>
              <a:ext uri="{FF2B5EF4-FFF2-40B4-BE49-F238E27FC236}">
                <a16:creationId xmlns:a16="http://schemas.microsoft.com/office/drawing/2014/main" id="{39E53001-7E6B-2DDF-362D-67B2BF312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652" y="1919095"/>
            <a:ext cx="4793468" cy="343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20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376C55-DA11-3B11-512B-BD689469C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">
            <a:extLst>
              <a:ext uri="{FF2B5EF4-FFF2-40B4-BE49-F238E27FC236}">
                <a16:creationId xmlns:a16="http://schemas.microsoft.com/office/drawing/2014/main" id="{4935FA1D-BAC8-0D04-4131-D85009017C0C}"/>
              </a:ext>
            </a:extLst>
          </p:cNvPr>
          <p:cNvSpPr/>
          <p:nvPr/>
        </p:nvSpPr>
        <p:spPr>
          <a:xfrm>
            <a:off x="10598831" y="6022403"/>
            <a:ext cx="2244783" cy="2550889"/>
          </a:xfrm>
          <a:custGeom>
            <a:avLst/>
            <a:gdLst/>
            <a:ahLst/>
            <a:cxnLst/>
            <a:rect l="l" t="t" r="r" b="b"/>
            <a:pathLst>
              <a:path w="3563496" h="4049427">
                <a:moveTo>
                  <a:pt x="0" y="0"/>
                </a:moveTo>
                <a:lnTo>
                  <a:pt x="3563496" y="0"/>
                </a:lnTo>
                <a:lnTo>
                  <a:pt x="3563496" y="4049426"/>
                </a:lnTo>
                <a:lnTo>
                  <a:pt x="0" y="4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CE773C1B-80DC-3665-360B-3EA256593520}"/>
              </a:ext>
            </a:extLst>
          </p:cNvPr>
          <p:cNvSpPr/>
          <p:nvPr/>
        </p:nvSpPr>
        <p:spPr>
          <a:xfrm rot="5245273" flipH="1">
            <a:off x="3232676" y="957598"/>
            <a:ext cx="3643495" cy="6210379"/>
          </a:xfrm>
          <a:custGeom>
            <a:avLst/>
            <a:gdLst/>
            <a:ahLst/>
            <a:cxnLst/>
            <a:rect l="l" t="t" r="r" b="b"/>
            <a:pathLst>
              <a:path w="7046127" h="8970763">
                <a:moveTo>
                  <a:pt x="7046127" y="0"/>
                </a:moveTo>
                <a:lnTo>
                  <a:pt x="0" y="0"/>
                </a:lnTo>
                <a:lnTo>
                  <a:pt x="0" y="8970764"/>
                </a:lnTo>
                <a:lnTo>
                  <a:pt x="7046127" y="8970764"/>
                </a:lnTo>
                <a:lnTo>
                  <a:pt x="7046127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350AB43B-D2A2-8773-798F-C74316501A99}"/>
              </a:ext>
            </a:extLst>
          </p:cNvPr>
          <p:cNvSpPr/>
          <p:nvPr/>
        </p:nvSpPr>
        <p:spPr>
          <a:xfrm rot="1147435">
            <a:off x="714950" y="4575313"/>
            <a:ext cx="1334961" cy="1719505"/>
          </a:xfrm>
          <a:custGeom>
            <a:avLst/>
            <a:gdLst/>
            <a:ahLst/>
            <a:cxnLst/>
            <a:rect l="l" t="t" r="r" b="b"/>
            <a:pathLst>
              <a:path w="2119193" h="2729640">
                <a:moveTo>
                  <a:pt x="0" y="0"/>
                </a:moveTo>
                <a:lnTo>
                  <a:pt x="2119193" y="0"/>
                </a:lnTo>
                <a:lnTo>
                  <a:pt x="2119193" y="2729640"/>
                </a:lnTo>
                <a:lnTo>
                  <a:pt x="0" y="2729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ECFDADA6-604A-1AE8-4956-7801FFD4D863}"/>
              </a:ext>
            </a:extLst>
          </p:cNvPr>
          <p:cNvSpPr/>
          <p:nvPr/>
        </p:nvSpPr>
        <p:spPr>
          <a:xfrm rot="348003">
            <a:off x="4332694" y="6277987"/>
            <a:ext cx="2572471" cy="748355"/>
          </a:xfrm>
          <a:custGeom>
            <a:avLst/>
            <a:gdLst/>
            <a:ahLst/>
            <a:cxnLst/>
            <a:rect l="l" t="t" r="r" b="b"/>
            <a:pathLst>
              <a:path w="4083687" h="1187982">
                <a:moveTo>
                  <a:pt x="0" y="0"/>
                </a:moveTo>
                <a:lnTo>
                  <a:pt x="4083687" y="0"/>
                </a:lnTo>
                <a:lnTo>
                  <a:pt x="4083687" y="1187981"/>
                </a:lnTo>
                <a:lnTo>
                  <a:pt x="0" y="1187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4126DDE1-D5FC-9751-562B-9B217AFBAB94}"/>
              </a:ext>
            </a:extLst>
          </p:cNvPr>
          <p:cNvSpPr txBox="1"/>
          <p:nvPr/>
        </p:nvSpPr>
        <p:spPr>
          <a:xfrm rot="21445608">
            <a:off x="2302290" y="2839007"/>
            <a:ext cx="5428185" cy="1933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tx1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HOẠT ĐỘNG 3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tx1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ĐỌC NÂNG CAO</a:t>
            </a: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A533A7B7-46D0-3CDA-D440-0BCAC73F2C14}"/>
              </a:ext>
            </a:extLst>
          </p:cNvPr>
          <p:cNvSpPr/>
          <p:nvPr/>
        </p:nvSpPr>
        <p:spPr>
          <a:xfrm rot="-1423229">
            <a:off x="2700443" y="5938626"/>
            <a:ext cx="340407" cy="313793"/>
          </a:xfrm>
          <a:custGeom>
            <a:avLst/>
            <a:gdLst/>
            <a:ahLst/>
            <a:cxnLst/>
            <a:rect l="l" t="t" r="r" b="b"/>
            <a:pathLst>
              <a:path w="540381" h="498133">
                <a:moveTo>
                  <a:pt x="0" y="0"/>
                </a:moveTo>
                <a:lnTo>
                  <a:pt x="540381" y="0"/>
                </a:lnTo>
                <a:lnTo>
                  <a:pt x="540381" y="498133"/>
                </a:lnTo>
                <a:lnTo>
                  <a:pt x="0" y="4981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4D446D11-DC58-58C1-FA82-37BD599566D7}"/>
              </a:ext>
            </a:extLst>
          </p:cNvPr>
          <p:cNvSpPr/>
          <p:nvPr/>
        </p:nvSpPr>
        <p:spPr>
          <a:xfrm rot="3560096">
            <a:off x="7138059" y="5713909"/>
            <a:ext cx="276618" cy="254991"/>
          </a:xfrm>
          <a:custGeom>
            <a:avLst/>
            <a:gdLst/>
            <a:ahLst/>
            <a:cxnLst/>
            <a:rect l="l" t="t" r="r" b="b"/>
            <a:pathLst>
              <a:path w="439120" h="404788">
                <a:moveTo>
                  <a:pt x="0" y="0"/>
                </a:moveTo>
                <a:lnTo>
                  <a:pt x="439120" y="0"/>
                </a:lnTo>
                <a:lnTo>
                  <a:pt x="439120" y="404789"/>
                </a:lnTo>
                <a:lnTo>
                  <a:pt x="0" y="4047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0FB20918-5361-0A1A-23CD-311308E77111}"/>
              </a:ext>
            </a:extLst>
          </p:cNvPr>
          <p:cNvSpPr/>
          <p:nvPr/>
        </p:nvSpPr>
        <p:spPr>
          <a:xfrm rot="1325993">
            <a:off x="10702092" y="1597053"/>
            <a:ext cx="603251" cy="556087"/>
          </a:xfrm>
          <a:custGeom>
            <a:avLst/>
            <a:gdLst/>
            <a:ahLst/>
            <a:cxnLst/>
            <a:rect l="l" t="t" r="r" b="b"/>
            <a:pathLst>
              <a:path w="957635" h="882765">
                <a:moveTo>
                  <a:pt x="0" y="0"/>
                </a:moveTo>
                <a:lnTo>
                  <a:pt x="957635" y="0"/>
                </a:lnTo>
                <a:lnTo>
                  <a:pt x="957635" y="882765"/>
                </a:lnTo>
                <a:lnTo>
                  <a:pt x="0" y="8827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07C2F6EB-FB2D-C63D-F903-865CFA16AC67}"/>
              </a:ext>
            </a:extLst>
          </p:cNvPr>
          <p:cNvSpPr/>
          <p:nvPr/>
        </p:nvSpPr>
        <p:spPr>
          <a:xfrm rot="1024489">
            <a:off x="9868444" y="1471024"/>
            <a:ext cx="722385" cy="304734"/>
          </a:xfrm>
          <a:custGeom>
            <a:avLst/>
            <a:gdLst/>
            <a:ahLst/>
            <a:cxnLst/>
            <a:rect l="l" t="t" r="r" b="b"/>
            <a:pathLst>
              <a:path w="1146755" h="483752">
                <a:moveTo>
                  <a:pt x="0" y="0"/>
                </a:moveTo>
                <a:lnTo>
                  <a:pt x="1146754" y="0"/>
                </a:lnTo>
                <a:lnTo>
                  <a:pt x="1146754" y="483752"/>
                </a:lnTo>
                <a:lnTo>
                  <a:pt x="0" y="4837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AE0D3B5-07A7-C3EE-8F62-0A17AE6158CC}"/>
              </a:ext>
            </a:extLst>
          </p:cNvPr>
          <p:cNvSpPr/>
          <p:nvPr/>
        </p:nvSpPr>
        <p:spPr>
          <a:xfrm>
            <a:off x="7165732" y="2102253"/>
            <a:ext cx="4267839" cy="4291245"/>
          </a:xfrm>
          <a:custGeom>
            <a:avLst/>
            <a:gdLst/>
            <a:ahLst/>
            <a:cxnLst/>
            <a:rect l="l" t="t" r="r" b="b"/>
            <a:pathLst>
              <a:path w="7533811" h="7575130">
                <a:moveTo>
                  <a:pt x="0" y="0"/>
                </a:moveTo>
                <a:lnTo>
                  <a:pt x="7533811" y="0"/>
                </a:lnTo>
                <a:lnTo>
                  <a:pt x="7533811" y="7575130"/>
                </a:lnTo>
                <a:lnTo>
                  <a:pt x="0" y="75751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229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647CF-5048-BD7B-2086-4FEC98A1F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0">
            <a:extLst>
              <a:ext uri="{FF2B5EF4-FFF2-40B4-BE49-F238E27FC236}">
                <a16:creationId xmlns:a16="http://schemas.microsoft.com/office/drawing/2014/main" id="{872CEE6A-E54C-9BDA-3ECB-71BF8E220274}"/>
              </a:ext>
            </a:extLst>
          </p:cNvPr>
          <p:cNvSpPr txBox="1"/>
          <p:nvPr/>
        </p:nvSpPr>
        <p:spPr>
          <a:xfrm>
            <a:off x="536618" y="1937325"/>
            <a:ext cx="6405302" cy="48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HOẠT ĐỘNG CÁ NHÂN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E844F10F-39C3-7BFA-91E4-0F9B5349E8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99188" y="1012270"/>
            <a:ext cx="3975171" cy="5872234"/>
          </a:xfrm>
          <a:prstGeom prst="rect">
            <a:avLst/>
          </a:prstGeom>
        </p:spPr>
      </p:pic>
      <p:sp>
        <p:nvSpPr>
          <p:cNvPr id="21" name="Terminator 20">
            <a:extLst>
              <a:ext uri="{FF2B5EF4-FFF2-40B4-BE49-F238E27FC236}">
                <a16:creationId xmlns:a16="http://schemas.microsoft.com/office/drawing/2014/main" id="{B79D43E2-2CA3-9B60-61B4-486D7C48A1B6}"/>
              </a:ext>
            </a:extLst>
          </p:cNvPr>
          <p:cNvSpPr/>
          <p:nvPr/>
        </p:nvSpPr>
        <p:spPr>
          <a:xfrm>
            <a:off x="517641" y="2663542"/>
            <a:ext cx="6443257" cy="1530701"/>
          </a:xfrm>
          <a:prstGeom prst="flowChartTerminator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>
              <a:latin typeface="UTM Avo" panose="02040603050506020204" pitchFamily="18"/>
            </a:endParaRPr>
          </a:p>
        </p:txBody>
      </p:sp>
      <p:sp>
        <p:nvSpPr>
          <p:cNvPr id="22" name="Terminator 21">
            <a:extLst>
              <a:ext uri="{FF2B5EF4-FFF2-40B4-BE49-F238E27FC236}">
                <a16:creationId xmlns:a16="http://schemas.microsoft.com/office/drawing/2014/main" id="{0F4106C4-CC07-A119-6F72-CF6579476743}"/>
              </a:ext>
            </a:extLst>
          </p:cNvPr>
          <p:cNvSpPr/>
          <p:nvPr/>
        </p:nvSpPr>
        <p:spPr>
          <a:xfrm>
            <a:off x="517641" y="4347172"/>
            <a:ext cx="6443257" cy="1530701"/>
          </a:xfrm>
          <a:prstGeom prst="flowChartTerminator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>
              <a:latin typeface="UTM Avo" panose="02040603050506020204" pitchFamily="18"/>
            </a:endParaRP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71C36457-0C1E-FE24-265F-72BF131AF2ED}"/>
              </a:ext>
            </a:extLst>
          </p:cNvPr>
          <p:cNvSpPr txBox="1"/>
          <p:nvPr/>
        </p:nvSpPr>
        <p:spPr>
          <a:xfrm>
            <a:off x="1116592" y="2823977"/>
            <a:ext cx="5245354" cy="1029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nl-NL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Quang </a:t>
            </a:r>
            <a:r>
              <a:rPr lang="en-US" sz="2400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làng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mạc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AACA0645-3D68-6C6F-918B-A5FFD585B8BD}"/>
              </a:ext>
            </a:extLst>
          </p:cNvPr>
          <p:cNvSpPr txBox="1"/>
          <p:nvPr/>
        </p:nvSpPr>
        <p:spPr>
          <a:xfrm>
            <a:off x="1116592" y="4566810"/>
            <a:ext cx="5245354" cy="1029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 em đọc lại đoạn 2 và xác định giọng đọc của đoạn này.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Sniglet"/>
              <a:cs typeface="Arial" panose="020B0604020202020204" pitchFamily="34" charset="0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2385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2D5B94-5A66-8959-B2F4-C516C5679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B2F96EF-D387-73F5-9C10-D67C726DA4DE}"/>
              </a:ext>
            </a:extLst>
          </p:cNvPr>
          <p:cNvGrpSpPr/>
          <p:nvPr/>
        </p:nvGrpSpPr>
        <p:grpSpPr>
          <a:xfrm>
            <a:off x="773104" y="2421737"/>
            <a:ext cx="6939661" cy="2349046"/>
            <a:chOff x="706843" y="1176033"/>
            <a:chExt cx="7954662" cy="2349046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4B8EE603-3DC4-06B9-F75D-97C0942F2C8F}"/>
                </a:ext>
              </a:extLst>
            </p:cNvPr>
            <p:cNvSpPr/>
            <p:nvPr/>
          </p:nvSpPr>
          <p:spPr>
            <a:xfrm>
              <a:off x="706843" y="1176033"/>
              <a:ext cx="7954662" cy="2349046"/>
            </a:xfrm>
            <a:prstGeom prst="roundRect">
              <a:avLst/>
            </a:prstGeom>
            <a:solidFill>
              <a:schemeClr val="bg1"/>
            </a:solidFill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>
                <a:latin typeface="UTM Avo" panose="02040603050506020204" pitchFamily="18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3751E858-AB98-E149-661B-294E01F3964E}"/>
                </a:ext>
              </a:extLst>
            </p:cNvPr>
            <p:cNvSpPr txBox="1"/>
            <p:nvPr/>
          </p:nvSpPr>
          <p:spPr>
            <a:xfrm>
              <a:off x="1178265" y="1569194"/>
              <a:ext cx="7057908" cy="15835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Giọng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ôn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tồn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sâu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lắng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;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nhấn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giọng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ở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ngữ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màu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vàng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khác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cảnh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vật</a:t>
              </a:r>
              <a:r>
                <a:rPr lang="en-US" sz="24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,…</a:t>
              </a:r>
              <a:r>
                <a:rPr lang="en-VN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endPara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endParaRPr>
            </a:p>
          </p:txBody>
        </p:sp>
      </p:grpSp>
      <p:sp>
        <p:nvSpPr>
          <p:cNvPr id="17" name="Freeform 8">
            <a:extLst>
              <a:ext uri="{FF2B5EF4-FFF2-40B4-BE49-F238E27FC236}">
                <a16:creationId xmlns:a16="http://schemas.microsoft.com/office/drawing/2014/main" id="{BC191BC7-1610-B869-5C1D-246054379D30}"/>
              </a:ext>
            </a:extLst>
          </p:cNvPr>
          <p:cNvSpPr/>
          <p:nvPr/>
        </p:nvSpPr>
        <p:spPr>
          <a:xfrm>
            <a:off x="8130202" y="1374181"/>
            <a:ext cx="3288694" cy="5242845"/>
          </a:xfrm>
          <a:custGeom>
            <a:avLst/>
            <a:gdLst/>
            <a:ahLst/>
            <a:cxnLst/>
            <a:rect l="l" t="t" r="r" b="b"/>
            <a:pathLst>
              <a:path w="5220660" h="8322792">
                <a:moveTo>
                  <a:pt x="0" y="0"/>
                </a:moveTo>
                <a:lnTo>
                  <a:pt x="5220660" y="0"/>
                </a:lnTo>
                <a:lnTo>
                  <a:pt x="5220660" y="8322792"/>
                </a:lnTo>
                <a:lnTo>
                  <a:pt x="0" y="8322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6273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39CD78-0B29-8A7C-3F60-142AB3808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24748F6-976B-F2A6-A1B9-15F115B59E63}"/>
              </a:ext>
            </a:extLst>
          </p:cNvPr>
          <p:cNvGrpSpPr/>
          <p:nvPr/>
        </p:nvGrpSpPr>
        <p:grpSpPr>
          <a:xfrm>
            <a:off x="874417" y="2332383"/>
            <a:ext cx="10443166" cy="4059603"/>
            <a:chOff x="940904" y="1868557"/>
            <a:chExt cx="10443166" cy="4059603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DD1E6F7-9C22-DF15-4D13-669147472E54}"/>
                </a:ext>
              </a:extLst>
            </p:cNvPr>
            <p:cNvSpPr/>
            <p:nvPr/>
          </p:nvSpPr>
          <p:spPr>
            <a:xfrm>
              <a:off x="940904" y="1868557"/>
              <a:ext cx="10443166" cy="4059603"/>
            </a:xfrm>
            <a:prstGeom prst="roundRect">
              <a:avLst/>
            </a:prstGeom>
            <a:solidFill>
              <a:schemeClr val="bg1"/>
            </a:solidFill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>
                <a:latin typeface="UTM Avo" panose="02040603050506020204" pitchFamily="18"/>
              </a:endParaRPr>
            </a:p>
          </p:txBody>
        </p:sp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2F6ADF9D-664D-C216-0BBA-3115353A72E4}"/>
                </a:ext>
              </a:extLst>
            </p:cNvPr>
            <p:cNvSpPr txBox="1"/>
            <p:nvPr/>
          </p:nvSpPr>
          <p:spPr>
            <a:xfrm>
              <a:off x="1298949" y="2275606"/>
              <a:ext cx="9594102" cy="32455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Màu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lúa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chín</a:t>
              </a:r>
              <a:r>
                <a:rPr lang="en-US" sz="2400" kern="100" dirty="0">
                  <a:solidFill>
                    <a:srgbClr val="FF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/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vàng</a:t>
              </a:r>
              <a:r>
                <a:rPr lang="en-US" sz="2400" b="1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xuộm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r>
                <a:rPr lang="en-US" sz="2400" kern="100" dirty="0">
                  <a:solidFill>
                    <a:srgbClr val="FF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//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Nắng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nhạt</a:t>
              </a:r>
              <a:r>
                <a:rPr lang="en-US" sz="2400" kern="100" dirty="0">
                  <a:solidFill>
                    <a:srgbClr val="FF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/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ngả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màu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vàng</a:t>
              </a:r>
              <a:r>
                <a:rPr lang="en-US" sz="2400" b="1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hoe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r>
                <a:rPr lang="en-US" sz="2400" kern="100" dirty="0">
                  <a:solidFill>
                    <a:srgbClr val="FF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/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Trong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vườn</a:t>
              </a:r>
              <a:r>
                <a:rPr lang="en-US" sz="2400" kern="100" dirty="0">
                  <a:solidFill>
                    <a:srgbClr val="FF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/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lắc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lư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chùm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xoan</a:t>
              </a:r>
              <a:r>
                <a:rPr lang="en-US" sz="2400" kern="100" dirty="0">
                  <a:solidFill>
                    <a:srgbClr val="FF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/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vàng</a:t>
              </a:r>
              <a:r>
                <a:rPr lang="en-US" sz="2400" b="1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lịm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[...].</a:t>
              </a:r>
              <a:r>
                <a:rPr lang="en-US" sz="2400" kern="100" dirty="0">
                  <a:solidFill>
                    <a:srgbClr val="FF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//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Từng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lá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mít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vàng</a:t>
              </a:r>
              <a:r>
                <a:rPr lang="en-US" sz="2400" b="1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ối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r>
                <a:rPr lang="en-US" sz="2400" kern="100" dirty="0">
                  <a:solidFill>
                    <a:srgbClr val="FF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//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Tàu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đu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đủ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,</a:t>
              </a:r>
              <a:r>
                <a:rPr lang="en-US" sz="2400" kern="100" dirty="0">
                  <a:solidFill>
                    <a:srgbClr val="FF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/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lá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sắn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héo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mở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năm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cánh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vàng</a:t>
              </a:r>
              <a:r>
                <a:rPr lang="en-US" sz="2400" b="1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tươi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r>
                <a:rPr lang="en-US" sz="2400" kern="100" dirty="0">
                  <a:solidFill>
                    <a:srgbClr val="FF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//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Buồng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chuối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lốm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đốm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chín</a:t>
              </a:r>
              <a:r>
                <a:rPr lang="en-US" sz="2400" b="1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vàng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r>
                <a:rPr lang="en-US" sz="2400" kern="100" dirty="0">
                  <a:solidFill>
                    <a:srgbClr val="FF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//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tàu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lá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chuối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vàng</a:t>
              </a:r>
              <a:r>
                <a:rPr lang="en-US" sz="2400" b="1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ối</a:t>
              </a:r>
              <a:r>
                <a:rPr lang="en-US" sz="2400" kern="100" dirty="0">
                  <a:solidFill>
                    <a:srgbClr val="FF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/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xả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như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đuôi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áo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vạt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1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áo</a:t>
              </a:r>
              <a:r>
                <a:rPr lang="en-US" sz="2400" kern="1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kern="100" dirty="0">
                  <a:solidFill>
                    <a:srgbClr val="FF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//</a:t>
              </a:r>
              <a:endParaRPr lang="en-VN" sz="2400" kern="100" dirty="0">
                <a:solidFill>
                  <a:srgbClr val="FF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FDC9BF03-94F1-033B-F926-24284C1BDFB0}"/>
              </a:ext>
            </a:extLst>
          </p:cNvPr>
          <p:cNvSpPr/>
          <p:nvPr/>
        </p:nvSpPr>
        <p:spPr>
          <a:xfrm>
            <a:off x="5555220" y="1109877"/>
            <a:ext cx="1081559" cy="1038297"/>
          </a:xfrm>
          <a:custGeom>
            <a:avLst/>
            <a:gdLst/>
            <a:ahLst/>
            <a:cxnLst/>
            <a:rect l="l" t="t" r="r" b="b"/>
            <a:pathLst>
              <a:path w="2045396" h="1963580">
                <a:moveTo>
                  <a:pt x="0" y="0"/>
                </a:moveTo>
                <a:lnTo>
                  <a:pt x="2045396" y="0"/>
                </a:lnTo>
                <a:lnTo>
                  <a:pt x="2045396" y="1963581"/>
                </a:lnTo>
                <a:lnTo>
                  <a:pt x="0" y="19635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1300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2BA5FE-5B69-9217-4A4F-E2ECBBCBC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7">
            <a:extLst>
              <a:ext uri="{FF2B5EF4-FFF2-40B4-BE49-F238E27FC236}">
                <a16:creationId xmlns:a16="http://schemas.microsoft.com/office/drawing/2014/main" id="{E63C73D2-A3D4-01F8-F518-4C4B76D06FAF}"/>
              </a:ext>
            </a:extLst>
          </p:cNvPr>
          <p:cNvSpPr/>
          <p:nvPr/>
        </p:nvSpPr>
        <p:spPr>
          <a:xfrm>
            <a:off x="6359036" y="2047443"/>
            <a:ext cx="5832964" cy="4810557"/>
          </a:xfrm>
          <a:custGeom>
            <a:avLst/>
            <a:gdLst/>
            <a:ahLst/>
            <a:cxnLst/>
            <a:rect l="l" t="t" r="r" b="b"/>
            <a:pathLst>
              <a:path w="2015110" h="1782533">
                <a:moveTo>
                  <a:pt x="0" y="0"/>
                </a:moveTo>
                <a:lnTo>
                  <a:pt x="2015110" y="0"/>
                </a:lnTo>
                <a:lnTo>
                  <a:pt x="2015110" y="1782533"/>
                </a:lnTo>
                <a:lnTo>
                  <a:pt x="0" y="17825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6402EB-14E1-FD5C-423D-E6793B026722}"/>
              </a:ext>
            </a:extLst>
          </p:cNvPr>
          <p:cNvGrpSpPr/>
          <p:nvPr/>
        </p:nvGrpSpPr>
        <p:grpSpPr>
          <a:xfrm>
            <a:off x="1635413" y="2570921"/>
            <a:ext cx="3907573" cy="2345635"/>
            <a:chOff x="6803760" y="2203647"/>
            <a:chExt cx="3907573" cy="2345635"/>
          </a:xfrm>
        </p:grpSpPr>
        <p:sp>
          <p:nvSpPr>
            <p:cNvPr id="12" name="Rounded Rectangular Callout 11">
              <a:extLst>
                <a:ext uri="{FF2B5EF4-FFF2-40B4-BE49-F238E27FC236}">
                  <a16:creationId xmlns:a16="http://schemas.microsoft.com/office/drawing/2014/main" id="{C6D00827-8D5C-ADF0-27C8-5327D3EB226D}"/>
                </a:ext>
              </a:extLst>
            </p:cNvPr>
            <p:cNvSpPr/>
            <p:nvPr/>
          </p:nvSpPr>
          <p:spPr>
            <a:xfrm>
              <a:off x="6803760" y="2203647"/>
              <a:ext cx="3907573" cy="2345635"/>
            </a:xfrm>
            <a:prstGeom prst="wedgeRoundRectCallou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729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A268B7-A7F8-187C-51C9-AB9F77516366}"/>
                </a:ext>
              </a:extLst>
            </p:cNvPr>
            <p:cNvSpPr txBox="1"/>
            <p:nvPr/>
          </p:nvSpPr>
          <p:spPr>
            <a:xfrm>
              <a:off x="6882462" y="2471999"/>
              <a:ext cx="3750168" cy="1765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52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Các em tiếp tục luyện đọc theo nhóm và trước lớp.</a:t>
              </a:r>
              <a:endParaRPr lang="en-US" sz="2520" dirty="0">
                <a:solidFill>
                  <a:srgbClr val="000000"/>
                </a:solidFill>
                <a:latin typeface="+mn-lt"/>
                <a:ea typeface="Sniglet"/>
                <a:cs typeface="Arial" panose="020B0604020202020204" pitchFamily="34" charset="0"/>
                <a:sym typeface="Snigle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90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70EA855D-5BEA-D7B7-B23F-B77A7B58F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2F8C17-0105-D98B-44EF-7F6A22222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2">
            <a:extLst>
              <a:ext uri="{FF2B5EF4-FFF2-40B4-BE49-F238E27FC236}">
                <a16:creationId xmlns:a16="http://schemas.microsoft.com/office/drawing/2014/main" id="{48DC927A-9BB7-511B-88DE-E10DB0A67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65147" y="947739"/>
            <a:ext cx="1001387" cy="106957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860D402-2E5B-6161-39A0-3A96B0C52EC5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E6BE1864-38F6-D7F4-87F0-5A7EFC5B3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40" name="Picture 23">
              <a:extLst>
                <a:ext uri="{FF2B5EF4-FFF2-40B4-BE49-F238E27FC236}">
                  <a16:creationId xmlns:a16="http://schemas.microsoft.com/office/drawing/2014/main" id="{C378215C-C7A3-E87B-2AD4-9DD5D1C61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41" name="Picture 15">
              <a:extLst>
                <a:ext uri="{FF2B5EF4-FFF2-40B4-BE49-F238E27FC236}">
                  <a16:creationId xmlns:a16="http://schemas.microsoft.com/office/drawing/2014/main" id="{055D9FA2-AB4E-37A5-DF65-800585DD3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42" name="Picture 15">
              <a:extLst>
                <a:ext uri="{FF2B5EF4-FFF2-40B4-BE49-F238E27FC236}">
                  <a16:creationId xmlns:a16="http://schemas.microsoft.com/office/drawing/2014/main" id="{20B984B9-62BA-DA77-F0C1-474EF4F6C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8E8D473-DEB3-9B53-E2EB-B0A33CFB77EE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44" name="Picture 15">
              <a:extLst>
                <a:ext uri="{FF2B5EF4-FFF2-40B4-BE49-F238E27FC236}">
                  <a16:creationId xmlns:a16="http://schemas.microsoft.com/office/drawing/2014/main" id="{7EE4A883-BA78-5472-DFA6-2EF185D66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45" name="Picture 15">
              <a:extLst>
                <a:ext uri="{FF2B5EF4-FFF2-40B4-BE49-F238E27FC236}">
                  <a16:creationId xmlns:a16="http://schemas.microsoft.com/office/drawing/2014/main" id="{E279A235-DADC-2CD3-1751-14378F9AD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46" name="Picture 15">
              <a:extLst>
                <a:ext uri="{FF2B5EF4-FFF2-40B4-BE49-F238E27FC236}">
                  <a16:creationId xmlns:a16="http://schemas.microsoft.com/office/drawing/2014/main" id="{AB298450-D8D0-C30D-0F27-D2F3017AC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47" name="Picture 15">
              <a:extLst>
                <a:ext uri="{FF2B5EF4-FFF2-40B4-BE49-F238E27FC236}">
                  <a16:creationId xmlns:a16="http://schemas.microsoft.com/office/drawing/2014/main" id="{F21952FE-80D2-D85D-933B-67BF8FA6F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0F1E5AD9-152E-218B-CAAB-33ED59468E35}"/>
              </a:ext>
            </a:extLst>
          </p:cNvPr>
          <p:cNvSpPr txBox="1">
            <a:spLocks/>
          </p:cNvSpPr>
          <p:nvPr/>
        </p:nvSpPr>
        <p:spPr>
          <a:xfrm>
            <a:off x="695751" y="2479534"/>
            <a:ext cx="4761503" cy="1077020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400" b="1" dirty="0">
                <a:ln>
                  <a:solidFill>
                    <a:srgbClr val="F8D22D"/>
                  </a:solidFill>
                </a:ln>
                <a:latin typeface="UTM Avo" panose="02040603050506020204" pitchFamily="18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9" name="Picture 27">
            <a:extLst>
              <a:ext uri="{FF2B5EF4-FFF2-40B4-BE49-F238E27FC236}">
                <a16:creationId xmlns:a16="http://schemas.microsoft.com/office/drawing/2014/main" id="{067D4BCA-8187-D1F2-EAD5-5CE438910C7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50" name="Picture 24">
            <a:extLst>
              <a:ext uri="{FF2B5EF4-FFF2-40B4-BE49-F238E27FC236}">
                <a16:creationId xmlns:a16="http://schemas.microsoft.com/office/drawing/2014/main" id="{35036DDF-DCBE-EB8B-8CED-0EA986CDC06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51" name="Picture 8">
            <a:extLst>
              <a:ext uri="{FF2B5EF4-FFF2-40B4-BE49-F238E27FC236}">
                <a16:creationId xmlns:a16="http://schemas.microsoft.com/office/drawing/2014/main" id="{DCFDCAF5-BE38-1EE0-9C05-01E076B54B2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F139F826-7521-07CE-2F95-9FE6FD9DC88C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087E019-5A7B-36DC-7F83-3385EEA8A74D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60" name="Picture 9">
                <a:extLst>
                  <a:ext uri="{FF2B5EF4-FFF2-40B4-BE49-F238E27FC236}">
                    <a16:creationId xmlns:a16="http://schemas.microsoft.com/office/drawing/2014/main" id="{A3204FBC-5F74-FF1B-4B6A-3346D8D03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61" name="Picture 9">
                <a:extLst>
                  <a:ext uri="{FF2B5EF4-FFF2-40B4-BE49-F238E27FC236}">
                    <a16:creationId xmlns:a16="http://schemas.microsoft.com/office/drawing/2014/main" id="{90B01894-8359-2C71-DC56-F70EF1CC3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62" name="Picture 9">
                <a:extLst>
                  <a:ext uri="{FF2B5EF4-FFF2-40B4-BE49-F238E27FC236}">
                    <a16:creationId xmlns:a16="http://schemas.microsoft.com/office/drawing/2014/main" id="{653317E2-ED82-1B8E-F234-F687F2EE18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63" name="Picture 9">
                <a:extLst>
                  <a:ext uri="{FF2B5EF4-FFF2-40B4-BE49-F238E27FC236}">
                    <a16:creationId xmlns:a16="http://schemas.microsoft.com/office/drawing/2014/main" id="{09CF5B8B-2F97-B37B-8264-7E2B147D38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64" name="Picture 9">
                <a:extLst>
                  <a:ext uri="{FF2B5EF4-FFF2-40B4-BE49-F238E27FC236}">
                    <a16:creationId xmlns:a16="http://schemas.microsoft.com/office/drawing/2014/main" id="{83410907-78ED-22A8-6B3B-45BB49AB7A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65" name="Picture 9">
                <a:extLst>
                  <a:ext uri="{FF2B5EF4-FFF2-40B4-BE49-F238E27FC236}">
                    <a16:creationId xmlns:a16="http://schemas.microsoft.com/office/drawing/2014/main" id="{30A43EB5-35C8-D596-AAE5-28F2557041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66" name="Picture 9">
                <a:extLst>
                  <a:ext uri="{FF2B5EF4-FFF2-40B4-BE49-F238E27FC236}">
                    <a16:creationId xmlns:a16="http://schemas.microsoft.com/office/drawing/2014/main" id="{907D3E3F-DEE7-96D8-488A-6ED3D5265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67" name="Picture 9">
                <a:extLst>
                  <a:ext uri="{FF2B5EF4-FFF2-40B4-BE49-F238E27FC236}">
                    <a16:creationId xmlns:a16="http://schemas.microsoft.com/office/drawing/2014/main" id="{08BFE4CD-2E8C-AAE0-6016-6B745BDE4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54" name="Picture 9">
              <a:extLst>
                <a:ext uri="{FF2B5EF4-FFF2-40B4-BE49-F238E27FC236}">
                  <a16:creationId xmlns:a16="http://schemas.microsoft.com/office/drawing/2014/main" id="{AE24DE9E-F027-BB49-4F36-36FC87B47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55" name="Picture 9">
              <a:extLst>
                <a:ext uri="{FF2B5EF4-FFF2-40B4-BE49-F238E27FC236}">
                  <a16:creationId xmlns:a16="http://schemas.microsoft.com/office/drawing/2014/main" id="{A9B70350-7C05-9C9E-B3FA-BD9C3F02C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56" name="Picture 9">
              <a:extLst>
                <a:ext uri="{FF2B5EF4-FFF2-40B4-BE49-F238E27FC236}">
                  <a16:creationId xmlns:a16="http://schemas.microsoft.com/office/drawing/2014/main" id="{4802BC86-9B48-4361-7C30-B6ECB841B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57" name="Picture 9">
              <a:extLst>
                <a:ext uri="{FF2B5EF4-FFF2-40B4-BE49-F238E27FC236}">
                  <a16:creationId xmlns:a16="http://schemas.microsoft.com/office/drawing/2014/main" id="{75FA547D-C783-F998-97BC-09469C4C6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58" name="Picture 9">
              <a:extLst>
                <a:ext uri="{FF2B5EF4-FFF2-40B4-BE49-F238E27FC236}">
                  <a16:creationId xmlns:a16="http://schemas.microsoft.com/office/drawing/2014/main" id="{0CD0A800-B39D-2275-C118-E1EA46691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59" name="Picture 9">
              <a:extLst>
                <a:ext uri="{FF2B5EF4-FFF2-40B4-BE49-F238E27FC236}">
                  <a16:creationId xmlns:a16="http://schemas.microsoft.com/office/drawing/2014/main" id="{85839DD5-F2F3-0918-D619-88547B35D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68" name="Picture 7">
            <a:extLst>
              <a:ext uri="{FF2B5EF4-FFF2-40B4-BE49-F238E27FC236}">
                <a16:creationId xmlns:a16="http://schemas.microsoft.com/office/drawing/2014/main" id="{632D7ACF-5515-7622-DE18-BBCBEFF412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44442" y="708174"/>
            <a:ext cx="4563836" cy="5408991"/>
          </a:xfrm>
          <a:prstGeom prst="rect">
            <a:avLst/>
          </a:prstGeom>
        </p:spPr>
      </p:pic>
      <p:pic>
        <p:nvPicPr>
          <p:cNvPr id="69" name="Picture 68">
            <a:hlinkClick r:id="rId15" action="ppaction://hlinksldjump"/>
            <a:extLst>
              <a:ext uri="{FF2B5EF4-FFF2-40B4-BE49-F238E27FC236}">
                <a16:creationId xmlns:a16="http://schemas.microsoft.com/office/drawing/2014/main" id="{3687D1CE-08D3-4B56-7CDC-4BF222F61A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074354" y="4872750"/>
            <a:ext cx="2428713" cy="133225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6ACECC9-2E69-6C4B-5C80-34350D9890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71" name="Funny Background Music No Copyright _ Cute Background Music">
            <a:hlinkClick r:id="" action="ppaction://media"/>
            <a:extLst>
              <a:ext uri="{FF2B5EF4-FFF2-40B4-BE49-F238E27FC236}">
                <a16:creationId xmlns:a16="http://schemas.microsoft.com/office/drawing/2014/main" id="{27BE2B71-FEC8-454B-E14A-81C440318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8747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7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7" dur="4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8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8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2F8C17-0105-D98B-44EF-7F6A22222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5BB6185B-6E54-CB35-E7AC-128910982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65147" y="947739"/>
            <a:ext cx="1001387" cy="10695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A06849E-8FE2-F334-4C0A-6790DC433DEE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E6A706A4-66B6-628D-1D1F-65CC40B78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" name="Picture 23">
              <a:extLst>
                <a:ext uri="{FF2B5EF4-FFF2-40B4-BE49-F238E27FC236}">
                  <a16:creationId xmlns:a16="http://schemas.microsoft.com/office/drawing/2014/main" id="{28533035-9FA3-DE8B-895B-CACF64B31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6" name="Picture 15">
              <a:extLst>
                <a:ext uri="{FF2B5EF4-FFF2-40B4-BE49-F238E27FC236}">
                  <a16:creationId xmlns:a16="http://schemas.microsoft.com/office/drawing/2014/main" id="{CA75E0B9-CB2F-06EC-A897-840665AC5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4C07A002-CBD7-19C8-C11F-9A5344760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F04518D-A6C5-CA44-F370-A38ABE379548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3F6E664E-6C2A-8CF6-C696-DE4B7EAFA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9298DF1B-BDAC-317B-AED6-FD773FFBB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5A41A723-C524-0D00-DE9E-9FA98519F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916AF1DD-2490-C40B-EEB9-35A7C7F38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13" name="Picture 27">
            <a:extLst>
              <a:ext uri="{FF2B5EF4-FFF2-40B4-BE49-F238E27FC236}">
                <a16:creationId xmlns:a16="http://schemas.microsoft.com/office/drawing/2014/main" id="{666283C2-BD63-0A29-54A1-FDD0EEF09EC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C86611C1-2ADC-40A3-1A35-E6C91D2DB7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BECBF675-B889-178B-A700-F60E7F2A5F4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D90F42C-07F3-2D96-120B-7EAB755BCEB5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8B10A7C-CD74-581B-689F-2AAF5B6D7196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24" name="Picture 9">
                <a:extLst>
                  <a:ext uri="{FF2B5EF4-FFF2-40B4-BE49-F238E27FC236}">
                    <a16:creationId xmlns:a16="http://schemas.microsoft.com/office/drawing/2014/main" id="{F6F25534-01F6-1578-3576-A8F678A2FC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id="{B35182E9-316B-CA53-12D2-E79DEE32A1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26" name="Picture 9">
                <a:extLst>
                  <a:ext uri="{FF2B5EF4-FFF2-40B4-BE49-F238E27FC236}">
                    <a16:creationId xmlns:a16="http://schemas.microsoft.com/office/drawing/2014/main" id="{32ABF710-68DE-66C8-D20C-067A087874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27" name="Picture 9">
                <a:extLst>
                  <a:ext uri="{FF2B5EF4-FFF2-40B4-BE49-F238E27FC236}">
                    <a16:creationId xmlns:a16="http://schemas.microsoft.com/office/drawing/2014/main" id="{3BCC01C3-F042-0804-548E-7AA74DF38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28" name="Picture 9">
                <a:extLst>
                  <a:ext uri="{FF2B5EF4-FFF2-40B4-BE49-F238E27FC236}">
                    <a16:creationId xmlns:a16="http://schemas.microsoft.com/office/drawing/2014/main" id="{AE0D0590-73A3-885B-2B10-0DB900D5E5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29" name="Picture 9">
                <a:extLst>
                  <a:ext uri="{FF2B5EF4-FFF2-40B4-BE49-F238E27FC236}">
                    <a16:creationId xmlns:a16="http://schemas.microsoft.com/office/drawing/2014/main" id="{DF754C64-22C2-D2A3-8947-925161293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30" name="Picture 9">
                <a:extLst>
                  <a:ext uri="{FF2B5EF4-FFF2-40B4-BE49-F238E27FC236}">
                    <a16:creationId xmlns:a16="http://schemas.microsoft.com/office/drawing/2014/main" id="{2D59B3A3-4BFE-A24F-0297-066E1F71DD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31" name="Picture 9">
                <a:extLst>
                  <a:ext uri="{FF2B5EF4-FFF2-40B4-BE49-F238E27FC236}">
                    <a16:creationId xmlns:a16="http://schemas.microsoft.com/office/drawing/2014/main" id="{29443DFD-53B9-B244-50A0-4128CA10A2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EFA9B78F-741A-A7A0-67DF-BF67D548E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D0425A6D-4E34-FF11-3F1C-B1AA7B4AC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DD4818E2-C44E-9937-8621-6BBCFFE99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2841AF23-D400-AFB9-30A6-A2F936408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id="{16536671-DA4E-F25A-1C28-C2B7B993D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23" name="Picture 9">
              <a:extLst>
                <a:ext uri="{FF2B5EF4-FFF2-40B4-BE49-F238E27FC236}">
                  <a16:creationId xmlns:a16="http://schemas.microsoft.com/office/drawing/2014/main" id="{4573C0F4-9FE9-3701-2171-2367A3C43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2" name="Picture 7">
            <a:extLst>
              <a:ext uri="{FF2B5EF4-FFF2-40B4-BE49-F238E27FC236}">
                <a16:creationId xmlns:a16="http://schemas.microsoft.com/office/drawing/2014/main" id="{736E0B4E-A828-A72A-A4EC-A4190CA8EB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44442" y="708174"/>
            <a:ext cx="4563836" cy="5408991"/>
          </a:xfrm>
          <a:prstGeom prst="rect">
            <a:avLst/>
          </a:prstGeom>
        </p:spPr>
      </p:pic>
      <p:sp>
        <p:nvSpPr>
          <p:cNvPr id="33" name="Scroll: Horizontal 2">
            <a:extLst>
              <a:ext uri="{FF2B5EF4-FFF2-40B4-BE49-F238E27FC236}">
                <a16:creationId xmlns:a16="http://schemas.microsoft.com/office/drawing/2014/main" id="{B41811F1-1E77-DA10-46BD-FAF690FB0C25}"/>
              </a:ext>
            </a:extLst>
          </p:cNvPr>
          <p:cNvSpPr/>
          <p:nvPr/>
        </p:nvSpPr>
        <p:spPr>
          <a:xfrm>
            <a:off x="237605" y="952360"/>
            <a:ext cx="8431924" cy="5315090"/>
          </a:xfrm>
          <a:prstGeom prst="horizontalScroll">
            <a:avLst>
              <a:gd name="adj" fmla="val 10398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B8F40B3-7937-E960-EEB6-A65B50C028A8}"/>
              </a:ext>
            </a:extLst>
          </p:cNvPr>
          <p:cNvSpPr txBox="1">
            <a:spLocks/>
          </p:cNvSpPr>
          <p:nvPr/>
        </p:nvSpPr>
        <p:spPr>
          <a:xfrm>
            <a:off x="2278909" y="1452327"/>
            <a:ext cx="4649792" cy="1075447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000" b="1" dirty="0">
              <a:ln>
                <a:solidFill>
                  <a:srgbClr val="F8D22D"/>
                </a:solidFill>
              </a:ln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7A05D5-889B-B7EA-5C7F-DC9941ECF741}"/>
              </a:ext>
            </a:extLst>
          </p:cNvPr>
          <p:cNvSpPr txBox="1"/>
          <p:nvPr/>
        </p:nvSpPr>
        <p:spPr>
          <a:xfrm>
            <a:off x="859612" y="1631328"/>
            <a:ext cx="7648423" cy="427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36387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Hướng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dẫn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defTabSz="536387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Mỗi quả chanh tương ứng với 1 câu hỏi. </a:t>
            </a:r>
          </a:p>
          <a:p>
            <a:pPr algn="just" defTabSz="536387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GV click vào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defTabSz="536387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Sau khi chọn đáp án, GV click vào bảng “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vi-VN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uay về" để về màn hình hái chanh. </a:t>
            </a:r>
          </a:p>
          <a:p>
            <a:pPr algn="just" defTabSz="536387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vi-VN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Click vào quả chanh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vi-VN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quả chanh sẽ rơi xuống.</a:t>
            </a:r>
          </a:p>
          <a:p>
            <a:pPr algn="just" defTabSz="536387">
              <a:lnSpc>
                <a:spcPct val="150000"/>
              </a:lnSpc>
            </a:pPr>
            <a:r>
              <a:rPr lang="en-US" sz="2000" kern="100" dirty="0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lang="en-US" sz="2000" kern="100" dirty="0" err="1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kern="100" dirty="0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kern="100" dirty="0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thúc</a:t>
            </a:r>
            <a:r>
              <a:rPr lang="en-US" sz="2000" kern="100" dirty="0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2000" kern="100" dirty="0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kern="100" dirty="0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GV click </a:t>
            </a:r>
            <a:r>
              <a:rPr lang="en-US" sz="2000" kern="100" dirty="0" err="1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kern="100" dirty="0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“NEXT” </a:t>
            </a:r>
            <a:r>
              <a:rPr lang="en-US" sz="2000" kern="100" dirty="0" err="1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kern="100" dirty="0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2000" kern="100" dirty="0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tục</a:t>
            </a:r>
            <a:r>
              <a:rPr lang="en-US" sz="2000" kern="100" dirty="0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kern="100" dirty="0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kern="100" dirty="0"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 defTabSz="536387">
              <a:lnSpc>
                <a:spcPct val="150000"/>
              </a:lnSpc>
              <a:buFontTx/>
              <a:buChar char="-"/>
            </a:pPr>
            <a:endParaRPr lang="vi-VN" sz="20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B0E24E7-151C-E061-7E1E-CB57BAB099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6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8426F7-BCA0-5207-819A-A51A92445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3">
            <a:extLst>
              <a:ext uri="{FF2B5EF4-FFF2-40B4-BE49-F238E27FC236}">
                <a16:creationId xmlns:a16="http://schemas.microsoft.com/office/drawing/2014/main" id="{D8A7ADAB-452D-D0F7-8E0C-FC7ABEB13207}"/>
              </a:ext>
            </a:extLst>
          </p:cNvPr>
          <p:cNvSpPr/>
          <p:nvPr/>
        </p:nvSpPr>
        <p:spPr>
          <a:xfrm>
            <a:off x="4162783" y="1290899"/>
            <a:ext cx="3599644" cy="2120947"/>
          </a:xfrm>
          <a:custGeom>
            <a:avLst/>
            <a:gdLst/>
            <a:ahLst/>
            <a:cxnLst/>
            <a:rect l="l" t="t" r="r" b="b"/>
            <a:pathLst>
              <a:path w="4833663" h="3147923">
                <a:moveTo>
                  <a:pt x="0" y="0"/>
                </a:moveTo>
                <a:lnTo>
                  <a:pt x="4833663" y="0"/>
                </a:lnTo>
                <a:lnTo>
                  <a:pt x="4833663" y="3147923"/>
                </a:lnTo>
                <a:lnTo>
                  <a:pt x="0" y="3147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0F90522B-CDCA-A3ED-2DFF-BDCD1287ED0F}"/>
              </a:ext>
            </a:extLst>
          </p:cNvPr>
          <p:cNvSpPr/>
          <p:nvPr/>
        </p:nvSpPr>
        <p:spPr>
          <a:xfrm rot="-1475302">
            <a:off x="6170138" y="3035681"/>
            <a:ext cx="4583234" cy="3331820"/>
          </a:xfrm>
          <a:custGeom>
            <a:avLst/>
            <a:gdLst/>
            <a:ahLst/>
            <a:cxnLst/>
            <a:rect l="l" t="t" r="r" b="b"/>
            <a:pathLst>
              <a:path w="8481098" h="5289121">
                <a:moveTo>
                  <a:pt x="0" y="0"/>
                </a:moveTo>
                <a:lnTo>
                  <a:pt x="8481098" y="0"/>
                </a:lnTo>
                <a:lnTo>
                  <a:pt x="8481098" y="5289121"/>
                </a:lnTo>
                <a:lnTo>
                  <a:pt x="0" y="52891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4FDD38ED-9A44-3B93-82DC-06F0E7030B30}"/>
              </a:ext>
            </a:extLst>
          </p:cNvPr>
          <p:cNvSpPr/>
          <p:nvPr/>
        </p:nvSpPr>
        <p:spPr>
          <a:xfrm>
            <a:off x="5847563" y="3092790"/>
            <a:ext cx="1914864" cy="2069106"/>
          </a:xfrm>
          <a:custGeom>
            <a:avLst/>
            <a:gdLst/>
            <a:ahLst/>
            <a:cxnLst/>
            <a:rect l="l" t="t" r="r" b="b"/>
            <a:pathLst>
              <a:path w="3039764" h="3284617">
                <a:moveTo>
                  <a:pt x="0" y="0"/>
                </a:moveTo>
                <a:lnTo>
                  <a:pt x="3039763" y="0"/>
                </a:lnTo>
                <a:lnTo>
                  <a:pt x="3039763" y="3284617"/>
                </a:lnTo>
                <a:lnTo>
                  <a:pt x="0" y="32846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id="{A55A5749-2639-6536-8629-09D7A07ECD03}"/>
              </a:ext>
            </a:extLst>
          </p:cNvPr>
          <p:cNvSpPr/>
          <p:nvPr/>
        </p:nvSpPr>
        <p:spPr>
          <a:xfrm>
            <a:off x="7038909" y="1819010"/>
            <a:ext cx="3993103" cy="4223475"/>
          </a:xfrm>
          <a:custGeom>
            <a:avLst/>
            <a:gdLst/>
            <a:ahLst/>
            <a:cxnLst/>
            <a:rect l="l" t="t" r="r" b="b"/>
            <a:pathLst>
              <a:path w="6338880" h="6704585">
                <a:moveTo>
                  <a:pt x="0" y="0"/>
                </a:moveTo>
                <a:lnTo>
                  <a:pt x="6338880" y="0"/>
                </a:lnTo>
                <a:lnTo>
                  <a:pt x="6338880" y="6704584"/>
                </a:lnTo>
                <a:lnTo>
                  <a:pt x="0" y="6704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8DB51E64-3613-CAF4-FF45-541E3EF972B6}"/>
              </a:ext>
            </a:extLst>
          </p:cNvPr>
          <p:cNvSpPr txBox="1"/>
          <p:nvPr/>
        </p:nvSpPr>
        <p:spPr>
          <a:xfrm>
            <a:off x="1094234" y="3487443"/>
            <a:ext cx="4007969" cy="1583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lớp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4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nhóm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nhiệm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vụ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Sniglet"/>
                <a:cs typeface="Arial" panose="020B0604020202020204" pitchFamily="34" charset="0"/>
                <a:sym typeface="Sniglet"/>
              </a:rPr>
              <a:t> khoa.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9A86068C-18B5-2739-3CB7-346EA86B58E4}"/>
              </a:ext>
            </a:extLst>
          </p:cNvPr>
          <p:cNvSpPr txBox="1"/>
          <p:nvPr/>
        </p:nvSpPr>
        <p:spPr>
          <a:xfrm rot="-345378">
            <a:off x="4330877" y="2020131"/>
            <a:ext cx="3263455" cy="58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4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295274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HOẠT ĐỘNG NHÓM</a:t>
            </a:r>
          </a:p>
        </p:txBody>
      </p:sp>
      <p:sp>
        <p:nvSpPr>
          <p:cNvPr id="15" name="Freeform 26">
            <a:extLst>
              <a:ext uri="{FF2B5EF4-FFF2-40B4-BE49-F238E27FC236}">
                <a16:creationId xmlns:a16="http://schemas.microsoft.com/office/drawing/2014/main" id="{0B32D451-A3E0-8B8B-8EEB-A023789FE4F0}"/>
              </a:ext>
            </a:extLst>
          </p:cNvPr>
          <p:cNvSpPr/>
          <p:nvPr/>
        </p:nvSpPr>
        <p:spPr>
          <a:xfrm rot="6018606">
            <a:off x="10948567" y="4204127"/>
            <a:ext cx="403904" cy="372326"/>
          </a:xfrm>
          <a:custGeom>
            <a:avLst/>
            <a:gdLst/>
            <a:ahLst/>
            <a:cxnLst/>
            <a:rect l="l" t="t" r="r" b="b"/>
            <a:pathLst>
              <a:path w="641180" h="591052">
                <a:moveTo>
                  <a:pt x="0" y="0"/>
                </a:moveTo>
                <a:lnTo>
                  <a:pt x="641180" y="0"/>
                </a:lnTo>
                <a:lnTo>
                  <a:pt x="641180" y="591051"/>
                </a:lnTo>
                <a:lnTo>
                  <a:pt x="0" y="591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28">
            <a:extLst>
              <a:ext uri="{FF2B5EF4-FFF2-40B4-BE49-F238E27FC236}">
                <a16:creationId xmlns:a16="http://schemas.microsoft.com/office/drawing/2014/main" id="{48B5C8AD-703F-071F-E218-ACD36770B503}"/>
              </a:ext>
            </a:extLst>
          </p:cNvPr>
          <p:cNvSpPr/>
          <p:nvPr/>
        </p:nvSpPr>
        <p:spPr>
          <a:xfrm>
            <a:off x="9745201" y="5466247"/>
            <a:ext cx="978461" cy="832581"/>
          </a:xfrm>
          <a:custGeom>
            <a:avLst/>
            <a:gdLst/>
            <a:ahLst/>
            <a:cxnLst/>
            <a:rect l="l" t="t" r="r" b="b"/>
            <a:pathLst>
              <a:path w="1553265" h="1321687">
                <a:moveTo>
                  <a:pt x="0" y="0"/>
                </a:moveTo>
                <a:lnTo>
                  <a:pt x="1553265" y="0"/>
                </a:lnTo>
                <a:lnTo>
                  <a:pt x="1553265" y="1321687"/>
                </a:lnTo>
                <a:lnTo>
                  <a:pt x="0" y="13216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9">
            <a:extLst>
              <a:ext uri="{FF2B5EF4-FFF2-40B4-BE49-F238E27FC236}">
                <a16:creationId xmlns:a16="http://schemas.microsoft.com/office/drawing/2014/main" id="{9AF6BD2E-EC11-2404-884B-1EFBA4313EAB}"/>
              </a:ext>
            </a:extLst>
          </p:cNvPr>
          <p:cNvSpPr/>
          <p:nvPr/>
        </p:nvSpPr>
        <p:spPr>
          <a:xfrm rot="1325993">
            <a:off x="10585352" y="2884601"/>
            <a:ext cx="276618" cy="254991"/>
          </a:xfrm>
          <a:custGeom>
            <a:avLst/>
            <a:gdLst/>
            <a:ahLst/>
            <a:cxnLst/>
            <a:rect l="l" t="t" r="r" b="b"/>
            <a:pathLst>
              <a:path w="439120" h="404788">
                <a:moveTo>
                  <a:pt x="0" y="0"/>
                </a:moveTo>
                <a:lnTo>
                  <a:pt x="439120" y="0"/>
                </a:lnTo>
                <a:lnTo>
                  <a:pt x="439120" y="404789"/>
                </a:lnTo>
                <a:lnTo>
                  <a:pt x="0" y="40478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3311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FFC719-DFA5-7CA2-6EB3-8BC9A8FF0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12">
            <a:extLst>
              <a:ext uri="{FF2B5EF4-FFF2-40B4-BE49-F238E27FC236}">
                <a16:creationId xmlns:a16="http://schemas.microsoft.com/office/drawing/2014/main" id="{A1C7CC71-16AB-6978-926F-F4EFE7AF5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66079" y="870275"/>
            <a:ext cx="1428063" cy="152530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5711EAE-5DAC-770D-F288-A9573A43A7A2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47" name="Picture 15">
              <a:extLst>
                <a:ext uri="{FF2B5EF4-FFF2-40B4-BE49-F238E27FC236}">
                  <a16:creationId xmlns:a16="http://schemas.microsoft.com/office/drawing/2014/main" id="{30C1DB08-BB04-3247-21EA-BCB349716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48" name="Picture 15">
              <a:extLst>
                <a:ext uri="{FF2B5EF4-FFF2-40B4-BE49-F238E27FC236}">
                  <a16:creationId xmlns:a16="http://schemas.microsoft.com/office/drawing/2014/main" id="{DEDEDEEE-42DF-3EDE-040A-832B00FC0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8DD3E02A-1823-004F-52EE-F376D0343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50" name="Picture 15">
              <a:extLst>
                <a:ext uri="{FF2B5EF4-FFF2-40B4-BE49-F238E27FC236}">
                  <a16:creationId xmlns:a16="http://schemas.microsoft.com/office/drawing/2014/main" id="{6636D28D-3BB2-D684-CC91-9386372A2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51" name="Picture 27">
            <a:extLst>
              <a:ext uri="{FF2B5EF4-FFF2-40B4-BE49-F238E27FC236}">
                <a16:creationId xmlns:a16="http://schemas.microsoft.com/office/drawing/2014/main" id="{EBE82159-5ED6-1263-32B4-18EF8A9654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52" name="Picture 24">
            <a:extLst>
              <a:ext uri="{FF2B5EF4-FFF2-40B4-BE49-F238E27FC236}">
                <a16:creationId xmlns:a16="http://schemas.microsoft.com/office/drawing/2014/main" id="{E59FBA57-8C3F-F969-97E1-7558A105E30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53" name="Picture 8">
            <a:extLst>
              <a:ext uri="{FF2B5EF4-FFF2-40B4-BE49-F238E27FC236}">
                <a16:creationId xmlns:a16="http://schemas.microsoft.com/office/drawing/2014/main" id="{AA11C95D-23C4-D159-A9CE-96FE15FB87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9B138AA8-EF3C-C16A-6945-9680CB7B4ABC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87F8F06-D72B-A734-4AD2-7120D16AE877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62" name="Picture 9">
                <a:extLst>
                  <a:ext uri="{FF2B5EF4-FFF2-40B4-BE49-F238E27FC236}">
                    <a16:creationId xmlns:a16="http://schemas.microsoft.com/office/drawing/2014/main" id="{9278E5D5-22D5-3173-BCEE-CDCF04B5B1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63" name="Picture 9">
                <a:extLst>
                  <a:ext uri="{FF2B5EF4-FFF2-40B4-BE49-F238E27FC236}">
                    <a16:creationId xmlns:a16="http://schemas.microsoft.com/office/drawing/2014/main" id="{B4017DF3-6B2A-6791-44AF-5613BDF7B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64" name="Picture 9">
                <a:extLst>
                  <a:ext uri="{FF2B5EF4-FFF2-40B4-BE49-F238E27FC236}">
                    <a16:creationId xmlns:a16="http://schemas.microsoft.com/office/drawing/2014/main" id="{65DBFC93-78AE-41D7-4E81-2959A0E75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65" name="Picture 9">
                <a:extLst>
                  <a:ext uri="{FF2B5EF4-FFF2-40B4-BE49-F238E27FC236}">
                    <a16:creationId xmlns:a16="http://schemas.microsoft.com/office/drawing/2014/main" id="{F8FAB3A4-3B3F-D47D-FE1D-BC461E4054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66" name="Picture 9">
                <a:extLst>
                  <a:ext uri="{FF2B5EF4-FFF2-40B4-BE49-F238E27FC236}">
                    <a16:creationId xmlns:a16="http://schemas.microsoft.com/office/drawing/2014/main" id="{DE6D3B70-3D85-897F-CBEB-48B95BB78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67" name="Picture 9">
                <a:extLst>
                  <a:ext uri="{FF2B5EF4-FFF2-40B4-BE49-F238E27FC236}">
                    <a16:creationId xmlns:a16="http://schemas.microsoft.com/office/drawing/2014/main" id="{A7F4705E-15E1-4C79-E8D9-3205B657E3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68" name="Picture 9">
                <a:extLst>
                  <a:ext uri="{FF2B5EF4-FFF2-40B4-BE49-F238E27FC236}">
                    <a16:creationId xmlns:a16="http://schemas.microsoft.com/office/drawing/2014/main" id="{4EE00330-0BAA-19AC-D7E3-FB0515CCE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69" name="Picture 9">
                <a:extLst>
                  <a:ext uri="{FF2B5EF4-FFF2-40B4-BE49-F238E27FC236}">
                    <a16:creationId xmlns:a16="http://schemas.microsoft.com/office/drawing/2014/main" id="{5E9F19F9-027E-7E99-ED5F-9BBA893EF3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56" name="Picture 9">
              <a:extLst>
                <a:ext uri="{FF2B5EF4-FFF2-40B4-BE49-F238E27FC236}">
                  <a16:creationId xmlns:a16="http://schemas.microsoft.com/office/drawing/2014/main" id="{D9723E5E-5E2A-7B95-E824-CB48742A8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57" name="Picture 9">
              <a:extLst>
                <a:ext uri="{FF2B5EF4-FFF2-40B4-BE49-F238E27FC236}">
                  <a16:creationId xmlns:a16="http://schemas.microsoft.com/office/drawing/2014/main" id="{947D8053-64A9-C91B-3013-48C7B7003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58" name="Picture 9">
              <a:extLst>
                <a:ext uri="{FF2B5EF4-FFF2-40B4-BE49-F238E27FC236}">
                  <a16:creationId xmlns:a16="http://schemas.microsoft.com/office/drawing/2014/main" id="{72E56147-DD32-E871-199F-DB70F5341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59" name="Picture 9">
              <a:extLst>
                <a:ext uri="{FF2B5EF4-FFF2-40B4-BE49-F238E27FC236}">
                  <a16:creationId xmlns:a16="http://schemas.microsoft.com/office/drawing/2014/main" id="{FAF43033-1DC4-A645-9DB3-891C6AD98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0" name="Picture 9">
              <a:extLst>
                <a:ext uri="{FF2B5EF4-FFF2-40B4-BE49-F238E27FC236}">
                  <a16:creationId xmlns:a16="http://schemas.microsoft.com/office/drawing/2014/main" id="{45BF84FF-8E3F-0EB4-18E3-C34379156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603141C3-9D26-456C-8982-039576ED9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70" name="Picture 69">
            <a:hlinkClick r:id="rId10" action="ppaction://hlinksldjump"/>
            <a:extLst>
              <a:ext uri="{FF2B5EF4-FFF2-40B4-BE49-F238E27FC236}">
                <a16:creationId xmlns:a16="http://schemas.microsoft.com/office/drawing/2014/main" id="{DFA2E95A-06A2-F300-67E7-18591C777C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25012" y="4774676"/>
            <a:ext cx="1530610" cy="1431542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AB38C570-2BD1-22DB-8111-9F3B428EE2D6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72" name="Picture 15">
              <a:extLst>
                <a:ext uri="{FF2B5EF4-FFF2-40B4-BE49-F238E27FC236}">
                  <a16:creationId xmlns:a16="http://schemas.microsoft.com/office/drawing/2014/main" id="{92C2A63D-EDE7-74FA-CC58-26BDC67F9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73" name="Picture 23">
              <a:extLst>
                <a:ext uri="{FF2B5EF4-FFF2-40B4-BE49-F238E27FC236}">
                  <a16:creationId xmlns:a16="http://schemas.microsoft.com/office/drawing/2014/main" id="{075DD935-3950-D2CF-3EF0-7E7A6B243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74" name="Picture 15">
              <a:extLst>
                <a:ext uri="{FF2B5EF4-FFF2-40B4-BE49-F238E27FC236}">
                  <a16:creationId xmlns:a16="http://schemas.microsoft.com/office/drawing/2014/main" id="{9A1F70C8-590F-9672-507B-6D8294D56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75" name="Picture 15">
              <a:extLst>
                <a:ext uri="{FF2B5EF4-FFF2-40B4-BE49-F238E27FC236}">
                  <a16:creationId xmlns:a16="http://schemas.microsoft.com/office/drawing/2014/main" id="{D978BB14-23FF-216B-22B2-DB2844C99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76" name="Picture 14">
            <a:extLst>
              <a:ext uri="{FF2B5EF4-FFF2-40B4-BE49-F238E27FC236}">
                <a16:creationId xmlns:a16="http://schemas.microsoft.com/office/drawing/2014/main" id="{A8465272-54D9-F0F2-1E6E-5D16D04E1C9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359470" y="982807"/>
            <a:ext cx="4531705" cy="525161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AA16A84-3885-4538-520D-D834B6B357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5330" y="1661842"/>
            <a:ext cx="738061" cy="117891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5F67A01-16B1-652F-08B5-1B957A87EC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45141" y="2116929"/>
            <a:ext cx="743014" cy="118386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8897050-CB42-D814-7887-B0E78743F4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30878" y="1403784"/>
            <a:ext cx="743014" cy="117891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DE8917F-8E52-7D5C-DF97-3CC177FCF8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17927" y="1844786"/>
            <a:ext cx="743014" cy="118882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AC050F56-0D09-8889-A631-68E2852529D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28078" y="2639883"/>
            <a:ext cx="743014" cy="120368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516ED90-4FA1-9ED4-9B65-E96A1680A97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83" name="Oval 82">
            <a:hlinkClick r:id="rId20" action="ppaction://hlinksldjump"/>
            <a:extLst>
              <a:ext uri="{FF2B5EF4-FFF2-40B4-BE49-F238E27FC236}">
                <a16:creationId xmlns:a16="http://schemas.microsoft.com/office/drawing/2014/main" id="{553F1EA4-467C-ABDD-6A13-72A44349C1A4}"/>
              </a:ext>
            </a:extLst>
          </p:cNvPr>
          <p:cNvSpPr/>
          <p:nvPr/>
        </p:nvSpPr>
        <p:spPr>
          <a:xfrm>
            <a:off x="33594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84" name="Oval 83">
            <a:hlinkClick r:id="rId21" action="ppaction://hlinksldjump"/>
            <a:extLst>
              <a:ext uri="{FF2B5EF4-FFF2-40B4-BE49-F238E27FC236}">
                <a16:creationId xmlns:a16="http://schemas.microsoft.com/office/drawing/2014/main" id="{8BE9D2B2-B142-3470-8979-8FDA49B0778F}"/>
              </a:ext>
            </a:extLst>
          </p:cNvPr>
          <p:cNvSpPr/>
          <p:nvPr/>
        </p:nvSpPr>
        <p:spPr>
          <a:xfrm>
            <a:off x="43500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85" name="Oval 84">
            <a:hlinkClick r:id="rId22" action="ppaction://hlinksldjump"/>
            <a:extLst>
              <a:ext uri="{FF2B5EF4-FFF2-40B4-BE49-F238E27FC236}">
                <a16:creationId xmlns:a16="http://schemas.microsoft.com/office/drawing/2014/main" id="{EDEFD941-E171-268D-7CC3-B0EE27C78355}"/>
              </a:ext>
            </a:extLst>
          </p:cNvPr>
          <p:cNvSpPr/>
          <p:nvPr/>
        </p:nvSpPr>
        <p:spPr>
          <a:xfrm>
            <a:off x="53406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86" name="Oval 85">
            <a:hlinkClick r:id="rId23" action="ppaction://hlinksldjump"/>
            <a:extLst>
              <a:ext uri="{FF2B5EF4-FFF2-40B4-BE49-F238E27FC236}">
                <a16:creationId xmlns:a16="http://schemas.microsoft.com/office/drawing/2014/main" id="{A7FC7736-775F-AA57-948E-5D54A4ED861F}"/>
              </a:ext>
            </a:extLst>
          </p:cNvPr>
          <p:cNvSpPr/>
          <p:nvPr/>
        </p:nvSpPr>
        <p:spPr>
          <a:xfrm>
            <a:off x="6346552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87" name="Oval 86">
            <a:hlinkClick r:id="rId24" action="ppaction://hlinksldjump"/>
            <a:extLst>
              <a:ext uri="{FF2B5EF4-FFF2-40B4-BE49-F238E27FC236}">
                <a16:creationId xmlns:a16="http://schemas.microsoft.com/office/drawing/2014/main" id="{2F25FBD1-73A4-2A9B-E2B4-0B6E23D4B0D8}"/>
              </a:ext>
            </a:extLst>
          </p:cNvPr>
          <p:cNvSpPr/>
          <p:nvPr/>
        </p:nvSpPr>
        <p:spPr>
          <a:xfrm>
            <a:off x="7352434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0854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54F9B6-79B7-4510-2062-BC32B7E8D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âu hỏi">
            <a:extLst>
              <a:ext uri="{FF2B5EF4-FFF2-40B4-BE49-F238E27FC236}">
                <a16:creationId xmlns:a16="http://schemas.microsoft.com/office/drawing/2014/main" id="{CD5DDFEA-8B1F-4FE1-2426-3794FFDC8E62}"/>
              </a:ext>
            </a:extLst>
          </p:cNvPr>
          <p:cNvSpPr/>
          <p:nvPr/>
        </p:nvSpPr>
        <p:spPr>
          <a:xfrm>
            <a:off x="1483511" y="749541"/>
            <a:ext cx="9224977" cy="223392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defRPr/>
            </a:pPr>
            <a:r>
              <a:rPr lang="vi-VN" sz="24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 hỏi 1: 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Trong b</a:t>
            </a: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ài đọc </a:t>
            </a:r>
            <a:r>
              <a:rPr lang="vi-VN" sz="2400" i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Quang cảnh làng mạc ngày mùa</a:t>
            </a: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, màu sắc chủ đạo của làng quê được tác giả nhắc đến nhiều nhất là màu gì? 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DCE2C902-B15F-A33A-47D9-272E1F58EED9}"/>
              </a:ext>
            </a:extLst>
          </p:cNvPr>
          <p:cNvSpPr/>
          <p:nvPr/>
        </p:nvSpPr>
        <p:spPr>
          <a:xfrm>
            <a:off x="6423280" y="4781338"/>
            <a:ext cx="4285207" cy="1256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D. Màu vàng.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8DDB6964-ED3D-1F45-9A5F-1D343C384FA6}"/>
              </a:ext>
            </a:extLst>
          </p:cNvPr>
          <p:cNvSpPr/>
          <p:nvPr/>
        </p:nvSpPr>
        <p:spPr>
          <a:xfrm>
            <a:off x="1483511" y="4798791"/>
            <a:ext cx="4285207" cy="1256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B. Màu cam.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DFA36ED5-9DBE-FFB6-E7E5-CB0B0A6C29D5}"/>
              </a:ext>
            </a:extLst>
          </p:cNvPr>
          <p:cNvSpPr/>
          <p:nvPr/>
        </p:nvSpPr>
        <p:spPr>
          <a:xfrm>
            <a:off x="6423281" y="3254024"/>
            <a:ext cx="4285207" cy="1256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C. Màu xanh.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76708580-D7C9-C779-56F1-C6C2AAF25822}"/>
              </a:ext>
            </a:extLst>
          </p:cNvPr>
          <p:cNvSpPr/>
          <p:nvPr/>
        </p:nvSpPr>
        <p:spPr>
          <a:xfrm>
            <a:off x="1483510" y="3257104"/>
            <a:ext cx="4285207" cy="1256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A. Màu đỏ.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8510E29-6E95-5A85-A91B-7DAA35995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65939" y="5023653"/>
            <a:ext cx="806049" cy="70158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DBD5096-8DAD-1781-80AB-B9D3B4DF87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05200" y="3510393"/>
            <a:ext cx="803287" cy="715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4F63F3-4113-8D82-8D11-077AB65FF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65431" y="3510393"/>
            <a:ext cx="803287" cy="71565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1DB2F090-0EF7-97B1-65E6-51AF81250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89688" y="5069342"/>
            <a:ext cx="803287" cy="715655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783B7B82-66E7-DDCF-ED8E-B148DA0FA1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9925" y="5676787"/>
            <a:ext cx="1272075" cy="11812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068CB8-2CCD-A85A-911F-190D2FE6EF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6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51B706-3DF9-9DCB-32C5-F4F500562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âu hỏi">
            <a:extLst>
              <a:ext uri="{FF2B5EF4-FFF2-40B4-BE49-F238E27FC236}">
                <a16:creationId xmlns:a16="http://schemas.microsoft.com/office/drawing/2014/main" id="{88D4BBBC-048A-FE39-8DF5-89FD7B9E7C5B}"/>
              </a:ext>
            </a:extLst>
          </p:cNvPr>
          <p:cNvSpPr/>
          <p:nvPr/>
        </p:nvSpPr>
        <p:spPr>
          <a:xfrm>
            <a:off x="1483511" y="709391"/>
            <a:ext cx="9224977" cy="22367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defRPr/>
            </a:pPr>
            <a:r>
              <a:rPr lang="vi-VN" sz="24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 hỏi </a:t>
            </a:r>
            <a:r>
              <a:rPr lang="en-US" sz="24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2: </a:t>
            </a: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Từ nào sau đây có nghĩa chỉ “Màu vàng nhạt, tươi, ánh lên, nắng mang sắc độ này giữa mùa đông là nắng đẹp, không gay gắt, nóng bức.”? 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05937012-6E83-C014-0F7D-5790FCE53056}"/>
              </a:ext>
            </a:extLst>
          </p:cNvPr>
          <p:cNvSpPr/>
          <p:nvPr/>
        </p:nvSpPr>
        <p:spPr>
          <a:xfrm>
            <a:off x="1483513" y="4778898"/>
            <a:ext cx="4285207" cy="1256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B. Vàng hoe.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ACC865C4-40FD-169B-8F93-6A9B53EDE35D}"/>
              </a:ext>
            </a:extLst>
          </p:cNvPr>
          <p:cNvSpPr/>
          <p:nvPr/>
        </p:nvSpPr>
        <p:spPr>
          <a:xfrm>
            <a:off x="1483511" y="3234131"/>
            <a:ext cx="4285207" cy="1256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A. Vàng xuộm.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55A7633C-C613-77DB-D80E-5EA293D79D4D}"/>
              </a:ext>
            </a:extLst>
          </p:cNvPr>
          <p:cNvSpPr/>
          <p:nvPr/>
        </p:nvSpPr>
        <p:spPr>
          <a:xfrm>
            <a:off x="6423281" y="3234131"/>
            <a:ext cx="4285207" cy="1256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C. Vàng lịm.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3FD24353-B2D9-0969-DBB2-B4609538A110}"/>
              </a:ext>
            </a:extLst>
          </p:cNvPr>
          <p:cNvSpPr/>
          <p:nvPr/>
        </p:nvSpPr>
        <p:spPr>
          <a:xfrm>
            <a:off x="6423280" y="4778898"/>
            <a:ext cx="4285207" cy="1256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D. Vàng chói.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0895EBD1-0F0E-B6C9-7D0F-0E740FE21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86928" y="5056483"/>
            <a:ext cx="806049" cy="70158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6771F770-10D9-4AED-B518-7AA430510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05200" y="3490500"/>
            <a:ext cx="803287" cy="71565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E6C54F20-1598-1F90-C02D-126DFDDD0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05200" y="5049449"/>
            <a:ext cx="803287" cy="715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AE9B41-EC39-2C71-ADC0-18EDF67E3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89690" y="3490500"/>
            <a:ext cx="803287" cy="715655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C3CF45CA-DA0B-7DDD-DC6F-0AF705B1A4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9925" y="5676787"/>
            <a:ext cx="1272075" cy="11812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00E866-4594-B3B1-E35D-50F381F59F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E9353B-CD3C-1332-4F7F-3A16425C9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âu hỏi">
            <a:extLst>
              <a:ext uri="{FF2B5EF4-FFF2-40B4-BE49-F238E27FC236}">
                <a16:creationId xmlns:a16="http://schemas.microsoft.com/office/drawing/2014/main" id="{C9B5D4CC-236B-D88F-3617-B7698C073BB9}"/>
              </a:ext>
            </a:extLst>
          </p:cNvPr>
          <p:cNvSpPr/>
          <p:nvPr/>
        </p:nvSpPr>
        <p:spPr>
          <a:xfrm>
            <a:off x="1361461" y="469226"/>
            <a:ext cx="9469077" cy="13630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defRPr/>
            </a:pPr>
            <a:r>
              <a:rPr lang="vi-VN" sz="20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 hỏi </a:t>
            </a:r>
            <a:r>
              <a:rPr lang="en-US" sz="20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3: </a:t>
            </a:r>
            <a:r>
              <a:rPr lang="vi-VN" sz="20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Bài đọc </a:t>
            </a:r>
            <a:r>
              <a:rPr lang="vi-VN" sz="2000" i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Quang cảnh làng mạc ngày mùa </a:t>
            </a:r>
            <a:r>
              <a:rPr lang="vi-VN" sz="20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thể hiện tình cảm gì của tác giả đối với quê hương? 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5F0E3565-2B27-45EA-E22D-2DE616E4C85F}"/>
              </a:ext>
            </a:extLst>
          </p:cNvPr>
          <p:cNvSpPr/>
          <p:nvPr/>
        </p:nvSpPr>
        <p:spPr>
          <a:xfrm>
            <a:off x="1334105" y="4377357"/>
            <a:ext cx="9487315" cy="991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63971">
              <a:defRPr/>
            </a:pPr>
            <a:r>
              <a:rPr lang="en-US" sz="20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C. </a:t>
            </a:r>
            <a:r>
              <a:rPr lang="vi-VN" sz="20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Thể hiện tình yêu tha thiết của tác giả đối với quê hương. </a:t>
            </a: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6348F060-09C1-DFC3-18F5-3F3F4A579854}"/>
              </a:ext>
            </a:extLst>
          </p:cNvPr>
          <p:cNvSpPr/>
          <p:nvPr/>
        </p:nvSpPr>
        <p:spPr>
          <a:xfrm>
            <a:off x="1352343" y="3206679"/>
            <a:ext cx="9487315" cy="9919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63971">
              <a:defRPr/>
            </a:pPr>
            <a:r>
              <a:rPr lang="en-US" sz="2000" noProof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Tác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giả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rất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thích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quan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sát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cảnh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quê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hương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91513E8E-DC94-4F63-E4FF-6FD1DE58B694}"/>
              </a:ext>
            </a:extLst>
          </p:cNvPr>
          <p:cNvSpPr/>
          <p:nvPr/>
        </p:nvSpPr>
        <p:spPr>
          <a:xfrm>
            <a:off x="1352342" y="2036002"/>
            <a:ext cx="9504257" cy="9919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63971">
              <a:defRPr/>
            </a:pPr>
            <a:r>
              <a:rPr lang="en-US" sz="20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A. </a:t>
            </a:r>
            <a:r>
              <a:rPr lang="vi-VN" sz="20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Tác giả am hiểu về những sắc vàng của cảnh vật nơi quê nhà. </a:t>
            </a: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66EA4207-4848-2408-7F6B-3B80A73A2C4C}"/>
              </a:ext>
            </a:extLst>
          </p:cNvPr>
          <p:cNvSpPr/>
          <p:nvPr/>
        </p:nvSpPr>
        <p:spPr>
          <a:xfrm>
            <a:off x="1331318" y="5548035"/>
            <a:ext cx="9490102" cy="9290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63971">
              <a:defRPr/>
            </a:pPr>
            <a:r>
              <a:rPr lang="en-US" sz="2000" noProof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D.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Cả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A, B, C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đều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sai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en-VN" sz="20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C87206C-21AA-FB3B-EE49-BBCF44F0D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3992" y="4508486"/>
            <a:ext cx="806049" cy="70158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98C19FD3-C367-08FE-AFD2-F787D989E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23496" y="2170232"/>
            <a:ext cx="803287" cy="71565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10374C2-9E25-1F42-FA88-BED14169C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36275" y="5654744"/>
            <a:ext cx="803287" cy="715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C451A5-135F-3DC3-EE80-EA5ACEFFD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3992" y="3406828"/>
            <a:ext cx="803287" cy="715655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14610821-90BF-03AC-500E-9072C6F977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9925" y="5676787"/>
            <a:ext cx="1272075" cy="11812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29B9CB-4253-A0D4-D20C-C7246BF4EC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BBEF6B-EB79-FB29-CDCC-395527BC5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âu hỏi">
            <a:extLst>
              <a:ext uri="{FF2B5EF4-FFF2-40B4-BE49-F238E27FC236}">
                <a16:creationId xmlns:a16="http://schemas.microsoft.com/office/drawing/2014/main" id="{55A2A4E2-342E-C7B8-6371-E0A6402565CD}"/>
              </a:ext>
            </a:extLst>
          </p:cNvPr>
          <p:cNvSpPr/>
          <p:nvPr/>
        </p:nvSpPr>
        <p:spPr>
          <a:xfrm>
            <a:off x="1486169" y="879976"/>
            <a:ext cx="9224977" cy="188514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defRPr/>
            </a:pPr>
            <a:r>
              <a:rPr lang="vi-VN" sz="24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 hỏi </a:t>
            </a:r>
            <a:r>
              <a:rPr lang="en-US" sz="24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4: 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Màu sắc nào không xuất hiện trong bài văn </a:t>
            </a:r>
            <a:r>
              <a:rPr lang="en-US" sz="2400" i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Quang cảnh làng mạc ngày mùa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22810B7A-5AC9-E65A-6D9C-AD4E3F633866}"/>
              </a:ext>
            </a:extLst>
          </p:cNvPr>
          <p:cNvSpPr/>
          <p:nvPr/>
        </p:nvSpPr>
        <p:spPr>
          <a:xfrm>
            <a:off x="1486168" y="3072209"/>
            <a:ext cx="4285207" cy="1256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A. Vàng óng.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40BB9941-80B3-C859-F43B-70F68C2AFFAF}"/>
              </a:ext>
            </a:extLst>
          </p:cNvPr>
          <p:cNvSpPr/>
          <p:nvPr/>
        </p:nvSpPr>
        <p:spPr>
          <a:xfrm>
            <a:off x="6425938" y="3038942"/>
            <a:ext cx="4285207" cy="1256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C. Vàng xuộm 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FD720632-DFF9-8336-FB61-29D0D04F04C2}"/>
              </a:ext>
            </a:extLst>
          </p:cNvPr>
          <p:cNvSpPr/>
          <p:nvPr/>
        </p:nvSpPr>
        <p:spPr>
          <a:xfrm>
            <a:off x="1486169" y="4603342"/>
            <a:ext cx="4285207" cy="1256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B. Vàng mượt.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95F7482B-BD46-9CAA-FD7C-EA2651BDAF18}"/>
              </a:ext>
            </a:extLst>
          </p:cNvPr>
          <p:cNvSpPr/>
          <p:nvPr/>
        </p:nvSpPr>
        <p:spPr>
          <a:xfrm>
            <a:off x="6425938" y="4597893"/>
            <a:ext cx="4285207" cy="1256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971">
              <a:defRPr/>
            </a:pP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D. Vàng xọng.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2A75E942-B9C3-29EF-9339-A822C7049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65326" y="3276588"/>
            <a:ext cx="806049" cy="70158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1276DFB6-2DC6-55A7-D162-BAE9C0D80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92348" y="4868444"/>
            <a:ext cx="803287" cy="71565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E3FF718-CF07-25F0-9515-685FD745F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07858" y="4868444"/>
            <a:ext cx="803287" cy="715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B369CA-299D-EBB3-680A-7295623DA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07857" y="3309494"/>
            <a:ext cx="803287" cy="715655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0280D312-0722-C5EB-D31F-279C5A81C4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9925" y="5676787"/>
            <a:ext cx="1272075" cy="11812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8DBE2E-DE6E-D0EC-D1CA-CB719085FB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5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817C76-A4ED-3F35-CC05-510636C66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âu hỏi">
            <a:extLst>
              <a:ext uri="{FF2B5EF4-FFF2-40B4-BE49-F238E27FC236}">
                <a16:creationId xmlns:a16="http://schemas.microsoft.com/office/drawing/2014/main" id="{4C34E52C-6A34-51E9-4AB0-DFFBFE5FD52B}"/>
              </a:ext>
            </a:extLst>
          </p:cNvPr>
          <p:cNvSpPr/>
          <p:nvPr/>
        </p:nvSpPr>
        <p:spPr>
          <a:xfrm>
            <a:off x="636105" y="994325"/>
            <a:ext cx="10919790" cy="8271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defRPr/>
            </a:pPr>
            <a:r>
              <a:rPr lang="vi-VN" sz="20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 hỏi </a:t>
            </a:r>
            <a:r>
              <a:rPr lang="en-US" sz="20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5: </a:t>
            </a:r>
            <a:r>
              <a:rPr lang="vi-VN" sz="20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Qua bài đọc, tác giả đã thể hiện điều gì đối với quê hương?</a:t>
            </a: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9B817B7F-8CD8-7B07-9965-614F423198CC}"/>
              </a:ext>
            </a:extLst>
          </p:cNvPr>
          <p:cNvSpPr/>
          <p:nvPr/>
        </p:nvSpPr>
        <p:spPr>
          <a:xfrm>
            <a:off x="6424113" y="2088934"/>
            <a:ext cx="5131782" cy="18658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defRPr/>
            </a:pPr>
            <a:r>
              <a:rPr lang="en-US" sz="20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C. </a:t>
            </a:r>
            <a:r>
              <a:rPr lang="vi-VN" sz="20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Tình yêu đối với quê hương, ca ngợi vẻ đẹp ấm áp, bình dị mà rực rỡ của làng quê trong những ngày gặt. </a:t>
            </a:r>
          </a:p>
        </p:txBody>
      </p:sp>
      <p:sp>
        <p:nvSpPr>
          <p:cNvPr id="5" name="Đáp án sai 1">
            <a:extLst>
              <a:ext uri="{FF2B5EF4-FFF2-40B4-BE49-F238E27FC236}">
                <a16:creationId xmlns:a16="http://schemas.microsoft.com/office/drawing/2014/main" id="{5DDEC11E-5AEC-5134-130B-53D6E3DED072}"/>
              </a:ext>
            </a:extLst>
          </p:cNvPr>
          <p:cNvSpPr/>
          <p:nvPr/>
        </p:nvSpPr>
        <p:spPr>
          <a:xfrm>
            <a:off x="636104" y="2088934"/>
            <a:ext cx="5131782" cy="18658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defRPr/>
            </a:pPr>
            <a:r>
              <a:rPr lang="en-US" sz="20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A. </a:t>
            </a:r>
            <a:r>
              <a:rPr lang="vi-VN" sz="20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Trân trọng nét đẹp trong văn hóa, sinh hoạt của những người nông dân. </a:t>
            </a:r>
          </a:p>
        </p:txBody>
      </p:sp>
      <p:sp>
        <p:nvSpPr>
          <p:cNvPr id="6" name="Đáp án sai 2">
            <a:extLst>
              <a:ext uri="{FF2B5EF4-FFF2-40B4-BE49-F238E27FC236}">
                <a16:creationId xmlns:a16="http://schemas.microsoft.com/office/drawing/2014/main" id="{3B95B1C2-B07E-6748-AB5D-16AF251A8DDE}"/>
              </a:ext>
            </a:extLst>
          </p:cNvPr>
          <p:cNvSpPr/>
          <p:nvPr/>
        </p:nvSpPr>
        <p:spPr>
          <a:xfrm>
            <a:off x="636104" y="4201375"/>
            <a:ext cx="5131782" cy="13721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defRPr/>
            </a:pPr>
            <a:r>
              <a:rPr lang="en-US" sz="20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B. </a:t>
            </a:r>
            <a:r>
              <a:rPr lang="vi-VN" sz="20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Sự nâng niu vẻ đẹp con người nơi thôn quê bình yên.</a:t>
            </a:r>
          </a:p>
        </p:txBody>
      </p:sp>
      <p:sp>
        <p:nvSpPr>
          <p:cNvPr id="7" name="Đáp án sai 3">
            <a:extLst>
              <a:ext uri="{FF2B5EF4-FFF2-40B4-BE49-F238E27FC236}">
                <a16:creationId xmlns:a16="http://schemas.microsoft.com/office/drawing/2014/main" id="{2AEA0409-87FC-E2DD-FC6D-D6BA5A100C9C}"/>
              </a:ext>
            </a:extLst>
          </p:cNvPr>
          <p:cNvSpPr/>
          <p:nvPr/>
        </p:nvSpPr>
        <p:spPr>
          <a:xfrm>
            <a:off x="6424113" y="4201375"/>
            <a:ext cx="5131782" cy="13721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63971">
              <a:lnSpc>
                <a:spcPct val="150000"/>
              </a:lnSpc>
              <a:defRPr/>
            </a:pPr>
            <a:r>
              <a:rPr lang="en-US" sz="20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D. Ca ngợi màu sắc rực rỡ, mang nét đẹp riêng trong mùa gặt.</a:t>
            </a:r>
            <a:endParaRPr lang="vi-VN" sz="20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1A06CB72-290E-D889-05A4-A976A160ED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52608" y="3368934"/>
            <a:ext cx="803287" cy="70158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04CF9A75-E265-A050-522A-E7ABF81F5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61646" y="5034185"/>
            <a:ext cx="803287" cy="715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B0C27E-041F-CA08-0946-AD7CDDA43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982454" y="5048370"/>
            <a:ext cx="803287" cy="71565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72AE18A8-D23B-2895-467C-3B54EE2D6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64997" y="3427846"/>
            <a:ext cx="803287" cy="715655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DF77376F-8F35-1C24-AF6F-D1309EDED6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9925" y="5676787"/>
            <a:ext cx="1272075" cy="11812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902194-8DE5-2988-C6D3-0FAB9B59BD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4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ED1F3E45-B9EC-5897-7DD9-A060C233C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1FFFCA3-42A7-4463-537B-BA5A6F4A089C}"/>
              </a:ext>
            </a:extLst>
          </p:cNvPr>
          <p:cNvSpPr/>
          <p:nvPr/>
        </p:nvSpPr>
        <p:spPr>
          <a:xfrm>
            <a:off x="967339" y="2151577"/>
            <a:ext cx="10307422" cy="9526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kern="1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nl-NL" sz="2400" kern="1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kern="1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nl-NL" sz="2400" kern="1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kern="1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nl-NL" sz="2400" kern="1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i="1" kern="1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Quang</a:t>
            </a:r>
            <a:r>
              <a:rPr lang="nl-NL" sz="2400" i="1" kern="1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i="1" kern="1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nl-NL" sz="2400" i="1" kern="1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i="1" kern="1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làng</a:t>
            </a:r>
            <a:r>
              <a:rPr lang="nl-NL" sz="2400" i="1" kern="1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i="1" kern="1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mạc</a:t>
            </a:r>
            <a:r>
              <a:rPr lang="nl-NL" sz="2400" i="1" kern="1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i="1" kern="1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nl-NL" sz="2400" i="1" kern="1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i="1" kern="1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mùa</a:t>
            </a:r>
            <a:r>
              <a:rPr lang="nl-NL" sz="2400" kern="1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400" kern="1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nl-NL" sz="2400" kern="1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kern="1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nl-NL" sz="2400" kern="1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kern="1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nl-NL" sz="2400" kern="1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kern="1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nl-NL" sz="2400" kern="1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kern="1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nl-NL" sz="2400" kern="1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400" kern="100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55148BC-0FA1-0085-B607-672F617DD430}"/>
              </a:ext>
            </a:extLst>
          </p:cNvPr>
          <p:cNvSpPr/>
          <p:nvPr/>
        </p:nvSpPr>
        <p:spPr>
          <a:xfrm>
            <a:off x="967339" y="3690828"/>
            <a:ext cx="3923062" cy="191399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Chia</a:t>
            </a:r>
            <a:r>
              <a:rPr lang="nl-NL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nl-NL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nl-NL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nl-NL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nl-NL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nl-NL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nl-NL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nl-NL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146773A-F5AD-F641-BAD5-93B269263BCE}"/>
              </a:ext>
            </a:extLst>
          </p:cNvPr>
          <p:cNvSpPr/>
          <p:nvPr/>
        </p:nvSpPr>
        <p:spPr>
          <a:xfrm>
            <a:off x="5899874" y="3690828"/>
            <a:ext cx="5374887" cy="19139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nl-NL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nl-NL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nl-NL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nl-NL" sz="2400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nl-NL" sz="2400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nl-NL" sz="2400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nl-NL" sz="2400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SGK tr.6.</a:t>
            </a:r>
            <a:r>
              <a:rPr lang="en-VN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181F0B2-A857-2049-3E1C-AE9B1E6E3CF1}"/>
              </a:ext>
            </a:extLst>
          </p:cNvPr>
          <p:cNvSpPr/>
          <p:nvPr/>
        </p:nvSpPr>
        <p:spPr>
          <a:xfrm>
            <a:off x="837727" y="1987309"/>
            <a:ext cx="444667" cy="4320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942BCA-BA16-5995-409D-558F99B2130B}"/>
              </a:ext>
            </a:extLst>
          </p:cNvPr>
          <p:cNvSpPr/>
          <p:nvPr/>
        </p:nvSpPr>
        <p:spPr>
          <a:xfrm>
            <a:off x="835412" y="3567958"/>
            <a:ext cx="444667" cy="4320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BCAFFE-D8DB-DF2E-4061-AA267B88C5CB}"/>
              </a:ext>
            </a:extLst>
          </p:cNvPr>
          <p:cNvSpPr/>
          <p:nvPr/>
        </p:nvSpPr>
        <p:spPr>
          <a:xfrm>
            <a:off x="5762972" y="3586620"/>
            <a:ext cx="444667" cy="4320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</p:spTree>
    <p:extLst>
      <p:ext uri="{BB962C8B-B14F-4D97-AF65-F5344CB8AC3E}">
        <p14:creationId xmlns:p14="http://schemas.microsoft.com/office/powerpoint/2010/main" val="28672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C2D6A12-42FC-6EEB-211F-6EFE707163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0C6015-C496-201A-0808-F74953A0A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5943F152-190A-8578-4BE1-848A5F0BBC77}"/>
              </a:ext>
            </a:extLst>
          </p:cNvPr>
          <p:cNvSpPr txBox="1"/>
          <p:nvPr/>
        </p:nvSpPr>
        <p:spPr>
          <a:xfrm>
            <a:off x="724374" y="2024831"/>
            <a:ext cx="6244577" cy="2137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miền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ta? (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ea typeface="Sniglet"/>
              <a:cs typeface="Arial" panose="020B0604020202020204" pitchFamily="34" charset="0"/>
              <a:sym typeface="Sniglet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1B5C6C75-699D-EE90-55E1-25A26CA229A2}"/>
              </a:ext>
            </a:extLst>
          </p:cNvPr>
          <p:cNvSpPr txBox="1"/>
          <p:nvPr/>
        </p:nvSpPr>
        <p:spPr>
          <a:xfrm>
            <a:off x="1743206" y="1481609"/>
            <a:ext cx="4206911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  <a:spcBef>
                <a:spcPct val="0"/>
              </a:spcBef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Nhiệm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vụ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 1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81A72FAC-14AF-43EC-349C-97F7392539EE}"/>
              </a:ext>
            </a:extLst>
          </p:cNvPr>
          <p:cNvSpPr txBox="1"/>
          <p:nvPr/>
        </p:nvSpPr>
        <p:spPr>
          <a:xfrm>
            <a:off x="7720349" y="1481608"/>
            <a:ext cx="4206911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  <a:spcBef>
                <a:spcPct val="0"/>
              </a:spcBef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Nhiệm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vụ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 2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40B0A993-957B-BD02-4C62-38BCC28AF8D8}"/>
              </a:ext>
            </a:extLst>
          </p:cNvPr>
          <p:cNvSpPr txBox="1"/>
          <p:nvPr/>
        </p:nvSpPr>
        <p:spPr>
          <a:xfrm>
            <a:off x="7816258" y="2044017"/>
            <a:ext cx="3522660" cy="1583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ea typeface="Sniglet"/>
              <a:cs typeface="Arial" panose="020B0604020202020204" pitchFamily="34" charset="0"/>
              <a:sym typeface="Snigle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80387B-58B6-9525-E61A-B520F9A3BC14}"/>
              </a:ext>
            </a:extLst>
          </p:cNvPr>
          <p:cNvCxnSpPr/>
          <p:nvPr/>
        </p:nvCxnSpPr>
        <p:spPr>
          <a:xfrm>
            <a:off x="7475672" y="2042153"/>
            <a:ext cx="0" cy="492617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15" name="Table 24">
            <a:extLst>
              <a:ext uri="{FF2B5EF4-FFF2-40B4-BE49-F238E27FC236}">
                <a16:creationId xmlns:a16="http://schemas.microsoft.com/office/drawing/2014/main" id="{296FADB4-2A5D-5E5F-6919-F80E2BA2F2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130754"/>
              </p:ext>
            </p:extLst>
          </p:nvPr>
        </p:nvGraphicFramePr>
        <p:xfrm>
          <a:off x="543087" y="3810683"/>
          <a:ext cx="6549720" cy="2990607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810175">
                  <a:extLst>
                    <a:ext uri="{9D8B030D-6E8A-4147-A177-3AD203B41FA5}">
                      <a16:colId xmlns:a16="http://schemas.microsoft.com/office/drawing/2014/main" val="3645593668"/>
                    </a:ext>
                  </a:extLst>
                </a:gridCol>
                <a:gridCol w="1324131">
                  <a:extLst>
                    <a:ext uri="{9D8B030D-6E8A-4147-A177-3AD203B41FA5}">
                      <a16:colId xmlns:a16="http://schemas.microsoft.com/office/drawing/2014/main" val="1557527974"/>
                    </a:ext>
                  </a:extLst>
                </a:gridCol>
                <a:gridCol w="1415414">
                  <a:extLst>
                    <a:ext uri="{9D8B030D-6E8A-4147-A177-3AD203B41FA5}">
                      <a16:colId xmlns:a16="http://schemas.microsoft.com/office/drawing/2014/main" val="2135704643"/>
                    </a:ext>
                  </a:extLst>
                </a:gridCol>
              </a:tblGrid>
              <a:tr h="810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Vùng</a:t>
                      </a:r>
                      <a:endParaRPr lang="en-VN" sz="1900" i="0" kern="1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19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đẹp</a:t>
                      </a:r>
                      <a:endParaRPr lang="en-VN" sz="1900" i="0" kern="1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19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9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19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hóa</a:t>
                      </a:r>
                      <a:endParaRPr lang="en-VN" sz="1900" i="0" kern="1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410431"/>
                  </a:ext>
                </a:extLst>
              </a:tr>
              <a:tr h="4334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i="0" kern="1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Trung du và miền núi Bắc Bộ </a:t>
                      </a:r>
                      <a:endParaRPr lang="en-VN" sz="1900" i="0" kern="1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i="0" kern="1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900" i="0" kern="1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900" i="0" kern="1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6313189"/>
                  </a:ext>
                </a:extLst>
              </a:tr>
              <a:tr h="4362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900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1900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Bắc</a:t>
                      </a:r>
                      <a:r>
                        <a:rPr lang="en-US" sz="1900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1900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VN" sz="1900" i="0" kern="1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1900" i="0">
                        <a:solidFill>
                          <a:schemeClr val="tx1"/>
                        </a:solidFill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57602" marR="57602" marT="28801" marB="288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1900" i="0" dirty="0">
                        <a:solidFill>
                          <a:schemeClr val="tx1"/>
                        </a:solidFill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57602" marR="57602" marT="28801" marB="288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922624"/>
                  </a:ext>
                </a:extLst>
              </a:tr>
              <a:tr h="4362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i="0" kern="1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Duyên hải miền Trung </a:t>
                      </a:r>
                      <a:endParaRPr lang="en-VN" sz="1900" i="0" kern="1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1900" i="0">
                        <a:solidFill>
                          <a:schemeClr val="tx1"/>
                        </a:solidFill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57602" marR="57602" marT="28801" marB="288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1900" i="0">
                        <a:solidFill>
                          <a:schemeClr val="tx1"/>
                        </a:solidFill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57602" marR="57602" marT="28801" marB="288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92588"/>
                  </a:ext>
                </a:extLst>
              </a:tr>
              <a:tr h="4362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Tây</a:t>
                      </a:r>
                      <a:r>
                        <a:rPr lang="en-US" sz="1900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Nguyên</a:t>
                      </a:r>
                      <a:endParaRPr lang="en-VN" sz="1900" i="0" kern="1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1900" i="0">
                        <a:solidFill>
                          <a:schemeClr val="tx1"/>
                        </a:solidFill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57602" marR="57602" marT="28801" marB="288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1900" i="0" dirty="0">
                        <a:solidFill>
                          <a:schemeClr val="tx1"/>
                        </a:solidFill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57602" marR="57602" marT="28801" marB="288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3222293"/>
                  </a:ext>
                </a:extLst>
              </a:tr>
              <a:tr h="4362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Nam </a:t>
                      </a:r>
                      <a:r>
                        <a:rPr lang="en-US" sz="1900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1900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VN" sz="1900" i="0" kern="1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1900" i="0" dirty="0">
                        <a:solidFill>
                          <a:schemeClr val="tx1"/>
                        </a:solidFill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57602" marR="57602" marT="28801" marB="288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1900" i="0" dirty="0">
                        <a:solidFill>
                          <a:schemeClr val="tx1"/>
                        </a:solidFill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57602" marR="57602" marT="28801" marB="288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782536"/>
                  </a:ext>
                </a:extLst>
              </a:tr>
            </a:tbl>
          </a:graphicData>
        </a:graphic>
      </p:graphicFrame>
      <p:sp>
        <p:nvSpPr>
          <p:cNvPr id="16" name="Freeform 5">
            <a:extLst>
              <a:ext uri="{FF2B5EF4-FFF2-40B4-BE49-F238E27FC236}">
                <a16:creationId xmlns:a16="http://schemas.microsoft.com/office/drawing/2014/main" id="{5B36EA10-A38D-7B32-6608-2E84576068B9}"/>
              </a:ext>
            </a:extLst>
          </p:cNvPr>
          <p:cNvSpPr/>
          <p:nvPr/>
        </p:nvSpPr>
        <p:spPr>
          <a:xfrm>
            <a:off x="8407785" y="4074974"/>
            <a:ext cx="2832041" cy="2653844"/>
          </a:xfrm>
          <a:custGeom>
            <a:avLst/>
            <a:gdLst/>
            <a:ahLst/>
            <a:cxnLst/>
            <a:rect l="l" t="t" r="r" b="b"/>
            <a:pathLst>
              <a:path w="1153240" h="1140659">
                <a:moveTo>
                  <a:pt x="0" y="0"/>
                </a:moveTo>
                <a:lnTo>
                  <a:pt x="1153240" y="0"/>
                </a:lnTo>
                <a:lnTo>
                  <a:pt x="1153240" y="1140659"/>
                </a:lnTo>
                <a:lnTo>
                  <a:pt x="0" y="11406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576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CBD0E8-33FD-C29B-F1B5-FBA0B900D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>
            <a:extLst>
              <a:ext uri="{FF2B5EF4-FFF2-40B4-BE49-F238E27FC236}">
                <a16:creationId xmlns:a16="http://schemas.microsoft.com/office/drawing/2014/main" id="{38BC058D-78CA-69D9-B3C2-BB08CC72179E}"/>
              </a:ext>
            </a:extLst>
          </p:cNvPr>
          <p:cNvSpPr txBox="1"/>
          <p:nvPr/>
        </p:nvSpPr>
        <p:spPr>
          <a:xfrm>
            <a:off x="3940909" y="1191332"/>
            <a:ext cx="4562204" cy="103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ĐÁP ÁN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+mn-lt"/>
                <a:ea typeface="Bobby Jones"/>
                <a:cs typeface="Arial" panose="020B0604020202020204" pitchFamily="34" charset="0"/>
                <a:sym typeface="Bobby Jones"/>
              </a:rPr>
              <a:t>NHIỆM VỤ 1 </a:t>
            </a:r>
          </a:p>
        </p:txBody>
      </p:sp>
      <p:graphicFrame>
        <p:nvGraphicFramePr>
          <p:cNvPr id="12" name="Table 21">
            <a:extLst>
              <a:ext uri="{FF2B5EF4-FFF2-40B4-BE49-F238E27FC236}">
                <a16:creationId xmlns:a16="http://schemas.microsoft.com/office/drawing/2014/main" id="{D8523C38-2D62-9E16-25CB-7D5B3D5B0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85500"/>
              </p:ext>
            </p:extLst>
          </p:nvPr>
        </p:nvGraphicFramePr>
        <p:xfrm>
          <a:off x="1497834" y="2434933"/>
          <a:ext cx="9448355" cy="4067671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4204685">
                  <a:extLst>
                    <a:ext uri="{9D8B030D-6E8A-4147-A177-3AD203B41FA5}">
                      <a16:colId xmlns:a16="http://schemas.microsoft.com/office/drawing/2014/main" val="75652624"/>
                    </a:ext>
                  </a:extLst>
                </a:gridCol>
                <a:gridCol w="2087229">
                  <a:extLst>
                    <a:ext uri="{9D8B030D-6E8A-4147-A177-3AD203B41FA5}">
                      <a16:colId xmlns:a16="http://schemas.microsoft.com/office/drawing/2014/main" val="1220086980"/>
                    </a:ext>
                  </a:extLst>
                </a:gridCol>
                <a:gridCol w="3156441">
                  <a:extLst>
                    <a:ext uri="{9D8B030D-6E8A-4147-A177-3AD203B41FA5}">
                      <a16:colId xmlns:a16="http://schemas.microsoft.com/office/drawing/2014/main" val="2070392867"/>
                    </a:ext>
                  </a:extLst>
                </a:gridCol>
              </a:tblGrid>
              <a:tr h="6872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Vùng</a:t>
                      </a:r>
                      <a:endParaRPr lang="en-VN" sz="2200" b="1" i="0" kern="1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i="0" kern="1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Cảnh đẹp</a:t>
                      </a:r>
                      <a:endParaRPr lang="en-VN" sz="2200" i="0" kern="1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hóa</a:t>
                      </a:r>
                      <a:endParaRPr lang="en-VN" sz="2200" i="0" kern="1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3592484"/>
                  </a:ext>
                </a:extLst>
              </a:tr>
              <a:tr h="6760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du </a:t>
                      </a: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miền</a:t>
                      </a: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núi</a:t>
                      </a: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Bắc</a:t>
                      </a: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VN" sz="2200" b="1" i="0" kern="1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200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VN" sz="2200" i="0" kern="1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200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</a:t>
                      </a:r>
                      <a:endParaRPr lang="en-VN" sz="2200" i="0" kern="1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028999"/>
                  </a:ext>
                </a:extLst>
              </a:tr>
              <a:tr h="6760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Bắc</a:t>
                      </a: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VN" sz="2200" b="1" i="0" kern="1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i="0" kern="1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Ảnh 3 </a:t>
                      </a:r>
                      <a:endParaRPr lang="en-VN" sz="2200" i="0" kern="1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i="0" kern="1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2200" i="0" kern="1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9409847"/>
                  </a:ext>
                </a:extLst>
              </a:tr>
              <a:tr h="6760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Duyên</a:t>
                      </a: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hải</a:t>
                      </a: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miền</a:t>
                      </a: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VN" sz="2200" b="1" i="0" kern="1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i="0" kern="1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Ảnh 4 </a:t>
                      </a:r>
                      <a:endParaRPr lang="en-VN" sz="2200" i="0" kern="1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2200" i="0" kern="1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997778"/>
                  </a:ext>
                </a:extLst>
              </a:tr>
              <a:tr h="6760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Tây</a:t>
                      </a: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Nguyên</a:t>
                      </a:r>
                      <a:endParaRPr lang="en-VN" sz="2200" b="1" i="0" kern="1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i="0" kern="1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2200" i="0" kern="1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i="0" kern="1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Ảnh 6 </a:t>
                      </a:r>
                      <a:endParaRPr lang="en-VN" sz="2200" i="0" kern="10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875206"/>
                  </a:ext>
                </a:extLst>
              </a:tr>
              <a:tr h="6760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Nam </a:t>
                      </a:r>
                      <a:r>
                        <a:rPr lang="en-US" sz="2200" b="1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2200" b="1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VN" sz="2200" b="1" i="0" kern="1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i="0" kern="1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200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VN" sz="2200" i="0" kern="1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i="0" kern="1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2200" i="0" kern="1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201" marR="43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2999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6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2420C0-7E6B-D375-DA44-64F82D280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E537DAF6-C875-6F15-2E45-E93C6B08B564}"/>
              </a:ext>
            </a:extLst>
          </p:cNvPr>
          <p:cNvSpPr txBox="1"/>
          <p:nvPr/>
        </p:nvSpPr>
        <p:spPr>
          <a:xfrm>
            <a:off x="2044233" y="1961902"/>
            <a:ext cx="3043425" cy="1036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GỢI Ý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Bobby Jones"/>
                <a:cs typeface="Arial" panose="020B0604020202020204" pitchFamily="34" charset="0"/>
                <a:sym typeface="Bobby Jones"/>
              </a:rPr>
              <a:t>NHIỆM VỤ 2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83D60ED-6E1F-6132-559C-3E3320B1C29B}"/>
              </a:ext>
            </a:extLst>
          </p:cNvPr>
          <p:cNvSpPr txBox="1"/>
          <p:nvPr/>
        </p:nvSpPr>
        <p:spPr>
          <a:xfrm>
            <a:off x="1035892" y="3091446"/>
            <a:ext cx="5060108" cy="2691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9988" indent="-359988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2400" kern="1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kern="1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9988" indent="-359988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Sniglet"/>
              <a:cs typeface="Arial" panose="020B0604020202020204" pitchFamily="34" charset="0"/>
              <a:sym typeface="Snigle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6FD305-D771-2A3C-4608-1628F54F85F9}"/>
              </a:ext>
            </a:extLst>
          </p:cNvPr>
          <p:cNvGrpSpPr/>
          <p:nvPr/>
        </p:nvGrpSpPr>
        <p:grpSpPr>
          <a:xfrm>
            <a:off x="7104344" y="1728773"/>
            <a:ext cx="4035447" cy="4798420"/>
            <a:chOff x="6581488" y="840877"/>
            <a:chExt cx="4035447" cy="479842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73FD93D-BC18-13AA-DFCC-DD0E8014D225}"/>
                </a:ext>
              </a:extLst>
            </p:cNvPr>
            <p:cNvSpPr/>
            <p:nvPr/>
          </p:nvSpPr>
          <p:spPr>
            <a:xfrm>
              <a:off x="6581488" y="2930350"/>
              <a:ext cx="1278581" cy="1283248"/>
            </a:xfrm>
            <a:custGeom>
              <a:avLst/>
              <a:gdLst/>
              <a:ahLst/>
              <a:cxnLst/>
              <a:rect l="l" t="t" r="r" b="b"/>
              <a:pathLst>
                <a:path w="2029693" h="2037101">
                  <a:moveTo>
                    <a:pt x="0" y="0"/>
                  </a:moveTo>
                  <a:lnTo>
                    <a:pt x="2029693" y="0"/>
                  </a:lnTo>
                  <a:lnTo>
                    <a:pt x="2029693" y="2037101"/>
                  </a:lnTo>
                  <a:lnTo>
                    <a:pt x="0" y="2037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E95456C-B620-37CB-73EB-A4BF14A143CB}"/>
                </a:ext>
              </a:extLst>
            </p:cNvPr>
            <p:cNvSpPr/>
            <p:nvPr/>
          </p:nvSpPr>
          <p:spPr>
            <a:xfrm>
              <a:off x="7022482" y="840877"/>
              <a:ext cx="3594453" cy="4798420"/>
            </a:xfrm>
            <a:custGeom>
              <a:avLst/>
              <a:gdLst/>
              <a:ahLst/>
              <a:cxnLst/>
              <a:rect l="l" t="t" r="r" b="b"/>
              <a:pathLst>
                <a:path w="5706040" h="7617286">
                  <a:moveTo>
                    <a:pt x="0" y="0"/>
                  </a:moveTo>
                  <a:lnTo>
                    <a:pt x="5706040" y="0"/>
                  </a:lnTo>
                  <a:lnTo>
                    <a:pt x="5706040" y="7617286"/>
                  </a:lnTo>
                  <a:lnTo>
                    <a:pt x="0" y="7617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65C8F37F-92B3-23DD-3787-B8D13B95D73D}"/>
                </a:ext>
              </a:extLst>
            </p:cNvPr>
            <p:cNvSpPr/>
            <p:nvPr/>
          </p:nvSpPr>
          <p:spPr>
            <a:xfrm>
              <a:off x="6971402" y="1961902"/>
              <a:ext cx="498751" cy="459758"/>
            </a:xfrm>
            <a:custGeom>
              <a:avLst/>
              <a:gdLst/>
              <a:ahLst/>
              <a:cxnLst/>
              <a:rect l="l" t="t" r="r" b="b"/>
              <a:pathLst>
                <a:path w="791746" h="729846">
                  <a:moveTo>
                    <a:pt x="0" y="0"/>
                  </a:moveTo>
                  <a:lnTo>
                    <a:pt x="791747" y="0"/>
                  </a:lnTo>
                  <a:lnTo>
                    <a:pt x="791747" y="729846"/>
                  </a:lnTo>
                  <a:lnTo>
                    <a:pt x="0" y="729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53987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CC235432-3923-A218-D229-6C73B339B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>
            <a:extLst>
              <a:ext uri="{FF2B5EF4-FFF2-40B4-BE49-F238E27FC236}">
                <a16:creationId xmlns:a16="http://schemas.microsoft.com/office/drawing/2014/main" id="{CE25B09D-9707-E1A4-2ED7-682BDA8ACA2A}"/>
              </a:ext>
            </a:extLst>
          </p:cNvPr>
          <p:cNvSpPr txBox="1"/>
          <p:nvPr/>
        </p:nvSpPr>
        <p:spPr>
          <a:xfrm>
            <a:off x="1304820" y="3844994"/>
            <a:ext cx="4206911" cy="1029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 hãy nêu nội dung của hai bức tranh </a:t>
            </a:r>
            <a:r>
              <a:rPr lang="nl-NL" sz="2400" kern="1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nl-NL" sz="2400" kern="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400" kern="1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CD3B5E-8870-5516-9C21-776B2DFCF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609" y="1071941"/>
            <a:ext cx="3996318" cy="2388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003DD3C-8392-B364-7CB8-D56C60F023AC}"/>
              </a:ext>
            </a:extLst>
          </p:cNvPr>
          <p:cNvSpPr/>
          <p:nvPr/>
        </p:nvSpPr>
        <p:spPr>
          <a:xfrm>
            <a:off x="6869564" y="807810"/>
            <a:ext cx="774640" cy="70023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48D43861-CEC0-74E5-9C38-88BAE9B387C8}"/>
              </a:ext>
            </a:extLst>
          </p:cNvPr>
          <p:cNvSpPr/>
          <p:nvPr/>
        </p:nvSpPr>
        <p:spPr>
          <a:xfrm>
            <a:off x="1304819" y="2144793"/>
            <a:ext cx="4206912" cy="1803372"/>
          </a:xfrm>
          <a:prstGeom prst="rightArrow">
            <a:avLst>
              <a:gd name="adj1" fmla="val 50000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HOẠT ĐỘNG NHÓM ĐÔI</a:t>
            </a:r>
          </a:p>
        </p:txBody>
      </p:sp>
      <p:pic>
        <p:nvPicPr>
          <p:cNvPr id="2" name="Picture 2" descr="Báo Ấp Bắc điện tử">
            <a:extLst>
              <a:ext uri="{FF2B5EF4-FFF2-40B4-BE49-F238E27FC236}">
                <a16:creationId xmlns:a16="http://schemas.microsoft.com/office/drawing/2014/main" id="{14E3D579-34E0-0722-08F3-AF3F91511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609" y="3845018"/>
            <a:ext cx="3996318" cy="2588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93E1A05-CF45-F067-8B36-1892CCC125BE}"/>
              </a:ext>
            </a:extLst>
          </p:cNvPr>
          <p:cNvSpPr/>
          <p:nvPr/>
        </p:nvSpPr>
        <p:spPr>
          <a:xfrm>
            <a:off x="6821777" y="3606612"/>
            <a:ext cx="774640" cy="70023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281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17" grpId="0" animBg="1"/>
      <p:bldP spid="3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1807</Words>
  <Application>Microsoft Office PowerPoint</Application>
  <PresentationFormat>Widescreen</PresentationFormat>
  <Paragraphs>166</Paragraphs>
  <Slides>49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UTM Avo</vt:lpstr>
      <vt:lpstr>Aptos</vt:lpstr>
      <vt:lpstr>Wingdings</vt:lpstr>
      <vt:lpstr>Arial</vt:lpstr>
      <vt:lpstr>Calibri</vt:lpstr>
      <vt:lpstr>2_Office Theme</vt:lpstr>
      <vt:lpstr>Tuần 19 Bài đọc 1: Quang cảnh  làng mạc ngày mùa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Monkey</cp:lastModifiedBy>
  <cp:revision>152</cp:revision>
  <dcterms:created xsi:type="dcterms:W3CDTF">2023-10-19T01:39:18Z</dcterms:created>
  <dcterms:modified xsi:type="dcterms:W3CDTF">2024-12-25T09:55:44Z</dcterms:modified>
</cp:coreProperties>
</file>