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30" r:id="rId3"/>
    <p:sldMasterId id="2147483742" r:id="rId4"/>
    <p:sldMasterId id="2147483767" r:id="rId5"/>
  </p:sldMasterIdLst>
  <p:notesMasterIdLst>
    <p:notesMasterId r:id="rId38"/>
  </p:notesMasterIdLst>
  <p:sldIdLst>
    <p:sldId id="266" r:id="rId6"/>
    <p:sldId id="441" r:id="rId7"/>
    <p:sldId id="475" r:id="rId8"/>
    <p:sldId id="574" r:id="rId9"/>
    <p:sldId id="418" r:id="rId10"/>
    <p:sldId id="570" r:id="rId11"/>
    <p:sldId id="572" r:id="rId12"/>
    <p:sldId id="575" r:id="rId13"/>
    <p:sldId id="576" r:id="rId14"/>
    <p:sldId id="577" r:id="rId15"/>
    <p:sldId id="578" r:id="rId16"/>
    <p:sldId id="260" r:id="rId17"/>
    <p:sldId id="261" r:id="rId18"/>
    <p:sldId id="579" r:id="rId19"/>
    <p:sldId id="580" r:id="rId20"/>
    <p:sldId id="581" r:id="rId21"/>
    <p:sldId id="590" r:id="rId22"/>
    <p:sldId id="582" r:id="rId23"/>
    <p:sldId id="583" r:id="rId24"/>
    <p:sldId id="584" r:id="rId25"/>
    <p:sldId id="256" r:id="rId26"/>
    <p:sldId id="585" r:id="rId27"/>
    <p:sldId id="586" r:id="rId28"/>
    <p:sldId id="257" r:id="rId29"/>
    <p:sldId id="264" r:id="rId30"/>
    <p:sldId id="588" r:id="rId31"/>
    <p:sldId id="587" r:id="rId32"/>
    <p:sldId id="435" r:id="rId33"/>
    <p:sldId id="263" r:id="rId34"/>
    <p:sldId id="268" r:id="rId35"/>
    <p:sldId id="569" r:id="rId36"/>
    <p:sldId id="269" r:id="rId37"/>
  </p:sldIdLst>
  <p:sldSz cx="12192000" cy="6858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UTM Avo" panose="02040603050506020204" pitchFamily="18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DEF2FD"/>
    <a:srgbClr val="C7EDE6"/>
    <a:srgbClr val="E77D2E"/>
    <a:srgbClr val="FFEB5B"/>
    <a:srgbClr val="FFE177"/>
    <a:srgbClr val="FBD2C8"/>
    <a:srgbClr val="329F8E"/>
    <a:srgbClr val="F0DA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16C9-B856-B7D3-8227-15036A38C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1AF6A-AE4A-8654-2339-E9B74E5D0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DFC9C-6B19-4DCE-E378-DE049490E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A86E8-6DD1-9A15-ABF3-022090DB9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1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9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EE98-1523-2E0C-A69B-F4D1C5B8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6D6FC-EBFF-7BD3-7155-88D448C00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6AFA9-5B07-9C53-26D5-5108078F8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F8692-843B-5D54-ACD6-AA6571EC5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6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2DE9F-F61F-1084-95B3-A924E943C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6604A-B7DA-59A5-76DD-6C566BECA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65A87-7806-16ED-B614-BE5EB0A12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CDE0B-DDCF-3AFA-2032-B890DBCC1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26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7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0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6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6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5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593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38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792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907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293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628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32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01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9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472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852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100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149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2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1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1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44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1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2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69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0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7480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062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2/1/681/5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2/1/681/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2/1/681/6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2/1/681/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19542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19</a:t>
            </a:r>
          </a:p>
          <a:p>
            <a:pPr marL="0" marR="0" lvl="0" indent="0" algn="ctr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50: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Hình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tam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giác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84453-7644-6222-6D2A-28F10582F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28F404-F86E-A121-6B97-E253A038EE42}"/>
              </a:ext>
            </a:extLst>
          </p:cNvPr>
          <p:cNvSpPr txBox="1"/>
          <p:nvPr/>
        </p:nvSpPr>
        <p:spPr>
          <a:xfrm>
            <a:off x="457150" y="1672843"/>
            <a:ext cx="11087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</a:rPr>
              <a:t>2. Nhận biết tam giác đều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F734B-9851-A440-64B2-F6D7220753C3}"/>
              </a:ext>
            </a:extLst>
          </p:cNvPr>
          <p:cNvSpPr txBox="1"/>
          <p:nvPr/>
        </p:nvSpPr>
        <p:spPr>
          <a:xfrm>
            <a:off x="428620" y="2091901"/>
            <a:ext cx="11763380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5250" algn="l"/>
                <a:tab pos="152400" algn="l"/>
              </a:tabLs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 độ dài các cạnh, các góc của mỗi tam giác dưới đây và so sánh chúng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77EED-E264-AF4D-B368-6F04EA82C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9" y="2679632"/>
            <a:ext cx="9760452" cy="2622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95CC6-1CC2-251D-B3B2-52BD215B14A6}"/>
              </a:ext>
            </a:extLst>
          </p:cNvPr>
          <p:cNvSpPr txBox="1"/>
          <p:nvPr/>
        </p:nvSpPr>
        <p:spPr>
          <a:xfrm>
            <a:off x="428620" y="5322200"/>
            <a:ext cx="7164486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18415">
              <a:lnSpc>
                <a:spcPct val="150000"/>
              </a:lnSpc>
              <a:spcAft>
                <a:spcPts val="800"/>
              </a:spcAft>
              <a:tabLst>
                <a:tab pos="162560" algn="l"/>
                <a:tab pos="191135" algn="l"/>
                <a:tab pos="248285" algn="l"/>
              </a:tabLst>
            </a:pP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3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60</a:t>
            </a:r>
            <a:r>
              <a:rPr lang="en-US" sz="2500" baseline="300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5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500" baseline="300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84927-3F46-D20C-5030-A1135971D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2BA70B-A4C6-CBD9-9EB5-6938AD5B1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011105-6979-6764-1811-594ECAEED3C0}"/>
              </a:ext>
            </a:extLst>
          </p:cNvPr>
          <p:cNvGrpSpPr/>
          <p:nvPr/>
        </p:nvGrpSpPr>
        <p:grpSpPr>
          <a:xfrm>
            <a:off x="4046284" y="1636109"/>
            <a:ext cx="4166096" cy="723168"/>
            <a:chOff x="4046284" y="1636109"/>
            <a:chExt cx="4166096" cy="7231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7C4795-B657-FDDB-758F-FB4DDA13691F}"/>
                </a:ext>
              </a:extLst>
            </p:cNvPr>
            <p:cNvSpPr txBox="1"/>
            <p:nvPr/>
          </p:nvSpPr>
          <p:spPr>
            <a:xfrm>
              <a:off x="4233564" y="1794973"/>
              <a:ext cx="3691236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067"/>
                </a:spcAft>
              </a:pPr>
              <a:r>
                <a:rPr lang="vi-VN" sz="2400" b="1" dirty="0">
                  <a:latin typeface="UTM Avo" panose="02040603050506020204" pitchFamily="18" charset="0"/>
                </a:rPr>
                <a:t>Định nghĩa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BEA3E0-E27D-0D34-AD63-2D56CE589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284" y="1636109"/>
              <a:ext cx="715350" cy="7153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633FAD-ADE7-4D06-397B-B2666EC8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030" y="1643927"/>
              <a:ext cx="715350" cy="7153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14D53F-068C-DA86-D89F-51A445423F16}"/>
              </a:ext>
            </a:extLst>
          </p:cNvPr>
          <p:cNvSpPr txBox="1"/>
          <p:nvPr/>
        </p:nvSpPr>
        <p:spPr>
          <a:xfrm>
            <a:off x="1709451" y="2554650"/>
            <a:ext cx="9139524" cy="113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tabLst>
                <a:tab pos="95250" algn="l"/>
                <a:tab pos="1524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60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2" descr="https://cdn-icons-png.flaticon.com/128/3300/3300097.png">
            <a:extLst>
              <a:ext uri="{FF2B5EF4-FFF2-40B4-BE49-F238E27FC236}">
                <a16:creationId xmlns:a16="http://schemas.microsoft.com/office/drawing/2014/main" id="{F70A9F23-702A-1E7F-613D-B2B79083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3" y="2598857"/>
            <a:ext cx="1259142" cy="12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F89F4-3B0A-31A2-FAB1-4E976AA2C137}"/>
              </a:ext>
            </a:extLst>
          </p:cNvPr>
          <p:cNvSpPr txBox="1"/>
          <p:nvPr/>
        </p:nvSpPr>
        <p:spPr>
          <a:xfrm>
            <a:off x="2771898" y="5462928"/>
            <a:ext cx="8451719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95250" algn="l"/>
                <a:tab pos="152400" algn="l"/>
              </a:tabLst>
            </a:pP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7D75922C-036B-1290-E9E4-554BE95AFC3B}"/>
              </a:ext>
            </a:extLst>
          </p:cNvPr>
          <p:cNvSpPr/>
          <p:nvPr/>
        </p:nvSpPr>
        <p:spPr>
          <a:xfrm>
            <a:off x="190500" y="4865890"/>
            <a:ext cx="2003367" cy="1868285"/>
          </a:xfrm>
          <a:custGeom>
            <a:avLst/>
            <a:gdLst/>
            <a:ahLst/>
            <a:cxnLst/>
            <a:rect l="l" t="t" r="r" b="b"/>
            <a:pathLst>
              <a:path w="1718179" h="1567838">
                <a:moveTo>
                  <a:pt x="0" y="0"/>
                </a:moveTo>
                <a:lnTo>
                  <a:pt x="1718179" y="0"/>
                </a:lnTo>
                <a:lnTo>
                  <a:pt x="1718179" y="1567838"/>
                </a:lnTo>
                <a:lnTo>
                  <a:pt x="0" y="1567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25BF4B8-ABB5-86C2-7BF9-06C3E431C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007023">
            <a:off x="1584457" y="4631755"/>
            <a:ext cx="2179177" cy="315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CCA62-B80C-3863-9951-E8404B78E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03" y="3657388"/>
            <a:ext cx="6168882" cy="16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E4F012E-BE4D-479E-5665-23926A553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077684" y="1747334"/>
            <a:ext cx="10352316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 algn="ctr"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11B91-DBF9-3692-A390-32395181A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1" y="2314509"/>
            <a:ext cx="10465338" cy="25528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F3AD26-52BC-6E8E-503D-7330FC605594}"/>
              </a:ext>
            </a:extLst>
          </p:cNvPr>
          <p:cNvSpPr/>
          <p:nvPr/>
        </p:nvSpPr>
        <p:spPr>
          <a:xfrm>
            <a:off x="582384" y="5014409"/>
            <a:ext cx="6970941" cy="107052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Trong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9C555-4FF5-0FFA-FF4D-35A64156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F46769-6D3A-03A1-5F92-B34A59FBB23F}"/>
              </a:ext>
            </a:extLst>
          </p:cNvPr>
          <p:cNvSpPr/>
          <p:nvPr/>
        </p:nvSpPr>
        <p:spPr>
          <a:xfrm>
            <a:off x="1487259" y="1766384"/>
            <a:ext cx="1694091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F64F5C-A96F-21F5-D3F9-5A9876CAE880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6B7A3-CC09-6BFB-010B-5D5113A7C3A6}"/>
              </a:ext>
            </a:extLst>
          </p:cNvPr>
          <p:cNvSpPr/>
          <p:nvPr/>
        </p:nvSpPr>
        <p:spPr>
          <a:xfrm>
            <a:off x="166646" y="2285777"/>
            <a:ext cx="7590066" cy="3286512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3878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ABC: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AB, AC;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BA,BC;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CA, CB.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B, C.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AB, BC, CA.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C8F20-0690-5962-4BC3-F43B924B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0"/>
          <a:stretch/>
        </p:blipFill>
        <p:spPr>
          <a:xfrm>
            <a:off x="6569837" y="1892282"/>
            <a:ext cx="3270519" cy="28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DBD4-537B-82A3-A0AE-E12524CAD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642A3-7652-814D-F19E-DB6071B47A42}"/>
              </a:ext>
            </a:extLst>
          </p:cNvPr>
          <p:cNvSpPr/>
          <p:nvPr/>
        </p:nvSpPr>
        <p:spPr>
          <a:xfrm>
            <a:off x="1487259" y="1766384"/>
            <a:ext cx="1694091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428FCC-E3BF-FD07-4E5D-0EE6CC44540B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EC6F6-C95C-CD1C-1151-BB4717305247}"/>
              </a:ext>
            </a:extLst>
          </p:cNvPr>
          <p:cNvSpPr/>
          <p:nvPr/>
        </p:nvSpPr>
        <p:spPr>
          <a:xfrm>
            <a:off x="68034" y="2214059"/>
            <a:ext cx="7590066" cy="3286512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3878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DEG: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ED, EG;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GE, GD;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DE, DG.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D, E, G.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ED, DG, GE.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1AE3A-2742-3F1C-AE38-A669A612C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r="35453"/>
          <a:stretch/>
        </p:blipFill>
        <p:spPr>
          <a:xfrm>
            <a:off x="7658036" y="1832421"/>
            <a:ext cx="3270519" cy="28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59682-1E70-0E22-B17D-EF1099DB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2187F7-6A42-9437-8F90-44E870E43D17}"/>
              </a:ext>
            </a:extLst>
          </p:cNvPr>
          <p:cNvSpPr/>
          <p:nvPr/>
        </p:nvSpPr>
        <p:spPr>
          <a:xfrm>
            <a:off x="1487259" y="1766384"/>
            <a:ext cx="1694091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045488-6439-CC76-1FE7-9C28AF8F55ED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A58ED-2F90-0713-95B8-A79C1526B2B6}"/>
              </a:ext>
            </a:extLst>
          </p:cNvPr>
          <p:cNvSpPr/>
          <p:nvPr/>
        </p:nvSpPr>
        <p:spPr>
          <a:xfrm>
            <a:off x="68034" y="2214059"/>
            <a:ext cx="7590066" cy="3389105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3878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IKH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IK, IH;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KI, KH; </a:t>
            </a:r>
          </a:p>
          <a:p>
            <a:pPr marL="457200" indent="-1841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HI, HK.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18415" algn="just">
              <a:lnSpc>
                <a:spcPct val="150000"/>
              </a:lnSpc>
              <a:spcAft>
                <a:spcPts val="800"/>
              </a:spcAft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I, H, K. </a:t>
            </a:r>
          </a:p>
          <a:p>
            <a:pPr marL="457200" indent="-18415" algn="just">
              <a:lnSpc>
                <a:spcPct val="150000"/>
              </a:lnSpc>
              <a:spcAft>
                <a:spcPts val="800"/>
              </a:spcAft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IH, HK, IK.</a:t>
            </a:r>
            <a:endParaRPr lang="en-VN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808FD-EB22-01B7-9E4C-D21EA44DE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7" r="-737"/>
          <a:stretch/>
        </p:blipFill>
        <p:spPr>
          <a:xfrm>
            <a:off x="6367118" y="1968987"/>
            <a:ext cx="3270519" cy="28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78577-0DA7-0F2B-052D-4D04A7C3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0CABB-595A-26B1-86DC-81FD30DD3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141EC8-ADC2-897E-89A1-503BB8AA1D65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C50C5-6482-6D67-574F-F8F0AE093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19" y="1968987"/>
            <a:ext cx="9212998" cy="2247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E1CDFA-E7E7-0E43-6814-A6B0CFE2660F}"/>
              </a:ext>
            </a:extLst>
          </p:cNvPr>
          <p:cNvSpPr/>
          <p:nvPr/>
        </p:nvSpPr>
        <p:spPr>
          <a:xfrm>
            <a:off x="530793" y="3673579"/>
            <a:ext cx="4475391" cy="217851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38785" algn="just">
              <a:lnSpc>
                <a:spcPct val="150000"/>
              </a:lnSpc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</a:p>
          <a:p>
            <a:pPr marL="781685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ABC.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85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DEG.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85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IHK.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D1698-2303-C80C-D759-C01165D6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9C8E91-E228-3B28-893E-8F8144E078B7}"/>
              </a:ext>
            </a:extLst>
          </p:cNvPr>
          <p:cNvSpPr/>
          <p:nvPr/>
        </p:nvSpPr>
        <p:spPr>
          <a:xfrm>
            <a:off x="1411059" y="1747334"/>
            <a:ext cx="10352316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991B78-F382-35A8-0115-EFAD2B453ED7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EACA0-92BA-0794-534E-C853B78F1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9" y="2155746"/>
            <a:ext cx="8785471" cy="28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9C92C-828D-1EB2-B61A-4E0E5CA5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1C9440-9427-4A21-BB10-06E3316AE1FD}"/>
              </a:ext>
            </a:extLst>
          </p:cNvPr>
          <p:cNvSpPr/>
          <p:nvPr/>
        </p:nvSpPr>
        <p:spPr>
          <a:xfrm>
            <a:off x="487134" y="1642559"/>
            <a:ext cx="11533416" cy="107052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	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5A2BBB-C11A-B996-1D3E-F56D6BE19301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990C2-2A69-3CDA-BD73-A8125DDA4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60"/>
          <a:stretch/>
        </p:blipFill>
        <p:spPr>
          <a:xfrm>
            <a:off x="1643119" y="2794299"/>
            <a:ext cx="3591149" cy="287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8F59F-69D2-C355-E3C7-AB7D8011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9" r="-6649"/>
          <a:stretch/>
        </p:blipFill>
        <p:spPr>
          <a:xfrm>
            <a:off x="5348344" y="2994324"/>
            <a:ext cx="3591149" cy="28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D9C90A0-B545-D0C9-C245-C8D255252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17C34F-D4AC-BD87-63E1-409A2533D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C1920E-4A82-D98B-3311-01BF6DAF739A}"/>
              </a:ext>
            </a:extLst>
          </p:cNvPr>
          <p:cNvSpPr/>
          <p:nvPr/>
        </p:nvSpPr>
        <p:spPr>
          <a:xfrm>
            <a:off x="1487259" y="1766384"/>
            <a:ext cx="1694091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>
              <a:spcAft>
                <a:spcPts val="800"/>
              </a:spcAft>
              <a:tabLst>
                <a:tab pos="95250" algn="l"/>
                <a:tab pos="152400" algn="l"/>
                <a:tab pos="266700" algn="l"/>
              </a:tabLs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130945-816C-4A86-A904-70BCEF6C4420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5BF07-1E28-564D-3977-5DAEC7A79B9F}"/>
              </a:ext>
            </a:extLst>
          </p:cNvPr>
          <p:cNvSpPr/>
          <p:nvPr/>
        </p:nvSpPr>
        <p:spPr>
          <a:xfrm>
            <a:off x="487134" y="2337884"/>
            <a:ext cx="3570516" cy="410340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 algn="just">
              <a:spcAft>
                <a:spcPts val="800"/>
              </a:spcAft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45115-289B-60D8-11CD-3BCBD7D71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1"/>
          <a:stretch/>
        </p:blipFill>
        <p:spPr>
          <a:xfrm>
            <a:off x="247650" y="2812971"/>
            <a:ext cx="3314700" cy="2833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BD4A85-6469-D4C3-9AB7-817B8271ED21}"/>
              </a:ext>
            </a:extLst>
          </p:cNvPr>
          <p:cNvSpPr/>
          <p:nvPr/>
        </p:nvSpPr>
        <p:spPr>
          <a:xfrm>
            <a:off x="4897208" y="2309309"/>
            <a:ext cx="6685191" cy="882265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lvl="0" algn="just">
              <a:spcAft>
                <a:spcPts val="800"/>
              </a:spcAft>
              <a:tabLst>
                <a:tab pos="162560" algn="l"/>
                <a:tab pos="22860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MNP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tabLst>
                <a:tab pos="162560" algn="l"/>
                <a:tab pos="228600" algn="l"/>
              </a:tabLst>
            </a:pP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0724E-C60E-760A-AB04-A6E2F4005A3B}"/>
              </a:ext>
            </a:extLst>
          </p:cNvPr>
          <p:cNvSpPr/>
          <p:nvPr/>
        </p:nvSpPr>
        <p:spPr>
          <a:xfrm>
            <a:off x="7019925" y="3895725"/>
            <a:ext cx="5172075" cy="296227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BEDDE-34EE-3603-CFF6-53132861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60"/>
          <a:stretch/>
        </p:blipFill>
        <p:spPr>
          <a:xfrm>
            <a:off x="4762276" y="2873300"/>
            <a:ext cx="3591149" cy="287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984FD-4AC9-8906-66FD-5EF81D6F6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9" r="-6649"/>
          <a:stretch/>
        </p:blipFill>
        <p:spPr>
          <a:xfrm>
            <a:off x="8467501" y="3073325"/>
            <a:ext cx="3591149" cy="28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Ong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non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E6008-DA12-D3A7-0230-B4844F600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Cartoon Background Music Funny Animation Free">
            <a:hlinkClick r:id="" action="ppaction://media"/>
            <a:extLst>
              <a:ext uri="{FF2B5EF4-FFF2-40B4-BE49-F238E27FC236}">
                <a16:creationId xmlns:a16="http://schemas.microsoft.com/office/drawing/2014/main" id="{797B971D-38DA-3671-AFF5-28C15AE34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80157" y="997334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B1955-E459-9D0A-862F-75EA3BBCF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6878" y="392565"/>
            <a:ext cx="2859272" cy="285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6D42F-BD88-0CBF-B834-06D37EB8A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410" y="3163580"/>
            <a:ext cx="264589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4BBFA5-A531-CDFA-C006-225F65E53AEB}"/>
              </a:ext>
            </a:extLst>
          </p:cNvPr>
          <p:cNvSpPr/>
          <p:nvPr/>
        </p:nvSpPr>
        <p:spPr>
          <a:xfrm>
            <a:off x="319460" y="1365813"/>
            <a:ext cx="9211291" cy="2963119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 DẪN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GV click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Click vào ô đáp án để chọn đáp án đúng.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GV click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sang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2A571-5925-EDFE-1732-A8190920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E15276-30FA-9DA1-7CBF-E1E2F214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605" y="905749"/>
            <a:ext cx="2859272" cy="285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0C18A-54DD-DE0A-F76A-7D6E404A7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05" y="3973137"/>
            <a:ext cx="264589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74C69-FCFA-5FC2-597C-F196D4AA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B710AA99-4BF9-655A-A2F6-83032EA0A526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538D04FF-FC47-D358-C77F-892F2F0104FC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0AC7CB9E-E3F2-137B-943F-E36E7D8E28E0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C3942692-833F-B6BB-83DE-F23602106D5D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DA180DEA-D0C2-E680-1658-7BB40DC5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83" y="5182561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626FCDBC-2129-9EF0-C8C2-694E6505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06" y="5074780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2D2C16BB-0721-9DEF-1E1D-0E7B5230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85" y="3503970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F2624E-F82F-5907-5193-067AEA8E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83" y="3445390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E2B4A9-2FA6-AE70-5047-9539C3C8214A}"/>
              </a:ext>
            </a:extLst>
          </p:cNvPr>
          <p:cNvSpPr/>
          <p:nvPr/>
        </p:nvSpPr>
        <p:spPr>
          <a:xfrm>
            <a:off x="841150" y="376088"/>
            <a:ext cx="9725593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A1C8C8-C220-ED3A-9D26-85AD4044CC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29EAFA-AD48-F155-CADF-4E36937E9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374" y="584380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E19E8-402D-6846-BD89-1716326C6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977D5EBB-FE26-E366-0B4B-2369A5B223AA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06471633-64C7-793E-E649-217473BB639E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CF149E8C-7629-526C-D172-22DC975D7B0C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A1F87E2E-8B30-1BC1-0005-7AE72CDB9A48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A48BDCCE-CF62-9555-47CC-AAB456E8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79" y="3534666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416FFE5C-8287-9E44-3AA2-7E3BC690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74" y="5353893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E220C753-46C3-30AB-F44F-B8E92966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21" y="3537622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8F1CD-381F-328E-71D0-F8E8FC84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79" y="5278335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E84F76-64C6-FA5B-8D68-64B6ECA30BF4}"/>
              </a:ext>
            </a:extLst>
          </p:cNvPr>
          <p:cNvSpPr/>
          <p:nvPr/>
        </p:nvSpPr>
        <p:spPr>
          <a:xfrm>
            <a:off x="841150" y="376088"/>
            <a:ext cx="9725593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4265AA-32EC-48B1-BDE0-6DC27A9D5E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9478D-7800-A860-E510-3129E4AD8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374" y="584380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7A95B-138A-B467-A3CA-817358DD8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25AFB-4A99-DCB2-2DC0-851F94045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">
                <a:extLst>
                  <a:ext uri="{FF2B5EF4-FFF2-40B4-BE49-F238E27FC236}">
                    <a16:creationId xmlns:a16="http://schemas.microsoft.com/office/drawing/2014/main" id="{F69DC48F-2112-D391-B10E-D7C2CE16902F}"/>
                  </a:ext>
                </a:extLst>
              </p:cNvPr>
              <p:cNvSpPr/>
              <p:nvPr/>
            </p:nvSpPr>
            <p:spPr>
              <a:xfrm>
                <a:off x="841150" y="2854173"/>
                <a:ext cx="4142232" cy="1426464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A. 30</a:t>
                </a:r>
                <a14:m>
                  <m:oMath xmlns:m="http://schemas.openxmlformats.org/officeDocument/2006/math">
                    <m:r>
                      <a:rPr kumimoji="0" lang="en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m:rPr>
                        <m:nor/>
                      </m:rPr>
                      <a:rPr lang="en-VN" sz="2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en-VN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">
                <a:extLst>
                  <a:ext uri="{FF2B5EF4-FFF2-40B4-BE49-F238E27FC236}">
                    <a16:creationId xmlns:a16="http://schemas.microsoft.com/office/drawing/2014/main" id="{F69DC48F-2112-D391-B10E-D7C2CE169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50" y="2854173"/>
                <a:ext cx="4142232" cy="14264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14">
                <a:extLst>
                  <a:ext uri="{FF2B5EF4-FFF2-40B4-BE49-F238E27FC236}">
                    <a16:creationId xmlns:a16="http://schemas.microsoft.com/office/drawing/2014/main" id="{098536A7-05D2-20BD-9BDC-1B32A9D24A3C}"/>
                  </a:ext>
                </a:extLst>
              </p:cNvPr>
              <p:cNvSpPr/>
              <p:nvPr/>
            </p:nvSpPr>
            <p:spPr>
              <a:xfrm>
                <a:off x="841150" y="4499994"/>
                <a:ext cx="4142232" cy="1426464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C. 90</a:t>
                </a:r>
                <a14:m>
                  <m:oMath xmlns:m="http://schemas.openxmlformats.org/officeDocument/2006/math">
                    <m:r>
                      <a:rPr kumimoji="0" lang="en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m:rPr>
                        <m:nor/>
                      </m:rPr>
                      <a:rPr lang="en-VN" sz="2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14">
                <a:extLst>
                  <a:ext uri="{FF2B5EF4-FFF2-40B4-BE49-F238E27FC236}">
                    <a16:creationId xmlns:a16="http://schemas.microsoft.com/office/drawing/2014/main" id="{098536A7-05D2-20BD-9BDC-1B32A9D24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50" y="4499994"/>
                <a:ext cx="4142232" cy="14264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919641C1-5682-0228-15BB-A83C78C1ECC9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60°</a:t>
            </a:r>
            <a:r>
              <a:rPr lang="en-VN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16">
                <a:extLst>
                  <a:ext uri="{FF2B5EF4-FFF2-40B4-BE49-F238E27FC236}">
                    <a16:creationId xmlns:a16="http://schemas.microsoft.com/office/drawing/2014/main" id="{6965B021-B0BA-80E2-9232-C5539776FD36}"/>
                  </a:ext>
                </a:extLst>
              </p:cNvPr>
              <p:cNvSpPr/>
              <p:nvPr/>
            </p:nvSpPr>
            <p:spPr>
              <a:xfrm>
                <a:off x="6395650" y="4499994"/>
                <a:ext cx="4142232" cy="1426464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D. 45</a:t>
                </a:r>
                <a14:m>
                  <m:oMath xmlns:m="http://schemas.openxmlformats.org/officeDocument/2006/math">
                    <m:r>
                      <a:rPr kumimoji="0" lang="en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m:rPr>
                        <m:nor/>
                      </m:rPr>
                      <a:rPr lang="en-VN" sz="2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16">
                <a:extLst>
                  <a:ext uri="{FF2B5EF4-FFF2-40B4-BE49-F238E27FC236}">
                    <a16:creationId xmlns:a16="http://schemas.microsoft.com/office/drawing/2014/main" id="{6965B021-B0BA-80E2-9232-C5539776F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50" y="4499994"/>
                <a:ext cx="4142232" cy="14264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>
            <a:extLst>
              <a:ext uri="{FF2B5EF4-FFF2-40B4-BE49-F238E27FC236}">
                <a16:creationId xmlns:a16="http://schemas.microsoft.com/office/drawing/2014/main" id="{A109382E-5AD0-9996-0B97-F3884816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734" y="3323557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78D82B06-93A1-503A-9E57-0795658B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26" y="4847108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DEB5B180-857E-B451-0097-7A6D2EDB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73" y="3271335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849C15-DE2D-99DD-A640-E795DF26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56" y="4879196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63B89E-C26D-74A5-4289-2478E7292FBA}"/>
              </a:ext>
            </a:extLst>
          </p:cNvPr>
          <p:cNvSpPr/>
          <p:nvPr/>
        </p:nvSpPr>
        <p:spPr>
          <a:xfrm>
            <a:off x="841150" y="376088"/>
            <a:ext cx="9725593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95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D7172-D8CD-2962-9648-8A8E56887D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2E95F6-E552-C3B1-4BB0-7074DBB3D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2374" y="584380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42B1F-AEDB-C800-2EE4-CBDA394AD8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CDA1C-723E-67CA-D0BA-44A8D44BE279}"/>
              </a:ext>
            </a:extLst>
          </p:cNvPr>
          <p:cNvSpPr txBox="1"/>
          <p:nvPr/>
        </p:nvSpPr>
        <p:spPr>
          <a:xfrm>
            <a:off x="1103419" y="627665"/>
            <a:ext cx="7181850" cy="168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95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Câu 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UTS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28 cm. 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95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FE6FAC-BEF4-4006-40A5-1CB48C4091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8069" y="466352"/>
            <a:ext cx="2010831" cy="19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F6E37-C73E-E788-00A8-D0580C13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28F83404-7B96-29C4-6CE5-D8AAA28F5194}"/>
              </a:ext>
            </a:extLst>
          </p:cNvPr>
          <p:cNvSpPr/>
          <p:nvPr/>
        </p:nvSpPr>
        <p:spPr>
          <a:xfrm>
            <a:off x="8411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56 cm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F82AEB6F-CD85-045B-89F0-521174A7D505}"/>
              </a:ext>
            </a:extLst>
          </p:cNvPr>
          <p:cNvSpPr/>
          <p:nvPr/>
        </p:nvSpPr>
        <p:spPr>
          <a:xfrm>
            <a:off x="8411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132 cm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29942F29-1054-A0BF-1594-4060F3D800C4}"/>
              </a:ext>
            </a:extLst>
          </p:cNvPr>
          <p:cNvSpPr/>
          <p:nvPr/>
        </p:nvSpPr>
        <p:spPr>
          <a:xfrm>
            <a:off x="6395650" y="2854173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84 cm.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C476B5E-C4D3-080E-F7A7-751E8F6D24EC}"/>
              </a:ext>
            </a:extLst>
          </p:cNvPr>
          <p:cNvSpPr/>
          <p:nvPr/>
        </p:nvSpPr>
        <p:spPr>
          <a:xfrm>
            <a:off x="6395650" y="4499994"/>
            <a:ext cx="4142232" cy="142646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100 cm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A8E1BD1-F580-E6B7-8CD5-50EB84DF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734" y="3301191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FBD602A2-5553-71F9-84DF-628CB56C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02" y="4841294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F78BAC49-E4C8-EFF3-A74C-50CCB2C3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32" y="3213089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84D926-92EF-1A83-6CE2-2BA0B420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56" y="4835520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0786E7-110E-F62E-9ECF-6A8D3B4B9B1D}"/>
              </a:ext>
            </a:extLst>
          </p:cNvPr>
          <p:cNvSpPr/>
          <p:nvPr/>
        </p:nvSpPr>
        <p:spPr>
          <a:xfrm>
            <a:off x="841150" y="376088"/>
            <a:ext cx="9725593" cy="2201276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95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731B8-07FB-DA3C-4EC9-09D475E8E2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B890DD-5712-60FC-8EFB-B5EBE0D5A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374" y="584380"/>
            <a:ext cx="2066723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8FF69-7876-21EF-F514-42E41B07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81" y="5724676"/>
            <a:ext cx="987638" cy="987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31CF9-85C6-01A8-8D2C-9F107F4D036B}"/>
              </a:ext>
            </a:extLst>
          </p:cNvPr>
          <p:cNvSpPr txBox="1"/>
          <p:nvPr/>
        </p:nvSpPr>
        <p:spPr>
          <a:xfrm>
            <a:off x="1104900" y="881360"/>
            <a:ext cx="7181850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95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UTS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28 cm. 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  <a:tabLst>
                <a:tab pos="95250" algn="l"/>
                <a:tab pos="152400" algn="l"/>
                <a:tab pos="276225" algn="l"/>
                <a:tab pos="409575" algn="l"/>
              </a:tabLst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chu vi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UTS. 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67309B-D73B-63B4-3F21-0168E8D59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8069" y="466352"/>
            <a:ext cx="2010831" cy="19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MỪNG</a:t>
            </a:r>
            <a:endParaRPr kumimoji="0" lang="en-US" sz="4000" b="0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endParaRPr kumimoji="0" lang="en-US" sz="4000" b="0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21C611E-6BE5-B79A-3801-98D1DA1FE4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" y="0"/>
            <a:ext cx="570902" cy="637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86068-B17A-6405-ACF3-8FCC25CE1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878" y="392565"/>
            <a:ext cx="2859272" cy="2859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B9335-A817-8CC5-AF9C-DECF04ED1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410" y="3163580"/>
            <a:ext cx="264589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968366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Qua bài học hôm nay, em đã học thêm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52366AD2-F0C4-633B-1032-DFF98F252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C0F50D-5934-9D3B-70EE-52ACCB9EF06D}"/>
              </a:ext>
            </a:extLst>
          </p:cNvPr>
          <p:cNvSpPr txBox="1"/>
          <p:nvPr/>
        </p:nvSpPr>
        <p:spPr>
          <a:xfrm>
            <a:off x="717384" y="1654115"/>
            <a:ext cx="10645941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Gọi tên các đỉnh, các cạnh, các góc của tam giác.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BA4C32-94C9-323E-8E84-2D887F265EE7}"/>
              </a:ext>
            </a:extLst>
          </p:cNvPr>
          <p:cNvGrpSpPr/>
          <p:nvPr/>
        </p:nvGrpSpPr>
        <p:grpSpPr>
          <a:xfrm>
            <a:off x="1759532" y="2290049"/>
            <a:ext cx="6016791" cy="3346163"/>
            <a:chOff x="2336635" y="2225615"/>
            <a:chExt cx="6016791" cy="3346163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BF2D787C-5087-8456-3553-9917424DD910}"/>
                </a:ext>
              </a:extLst>
            </p:cNvPr>
            <p:cNvSpPr/>
            <p:nvPr/>
          </p:nvSpPr>
          <p:spPr>
            <a:xfrm>
              <a:off x="2933700" y="2733675"/>
              <a:ext cx="4810125" cy="2495550"/>
            </a:xfrm>
            <a:prstGeom prst="triangle">
              <a:avLst>
                <a:gd name="adj" fmla="val 2604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1949B1-B41D-667B-090A-10BA0E95BB89}"/>
                </a:ext>
              </a:extLst>
            </p:cNvPr>
            <p:cNvSpPr txBox="1"/>
            <p:nvPr/>
          </p:nvSpPr>
          <p:spPr>
            <a:xfrm>
              <a:off x="3555835" y="2225615"/>
              <a:ext cx="501816" cy="574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</a:rPr>
                <a:t>A</a:t>
              </a:r>
              <a:endParaRPr lang="vi-VN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E0EBC7-26D3-B937-BBE7-AD74D9FA4340}"/>
                </a:ext>
              </a:extLst>
            </p:cNvPr>
            <p:cNvSpPr txBox="1"/>
            <p:nvPr/>
          </p:nvSpPr>
          <p:spPr>
            <a:xfrm>
              <a:off x="2336635" y="4997390"/>
              <a:ext cx="501816" cy="574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</a:rPr>
                <a:t>B</a:t>
              </a:r>
              <a:endParaRPr lang="vi-VN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D34980-6010-2438-BE17-48E6128E6897}"/>
                </a:ext>
              </a:extLst>
            </p:cNvPr>
            <p:cNvSpPr txBox="1"/>
            <p:nvPr/>
          </p:nvSpPr>
          <p:spPr>
            <a:xfrm>
              <a:off x="7851610" y="4997390"/>
              <a:ext cx="501816" cy="574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</a:rPr>
                <a:t>C</a:t>
              </a:r>
              <a:endParaRPr lang="vi-VN" sz="24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E34AC-10E8-4E53-A2FA-0BF93ACA3477}"/>
              </a:ext>
            </a:extLst>
          </p:cNvPr>
          <p:cNvGrpSpPr/>
          <p:nvPr/>
        </p:nvGrpSpPr>
        <p:grpSpPr>
          <a:xfrm>
            <a:off x="577515" y="2094296"/>
            <a:ext cx="2622885" cy="2342950"/>
            <a:chOff x="577515" y="2094296"/>
            <a:chExt cx="2622885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2622885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040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38D842-CA7C-2C67-5705-B5A7B2E71F13}"/>
              </a:ext>
            </a:extLst>
          </p:cNvPr>
          <p:cNvGrpSpPr/>
          <p:nvPr/>
        </p:nvGrpSpPr>
        <p:grpSpPr>
          <a:xfrm>
            <a:off x="3306979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56B2B-19AE-FC8A-4816-D457E24BEC43}"/>
              </a:ext>
            </a:extLst>
          </p:cNvPr>
          <p:cNvGrpSpPr/>
          <p:nvPr/>
        </p:nvGrpSpPr>
        <p:grpSpPr>
          <a:xfrm>
            <a:off x="6562726" y="2094296"/>
            <a:ext cx="5143500" cy="2342950"/>
            <a:chOff x="6562726" y="2094296"/>
            <a:chExt cx="5143500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6562726" y="2435192"/>
              <a:ext cx="5143500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 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Bài 50: Hình tam giác – Tiết 1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46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33A80-F729-8F1C-671F-C0AF5EAF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44C8F3-73C6-0AFC-40FB-6B6D6B29E131}"/>
              </a:ext>
            </a:extLst>
          </p:cNvPr>
          <p:cNvSpPr txBox="1"/>
          <p:nvPr/>
        </p:nvSpPr>
        <p:spPr>
          <a:xfrm>
            <a:off x="717384" y="1654115"/>
            <a:ext cx="285056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HƯỚNG DẪN: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F192A-6C10-DAF3-6B5D-5D4D3616F4B5}"/>
              </a:ext>
            </a:extLst>
          </p:cNvPr>
          <p:cNvSpPr txBox="1"/>
          <p:nvPr/>
        </p:nvSpPr>
        <p:spPr>
          <a:xfrm>
            <a:off x="326859" y="2228503"/>
            <a:ext cx="10645941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1685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560" algn="l"/>
                <a:tab pos="51435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85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560" algn="l"/>
                <a:tab pos="51435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AB, BC, CA.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85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62560" algn="l"/>
                <a:tab pos="514350" algn="l"/>
              </a:tabLs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AC;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BC;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CB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3BFC17-A513-78C9-FAEA-E6D60A7F86AD}"/>
              </a:ext>
            </a:extLst>
          </p:cNvPr>
          <p:cNvGrpSpPr/>
          <p:nvPr/>
        </p:nvGrpSpPr>
        <p:grpSpPr>
          <a:xfrm>
            <a:off x="8301317" y="827228"/>
            <a:ext cx="3491194" cy="2389527"/>
            <a:chOff x="2336635" y="2225615"/>
            <a:chExt cx="6016791" cy="3346163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1A2065D5-7741-F230-0907-29661A1F68F2}"/>
                </a:ext>
              </a:extLst>
            </p:cNvPr>
            <p:cNvSpPr/>
            <p:nvPr/>
          </p:nvSpPr>
          <p:spPr>
            <a:xfrm>
              <a:off x="2933700" y="2733675"/>
              <a:ext cx="4810125" cy="2495550"/>
            </a:xfrm>
            <a:prstGeom prst="triangle">
              <a:avLst>
                <a:gd name="adj" fmla="val 2604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AB5F98-A95D-B821-20A8-11A983EE2A1B}"/>
                </a:ext>
              </a:extLst>
            </p:cNvPr>
            <p:cNvSpPr txBox="1"/>
            <p:nvPr/>
          </p:nvSpPr>
          <p:spPr>
            <a:xfrm>
              <a:off x="3555835" y="2225615"/>
              <a:ext cx="501816" cy="574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</a:rPr>
                <a:t>A</a:t>
              </a:r>
              <a:endParaRPr lang="vi-VN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E231B1-0FF9-09BB-196C-6508B30463D5}"/>
                </a:ext>
              </a:extLst>
            </p:cNvPr>
            <p:cNvSpPr txBox="1"/>
            <p:nvPr/>
          </p:nvSpPr>
          <p:spPr>
            <a:xfrm>
              <a:off x="2336635" y="4997390"/>
              <a:ext cx="501816" cy="574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</a:rPr>
                <a:t>B</a:t>
              </a:r>
              <a:endParaRPr lang="vi-VN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50A268-E32E-3529-17C8-BFD4FB90763B}"/>
                </a:ext>
              </a:extLst>
            </p:cNvPr>
            <p:cNvSpPr txBox="1"/>
            <p:nvPr/>
          </p:nvSpPr>
          <p:spPr>
            <a:xfrm>
              <a:off x="7851610" y="4997390"/>
              <a:ext cx="501816" cy="574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UTM Avo" panose="02040603050506020204" pitchFamily="18" charset="0"/>
                </a:rPr>
                <a:t>C</a:t>
              </a:r>
              <a:endParaRPr lang="vi-VN" sz="24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BF24121-A840-329D-C219-5401B345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18060-DF99-5EF2-919E-AFBC2BA4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DDA9D6-EE31-0CE9-007F-E0F4BB1F4127}"/>
              </a:ext>
            </a:extLst>
          </p:cNvPr>
          <p:cNvSpPr txBox="1"/>
          <p:nvPr/>
        </p:nvSpPr>
        <p:spPr>
          <a:xfrm>
            <a:off x="628600" y="1720468"/>
            <a:ext cx="11087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</a:rPr>
              <a:t>1. Nhận biết tam giác nhọn, tam giác tù, tam giác vuông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24524-F4E6-EE04-F859-82B050B1009E}"/>
              </a:ext>
            </a:extLst>
          </p:cNvPr>
          <p:cNvSpPr txBox="1"/>
          <p:nvPr/>
        </p:nvSpPr>
        <p:spPr>
          <a:xfrm>
            <a:off x="1704970" y="2453851"/>
            <a:ext cx="9334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95250" algn="l"/>
                <a:tab pos="152400" algn="l"/>
              </a:tabLst>
            </a:pP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VN" sz="2000" i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BA973545-337E-8428-9D19-ECD51AAD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5" y="2271938"/>
            <a:ext cx="947230" cy="9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47DE3F-5B37-789D-967E-611364BD415C}"/>
              </a:ext>
            </a:extLst>
          </p:cNvPr>
          <p:cNvGrpSpPr/>
          <p:nvPr/>
        </p:nvGrpSpPr>
        <p:grpSpPr>
          <a:xfrm>
            <a:off x="670151" y="3222292"/>
            <a:ext cx="9193646" cy="3330908"/>
            <a:chOff x="670151" y="3222292"/>
            <a:chExt cx="9193646" cy="33309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2A0A7A-2F59-13C1-0355-79DB456CDA07}"/>
                </a:ext>
              </a:extLst>
            </p:cNvPr>
            <p:cNvSpPr txBox="1"/>
            <p:nvPr/>
          </p:nvSpPr>
          <p:spPr>
            <a:xfrm>
              <a:off x="670151" y="3222292"/>
              <a:ext cx="8902474" cy="32110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50000"/>
                </a:lnSpc>
                <a:spcAft>
                  <a:spcPts val="800"/>
                </a:spcAft>
                <a:tabLst>
                  <a:tab pos="95885" algn="l"/>
                  <a:tab pos="228600" algn="l"/>
                </a:tabLst>
              </a:pP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nhọn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tù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bẹt</a:t>
              </a:r>
              <a:endParaRPr lang="en-VN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67335" indent="-285750" algn="just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95250" algn="l"/>
                  <a:tab pos="162560" algn="l"/>
                </a:tabLst>
              </a:pP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nhọn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lớn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0</a:t>
              </a:r>
              <a:r>
                <a:rPr lang="en-US" sz="2400" baseline="30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90</a:t>
              </a:r>
              <a:r>
                <a:rPr lang="en-US" sz="2400" baseline="30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 </a:t>
              </a:r>
              <a:endParaRPr lang="en-VN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67335" indent="-285750" algn="just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95250" algn="l"/>
                  <a:tab pos="162560" algn="l"/>
                </a:tabLst>
              </a:pP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90</a:t>
              </a:r>
              <a:r>
                <a:rPr lang="en-US" sz="2400" baseline="30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67335" indent="-285750" algn="just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95250" algn="l"/>
                  <a:tab pos="162560" algn="l"/>
                </a:tabLst>
              </a:pP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tù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lớn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90</a:t>
              </a:r>
              <a:r>
                <a:rPr lang="en-US" sz="2400" baseline="30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180</a:t>
              </a:r>
              <a:r>
                <a:rPr lang="en-US" sz="2400" baseline="30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67335" indent="-285750" algn="just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95250" algn="l"/>
                  <a:tab pos="162560" algn="l"/>
                </a:tabLst>
              </a:pP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bẹt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180</a:t>
              </a:r>
              <a:r>
                <a:rPr lang="en-US" sz="2400" baseline="30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45C49E-7339-75CD-6D5C-1EAB5C73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556" y="5710959"/>
              <a:ext cx="842241" cy="842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A2F7A-8742-AA1F-58E9-0D79BCDB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8E8FB-50FB-A10E-1122-02AF208CBC7E}"/>
              </a:ext>
            </a:extLst>
          </p:cNvPr>
          <p:cNvSpPr txBox="1"/>
          <p:nvPr/>
        </p:nvSpPr>
        <p:spPr>
          <a:xfrm>
            <a:off x="795039" y="1794973"/>
            <a:ext cx="106019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67"/>
              </a:spcAft>
            </a:pPr>
            <a:r>
              <a:rPr lang="vi-VN" sz="2400" b="1" dirty="0">
                <a:latin typeface="UTM Avo" panose="02040603050506020204" pitchFamily="18" charset="0"/>
              </a:rPr>
              <a:t>Các tam giác dưới đây có đặc điểm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9D99-43FB-2327-BAC3-82E2919B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1" y="2334125"/>
            <a:ext cx="10058917" cy="186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80BF3-9ADA-44FC-FF12-E4183FD0F32F}"/>
              </a:ext>
            </a:extLst>
          </p:cNvPr>
          <p:cNvSpPr txBox="1"/>
          <p:nvPr/>
        </p:nvSpPr>
        <p:spPr>
          <a:xfrm>
            <a:off x="1668811" y="4706297"/>
            <a:ext cx="6351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(1):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dirty="0"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3FC22-C64A-FC37-061D-B202C422F665}"/>
              </a:ext>
            </a:extLst>
          </p:cNvPr>
          <p:cNvSpPr txBox="1"/>
          <p:nvPr/>
        </p:nvSpPr>
        <p:spPr>
          <a:xfrm>
            <a:off x="1668810" y="5285790"/>
            <a:ext cx="6351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(2):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dirty="0"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99CF1-2085-C85B-4D09-6893CCEA3B0F}"/>
              </a:ext>
            </a:extLst>
          </p:cNvPr>
          <p:cNvSpPr txBox="1"/>
          <p:nvPr/>
        </p:nvSpPr>
        <p:spPr>
          <a:xfrm>
            <a:off x="1668810" y="5865283"/>
            <a:ext cx="6351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(3):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dirty="0"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81E661E1-0033-AE8D-0300-9DCBB1A06D03}"/>
              </a:ext>
            </a:extLst>
          </p:cNvPr>
          <p:cNvSpPr/>
          <p:nvPr/>
        </p:nvSpPr>
        <p:spPr>
          <a:xfrm>
            <a:off x="694030" y="4855455"/>
            <a:ext cx="812855" cy="1291556"/>
          </a:xfrm>
          <a:custGeom>
            <a:avLst/>
            <a:gdLst/>
            <a:ahLst/>
            <a:cxnLst/>
            <a:rect l="l" t="t" r="r" b="b"/>
            <a:pathLst>
              <a:path w="885824" h="1395998">
                <a:moveTo>
                  <a:pt x="0" y="0"/>
                </a:moveTo>
                <a:lnTo>
                  <a:pt x="885824" y="0"/>
                </a:lnTo>
                <a:lnTo>
                  <a:pt x="885824" y="1395998"/>
                </a:lnTo>
                <a:lnTo>
                  <a:pt x="0" y="1395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5C0FE-C41E-F101-06EE-45881DDEFEFC}"/>
              </a:ext>
            </a:extLst>
          </p:cNvPr>
          <p:cNvSpPr txBox="1"/>
          <p:nvPr/>
        </p:nvSpPr>
        <p:spPr>
          <a:xfrm>
            <a:off x="2133601" y="4069019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70296-00EA-1F4B-09D5-083E0AE4B2FE}"/>
              </a:ext>
            </a:extLst>
          </p:cNvPr>
          <p:cNvSpPr txBox="1"/>
          <p:nvPr/>
        </p:nvSpPr>
        <p:spPr>
          <a:xfrm>
            <a:off x="5938803" y="4081766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CF7FC-D238-ECBF-A76F-DA873D0F0551}"/>
              </a:ext>
            </a:extLst>
          </p:cNvPr>
          <p:cNvSpPr txBox="1"/>
          <p:nvPr/>
        </p:nvSpPr>
        <p:spPr>
          <a:xfrm>
            <a:off x="9767293" y="4081766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996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3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768B4-4409-4D6B-D928-2BBEFC36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5D6464-4024-CBEC-F325-BE84D986815A}"/>
              </a:ext>
            </a:extLst>
          </p:cNvPr>
          <p:cNvGrpSpPr/>
          <p:nvPr/>
        </p:nvGrpSpPr>
        <p:grpSpPr>
          <a:xfrm>
            <a:off x="4046284" y="1636109"/>
            <a:ext cx="4166096" cy="723168"/>
            <a:chOff x="4046284" y="1636109"/>
            <a:chExt cx="4166096" cy="7231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B5E898-3819-0A3D-9904-680539426027}"/>
                </a:ext>
              </a:extLst>
            </p:cNvPr>
            <p:cNvSpPr txBox="1"/>
            <p:nvPr/>
          </p:nvSpPr>
          <p:spPr>
            <a:xfrm>
              <a:off x="4233564" y="1794973"/>
              <a:ext cx="3691236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067"/>
                </a:spcAft>
              </a:pPr>
              <a:r>
                <a:rPr lang="vi-VN" sz="2400" b="1" dirty="0">
                  <a:latin typeface="UTM Avo" panose="02040603050506020204" pitchFamily="18" charset="0"/>
                </a:rPr>
                <a:t>Định nghĩa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6595F8-0F66-63B5-A74C-CA79C6BF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284" y="1636109"/>
              <a:ext cx="715350" cy="7153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1E5306-0E37-25DC-66C9-04E5FA1B8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030" y="1643927"/>
              <a:ext cx="715350" cy="7153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78D78F-4AAC-50F4-4E4C-1447FBA38365}"/>
              </a:ext>
            </a:extLst>
          </p:cNvPr>
          <p:cNvSpPr txBox="1"/>
          <p:nvPr/>
        </p:nvSpPr>
        <p:spPr>
          <a:xfrm>
            <a:off x="1843361" y="2417688"/>
            <a:ext cx="9463374" cy="218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95250" algn="l"/>
                <a:tab pos="152400" algn="l"/>
              </a:tabLst>
            </a:pP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95250" algn="l"/>
                <a:tab pos="152400" algn="l"/>
              </a:tabLst>
            </a:pP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95250" algn="l"/>
                <a:tab pos="152400" algn="l"/>
              </a:tabLst>
            </a:pP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cdn-icons-png.flaticon.com/128/3300/3300097.png">
            <a:extLst>
              <a:ext uri="{FF2B5EF4-FFF2-40B4-BE49-F238E27FC236}">
                <a16:creationId xmlns:a16="http://schemas.microsoft.com/office/drawing/2014/main" id="{1BCFE876-DCE9-0D1A-6DDF-9FF2DE0D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8" y="2817932"/>
            <a:ext cx="1259142" cy="12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5795A-4FF5-E46A-4773-4E424E646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6EB237-D722-BBE3-96D0-D286D4C8B5DE}"/>
              </a:ext>
            </a:extLst>
          </p:cNvPr>
          <p:cNvSpPr txBox="1"/>
          <p:nvPr/>
        </p:nvSpPr>
        <p:spPr>
          <a:xfrm>
            <a:off x="535075" y="1666983"/>
            <a:ext cx="11656925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C275F-0377-6D8F-A909-08B0DBE5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86" y="2416276"/>
            <a:ext cx="10058917" cy="1860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1FD83-BA10-4630-7BB2-27E696EB0706}"/>
              </a:ext>
            </a:extLst>
          </p:cNvPr>
          <p:cNvSpPr txBox="1"/>
          <p:nvPr/>
        </p:nvSpPr>
        <p:spPr>
          <a:xfrm>
            <a:off x="2167471" y="4148758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34C79-973A-02AE-2444-33358909084E}"/>
              </a:ext>
            </a:extLst>
          </p:cNvPr>
          <p:cNvSpPr txBox="1"/>
          <p:nvPr/>
        </p:nvSpPr>
        <p:spPr>
          <a:xfrm>
            <a:off x="5972673" y="4161505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28E9E-ABBB-32CF-A503-62C633E26B37}"/>
              </a:ext>
            </a:extLst>
          </p:cNvPr>
          <p:cNvSpPr txBox="1"/>
          <p:nvPr/>
        </p:nvSpPr>
        <p:spPr>
          <a:xfrm>
            <a:off x="9801163" y="4161505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81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1755</TotalTime>
  <Words>1001</Words>
  <Application>Microsoft Office PowerPoint</Application>
  <PresentationFormat>Widescreen</PresentationFormat>
  <Paragraphs>133</Paragraphs>
  <Slides>32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Aptos</vt:lpstr>
      <vt:lpstr>Cambria Math</vt:lpstr>
      <vt:lpstr>Calibri Light</vt:lpstr>
      <vt:lpstr>UTM Avo</vt:lpstr>
      <vt:lpstr>Office Theme</vt:lpstr>
      <vt:lpstr>1_Office Theme</vt:lpstr>
      <vt:lpstr>Theme1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92</cp:revision>
  <dcterms:created xsi:type="dcterms:W3CDTF">2023-10-24T04:45:10Z</dcterms:created>
  <dcterms:modified xsi:type="dcterms:W3CDTF">2024-12-23T04:56:07Z</dcterms:modified>
</cp:coreProperties>
</file>