
<file path=[Content_Types].xml><?xml version="1.0" encoding="utf-8"?>
<Types xmlns="http://schemas.openxmlformats.org/package/2006/content-types">
  <Default Extension="gif" ContentType="image/gif"/>
  <Default Extension="glb" ContentType="model/gltf.binary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743" r:id="rId2"/>
  </p:sldMasterIdLst>
  <p:sldIdLst>
    <p:sldId id="583" r:id="rId3"/>
    <p:sldId id="465" r:id="rId4"/>
    <p:sldId id="276" r:id="rId5"/>
    <p:sldId id="471" r:id="rId6"/>
    <p:sldId id="466" r:id="rId7"/>
    <p:sldId id="474" r:id="rId8"/>
    <p:sldId id="476" r:id="rId9"/>
    <p:sldId id="475" r:id="rId10"/>
    <p:sldId id="477" r:id="rId11"/>
    <p:sldId id="472" r:id="rId12"/>
    <p:sldId id="478" r:id="rId13"/>
    <p:sldId id="479" r:id="rId14"/>
    <p:sldId id="480" r:id="rId15"/>
    <p:sldId id="482" r:id="rId16"/>
    <p:sldId id="481" r:id="rId17"/>
    <p:sldId id="484" r:id="rId18"/>
    <p:sldId id="483" r:id="rId19"/>
    <p:sldId id="467" r:id="rId20"/>
    <p:sldId id="473" r:id="rId21"/>
    <p:sldId id="485" r:id="rId22"/>
    <p:sldId id="268" r:id="rId23"/>
    <p:sldId id="319" r:id="rId24"/>
    <p:sldId id="444" r:id="rId25"/>
    <p:sldId id="445" r:id="rId26"/>
    <p:sldId id="263" r:id="rId27"/>
    <p:sldId id="446" r:id="rId28"/>
    <p:sldId id="265" r:id="rId29"/>
    <p:sldId id="318" r:id="rId30"/>
    <p:sldId id="27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99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DF14-44AB-4513-A1BD-E22C13A73631}" type="datetimeFigureOut">
              <a:rPr lang="es-ES" smtClean="0"/>
              <a:t>21/01/2022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F61B-1F8B-4A3D-9466-58A8BDEA49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312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DF14-44AB-4513-A1BD-E22C13A73631}" type="datetimeFigureOut">
              <a:rPr lang="es-ES" smtClean="0"/>
              <a:t>21/01/2022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F61B-1F8B-4A3D-9466-58A8BDEA49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364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DF14-44AB-4513-A1BD-E22C13A73631}" type="datetimeFigureOut">
              <a:rPr lang="es-ES" smtClean="0"/>
              <a:t>21/01/2022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F61B-1F8B-4A3D-9466-58A8BDEA49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014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88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42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77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04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36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08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5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DF14-44AB-4513-A1BD-E22C13A73631}" type="datetimeFigureOut">
              <a:rPr lang="es-ES" smtClean="0"/>
              <a:t>21/01/2022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F61B-1F8B-4A3D-9466-58A8BDEA49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788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0518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69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44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24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83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83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60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22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82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1/21/2022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80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DF14-44AB-4513-A1BD-E22C13A73631}" type="datetimeFigureOut">
              <a:rPr lang="es-ES" smtClean="0"/>
              <a:t>21/01/2022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F61B-1F8B-4A3D-9466-58A8BDEA49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743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DF14-44AB-4513-A1BD-E22C13A73631}" type="datetimeFigureOut">
              <a:rPr lang="es-ES" smtClean="0"/>
              <a:t>21/01/2022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F61B-1F8B-4A3D-9466-58A8BDEA49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148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DF14-44AB-4513-A1BD-E22C13A73631}" type="datetimeFigureOut">
              <a:rPr lang="es-ES" smtClean="0"/>
              <a:t>21/01/2022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F61B-1F8B-4A3D-9466-58A8BDEA49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15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DF14-44AB-4513-A1BD-E22C13A73631}" type="datetimeFigureOut">
              <a:rPr lang="es-ES" smtClean="0"/>
              <a:t>21/01/2022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F61B-1F8B-4A3D-9466-58A8BDEA49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659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DF14-44AB-4513-A1BD-E22C13A73631}" type="datetimeFigureOut">
              <a:rPr lang="es-ES" smtClean="0"/>
              <a:t>21/01/2022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F61B-1F8B-4A3D-9466-58A8BDEA49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34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DF14-44AB-4513-A1BD-E22C13A73631}" type="datetimeFigureOut">
              <a:rPr lang="es-ES" smtClean="0"/>
              <a:t>21/01/2022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F61B-1F8B-4A3D-9466-58A8BDEA49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778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DF14-44AB-4513-A1BD-E22C13A73631}" type="datetimeFigureOut">
              <a:rPr lang="es-ES" smtClean="0"/>
              <a:t>21/01/2022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F61B-1F8B-4A3D-9466-58A8BDEA49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877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1DF14-44AB-4513-A1BD-E22C13A73631}" type="datetimeFigureOut">
              <a:rPr lang="es-ES" smtClean="0"/>
              <a:t>21/01/2022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3F61B-1F8B-4A3D-9466-58A8BDEA49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675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0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6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4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34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microsoft.com/office/2007/relationships/media" Target="../media/media3.mp4"/><Relationship Id="rId1" Type="http://schemas.openxmlformats.org/officeDocument/2006/relationships/video" Target="NULL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microsoft.com/office/2007/relationships/media" Target="../media/media4.mp4"/><Relationship Id="rId1" Type="http://schemas.openxmlformats.org/officeDocument/2006/relationships/video" Target="NULL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4.wdp"/><Relationship Id="rId5" Type="http://schemas.openxmlformats.org/officeDocument/2006/relationships/image" Target="../media/image42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slide" Target="slide23.xml"/><Relationship Id="rId7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audio" Target="../media/audio1.wav"/><Relationship Id="rId5" Type="http://schemas.openxmlformats.org/officeDocument/2006/relationships/image" Target="../media/image45.png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microsoft.com/office/2007/relationships/hdphoto" Target="../media/hdphoto7.wdp"/><Relationship Id="rId18" Type="http://schemas.openxmlformats.org/officeDocument/2006/relationships/image" Target="../media/image55.gif"/><Relationship Id="rId3" Type="http://schemas.openxmlformats.org/officeDocument/2006/relationships/audio" Target="../media/audio2.wav"/><Relationship Id="rId21" Type="http://schemas.openxmlformats.org/officeDocument/2006/relationships/audio" Target="../media/audio1.wav"/><Relationship Id="rId7" Type="http://schemas.openxmlformats.org/officeDocument/2006/relationships/image" Target="../media/image50.png"/><Relationship Id="rId12" Type="http://schemas.openxmlformats.org/officeDocument/2006/relationships/image" Target="../media/image51.png"/><Relationship Id="rId17" Type="http://schemas.openxmlformats.org/officeDocument/2006/relationships/image" Target="../media/image54.gif"/><Relationship Id="rId2" Type="http://schemas.openxmlformats.org/officeDocument/2006/relationships/audio" Target="../media/audio1.wav"/><Relationship Id="rId16" Type="http://schemas.microsoft.com/office/2007/relationships/hdphoto" Target="../media/hdphoto8.wdp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microsoft.com/office/2007/relationships/hdphoto" Target="../media/hdphoto6.wdp"/><Relationship Id="rId24" Type="http://schemas.openxmlformats.org/officeDocument/2006/relationships/audio" Target="../media/audio4.wav"/><Relationship Id="rId5" Type="http://schemas.openxmlformats.org/officeDocument/2006/relationships/audio" Target="../media/audio4.wav"/><Relationship Id="rId15" Type="http://schemas.openxmlformats.org/officeDocument/2006/relationships/image" Target="../media/image53.png"/><Relationship Id="rId23" Type="http://schemas.openxmlformats.org/officeDocument/2006/relationships/audio" Target="../media/audio3.wav"/><Relationship Id="rId10" Type="http://schemas.openxmlformats.org/officeDocument/2006/relationships/image" Target="../media/image46.png"/><Relationship Id="rId19" Type="http://schemas.openxmlformats.org/officeDocument/2006/relationships/image" Target="../media/image20.png"/><Relationship Id="rId4" Type="http://schemas.openxmlformats.org/officeDocument/2006/relationships/audio" Target="../media/audio3.wav"/><Relationship Id="rId9" Type="http://schemas.microsoft.com/office/2007/relationships/hdphoto" Target="../media/hdphoto5.wdp"/><Relationship Id="rId14" Type="http://schemas.openxmlformats.org/officeDocument/2006/relationships/image" Target="../media/image52.jpeg"/><Relationship Id="rId22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microsoft.com/office/2007/relationships/hdphoto" Target="../media/hdphoto7.wdp"/><Relationship Id="rId18" Type="http://schemas.microsoft.com/office/2007/relationships/hdphoto" Target="../media/hdphoto9.wdp"/><Relationship Id="rId26" Type="http://schemas.openxmlformats.org/officeDocument/2006/relationships/audio" Target="../media/audio4.wav"/><Relationship Id="rId3" Type="http://schemas.openxmlformats.org/officeDocument/2006/relationships/audio" Target="../media/audio2.wav"/><Relationship Id="rId21" Type="http://schemas.openxmlformats.org/officeDocument/2006/relationships/image" Target="../media/image58.png"/><Relationship Id="rId7" Type="http://schemas.openxmlformats.org/officeDocument/2006/relationships/image" Target="../media/image50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audio" Target="../media/audio3.wav"/><Relationship Id="rId2" Type="http://schemas.openxmlformats.org/officeDocument/2006/relationships/audio" Target="../media/audio1.wav"/><Relationship Id="rId16" Type="http://schemas.microsoft.com/office/2007/relationships/hdphoto" Target="../media/hdphoto8.wdp"/><Relationship Id="rId20" Type="http://schemas.microsoft.com/office/2007/relationships/hdphoto" Target="../media/hdphoto10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microsoft.com/office/2007/relationships/hdphoto" Target="../media/hdphoto6.wdp"/><Relationship Id="rId24" Type="http://schemas.openxmlformats.org/officeDocument/2006/relationships/audio" Target="../media/audio2.wav"/><Relationship Id="rId5" Type="http://schemas.openxmlformats.org/officeDocument/2006/relationships/audio" Target="../media/audio4.wav"/><Relationship Id="rId15" Type="http://schemas.openxmlformats.org/officeDocument/2006/relationships/image" Target="../media/image53.png"/><Relationship Id="rId23" Type="http://schemas.openxmlformats.org/officeDocument/2006/relationships/audio" Target="../media/audio1.wav"/><Relationship Id="rId10" Type="http://schemas.openxmlformats.org/officeDocument/2006/relationships/image" Target="../media/image46.png"/><Relationship Id="rId19" Type="http://schemas.openxmlformats.org/officeDocument/2006/relationships/image" Target="../media/image57.png"/><Relationship Id="rId4" Type="http://schemas.openxmlformats.org/officeDocument/2006/relationships/audio" Target="../media/audio3.wav"/><Relationship Id="rId9" Type="http://schemas.microsoft.com/office/2007/relationships/hdphoto" Target="../media/hdphoto5.wdp"/><Relationship Id="rId14" Type="http://schemas.openxmlformats.org/officeDocument/2006/relationships/image" Target="../media/image52.jpeg"/><Relationship Id="rId22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microsoft.com/office/2007/relationships/hdphoto" Target="../media/hdphoto7.wdp"/><Relationship Id="rId18" Type="http://schemas.microsoft.com/office/2007/relationships/hdphoto" Target="../media/hdphoto10.wdp"/><Relationship Id="rId26" Type="http://schemas.openxmlformats.org/officeDocument/2006/relationships/audio" Target="../media/audio4.wav"/><Relationship Id="rId3" Type="http://schemas.openxmlformats.org/officeDocument/2006/relationships/audio" Target="../media/audio2.wav"/><Relationship Id="rId21" Type="http://schemas.openxmlformats.org/officeDocument/2006/relationships/image" Target="../media/image63.png"/><Relationship Id="rId7" Type="http://schemas.openxmlformats.org/officeDocument/2006/relationships/image" Target="../media/image60.png"/><Relationship Id="rId12" Type="http://schemas.openxmlformats.org/officeDocument/2006/relationships/image" Target="../media/image51.png"/><Relationship Id="rId17" Type="http://schemas.openxmlformats.org/officeDocument/2006/relationships/image" Target="../media/image61.png"/><Relationship Id="rId25" Type="http://schemas.openxmlformats.org/officeDocument/2006/relationships/audio" Target="../media/audio3.wav"/><Relationship Id="rId2" Type="http://schemas.openxmlformats.org/officeDocument/2006/relationships/audio" Target="../media/audio1.wav"/><Relationship Id="rId16" Type="http://schemas.microsoft.com/office/2007/relationships/hdphoto" Target="../media/hdphoto8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microsoft.com/office/2007/relationships/hdphoto" Target="../media/hdphoto6.wdp"/><Relationship Id="rId24" Type="http://schemas.openxmlformats.org/officeDocument/2006/relationships/audio" Target="../media/audio2.wav"/><Relationship Id="rId5" Type="http://schemas.openxmlformats.org/officeDocument/2006/relationships/audio" Target="../media/audio4.wav"/><Relationship Id="rId15" Type="http://schemas.openxmlformats.org/officeDocument/2006/relationships/image" Target="../media/image53.png"/><Relationship Id="rId23" Type="http://schemas.openxmlformats.org/officeDocument/2006/relationships/audio" Target="../media/audio1.wav"/><Relationship Id="rId10" Type="http://schemas.openxmlformats.org/officeDocument/2006/relationships/image" Target="../media/image46.png"/><Relationship Id="rId19" Type="http://schemas.openxmlformats.org/officeDocument/2006/relationships/image" Target="../media/image62.png"/><Relationship Id="rId4" Type="http://schemas.openxmlformats.org/officeDocument/2006/relationships/audio" Target="../media/audio3.wav"/><Relationship Id="rId9" Type="http://schemas.microsoft.com/office/2007/relationships/hdphoto" Target="../media/hdphoto5.wdp"/><Relationship Id="rId14" Type="http://schemas.openxmlformats.org/officeDocument/2006/relationships/image" Target="../media/image52.jpeg"/><Relationship Id="rId22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microsoft.com/office/2007/relationships/hdphoto" Target="../media/hdphoto7.wdp"/><Relationship Id="rId18" Type="http://schemas.openxmlformats.org/officeDocument/2006/relationships/image" Target="../media/image48.png"/><Relationship Id="rId3" Type="http://schemas.openxmlformats.org/officeDocument/2006/relationships/audio" Target="../media/audio2.wav"/><Relationship Id="rId21" Type="http://schemas.openxmlformats.org/officeDocument/2006/relationships/audio" Target="../media/audio3.wav"/><Relationship Id="rId7" Type="http://schemas.openxmlformats.org/officeDocument/2006/relationships/image" Target="../media/image64.png"/><Relationship Id="rId12" Type="http://schemas.openxmlformats.org/officeDocument/2006/relationships/image" Target="../media/image51.png"/><Relationship Id="rId17" Type="http://schemas.openxmlformats.org/officeDocument/2006/relationships/image" Target="../media/image65.png"/><Relationship Id="rId2" Type="http://schemas.openxmlformats.org/officeDocument/2006/relationships/audio" Target="../media/audio1.wav"/><Relationship Id="rId16" Type="http://schemas.microsoft.com/office/2007/relationships/hdphoto" Target="../media/hdphoto8.wdp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microsoft.com/office/2007/relationships/hdphoto" Target="../media/hdphoto6.wdp"/><Relationship Id="rId5" Type="http://schemas.openxmlformats.org/officeDocument/2006/relationships/audio" Target="../media/audio4.wav"/><Relationship Id="rId15" Type="http://schemas.openxmlformats.org/officeDocument/2006/relationships/image" Target="../media/image53.png"/><Relationship Id="rId10" Type="http://schemas.openxmlformats.org/officeDocument/2006/relationships/image" Target="../media/image46.png"/><Relationship Id="rId19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microsoft.com/office/2007/relationships/hdphoto" Target="../media/hdphoto5.wdp"/><Relationship Id="rId14" Type="http://schemas.openxmlformats.org/officeDocument/2006/relationships/image" Target="../media/image52.jpeg"/><Relationship Id="rId22" Type="http://schemas.openxmlformats.org/officeDocument/2006/relationships/audio" Target="../media/audio4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microsoft.com/office/2007/relationships/hdphoto" Target="../media/hdphoto7.wdp"/><Relationship Id="rId18" Type="http://schemas.openxmlformats.org/officeDocument/2006/relationships/image" Target="../media/image48.png"/><Relationship Id="rId3" Type="http://schemas.openxmlformats.org/officeDocument/2006/relationships/audio" Target="../media/audio2.wav"/><Relationship Id="rId21" Type="http://schemas.openxmlformats.org/officeDocument/2006/relationships/audio" Target="../media/audio3.wav"/><Relationship Id="rId7" Type="http://schemas.openxmlformats.org/officeDocument/2006/relationships/image" Target="../media/image66.png"/><Relationship Id="rId12" Type="http://schemas.openxmlformats.org/officeDocument/2006/relationships/image" Target="../media/image51.png"/><Relationship Id="rId17" Type="http://schemas.openxmlformats.org/officeDocument/2006/relationships/image" Target="../media/image67.png"/><Relationship Id="rId2" Type="http://schemas.openxmlformats.org/officeDocument/2006/relationships/audio" Target="../media/audio1.wav"/><Relationship Id="rId16" Type="http://schemas.microsoft.com/office/2007/relationships/hdphoto" Target="../media/hdphoto8.wdp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microsoft.com/office/2007/relationships/hdphoto" Target="../media/hdphoto6.wdp"/><Relationship Id="rId5" Type="http://schemas.openxmlformats.org/officeDocument/2006/relationships/audio" Target="../media/audio4.wav"/><Relationship Id="rId15" Type="http://schemas.openxmlformats.org/officeDocument/2006/relationships/image" Target="../media/image53.png"/><Relationship Id="rId10" Type="http://schemas.openxmlformats.org/officeDocument/2006/relationships/image" Target="../media/image46.png"/><Relationship Id="rId19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microsoft.com/office/2007/relationships/hdphoto" Target="../media/hdphoto5.wdp"/><Relationship Id="rId14" Type="http://schemas.openxmlformats.org/officeDocument/2006/relationships/image" Target="../media/image52.jpeg"/><Relationship Id="rId22" Type="http://schemas.openxmlformats.org/officeDocument/2006/relationships/audio" Target="../media/audio4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microsoft.com/office/2007/relationships/hdphoto" Target="../media/hdphoto7.wdp"/><Relationship Id="rId18" Type="http://schemas.openxmlformats.org/officeDocument/2006/relationships/image" Target="../media/image48.png"/><Relationship Id="rId3" Type="http://schemas.openxmlformats.org/officeDocument/2006/relationships/audio" Target="../media/audio2.wav"/><Relationship Id="rId21" Type="http://schemas.openxmlformats.org/officeDocument/2006/relationships/audio" Target="../media/audio3.wav"/><Relationship Id="rId7" Type="http://schemas.openxmlformats.org/officeDocument/2006/relationships/image" Target="../media/image50.png"/><Relationship Id="rId12" Type="http://schemas.openxmlformats.org/officeDocument/2006/relationships/image" Target="../media/image51.png"/><Relationship Id="rId17" Type="http://schemas.openxmlformats.org/officeDocument/2006/relationships/image" Target="../media/image68.png"/><Relationship Id="rId2" Type="http://schemas.openxmlformats.org/officeDocument/2006/relationships/audio" Target="../media/audio1.wav"/><Relationship Id="rId16" Type="http://schemas.microsoft.com/office/2007/relationships/hdphoto" Target="../media/hdphoto8.wdp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microsoft.com/office/2007/relationships/hdphoto" Target="../media/hdphoto6.wdp"/><Relationship Id="rId5" Type="http://schemas.openxmlformats.org/officeDocument/2006/relationships/audio" Target="../media/audio4.wav"/><Relationship Id="rId15" Type="http://schemas.openxmlformats.org/officeDocument/2006/relationships/image" Target="../media/image53.png"/><Relationship Id="rId10" Type="http://schemas.openxmlformats.org/officeDocument/2006/relationships/image" Target="../media/image46.png"/><Relationship Id="rId19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microsoft.com/office/2007/relationships/hdphoto" Target="../media/hdphoto5.wdp"/><Relationship Id="rId14" Type="http://schemas.openxmlformats.org/officeDocument/2006/relationships/image" Target="../media/image52.jpeg"/><Relationship Id="rId22" Type="http://schemas.openxmlformats.org/officeDocument/2006/relationships/audio" Target="../media/audio4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69.gif"/><Relationship Id="rId4" Type="http://schemas.microsoft.com/office/2007/relationships/hdphoto" Target="../media/hdphoto5.wdp"/><Relationship Id="rId9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23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7/06/relationships/model3d" Target="../media/model3d2.glb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2854264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10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23: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Khối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nhật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b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Khối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phương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995807" y="2921168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CBE8F9C8-3FED-4608-9308-1775F3579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314" y="1754427"/>
            <a:ext cx="1838325" cy="2600325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E1F1EAFC-DC82-4BCB-91DC-1001762C9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0192" y="2622740"/>
            <a:ext cx="1495425" cy="16764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66C8D333-69FC-42B9-92C7-69536FC5F4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1724" y="2891172"/>
            <a:ext cx="1714500" cy="142875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E77F5037-F729-4041-BD88-CFC531CC26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2839" y="3070415"/>
            <a:ext cx="1133475" cy="122872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6B4D09A8-4EBF-4B84-AABE-C210AF3532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4324" y="2470340"/>
            <a:ext cx="2628900" cy="1981200"/>
          </a:xfrm>
          <a:prstGeom prst="rect">
            <a:avLst/>
          </a:prstGeom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E3C41CF2-E4A9-42B3-B9B0-6D8908FE5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530" y="947277"/>
            <a:ext cx="99094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 :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15525978-7AEC-4EB6-A5B2-67A36E5429E7}"/>
              </a:ext>
            </a:extLst>
          </p:cNvPr>
          <p:cNvGrpSpPr/>
          <p:nvPr/>
        </p:nvGrpSpPr>
        <p:grpSpPr>
          <a:xfrm>
            <a:off x="791715" y="719975"/>
            <a:ext cx="1252700" cy="812078"/>
            <a:chOff x="-246638" y="33384"/>
            <a:chExt cx="1359188" cy="1039383"/>
          </a:xfrm>
        </p:grpSpPr>
        <p:sp>
          <p:nvSpPr>
            <p:cNvPr id="10" name="Sun 3">
              <a:extLst>
                <a:ext uri="{FF2B5EF4-FFF2-40B4-BE49-F238E27FC236}">
                  <a16:creationId xmlns:a16="http://schemas.microsoft.com/office/drawing/2014/main" id="{9C5E6CFB-5119-42F9-A349-A432D89AF1D2}"/>
                </a:ext>
              </a:extLst>
            </p:cNvPr>
            <p:cNvSpPr/>
            <p:nvPr/>
          </p:nvSpPr>
          <p:spPr>
            <a:xfrm>
              <a:off x="71339" y="33384"/>
              <a:ext cx="1041211" cy="1039383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ounded Rectangle 5">
              <a:extLst>
                <a:ext uri="{FF2B5EF4-FFF2-40B4-BE49-F238E27FC236}">
                  <a16:creationId xmlns:a16="http://schemas.microsoft.com/office/drawing/2014/main" id="{588FD799-0378-442A-A8A8-5301D2DEC426}"/>
                </a:ext>
              </a:extLst>
            </p:cNvPr>
            <p:cNvSpPr/>
            <p:nvPr/>
          </p:nvSpPr>
          <p:spPr>
            <a:xfrm>
              <a:off x="-246638" y="269728"/>
              <a:ext cx="1103608" cy="523173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Khối vuông 11">
            <a:extLst>
              <a:ext uri="{FF2B5EF4-FFF2-40B4-BE49-F238E27FC236}">
                <a16:creationId xmlns:a16="http://schemas.microsoft.com/office/drawing/2014/main" id="{79B96651-4EE2-4B01-AFFC-398DC0C67275}"/>
              </a:ext>
            </a:extLst>
          </p:cNvPr>
          <p:cNvSpPr/>
          <p:nvPr/>
        </p:nvSpPr>
        <p:spPr>
          <a:xfrm>
            <a:off x="4128217" y="5611090"/>
            <a:ext cx="2078182" cy="845128"/>
          </a:xfrm>
          <a:prstGeom prst="cub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Khối vuông 12">
            <a:extLst>
              <a:ext uri="{FF2B5EF4-FFF2-40B4-BE49-F238E27FC236}">
                <a16:creationId xmlns:a16="http://schemas.microsoft.com/office/drawing/2014/main" id="{B8A3FDFF-5A6E-4CBF-BF2A-34AE48446023}"/>
              </a:ext>
            </a:extLst>
          </p:cNvPr>
          <p:cNvSpPr/>
          <p:nvPr/>
        </p:nvSpPr>
        <p:spPr>
          <a:xfrm>
            <a:off x="8118324" y="5611090"/>
            <a:ext cx="846000" cy="845128"/>
          </a:xfrm>
          <a:prstGeom prst="cub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975CD3BD-5E16-4589-8B9B-1DDD23100FC6}"/>
              </a:ext>
            </a:extLst>
          </p:cNvPr>
          <p:cNvCxnSpPr>
            <a:endCxn id="12" idx="0"/>
          </p:cNvCxnSpPr>
          <p:nvPr/>
        </p:nvCxnSpPr>
        <p:spPr>
          <a:xfrm flipH="1">
            <a:off x="5272949" y="3996505"/>
            <a:ext cx="1107938" cy="1614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F9357B13-8D5B-48DB-9A79-47BCFAB010EF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2159791" y="4148905"/>
            <a:ext cx="1968426" cy="19903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316F44FC-A949-4F21-AB2E-454BF36DCC0D}"/>
              </a:ext>
            </a:extLst>
          </p:cNvPr>
          <p:cNvCxnSpPr>
            <a:cxnSpLocks/>
          </p:cNvCxnSpPr>
          <p:nvPr/>
        </p:nvCxnSpPr>
        <p:spPr>
          <a:xfrm flipH="1">
            <a:off x="6200778" y="3996505"/>
            <a:ext cx="3034145" cy="19380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A6A1CC2B-634B-4E7B-8962-F7900EE357D1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4374571" y="3875879"/>
            <a:ext cx="3743753" cy="22634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C1F94E3E-2B61-42D3-B7DE-1CCC0FF64590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8102100" y="3932020"/>
            <a:ext cx="544865" cy="167907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84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81C2C80F-7A4E-4058-8979-667A5A0F2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530" y="947739"/>
            <a:ext cx="990947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hộp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nhật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9ADCB004-7773-4A25-86F0-45EE2372A116}"/>
              </a:ext>
            </a:extLst>
          </p:cNvPr>
          <p:cNvGrpSpPr/>
          <p:nvPr/>
        </p:nvGrpSpPr>
        <p:grpSpPr>
          <a:xfrm>
            <a:off x="849222" y="720436"/>
            <a:ext cx="1296791" cy="1039383"/>
            <a:chOff x="-184241" y="33384"/>
            <a:chExt cx="1296791" cy="1039383"/>
          </a:xfrm>
        </p:grpSpPr>
        <p:sp>
          <p:nvSpPr>
            <p:cNvPr id="5" name="Sun 3">
              <a:extLst>
                <a:ext uri="{FF2B5EF4-FFF2-40B4-BE49-F238E27FC236}">
                  <a16:creationId xmlns:a16="http://schemas.microsoft.com/office/drawing/2014/main" id="{AE6A47E9-49D4-4F14-A04F-552E7A91A04E}"/>
                </a:ext>
              </a:extLst>
            </p:cNvPr>
            <p:cNvSpPr/>
            <p:nvPr/>
          </p:nvSpPr>
          <p:spPr>
            <a:xfrm>
              <a:off x="71339" y="33384"/>
              <a:ext cx="1041211" cy="1039383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8D12B1EC-9A75-420D-8301-79572E2631ED}"/>
                </a:ext>
              </a:extLst>
            </p:cNvPr>
            <p:cNvSpPr/>
            <p:nvPr/>
          </p:nvSpPr>
          <p:spPr>
            <a:xfrm>
              <a:off x="-184241" y="256273"/>
              <a:ext cx="1103608" cy="523173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544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BT2.1">
            <a:hlinkClick r:id="" action="ppaction://media"/>
            <a:extLst>
              <a:ext uri="{FF2B5EF4-FFF2-40B4-BE49-F238E27FC236}">
                <a16:creationId xmlns:a16="http://schemas.microsoft.com/office/drawing/2014/main" id="{609FC0A7-4C78-48EE-9AE0-F7BF0254B36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2945" y="786245"/>
            <a:ext cx="10446327" cy="576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8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BT2.2">
            <a:hlinkClick r:id="" action="ppaction://media"/>
            <a:extLst>
              <a:ext uri="{FF2B5EF4-FFF2-40B4-BE49-F238E27FC236}">
                <a16:creationId xmlns:a16="http://schemas.microsoft.com/office/drawing/2014/main" id="{5438407D-6367-4981-B58D-50CC67D9D40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0584" y="1032163"/>
            <a:ext cx="10704946" cy="557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3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hình khối">
            <a:hlinkClick r:id="" action="ppaction://media"/>
            <a:extLst>
              <a:ext uri="{FF2B5EF4-FFF2-40B4-BE49-F238E27FC236}">
                <a16:creationId xmlns:a16="http://schemas.microsoft.com/office/drawing/2014/main" id="{F353BF31-BB94-4D5E-A60C-317D3CCC711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31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5229" y="817419"/>
            <a:ext cx="10594880" cy="577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5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Bt2.4">
            <a:hlinkClick r:id="" action="ppaction://media"/>
            <a:extLst>
              <a:ext uri="{FF2B5EF4-FFF2-40B4-BE49-F238E27FC236}">
                <a16:creationId xmlns:a16="http://schemas.microsoft.com/office/drawing/2014/main" id="{E8FBBF7F-FC75-4781-A207-CDA5405A203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43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6727" y="845127"/>
            <a:ext cx="10607965" cy="574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9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70895CB5-E074-4E5B-BC07-D25E24F12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530" y="982877"/>
            <a:ext cx="990947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423FFC6A-1215-4407-A788-FF67EC8BB8B2}"/>
              </a:ext>
            </a:extLst>
          </p:cNvPr>
          <p:cNvGrpSpPr/>
          <p:nvPr/>
        </p:nvGrpSpPr>
        <p:grpSpPr>
          <a:xfrm>
            <a:off x="849222" y="755574"/>
            <a:ext cx="1296791" cy="1039383"/>
            <a:chOff x="-184241" y="33384"/>
            <a:chExt cx="1296791" cy="1039383"/>
          </a:xfrm>
        </p:grpSpPr>
        <p:sp>
          <p:nvSpPr>
            <p:cNvPr id="5" name="Sun 3">
              <a:extLst>
                <a:ext uri="{FF2B5EF4-FFF2-40B4-BE49-F238E27FC236}">
                  <a16:creationId xmlns:a16="http://schemas.microsoft.com/office/drawing/2014/main" id="{3CBDA175-E956-4721-8FD2-5ADE746ABF9E}"/>
                </a:ext>
              </a:extLst>
            </p:cNvPr>
            <p:cNvSpPr/>
            <p:nvPr/>
          </p:nvSpPr>
          <p:spPr>
            <a:xfrm>
              <a:off x="71339" y="33384"/>
              <a:ext cx="1041211" cy="1039383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04F30EBF-7AF0-4F3B-9D6A-722BDBC0BE21}"/>
                </a:ext>
              </a:extLst>
            </p:cNvPr>
            <p:cNvSpPr/>
            <p:nvPr/>
          </p:nvSpPr>
          <p:spPr>
            <a:xfrm>
              <a:off x="-184241" y="256273"/>
              <a:ext cx="1103608" cy="523173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Hình ảnh 6">
            <a:extLst>
              <a:ext uri="{FF2B5EF4-FFF2-40B4-BE49-F238E27FC236}">
                <a16:creationId xmlns:a16="http://schemas.microsoft.com/office/drawing/2014/main" id="{7BB89FCF-908B-42B3-8B06-DED250915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83" y="2500925"/>
            <a:ext cx="3526167" cy="2048858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4D74EB16-59A4-4880-8F36-D48CC31CA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270" y="2025575"/>
            <a:ext cx="3615663" cy="2414238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FDBD6250-C71A-4D3C-80D9-257E3720E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026" y="4728822"/>
            <a:ext cx="4686512" cy="172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kumimoji="0" lang="en-US" altLang="en-US" sz="320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D83615ED-C2A6-4DE4-A404-BD5AA20FC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1270" y="1972610"/>
            <a:ext cx="71010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A9F4C040-DD4D-4DE9-9F70-D85D4C55B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834" y="2123334"/>
            <a:ext cx="71010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5D89BDEB-A052-4F25-8934-01968B586491}"/>
              </a:ext>
            </a:extLst>
          </p:cNvPr>
          <p:cNvSpPr/>
          <p:nvPr/>
        </p:nvSpPr>
        <p:spPr>
          <a:xfrm>
            <a:off x="2109269" y="5803647"/>
            <a:ext cx="952845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723D057C-0922-4DCA-AE13-B00EA27E08FE}"/>
              </a:ext>
            </a:extLst>
          </p:cNvPr>
          <p:cNvSpPr/>
          <p:nvPr/>
        </p:nvSpPr>
        <p:spPr>
          <a:xfrm>
            <a:off x="2120643" y="4802513"/>
            <a:ext cx="952845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4201C71C-A98F-4521-8888-BA620CE7D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6192" y="4721061"/>
            <a:ext cx="4686512" cy="172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kumimoji="0" lang="en-US" altLang="en-US" sz="320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7201CBC6-0FCC-4054-8707-256DC04DEA59}"/>
              </a:ext>
            </a:extLst>
          </p:cNvPr>
          <p:cNvSpPr/>
          <p:nvPr/>
        </p:nvSpPr>
        <p:spPr>
          <a:xfrm>
            <a:off x="7785392" y="5736332"/>
            <a:ext cx="952845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E2BCA360-4767-403C-A0EA-92BFC1536FA3}"/>
              </a:ext>
            </a:extLst>
          </p:cNvPr>
          <p:cNvSpPr/>
          <p:nvPr/>
        </p:nvSpPr>
        <p:spPr>
          <a:xfrm>
            <a:off x="7785393" y="4740319"/>
            <a:ext cx="952845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5335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8F6883E9-8345-4D67-BB83-CBBE9F037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507B58E2-C2F9-49B3-84D1-D76042E58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743" y="1071113"/>
            <a:ext cx="3908929" cy="307401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ED44DE0E-5BCF-46EA-9A1D-C8F97F794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5903" y="1484753"/>
            <a:ext cx="3309366" cy="2825926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8F060BAD-6A82-4A50-B268-8C77D42D5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21" y="4489012"/>
            <a:ext cx="4599001" cy="172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kumimoji="0" lang="en-US" altLang="en-US" sz="320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1125DF95-9F6E-4566-B565-87870719C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0585" y="4460644"/>
            <a:ext cx="4599001" cy="172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kumimoji="0" lang="en-US" altLang="en-US" sz="320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ED004514-E86C-45EE-902B-C8DA3543B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021" y="1294178"/>
            <a:ext cx="71010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7076C8D6-0E75-4EEA-979E-B5BC872F1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21" y="1294179"/>
            <a:ext cx="71010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B4A318A7-D87F-474C-91BB-3B67FB38AA4F}"/>
              </a:ext>
            </a:extLst>
          </p:cNvPr>
          <p:cNvSpPr/>
          <p:nvPr/>
        </p:nvSpPr>
        <p:spPr>
          <a:xfrm>
            <a:off x="1602477" y="5494069"/>
            <a:ext cx="93505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5FBF5969-B651-4B40-9E64-7F20046433BF}"/>
              </a:ext>
            </a:extLst>
          </p:cNvPr>
          <p:cNvSpPr/>
          <p:nvPr/>
        </p:nvSpPr>
        <p:spPr>
          <a:xfrm>
            <a:off x="1699459" y="4530134"/>
            <a:ext cx="93505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00682626-28DD-4EFF-A6D8-31F2DE550FB0}"/>
              </a:ext>
            </a:extLst>
          </p:cNvPr>
          <p:cNvSpPr/>
          <p:nvPr/>
        </p:nvSpPr>
        <p:spPr>
          <a:xfrm>
            <a:off x="7963379" y="5485070"/>
            <a:ext cx="93505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5A99D4A5-5D9E-4E46-A6EF-FDFBDE8BEFD8}"/>
              </a:ext>
            </a:extLst>
          </p:cNvPr>
          <p:cNvSpPr/>
          <p:nvPr/>
        </p:nvSpPr>
        <p:spPr>
          <a:xfrm>
            <a:off x="7963379" y="4503424"/>
            <a:ext cx="93505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0655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995807" y="2921168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50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2921168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8F6883E9-8345-4D67-BB83-CBBE9F037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C45DEEA5-6EA5-46A8-89A9-66E97D3859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722161" y="3918558"/>
            <a:ext cx="2603549" cy="2715492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:a16="http://schemas.microsoft.com/office/drawing/2014/main" id="{AD5DADC7-B332-473E-8B2D-ABED82A364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780079" y="3886202"/>
            <a:ext cx="3126438" cy="2747847"/>
          </a:xfrm>
          <a:prstGeom prst="rect">
            <a:avLst/>
          </a:prstGeom>
        </p:spPr>
      </p:pic>
      <p:sp>
        <p:nvSpPr>
          <p:cNvPr id="5" name="Thought Bubble: Cloud 2">
            <a:extLst>
              <a:ext uri="{FF2B5EF4-FFF2-40B4-BE49-F238E27FC236}">
                <a16:creationId xmlns:a16="http://schemas.microsoft.com/office/drawing/2014/main" id="{5B66DD7E-4A7C-4EAB-B20A-E024C3B998B2}"/>
              </a:ext>
            </a:extLst>
          </p:cNvPr>
          <p:cNvSpPr/>
          <p:nvPr/>
        </p:nvSpPr>
        <p:spPr>
          <a:xfrm>
            <a:off x="4339825" y="3180766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994B935-ADC2-41EB-AF6D-CF4F9961F6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1027232" y="761746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D2C059D3-9DD0-4BFE-AF4D-BA9E069CDEA7}"/>
              </a:ext>
            </a:extLst>
          </p:cNvPr>
          <p:cNvSpPr/>
          <p:nvPr/>
        </p:nvSpPr>
        <p:spPr>
          <a:xfrm>
            <a:off x="2253946" y="1644833"/>
            <a:ext cx="100765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8FDE0E47-B2A0-4B57-B156-5FE6176583D4}"/>
              </a:ext>
            </a:extLst>
          </p:cNvPr>
          <p:cNvSpPr/>
          <p:nvPr/>
        </p:nvSpPr>
        <p:spPr>
          <a:xfrm>
            <a:off x="5264860" y="3510792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112456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70469" y="1343891"/>
            <a:ext cx="655011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0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Khỉ ăn chuối</a:t>
            </a:r>
          </a:p>
        </p:txBody>
      </p:sp>
      <p:pic>
        <p:nvPicPr>
          <p:cNvPr id="102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424" y="5887542"/>
            <a:ext cx="29686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www.wpclipart.com/food/fruit/banana/banana.png">
            <a:extLst>
              <a:ext uri="{FF2B5EF4-FFF2-40B4-BE49-F238E27FC236}">
                <a16:creationId xmlns:a16="http://schemas.microsoft.com/office/drawing/2014/main" id="{7C9ACED2-021D-49C8-A245-69FD7A823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129">
            <a:off x="1979059" y="4188306"/>
            <a:ext cx="2270026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>
            <a:extLst>
              <a:ext uri="{FF2B5EF4-FFF2-40B4-BE49-F238E27FC236}">
                <a16:creationId xmlns:a16="http://schemas.microsoft.com/office/drawing/2014/main" id="{A970F1ED-E0AF-448E-AB1B-F5EAD9B4B25C}"/>
              </a:ext>
            </a:extLst>
          </p:cNvPr>
          <p:cNvGrpSpPr/>
          <p:nvPr/>
        </p:nvGrpSpPr>
        <p:grpSpPr>
          <a:xfrm>
            <a:off x="304621" y="-459433"/>
            <a:ext cx="4152106" cy="5989423"/>
            <a:chOff x="13465" y="-603448"/>
            <a:chExt cx="4152106" cy="5989423"/>
          </a:xfrm>
        </p:grpSpPr>
        <p:grpSp>
          <p:nvGrpSpPr>
            <p:cNvPr id="12" name="5 Grupo">
              <a:extLst>
                <a:ext uri="{FF2B5EF4-FFF2-40B4-BE49-F238E27FC236}">
                  <a16:creationId xmlns:a16="http://schemas.microsoft.com/office/drawing/2014/main" id="{48B88709-148D-4BCB-9CF4-A781FD797443}"/>
                </a:ext>
              </a:extLst>
            </p:cNvPr>
            <p:cNvGrpSpPr/>
            <p:nvPr/>
          </p:nvGrpSpPr>
          <p:grpSpPr>
            <a:xfrm>
              <a:off x="13465" y="-603448"/>
              <a:ext cx="4152106" cy="5989423"/>
              <a:chOff x="85473" y="-205943"/>
              <a:chExt cx="4152106" cy="5989423"/>
            </a:xfrm>
          </p:grpSpPr>
          <p:sp>
            <p:nvSpPr>
              <p:cNvPr id="16" name="2 Forma libre">
                <a:extLst>
                  <a:ext uri="{FF2B5EF4-FFF2-40B4-BE49-F238E27FC236}">
                    <a16:creationId xmlns:a16="http://schemas.microsoft.com/office/drawing/2014/main" id="{F5F4D401-77CB-467E-80D3-662309CE4C34}"/>
                  </a:ext>
                </a:extLst>
              </p:cNvPr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7" name="1 Imagen">
                <a:extLst>
                  <a:ext uri="{FF2B5EF4-FFF2-40B4-BE49-F238E27FC236}">
                    <a16:creationId xmlns:a16="http://schemas.microsoft.com/office/drawing/2014/main" id="{A76D93E7-1CEE-440C-BBC2-B9294FF95B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73" y="874177"/>
                <a:ext cx="4152106" cy="4909303"/>
              </a:xfrm>
              <a:prstGeom prst="rect">
                <a:avLst/>
              </a:prstGeom>
            </p:spPr>
          </p:pic>
        </p:grpSp>
        <p:sp>
          <p:nvSpPr>
            <p:cNvPr id="13" name="6 Forma libre">
              <a:extLst>
                <a:ext uri="{FF2B5EF4-FFF2-40B4-BE49-F238E27FC236}">
                  <a16:creationId xmlns:a16="http://schemas.microsoft.com/office/drawing/2014/main" id="{035B9699-3215-48E2-82AE-AA9E569C0EC1}"/>
                </a:ext>
              </a:extLst>
            </p:cNvPr>
            <p:cNvSpPr/>
            <p:nvPr/>
          </p:nvSpPr>
          <p:spPr>
            <a:xfrm>
              <a:off x="3325833" y="417423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28 Forma libre">
              <a:extLst>
                <a:ext uri="{FF2B5EF4-FFF2-40B4-BE49-F238E27FC236}">
                  <a16:creationId xmlns:a16="http://schemas.microsoft.com/office/drawing/2014/main" id="{40B04E2F-80AB-4362-8CB5-ADEA5C16EF48}"/>
                </a:ext>
              </a:extLst>
            </p:cNvPr>
            <p:cNvSpPr/>
            <p:nvPr/>
          </p:nvSpPr>
          <p:spPr>
            <a:xfrm flipH="1">
              <a:off x="3782859" y="2289631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8" name="56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C7FCACB-2D51-4A57-8A85-36C7B3BF07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5040828"/>
            <a:ext cx="1817172" cy="181717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ED40D9-86C8-4CF7-95DF-FC3EB3C840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69" y="-51240"/>
            <a:ext cx="1842286" cy="81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2" presetClass="emph" presetSubtype="0" repeatCount="indefinite" fill="hold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1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2" presetClass="emph" presetSubtype="0" repeatCount="indefinite" fill="hold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1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3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14" y="-171399"/>
            <a:ext cx="2340855" cy="24080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3" name="205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325" y="-171398"/>
            <a:ext cx="2319813" cy="2406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129">
            <a:off x="4554436" y="3809577"/>
            <a:ext cx="2270026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3863753" y="-603448"/>
            <a:ext cx="3049955" cy="5791126"/>
            <a:chOff x="1115616" y="-603448"/>
            <a:chExt cx="3049955" cy="5791126"/>
          </a:xfrm>
        </p:grpSpPr>
        <p:grpSp>
          <p:nvGrpSpPr>
            <p:cNvPr id="6" name="5 Grupo"/>
            <p:cNvGrpSpPr/>
            <p:nvPr/>
          </p:nvGrpSpPr>
          <p:grpSpPr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1988840"/>
                <a:ext cx="3041653" cy="3596343"/>
              </a:xfrm>
              <a:prstGeom prst="rect">
                <a:avLst/>
              </a:prstGeom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809" y="926895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882" y="1633270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3863753" y="-603448"/>
            <a:ext cx="3049955" cy="6118067"/>
            <a:chOff x="3851920" y="-603448"/>
            <a:chExt cx="3049955" cy="6118067"/>
          </a:xfrm>
        </p:grpSpPr>
        <p:pic>
          <p:nvPicPr>
            <p:cNvPr id="30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90000" y1="4438" x2="84667" y2="4734"/>
                          <a14:foregroundMark x1="83333" y1="10651" x2="83778" y2="27515"/>
                          <a14:foregroundMark x1="82000" y1="29586" x2="75556" y2="43787"/>
                          <a14:foregroundMark x1="72889" y1="46450" x2="58667" y2="57101"/>
                          <a14:foregroundMark x1="56667" y1="58284" x2="39111" y2="60355"/>
                          <a14:foregroundMark x1="36667" y1="60355" x2="26889" y2="60355"/>
                          <a14:foregroundMark x1="24889" y1="60355" x2="14000" y2="62722"/>
                          <a14:foregroundMark x1="10444" y1="63609" x2="6000" y2="64793"/>
                          <a14:foregroundMark x1="4667" y1="66568" x2="3778" y2="71006"/>
                          <a14:foregroundMark x1="3778" y1="75444" x2="8889" y2="84911"/>
                          <a14:foregroundMark x1="12444" y1="86686" x2="24667" y2="92604"/>
                          <a14:foregroundMark x1="28222" y1="93787" x2="45333" y2="96746"/>
                          <a14:foregroundMark x1="46222" y1="95858" x2="60444" y2="93787"/>
                          <a14:foregroundMark x1="61556" y1="93195" x2="77333" y2="84024"/>
                          <a14:foregroundMark x1="79111" y1="81361" x2="87778" y2="73373"/>
                          <a14:foregroundMark x1="88222" y1="71302" x2="94222" y2="58284"/>
                          <a14:foregroundMark x1="83778" y1="7396" x2="83778" y2="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30 Grupo"/>
            <p:cNvGrpSpPr/>
            <p:nvPr/>
          </p:nvGrpSpPr>
          <p:grpSpPr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32" name="31 Grupo"/>
              <p:cNvGrpSpPr/>
              <p:nvPr/>
            </p:nvGrpSpPr>
            <p:grpSpPr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3888" y="-205943"/>
                  <a:ext cx="673691" cy="3941587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36" name="35 Imagen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7624" y="1988840"/>
                  <a:ext cx="3041653" cy="3596343"/>
                </a:xfrm>
                <a:prstGeom prst="rect">
                  <a:avLst/>
                </a:prstGeom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809" y="926895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882" y="1633270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48" name="2047 Grupo"/>
          <p:cNvGrpSpPr/>
          <p:nvPr/>
        </p:nvGrpSpPr>
        <p:grpSpPr>
          <a:xfrm>
            <a:off x="6116131" y="-652829"/>
            <a:ext cx="3101182" cy="5666005"/>
            <a:chOff x="3101069" y="-221197"/>
            <a:chExt cx="3101182" cy="5666005"/>
          </a:xfrm>
        </p:grpSpPr>
        <p:grpSp>
          <p:nvGrpSpPr>
            <p:cNvPr id="38" name="37 Grupo"/>
            <p:cNvGrpSpPr/>
            <p:nvPr/>
          </p:nvGrpSpPr>
          <p:grpSpPr>
            <a:xfrm>
              <a:off x="5364088" y="-221197"/>
              <a:ext cx="838163" cy="3941587"/>
              <a:chOff x="4293317" y="-398164"/>
              <a:chExt cx="838163" cy="3941587"/>
            </a:xfrm>
          </p:grpSpPr>
          <p:sp>
            <p:nvSpPr>
              <p:cNvPr id="39" name="38 Forma libre"/>
              <p:cNvSpPr/>
              <p:nvPr/>
            </p:nvSpPr>
            <p:spPr>
              <a:xfrm>
                <a:off x="4457789" y="-398164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39 Forma libre"/>
              <p:cNvSpPr/>
              <p:nvPr/>
            </p:nvSpPr>
            <p:spPr>
              <a:xfrm>
                <a:off x="4293317" y="476672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40 Forma libre"/>
              <p:cNvSpPr/>
              <p:nvPr/>
            </p:nvSpPr>
            <p:spPr>
              <a:xfrm flipH="1">
                <a:off x="4648200" y="1132179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069" y="1848465"/>
              <a:ext cx="3041653" cy="3596343"/>
            </a:xfrm>
            <a:prstGeom prst="rect">
              <a:avLst/>
            </a:prstGeom>
          </p:spPr>
        </p:pic>
      </p:grpSp>
      <p:sp>
        <p:nvSpPr>
          <p:cNvPr id="2055" name="2054 CuadroTexto"/>
          <p:cNvSpPr txBox="1"/>
          <p:nvPr/>
        </p:nvSpPr>
        <p:spPr>
          <a:xfrm>
            <a:off x="1631504" y="5847949"/>
            <a:ext cx="7272808" cy="1055608"/>
          </a:xfrm>
          <a:prstGeom prst="round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Hộp</a:t>
            </a:r>
            <a:r>
              <a:rPr lang="es-ES_tradnl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  <a:latin typeface="Calibri"/>
              </a:rPr>
              <a:t>sữa</a:t>
            </a:r>
            <a:r>
              <a:rPr lang="es-ES_tradnl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  <a:latin typeface="Calibri"/>
              </a:rPr>
              <a:t>có</a:t>
            </a:r>
            <a:r>
              <a:rPr lang="es-ES_tradnl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  <a:latin typeface="Calibri"/>
              </a:rPr>
              <a:t>dạng</a:t>
            </a:r>
            <a:r>
              <a:rPr lang="es-ES_tradnl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  <a:latin typeface="Calibri"/>
              </a:rPr>
              <a:t>hình</a:t>
            </a:r>
            <a:r>
              <a:rPr lang="es-ES_tradnl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  <a:latin typeface="Calibri"/>
              </a:rPr>
              <a:t>chữ</a:t>
            </a:r>
            <a:r>
              <a:rPr lang="es-ES_tradnl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  <a:latin typeface="Calibri"/>
              </a:rPr>
              <a:t>nhật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hay </a:t>
            </a: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6" name="2055 Imagen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166">
            <a:off x="6347502" y="2551112"/>
            <a:ext cx="2895361" cy="2651541"/>
          </a:xfrm>
          <a:prstGeom prst="rect">
            <a:avLst/>
          </a:prstGeom>
        </p:spPr>
      </p:pic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9633470" y="5930117"/>
            <a:ext cx="927026" cy="739244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90" y="722313"/>
            <a:ext cx="952500" cy="95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704" y="815515"/>
            <a:ext cx="952500" cy="95250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B01723C0-7CE0-43E8-B349-4D71A1A7350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5847949"/>
            <a:ext cx="1347126" cy="101092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D1AC60C-D8A5-455E-90BE-085D354FE57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69" y="-51240"/>
            <a:ext cx="1842286" cy="81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5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5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6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60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5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6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3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4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60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3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14" y="-171399"/>
            <a:ext cx="2340855" cy="24080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3" name="205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325" y="-171398"/>
            <a:ext cx="2319813" cy="2406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129">
            <a:off x="4554436" y="3809577"/>
            <a:ext cx="2270026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3863753" y="-603448"/>
            <a:ext cx="3049955" cy="5791126"/>
            <a:chOff x="1115616" y="-603448"/>
            <a:chExt cx="3049955" cy="5791126"/>
          </a:xfrm>
        </p:grpSpPr>
        <p:grpSp>
          <p:nvGrpSpPr>
            <p:cNvPr id="6" name="5 Grupo"/>
            <p:cNvGrpSpPr/>
            <p:nvPr/>
          </p:nvGrpSpPr>
          <p:grpSpPr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1988840"/>
                <a:ext cx="3041653" cy="3596343"/>
              </a:xfrm>
              <a:prstGeom prst="rect">
                <a:avLst/>
              </a:prstGeom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809" y="926895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882" y="1633270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3863753" y="-603448"/>
            <a:ext cx="3049955" cy="6118067"/>
            <a:chOff x="3851920" y="-603448"/>
            <a:chExt cx="3049955" cy="6118067"/>
          </a:xfrm>
        </p:grpSpPr>
        <p:pic>
          <p:nvPicPr>
            <p:cNvPr id="30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90000" y1="4438" x2="84667" y2="4734"/>
                          <a14:foregroundMark x1="83333" y1="10651" x2="83778" y2="27515"/>
                          <a14:foregroundMark x1="82000" y1="29586" x2="75556" y2="43787"/>
                          <a14:foregroundMark x1="72889" y1="46450" x2="58667" y2="57101"/>
                          <a14:foregroundMark x1="56667" y1="58284" x2="39111" y2="60355"/>
                          <a14:foregroundMark x1="36667" y1="60355" x2="26889" y2="60355"/>
                          <a14:foregroundMark x1="24889" y1="60355" x2="14000" y2="62722"/>
                          <a14:foregroundMark x1="10444" y1="63609" x2="6000" y2="64793"/>
                          <a14:foregroundMark x1="4667" y1="66568" x2="3778" y2="71006"/>
                          <a14:foregroundMark x1="3778" y1="75444" x2="8889" y2="84911"/>
                          <a14:foregroundMark x1="12444" y1="86686" x2="24667" y2="92604"/>
                          <a14:foregroundMark x1="28222" y1="93787" x2="45333" y2="96746"/>
                          <a14:foregroundMark x1="46222" y1="95858" x2="60444" y2="93787"/>
                          <a14:foregroundMark x1="61556" y1="93195" x2="77333" y2="84024"/>
                          <a14:foregroundMark x1="79111" y1="81361" x2="87778" y2="73373"/>
                          <a14:foregroundMark x1="88222" y1="71302" x2="94222" y2="58284"/>
                          <a14:foregroundMark x1="83778" y1="7396" x2="83778" y2="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30 Grupo"/>
            <p:cNvGrpSpPr/>
            <p:nvPr/>
          </p:nvGrpSpPr>
          <p:grpSpPr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32" name="31 Grupo"/>
              <p:cNvGrpSpPr/>
              <p:nvPr/>
            </p:nvGrpSpPr>
            <p:grpSpPr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3888" y="-205943"/>
                  <a:ext cx="673691" cy="3941587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36" name="35 Imagen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7624" y="1988840"/>
                  <a:ext cx="3041653" cy="3596343"/>
                </a:xfrm>
                <a:prstGeom prst="rect">
                  <a:avLst/>
                </a:prstGeom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809" y="926895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882" y="1633270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48" name="2047 Grupo"/>
          <p:cNvGrpSpPr/>
          <p:nvPr/>
        </p:nvGrpSpPr>
        <p:grpSpPr>
          <a:xfrm>
            <a:off x="6116131" y="-652829"/>
            <a:ext cx="3101182" cy="5666005"/>
            <a:chOff x="3101069" y="-221197"/>
            <a:chExt cx="3101182" cy="5666005"/>
          </a:xfrm>
        </p:grpSpPr>
        <p:grpSp>
          <p:nvGrpSpPr>
            <p:cNvPr id="38" name="37 Grupo"/>
            <p:cNvGrpSpPr/>
            <p:nvPr/>
          </p:nvGrpSpPr>
          <p:grpSpPr>
            <a:xfrm>
              <a:off x="5364088" y="-221197"/>
              <a:ext cx="838163" cy="3941587"/>
              <a:chOff x="4293317" y="-398164"/>
              <a:chExt cx="838163" cy="3941587"/>
            </a:xfrm>
          </p:grpSpPr>
          <p:sp>
            <p:nvSpPr>
              <p:cNvPr id="39" name="38 Forma libre"/>
              <p:cNvSpPr/>
              <p:nvPr/>
            </p:nvSpPr>
            <p:spPr>
              <a:xfrm>
                <a:off x="4457789" y="-398164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39 Forma libre"/>
              <p:cNvSpPr/>
              <p:nvPr/>
            </p:nvSpPr>
            <p:spPr>
              <a:xfrm>
                <a:off x="4293317" y="476672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40 Forma libre"/>
              <p:cNvSpPr/>
              <p:nvPr/>
            </p:nvSpPr>
            <p:spPr>
              <a:xfrm flipH="1">
                <a:off x="4648200" y="1132179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069" y="1848465"/>
              <a:ext cx="3041653" cy="3596343"/>
            </a:xfrm>
            <a:prstGeom prst="rect">
              <a:avLst/>
            </a:prstGeom>
          </p:spPr>
        </p:pic>
      </p:grpSp>
      <p:sp>
        <p:nvSpPr>
          <p:cNvPr id="2055" name="2054 CuadroTexto"/>
          <p:cNvSpPr txBox="1"/>
          <p:nvPr/>
        </p:nvSpPr>
        <p:spPr>
          <a:xfrm>
            <a:off x="193964" y="5806573"/>
            <a:ext cx="8671596" cy="1055608"/>
          </a:xfrm>
          <a:prstGeom prst="round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gạch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dạng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khối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hộp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hay </a:t>
            </a: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6" name="2055 Imagen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166">
            <a:off x="6347502" y="2551112"/>
            <a:ext cx="2895361" cy="2651541"/>
          </a:xfrm>
          <a:prstGeom prst="rect">
            <a:avLst/>
          </a:prstGeom>
        </p:spPr>
      </p:pic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9633470" y="5930117"/>
            <a:ext cx="927026" cy="739244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383" b="89362" l="9220" r="90071">
                        <a14:foregroundMark x1="33333" y1="60284" x2="67376" y2="63121"/>
                        <a14:foregroundMark x1="28369" y1="12766" x2="28369" y2="12766"/>
                        <a14:foregroundMark x1="49645" y1="6383" x2="49645" y2="6383"/>
                        <a14:foregroundMark x1="67376" y1="14184" x2="67376" y2="14184"/>
                        <a14:foregroundMark x1="77305" y1="19149" x2="77305" y2="19149"/>
                        <a14:foregroundMark x1="73759" y1="14894" x2="62411" y2="7801"/>
                        <a14:foregroundMark x1="90071" y1="40426" x2="90071" y2="51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450" y="815565"/>
            <a:ext cx="1103560" cy="1103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263" b="89474" l="9630" r="91852">
                        <a14:foregroundMark x1="14074" y1="49624" x2="19259" y2="62406"/>
                        <a14:foregroundMark x1="91852" y1="44361" x2="86667" y2="67669"/>
                        <a14:foregroundMark x1="48148" y1="69173" x2="48148" y2="69173"/>
                        <a14:foregroundMark x1="9630" y1="48120" x2="20000" y2="28571"/>
                        <a14:foregroundMark x1="39259" y1="8271" x2="39259" y2="8271"/>
                        <a14:foregroundMark x1="45926" y1="6767" x2="79605" y2="25284"/>
                        <a14:foregroundMark x1="17778" y1="23308" x2="17778" y2="23308"/>
                        <a14:foregroundMark x1="39259" y1="9023" x2="39259" y2="9023"/>
                        <a14:foregroundMark x1="37037" y1="5263" x2="37037" y2="5263"/>
                        <a14:foregroundMark x1="35556" y1="6767" x2="21481" y2="17293"/>
                        <a14:foregroundMark x1="48148" y1="5263" x2="76296" y2="22556"/>
                        <a14:foregroundMark x1="80964" y1="8837" x2="80741" y2="8271"/>
                        <a14:foregroundMark x1="88148" y1="27068" x2="86832" y2="23727"/>
                        <a14:foregroundMark x1="68889" y1="6767" x2="68889" y2="6767"/>
                        <a14:foregroundMark x1="51111" y1="69173" x2="51111" y2="69173"/>
                        <a14:foregroundMark x1="51111" y1="65414" x2="51111" y2="65414"/>
                        <a14:foregroundMark x1="48148" y1="63910" x2="54815" y2="66165"/>
                        <a14:foregroundMark x1="58519" y1="6767" x2="58519" y2="6767"/>
                        <a14:backgroundMark x1="82963" y1="12782" x2="82963" y2="12782"/>
                        <a14:backgroundMark x1="80741" y1="12782" x2="80741" y2="12782"/>
                        <a14:backgroundMark x1="84444" y1="18045" x2="84444" y2="18045"/>
                        <a14:backgroundMark x1="80741" y1="9023" x2="91852" y2="19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010" y="926895"/>
            <a:ext cx="1081482" cy="106546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22EE3C40-3ACF-40E8-854D-BC331CDEE59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1" y="5969662"/>
            <a:ext cx="1038315" cy="89580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271D5D4-5636-4C31-A53D-DC418B7DE73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69" y="-51240"/>
            <a:ext cx="1842286" cy="81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4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7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8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9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0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2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7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62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7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8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3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4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2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7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6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62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205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93" y="-118057"/>
            <a:ext cx="2340855" cy="2336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4" name="205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11" y="-114294"/>
            <a:ext cx="2340855" cy="23509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129">
            <a:off x="4554436" y="3809577"/>
            <a:ext cx="2270026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3863753" y="-603448"/>
            <a:ext cx="3049955" cy="5791126"/>
            <a:chOff x="1115616" y="-603448"/>
            <a:chExt cx="3049955" cy="5791126"/>
          </a:xfrm>
        </p:grpSpPr>
        <p:grpSp>
          <p:nvGrpSpPr>
            <p:cNvPr id="6" name="5 Grupo"/>
            <p:cNvGrpSpPr/>
            <p:nvPr/>
          </p:nvGrpSpPr>
          <p:grpSpPr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1988840"/>
                <a:ext cx="3041653" cy="3596343"/>
              </a:xfrm>
              <a:prstGeom prst="rect">
                <a:avLst/>
              </a:prstGeom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809" y="926895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882" y="1633270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3863753" y="-603448"/>
            <a:ext cx="3049955" cy="6118067"/>
            <a:chOff x="3851920" y="-603448"/>
            <a:chExt cx="3049955" cy="6118067"/>
          </a:xfrm>
        </p:grpSpPr>
        <p:pic>
          <p:nvPicPr>
            <p:cNvPr id="30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90000" y1="4438" x2="84667" y2="4734"/>
                          <a14:foregroundMark x1="83333" y1="10651" x2="83778" y2="27515"/>
                          <a14:foregroundMark x1="82000" y1="29586" x2="75556" y2="43787"/>
                          <a14:foregroundMark x1="72889" y1="46450" x2="58667" y2="57101"/>
                          <a14:foregroundMark x1="56667" y1="58284" x2="39111" y2="60355"/>
                          <a14:foregroundMark x1="36667" y1="60355" x2="26889" y2="60355"/>
                          <a14:foregroundMark x1="24889" y1="60355" x2="14000" y2="62722"/>
                          <a14:foregroundMark x1="10444" y1="63609" x2="6000" y2="64793"/>
                          <a14:foregroundMark x1="4667" y1="66568" x2="3778" y2="71006"/>
                          <a14:foregroundMark x1="3778" y1="75444" x2="8889" y2="84911"/>
                          <a14:foregroundMark x1="12444" y1="86686" x2="24667" y2="92604"/>
                          <a14:foregroundMark x1="28222" y1="93787" x2="45333" y2="96746"/>
                          <a14:foregroundMark x1="46222" y1="95858" x2="60444" y2="93787"/>
                          <a14:foregroundMark x1="61556" y1="93195" x2="77333" y2="84024"/>
                          <a14:foregroundMark x1="79111" y1="81361" x2="87778" y2="73373"/>
                          <a14:foregroundMark x1="88222" y1="71302" x2="94222" y2="58284"/>
                          <a14:foregroundMark x1="83778" y1="7396" x2="83778" y2="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30 Grupo"/>
            <p:cNvGrpSpPr/>
            <p:nvPr/>
          </p:nvGrpSpPr>
          <p:grpSpPr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32" name="31 Grupo"/>
              <p:cNvGrpSpPr/>
              <p:nvPr/>
            </p:nvGrpSpPr>
            <p:grpSpPr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3888" y="-205943"/>
                  <a:ext cx="673691" cy="3941587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36" name="35 Imagen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7624" y="1988840"/>
                  <a:ext cx="3041653" cy="3596343"/>
                </a:xfrm>
                <a:prstGeom prst="rect">
                  <a:avLst/>
                </a:prstGeom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809" y="926895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882" y="1633270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48" name="2047 Grupo"/>
          <p:cNvGrpSpPr/>
          <p:nvPr/>
        </p:nvGrpSpPr>
        <p:grpSpPr>
          <a:xfrm>
            <a:off x="6116131" y="-652829"/>
            <a:ext cx="3101182" cy="5666005"/>
            <a:chOff x="3101069" y="-221197"/>
            <a:chExt cx="3101182" cy="5666005"/>
          </a:xfrm>
        </p:grpSpPr>
        <p:grpSp>
          <p:nvGrpSpPr>
            <p:cNvPr id="38" name="37 Grupo"/>
            <p:cNvGrpSpPr/>
            <p:nvPr/>
          </p:nvGrpSpPr>
          <p:grpSpPr>
            <a:xfrm>
              <a:off x="5364088" y="-221197"/>
              <a:ext cx="838163" cy="3941587"/>
              <a:chOff x="4293317" y="-398164"/>
              <a:chExt cx="838163" cy="3941587"/>
            </a:xfrm>
          </p:grpSpPr>
          <p:sp>
            <p:nvSpPr>
              <p:cNvPr id="39" name="38 Forma libre"/>
              <p:cNvSpPr/>
              <p:nvPr/>
            </p:nvSpPr>
            <p:spPr>
              <a:xfrm>
                <a:off x="4457789" y="-398164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39 Forma libre"/>
              <p:cNvSpPr/>
              <p:nvPr/>
            </p:nvSpPr>
            <p:spPr>
              <a:xfrm>
                <a:off x="4293317" y="476672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40 Forma libre"/>
              <p:cNvSpPr/>
              <p:nvPr/>
            </p:nvSpPr>
            <p:spPr>
              <a:xfrm flipH="1">
                <a:off x="4648200" y="1132179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069" y="1848465"/>
              <a:ext cx="3041653" cy="3596343"/>
            </a:xfrm>
            <a:prstGeom prst="rect">
              <a:avLst/>
            </a:prstGeom>
          </p:spPr>
        </p:pic>
      </p:grpSp>
      <p:sp>
        <p:nvSpPr>
          <p:cNvPr id="2055" name="2054 CuadroTexto"/>
          <p:cNvSpPr txBox="1"/>
          <p:nvPr/>
        </p:nvSpPr>
        <p:spPr>
          <a:xfrm>
            <a:off x="1631504" y="5930116"/>
            <a:ext cx="7272808" cy="1055608"/>
          </a:xfrm>
          <a:prstGeom prst="round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Xúc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xắc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dạng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khối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hộp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hay </a:t>
            </a: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6" name="2055 Imagen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166">
            <a:off x="6347502" y="2551112"/>
            <a:ext cx="2895361" cy="2651541"/>
          </a:xfrm>
          <a:prstGeom prst="rect">
            <a:avLst/>
          </a:prstGeom>
        </p:spPr>
      </p:pic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9633470" y="5930117"/>
            <a:ext cx="927026" cy="739244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015" b="89474" l="9630" r="89630">
                        <a14:foregroundMark x1="48889" y1="68421" x2="48889" y2="68421"/>
                        <a14:foregroundMark x1="54815" y1="63910" x2="49630" y2="68421"/>
                        <a14:foregroundMark x1="14074" y1="49624" x2="14074" y2="49624"/>
                        <a14:foregroundMark x1="17778" y1="43609" x2="24444" y2="60150"/>
                        <a14:foregroundMark x1="16296" y1="33083" x2="15556" y2="66917"/>
                        <a14:foregroundMark x1="20741" y1="22556" x2="20741" y2="22556"/>
                        <a14:foregroundMark x1="14074" y1="31579" x2="52593" y2="10526"/>
                        <a14:foregroundMark x1="86667" y1="39098" x2="85926" y2="60150"/>
                        <a14:foregroundMark x1="86667" y1="27820" x2="86667" y2="27820"/>
                        <a14:foregroundMark x1="79259" y1="15789" x2="79259" y2="15789"/>
                        <a14:foregroundMark x1="65185" y1="8271" x2="65185" y2="8271"/>
                        <a14:foregroundMark x1="48889" y1="6767" x2="48889" y2="6767"/>
                        <a14:foregroundMark x1="25185" y1="20301" x2="25185" y2="20301"/>
                        <a14:foregroundMark x1="15556" y1="24812" x2="74074" y2="19549"/>
                        <a14:foregroundMark x1="74074" y1="19549" x2="79259" y2="24060"/>
                        <a14:foregroundMark x1="85926" y1="27820" x2="85926" y2="27820"/>
                        <a14:foregroundMark x1="77037" y1="15789" x2="77037" y2="15789"/>
                        <a14:foregroundMark x1="62963" y1="10526" x2="62963" y2="10526"/>
                        <a14:foregroundMark x1="58519" y1="6767" x2="58519" y2="6767"/>
                        <a14:foregroundMark x1="47407" y1="6767" x2="47407" y2="6767"/>
                        <a14:foregroundMark x1="30370" y1="12030" x2="30370" y2="12030"/>
                        <a14:foregroundMark x1="20741" y1="15789" x2="20741" y2="15789"/>
                        <a14:foregroundMark x1="35556" y1="8271" x2="35556" y2="8271"/>
                        <a14:foregroundMark x1="43704" y1="8271" x2="43704" y2="8271"/>
                        <a14:foregroundMark x1="70370" y1="9774" x2="70370" y2="9774"/>
                        <a14:foregroundMark x1="47407" y1="63910" x2="47407" y2="63910"/>
                        <a14:foregroundMark x1="56296" y1="6015" x2="56296" y2="6015"/>
                        <a14:foregroundMark x1="16296" y1="24060" x2="16296" y2="24060"/>
                        <a14:foregroundMark x1="48889" y1="86466" x2="48889" y2="86466"/>
                        <a14:foregroundMark x1="65185" y1="78195" x2="61481" y2="84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02" y="810209"/>
            <a:ext cx="1081482" cy="1065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092" b="89362" l="9220" r="92199">
                        <a14:foregroundMark x1="73050" y1="17730" x2="73050" y2="17730"/>
                        <a14:foregroundMark x1="31206" y1="10638" x2="31206" y2="10638"/>
                        <a14:foregroundMark x1="51773" y1="7801" x2="51773" y2="7801"/>
                        <a14:foregroundMark x1="51773" y1="60993" x2="51773" y2="60993"/>
                        <a14:foregroundMark x1="34043" y1="65248" x2="64539" y2="62411"/>
                        <a14:foregroundMark x1="92199" y1="43972" x2="92199" y2="43972"/>
                        <a14:foregroundMark x1="32624" y1="63830" x2="32624" y2="63830"/>
                        <a14:foregroundMark x1="67376" y1="58156" x2="67376" y2="58156"/>
                        <a14:foregroundMark x1="73050" y1="63830" x2="73050" y2="63830"/>
                        <a14:foregroundMark x1="67376" y1="58156" x2="77305" y2="60993"/>
                        <a14:foregroundMark x1="68794" y1="9220" x2="68794" y2="9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154" y="918894"/>
            <a:ext cx="995878" cy="995878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91D551C9-A18D-4E17-9CF9-AFF1EC3BE31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5920961"/>
            <a:ext cx="1353741" cy="107391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4BAB553-1A29-4E23-8F66-ACB4FD23AD9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69" y="-51240"/>
            <a:ext cx="1842286" cy="81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8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5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6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0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60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4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5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6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3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4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0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6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60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4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205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14" y="-171399"/>
            <a:ext cx="2340855" cy="24080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4" name="205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613" y="-171398"/>
            <a:ext cx="2340855" cy="2422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129">
            <a:off x="4554436" y="3809577"/>
            <a:ext cx="2270026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3863753" y="-603448"/>
            <a:ext cx="3049955" cy="5791126"/>
            <a:chOff x="1115616" y="-603448"/>
            <a:chExt cx="3049955" cy="5791126"/>
          </a:xfrm>
        </p:grpSpPr>
        <p:grpSp>
          <p:nvGrpSpPr>
            <p:cNvPr id="6" name="5 Grupo"/>
            <p:cNvGrpSpPr/>
            <p:nvPr/>
          </p:nvGrpSpPr>
          <p:grpSpPr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1988840"/>
                <a:ext cx="3041653" cy="3596343"/>
              </a:xfrm>
              <a:prstGeom prst="rect">
                <a:avLst/>
              </a:prstGeom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809" y="926895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882" y="1633270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3863753" y="-603448"/>
            <a:ext cx="3049955" cy="6118067"/>
            <a:chOff x="3851920" y="-603448"/>
            <a:chExt cx="3049955" cy="6118067"/>
          </a:xfrm>
        </p:grpSpPr>
        <p:pic>
          <p:nvPicPr>
            <p:cNvPr id="30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90000" y1="4438" x2="84667" y2="4734"/>
                          <a14:foregroundMark x1="83333" y1="10651" x2="83778" y2="27515"/>
                          <a14:foregroundMark x1="82000" y1="29586" x2="75556" y2="43787"/>
                          <a14:foregroundMark x1="72889" y1="46450" x2="58667" y2="57101"/>
                          <a14:foregroundMark x1="56667" y1="58284" x2="39111" y2="60355"/>
                          <a14:foregroundMark x1="36667" y1="60355" x2="26889" y2="60355"/>
                          <a14:foregroundMark x1="24889" y1="60355" x2="14000" y2="62722"/>
                          <a14:foregroundMark x1="10444" y1="63609" x2="6000" y2="64793"/>
                          <a14:foregroundMark x1="4667" y1="66568" x2="3778" y2="71006"/>
                          <a14:foregroundMark x1="3778" y1="75444" x2="8889" y2="84911"/>
                          <a14:foregroundMark x1="12444" y1="86686" x2="24667" y2="92604"/>
                          <a14:foregroundMark x1="28222" y1="93787" x2="45333" y2="96746"/>
                          <a14:foregroundMark x1="46222" y1="95858" x2="60444" y2="93787"/>
                          <a14:foregroundMark x1="61556" y1="93195" x2="77333" y2="84024"/>
                          <a14:foregroundMark x1="79111" y1="81361" x2="87778" y2="73373"/>
                          <a14:foregroundMark x1="88222" y1="71302" x2="94222" y2="58284"/>
                          <a14:foregroundMark x1="83778" y1="7396" x2="83778" y2="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30 Grupo"/>
            <p:cNvGrpSpPr/>
            <p:nvPr/>
          </p:nvGrpSpPr>
          <p:grpSpPr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32" name="31 Grupo"/>
              <p:cNvGrpSpPr/>
              <p:nvPr/>
            </p:nvGrpSpPr>
            <p:grpSpPr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3888" y="-205943"/>
                  <a:ext cx="673691" cy="3941587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36" name="35 Imagen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7624" y="1988840"/>
                  <a:ext cx="3041653" cy="3596343"/>
                </a:xfrm>
                <a:prstGeom prst="rect">
                  <a:avLst/>
                </a:prstGeom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809" y="926895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882" y="1633270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48" name="2047 Grupo"/>
          <p:cNvGrpSpPr/>
          <p:nvPr/>
        </p:nvGrpSpPr>
        <p:grpSpPr>
          <a:xfrm>
            <a:off x="6116131" y="-652829"/>
            <a:ext cx="3101182" cy="5666005"/>
            <a:chOff x="3101069" y="-221197"/>
            <a:chExt cx="3101182" cy="5666005"/>
          </a:xfrm>
        </p:grpSpPr>
        <p:grpSp>
          <p:nvGrpSpPr>
            <p:cNvPr id="38" name="37 Grupo"/>
            <p:cNvGrpSpPr/>
            <p:nvPr/>
          </p:nvGrpSpPr>
          <p:grpSpPr>
            <a:xfrm>
              <a:off x="5364088" y="-221197"/>
              <a:ext cx="838163" cy="3941587"/>
              <a:chOff x="4293317" y="-398164"/>
              <a:chExt cx="838163" cy="3941587"/>
            </a:xfrm>
          </p:grpSpPr>
          <p:sp>
            <p:nvSpPr>
              <p:cNvPr id="39" name="38 Forma libre"/>
              <p:cNvSpPr/>
              <p:nvPr/>
            </p:nvSpPr>
            <p:spPr>
              <a:xfrm>
                <a:off x="4457789" y="-398164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39 Forma libre"/>
              <p:cNvSpPr/>
              <p:nvPr/>
            </p:nvSpPr>
            <p:spPr>
              <a:xfrm>
                <a:off x="4293317" y="476672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40 Forma libre"/>
              <p:cNvSpPr/>
              <p:nvPr/>
            </p:nvSpPr>
            <p:spPr>
              <a:xfrm flipH="1">
                <a:off x="4648200" y="1132179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069" y="1848465"/>
              <a:ext cx="3041653" cy="3596343"/>
            </a:xfrm>
            <a:prstGeom prst="rect">
              <a:avLst/>
            </a:prstGeom>
          </p:spPr>
        </p:pic>
      </p:grpSp>
      <p:sp>
        <p:nvSpPr>
          <p:cNvPr id="2055" name="2054 CuadroTexto"/>
          <p:cNvSpPr txBox="1"/>
          <p:nvPr/>
        </p:nvSpPr>
        <p:spPr>
          <a:xfrm>
            <a:off x="1631504" y="5930116"/>
            <a:ext cx="7272808" cy="1532334"/>
          </a:xfrm>
          <a:prstGeom prst="round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noProof="0" dirty="0" err="1">
                <a:solidFill>
                  <a:prstClr val="black"/>
                </a:solidFill>
                <a:latin typeface="Calibri"/>
              </a:rPr>
              <a:t>Đầu</a:t>
            </a:r>
            <a:r>
              <a:rPr lang="es-ES_tradnl" sz="2800" b="1" noProof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noProof="0" dirty="0" err="1">
                <a:solidFill>
                  <a:prstClr val="black"/>
                </a:solidFill>
                <a:latin typeface="Calibri"/>
              </a:rPr>
              <a:t>đĩa</a:t>
            </a:r>
            <a:r>
              <a:rPr lang="es-ES_tradnl" sz="2800" b="1" noProof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noProof="0" dirty="0" err="1">
                <a:solidFill>
                  <a:prstClr val="black"/>
                </a:solidFill>
                <a:latin typeface="Calibri"/>
              </a:rPr>
              <a:t>có</a:t>
            </a:r>
            <a:r>
              <a:rPr lang="es-ES_tradnl" sz="2800" b="1" noProof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noProof="0" dirty="0" err="1">
                <a:solidFill>
                  <a:prstClr val="black"/>
                </a:solidFill>
                <a:latin typeface="Calibri"/>
              </a:rPr>
              <a:t>dạng</a:t>
            </a:r>
            <a:r>
              <a:rPr lang="es-ES_tradnl" sz="2800" b="1" noProof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noProof="0" dirty="0" err="1">
                <a:solidFill>
                  <a:prstClr val="black"/>
                </a:solidFill>
                <a:latin typeface="Calibri"/>
              </a:rPr>
              <a:t>khối</a:t>
            </a:r>
            <a:r>
              <a:rPr lang="es-ES_tradnl" sz="2800" b="1" noProof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noProof="0" dirty="0" err="1">
                <a:solidFill>
                  <a:prstClr val="black"/>
                </a:solidFill>
                <a:latin typeface="Calibri"/>
              </a:rPr>
              <a:t>lập</a:t>
            </a:r>
            <a:r>
              <a:rPr lang="es-ES_tradnl" sz="2800" b="1" noProof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noProof="0" dirty="0" err="1">
                <a:solidFill>
                  <a:prstClr val="black"/>
                </a:solidFill>
                <a:latin typeface="Calibri"/>
              </a:rPr>
              <a:t>phương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hay </a:t>
            </a: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?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6" name="2055 Imagen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166">
            <a:off x="6347502" y="2551112"/>
            <a:ext cx="2895361" cy="2651541"/>
          </a:xfrm>
          <a:prstGeom prst="rect">
            <a:avLst/>
          </a:prstGeom>
        </p:spPr>
      </p:pic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9633470" y="5930117"/>
            <a:ext cx="927026" cy="739244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6841253" y="926895"/>
            <a:ext cx="1008112" cy="9723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Smiley Face 43"/>
          <p:cNvSpPr/>
          <p:nvPr/>
        </p:nvSpPr>
        <p:spPr>
          <a:xfrm>
            <a:off x="3232998" y="887979"/>
            <a:ext cx="1008112" cy="9723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15597319-88D1-49E4-9C70-5603F33FEB6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99" y="5717968"/>
            <a:ext cx="2077754" cy="116354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194B4FC-2A38-4496-9DE8-00A011A0C1B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69" y="-51240"/>
            <a:ext cx="1842286" cy="81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1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5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6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0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60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4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5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6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0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60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4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4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14" y="-99391"/>
            <a:ext cx="2340855" cy="2336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3" name="205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325" y="-99390"/>
            <a:ext cx="2319813" cy="23343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129">
            <a:off x="4554436" y="3809577"/>
            <a:ext cx="2270026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3863753" y="-603448"/>
            <a:ext cx="3049955" cy="5791126"/>
            <a:chOff x="1115616" y="-603448"/>
            <a:chExt cx="3049955" cy="5791126"/>
          </a:xfrm>
        </p:grpSpPr>
        <p:grpSp>
          <p:nvGrpSpPr>
            <p:cNvPr id="6" name="5 Grupo"/>
            <p:cNvGrpSpPr/>
            <p:nvPr/>
          </p:nvGrpSpPr>
          <p:grpSpPr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1988840"/>
                <a:ext cx="3041653" cy="3596343"/>
              </a:xfrm>
              <a:prstGeom prst="rect">
                <a:avLst/>
              </a:prstGeom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809" y="926895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882" y="1633270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3863753" y="-603448"/>
            <a:ext cx="3049955" cy="6118067"/>
            <a:chOff x="3851920" y="-603448"/>
            <a:chExt cx="3049955" cy="6118067"/>
          </a:xfrm>
        </p:grpSpPr>
        <p:pic>
          <p:nvPicPr>
            <p:cNvPr id="30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90000" y1="4438" x2="84667" y2="4734"/>
                          <a14:foregroundMark x1="83333" y1="10651" x2="83778" y2="27515"/>
                          <a14:foregroundMark x1="82000" y1="29586" x2="75556" y2="43787"/>
                          <a14:foregroundMark x1="72889" y1="46450" x2="58667" y2="57101"/>
                          <a14:foregroundMark x1="56667" y1="58284" x2="39111" y2="60355"/>
                          <a14:foregroundMark x1="36667" y1="60355" x2="26889" y2="60355"/>
                          <a14:foregroundMark x1="24889" y1="60355" x2="14000" y2="62722"/>
                          <a14:foregroundMark x1="10444" y1="63609" x2="6000" y2="64793"/>
                          <a14:foregroundMark x1="4667" y1="66568" x2="3778" y2="71006"/>
                          <a14:foregroundMark x1="3778" y1="75444" x2="8889" y2="84911"/>
                          <a14:foregroundMark x1="12444" y1="86686" x2="24667" y2="92604"/>
                          <a14:foregroundMark x1="28222" y1="93787" x2="45333" y2="96746"/>
                          <a14:foregroundMark x1="46222" y1="95858" x2="60444" y2="93787"/>
                          <a14:foregroundMark x1="61556" y1="93195" x2="77333" y2="84024"/>
                          <a14:foregroundMark x1="79111" y1="81361" x2="87778" y2="73373"/>
                          <a14:foregroundMark x1="88222" y1="71302" x2="94222" y2="58284"/>
                          <a14:foregroundMark x1="83778" y1="7396" x2="83778" y2="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30 Grupo"/>
            <p:cNvGrpSpPr/>
            <p:nvPr/>
          </p:nvGrpSpPr>
          <p:grpSpPr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32" name="31 Grupo"/>
              <p:cNvGrpSpPr/>
              <p:nvPr/>
            </p:nvGrpSpPr>
            <p:grpSpPr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3888" y="-205943"/>
                  <a:ext cx="673691" cy="3941587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36" name="35 Imagen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7624" y="1988840"/>
                  <a:ext cx="3041653" cy="3596343"/>
                </a:xfrm>
                <a:prstGeom prst="rect">
                  <a:avLst/>
                </a:prstGeom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809" y="926895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882" y="1633270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48" name="2047 Grupo"/>
          <p:cNvGrpSpPr/>
          <p:nvPr/>
        </p:nvGrpSpPr>
        <p:grpSpPr>
          <a:xfrm>
            <a:off x="6116131" y="-652829"/>
            <a:ext cx="3101182" cy="5666005"/>
            <a:chOff x="3101069" y="-221197"/>
            <a:chExt cx="3101182" cy="5666005"/>
          </a:xfrm>
        </p:grpSpPr>
        <p:grpSp>
          <p:nvGrpSpPr>
            <p:cNvPr id="38" name="37 Grupo"/>
            <p:cNvGrpSpPr/>
            <p:nvPr/>
          </p:nvGrpSpPr>
          <p:grpSpPr>
            <a:xfrm>
              <a:off x="5364088" y="-221197"/>
              <a:ext cx="838163" cy="3941587"/>
              <a:chOff x="4293317" y="-398164"/>
              <a:chExt cx="838163" cy="3941587"/>
            </a:xfrm>
          </p:grpSpPr>
          <p:sp>
            <p:nvSpPr>
              <p:cNvPr id="39" name="38 Forma libre"/>
              <p:cNvSpPr/>
              <p:nvPr/>
            </p:nvSpPr>
            <p:spPr>
              <a:xfrm>
                <a:off x="4457789" y="-398164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39 Forma libre"/>
              <p:cNvSpPr/>
              <p:nvPr/>
            </p:nvSpPr>
            <p:spPr>
              <a:xfrm>
                <a:off x="4293317" y="476672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40 Forma libre"/>
              <p:cNvSpPr/>
              <p:nvPr/>
            </p:nvSpPr>
            <p:spPr>
              <a:xfrm flipH="1">
                <a:off x="4648200" y="1132179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069" y="1848465"/>
              <a:ext cx="3041653" cy="3596343"/>
            </a:xfrm>
            <a:prstGeom prst="rect">
              <a:avLst/>
            </a:prstGeom>
          </p:spPr>
        </p:pic>
      </p:grpSp>
      <p:sp>
        <p:nvSpPr>
          <p:cNvPr id="2055" name="2054 CuadroTexto"/>
          <p:cNvSpPr txBox="1"/>
          <p:nvPr/>
        </p:nvSpPr>
        <p:spPr>
          <a:xfrm>
            <a:off x="1631504" y="5930116"/>
            <a:ext cx="7272808" cy="1055608"/>
          </a:xfrm>
          <a:prstGeom prst="round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Hộp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quà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dạng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khối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lập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phương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hay </a:t>
            </a: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6" name="2055 Imagen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166">
            <a:off x="6347502" y="2551112"/>
            <a:ext cx="2895361" cy="2651541"/>
          </a:xfrm>
          <a:prstGeom prst="rect">
            <a:avLst/>
          </a:prstGeom>
        </p:spPr>
      </p:pic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9633470" y="5930117"/>
            <a:ext cx="927026" cy="739244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Smiley Face 44">
            <a:extLst>
              <a:ext uri="{FF2B5EF4-FFF2-40B4-BE49-F238E27FC236}">
                <a16:creationId xmlns:a16="http://schemas.microsoft.com/office/drawing/2014/main" id="{483C7275-9C34-4E23-8697-F9FC33B58099}"/>
              </a:ext>
            </a:extLst>
          </p:cNvPr>
          <p:cNvSpPr/>
          <p:nvPr/>
        </p:nvSpPr>
        <p:spPr>
          <a:xfrm>
            <a:off x="6840175" y="913320"/>
            <a:ext cx="1008112" cy="9723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Smiley Face 45">
            <a:extLst>
              <a:ext uri="{FF2B5EF4-FFF2-40B4-BE49-F238E27FC236}">
                <a16:creationId xmlns:a16="http://schemas.microsoft.com/office/drawing/2014/main" id="{5B0FB70B-E99D-4D88-BF61-F3B223EAD230}"/>
              </a:ext>
            </a:extLst>
          </p:cNvPr>
          <p:cNvSpPr/>
          <p:nvPr/>
        </p:nvSpPr>
        <p:spPr>
          <a:xfrm>
            <a:off x="3217795" y="926895"/>
            <a:ext cx="1008112" cy="9723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B1DA9BB7-CF3F-43C7-9039-686D7109D35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253" y="5635587"/>
            <a:ext cx="1383723" cy="138372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45B7C21-7E8E-42AC-A401-4EDF536899B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69" y="-51240"/>
            <a:ext cx="1842286" cy="81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7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7" dur="indefinite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8" dur="indefinite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9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0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2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7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62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7" dur="indefinite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8" dur="indefinite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2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7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62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3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14" y="-171399"/>
            <a:ext cx="2340855" cy="24080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3" name="205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325" y="-171398"/>
            <a:ext cx="2319813" cy="2406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129">
            <a:off x="4554436" y="3809577"/>
            <a:ext cx="2270026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3863753" y="-603448"/>
            <a:ext cx="3049955" cy="5791126"/>
            <a:chOff x="1115616" y="-603448"/>
            <a:chExt cx="3049955" cy="5791126"/>
          </a:xfrm>
        </p:grpSpPr>
        <p:grpSp>
          <p:nvGrpSpPr>
            <p:cNvPr id="6" name="5 Grupo"/>
            <p:cNvGrpSpPr/>
            <p:nvPr/>
          </p:nvGrpSpPr>
          <p:grpSpPr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1988840"/>
                <a:ext cx="3041653" cy="3596343"/>
              </a:xfrm>
              <a:prstGeom prst="rect">
                <a:avLst/>
              </a:prstGeom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809" y="926895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882" y="1633270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3863753" y="-603448"/>
            <a:ext cx="3049955" cy="6118067"/>
            <a:chOff x="3851920" y="-603448"/>
            <a:chExt cx="3049955" cy="6118067"/>
          </a:xfrm>
        </p:grpSpPr>
        <p:pic>
          <p:nvPicPr>
            <p:cNvPr id="30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90000" y1="4438" x2="84667" y2="4734"/>
                          <a14:foregroundMark x1="83333" y1="10651" x2="83778" y2="27515"/>
                          <a14:foregroundMark x1="82000" y1="29586" x2="75556" y2="43787"/>
                          <a14:foregroundMark x1="72889" y1="46450" x2="58667" y2="57101"/>
                          <a14:foregroundMark x1="56667" y1="58284" x2="39111" y2="60355"/>
                          <a14:foregroundMark x1="36667" y1="60355" x2="26889" y2="60355"/>
                          <a14:foregroundMark x1="24889" y1="60355" x2="14000" y2="62722"/>
                          <a14:foregroundMark x1="10444" y1="63609" x2="6000" y2="64793"/>
                          <a14:foregroundMark x1="4667" y1="66568" x2="3778" y2="71006"/>
                          <a14:foregroundMark x1="3778" y1="75444" x2="8889" y2="84911"/>
                          <a14:foregroundMark x1="12444" y1="86686" x2="24667" y2="92604"/>
                          <a14:foregroundMark x1="28222" y1="93787" x2="45333" y2="96746"/>
                          <a14:foregroundMark x1="46222" y1="95858" x2="60444" y2="93787"/>
                          <a14:foregroundMark x1="61556" y1="93195" x2="77333" y2="84024"/>
                          <a14:foregroundMark x1="79111" y1="81361" x2="87778" y2="73373"/>
                          <a14:foregroundMark x1="88222" y1="71302" x2="94222" y2="58284"/>
                          <a14:foregroundMark x1="83778" y1="7396" x2="83778" y2="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30 Grupo"/>
            <p:cNvGrpSpPr/>
            <p:nvPr/>
          </p:nvGrpSpPr>
          <p:grpSpPr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32" name="31 Grupo"/>
              <p:cNvGrpSpPr/>
              <p:nvPr/>
            </p:nvGrpSpPr>
            <p:grpSpPr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3888" y="-205943"/>
                  <a:ext cx="673691" cy="3941587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36" name="35 Imagen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7624" y="1988840"/>
                  <a:ext cx="3041653" cy="3596343"/>
                </a:xfrm>
                <a:prstGeom prst="rect">
                  <a:avLst/>
                </a:prstGeom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809" y="926895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882" y="1633270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48" name="2047 Grupo"/>
          <p:cNvGrpSpPr/>
          <p:nvPr/>
        </p:nvGrpSpPr>
        <p:grpSpPr>
          <a:xfrm>
            <a:off x="6116131" y="-652829"/>
            <a:ext cx="3101182" cy="5666005"/>
            <a:chOff x="3101069" y="-221197"/>
            <a:chExt cx="3101182" cy="5666005"/>
          </a:xfrm>
        </p:grpSpPr>
        <p:grpSp>
          <p:nvGrpSpPr>
            <p:cNvPr id="38" name="37 Grupo"/>
            <p:cNvGrpSpPr/>
            <p:nvPr/>
          </p:nvGrpSpPr>
          <p:grpSpPr>
            <a:xfrm>
              <a:off x="5364088" y="-221197"/>
              <a:ext cx="838163" cy="3941587"/>
              <a:chOff x="4293317" y="-398164"/>
              <a:chExt cx="838163" cy="3941587"/>
            </a:xfrm>
          </p:grpSpPr>
          <p:sp>
            <p:nvSpPr>
              <p:cNvPr id="39" name="38 Forma libre"/>
              <p:cNvSpPr/>
              <p:nvPr/>
            </p:nvSpPr>
            <p:spPr>
              <a:xfrm>
                <a:off x="4457789" y="-398164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39 Forma libre"/>
              <p:cNvSpPr/>
              <p:nvPr/>
            </p:nvSpPr>
            <p:spPr>
              <a:xfrm>
                <a:off x="4293317" y="476672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40 Forma libre"/>
              <p:cNvSpPr/>
              <p:nvPr/>
            </p:nvSpPr>
            <p:spPr>
              <a:xfrm flipH="1">
                <a:off x="4648200" y="1132179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069" y="1848465"/>
              <a:ext cx="3041653" cy="3596343"/>
            </a:xfrm>
            <a:prstGeom prst="rect">
              <a:avLst/>
            </a:prstGeom>
          </p:spPr>
        </p:pic>
      </p:grpSp>
      <p:sp>
        <p:nvSpPr>
          <p:cNvPr id="2055" name="2054 CuadroTexto"/>
          <p:cNvSpPr txBox="1"/>
          <p:nvPr/>
        </p:nvSpPr>
        <p:spPr>
          <a:xfrm>
            <a:off x="1592752" y="6044390"/>
            <a:ext cx="7272808" cy="1055608"/>
          </a:xfrm>
          <a:prstGeom prst="round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/>
              </a:rPr>
              <a:t>dạng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/>
              </a:rPr>
              <a:t>khối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/>
              </a:rPr>
              <a:t>lập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/>
              </a:rPr>
              <a:t>phương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6" name="2055 Imagen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166">
            <a:off x="6347502" y="2551112"/>
            <a:ext cx="2895361" cy="2651541"/>
          </a:xfrm>
          <a:prstGeom prst="rect">
            <a:avLst/>
          </a:prstGeom>
        </p:spPr>
      </p:pic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9633470" y="5930117"/>
            <a:ext cx="927026" cy="739244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Smiley Face 44">
            <a:extLst>
              <a:ext uri="{FF2B5EF4-FFF2-40B4-BE49-F238E27FC236}">
                <a16:creationId xmlns:a16="http://schemas.microsoft.com/office/drawing/2014/main" id="{D7EEFD39-9239-428D-BC6B-56AB09BF9965}"/>
              </a:ext>
            </a:extLst>
          </p:cNvPr>
          <p:cNvSpPr/>
          <p:nvPr/>
        </p:nvSpPr>
        <p:spPr>
          <a:xfrm>
            <a:off x="3191585" y="874868"/>
            <a:ext cx="1008112" cy="9723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Smiley Face 45">
            <a:extLst>
              <a:ext uri="{FF2B5EF4-FFF2-40B4-BE49-F238E27FC236}">
                <a16:creationId xmlns:a16="http://schemas.microsoft.com/office/drawing/2014/main" id="{54528181-53C9-4F9B-9989-7CF4EBC16013}"/>
              </a:ext>
            </a:extLst>
          </p:cNvPr>
          <p:cNvSpPr/>
          <p:nvPr/>
        </p:nvSpPr>
        <p:spPr>
          <a:xfrm>
            <a:off x="6860404" y="852792"/>
            <a:ext cx="1008112" cy="9723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15B3952-5178-487F-8CBB-724378D146E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52" y="5662532"/>
            <a:ext cx="1819323" cy="181932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D4335BA-F4B2-4FA0-BB18-C22ACD3F7E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69" y="-51240"/>
            <a:ext cx="1842286" cy="81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1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5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6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60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5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6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60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wpclipart.com/food/fruit/banana/banana.png">
            <a:extLst>
              <a:ext uri="{FF2B5EF4-FFF2-40B4-BE49-F238E27FC236}">
                <a16:creationId xmlns:a16="http://schemas.microsoft.com/office/drawing/2014/main" id="{90CFAB04-BA69-49F2-BBBA-7FF4AEA50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129">
            <a:off x="1979059" y="4188306"/>
            <a:ext cx="2270026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71A58F4-61FF-4DFE-89A3-580FEB1B56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327" y="1372033"/>
            <a:ext cx="2833255" cy="242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10 Grupo">
            <a:extLst>
              <a:ext uri="{FF2B5EF4-FFF2-40B4-BE49-F238E27FC236}">
                <a16:creationId xmlns:a16="http://schemas.microsoft.com/office/drawing/2014/main" id="{0A39133B-676C-4FD7-ADD4-35198396D2FD}"/>
              </a:ext>
            </a:extLst>
          </p:cNvPr>
          <p:cNvGrpSpPr/>
          <p:nvPr/>
        </p:nvGrpSpPr>
        <p:grpSpPr>
          <a:xfrm>
            <a:off x="124512" y="0"/>
            <a:ext cx="4152106" cy="5989423"/>
            <a:chOff x="13465" y="-603448"/>
            <a:chExt cx="4152106" cy="5989423"/>
          </a:xfrm>
        </p:grpSpPr>
        <p:grpSp>
          <p:nvGrpSpPr>
            <p:cNvPr id="8" name="5 Grupo">
              <a:extLst>
                <a:ext uri="{FF2B5EF4-FFF2-40B4-BE49-F238E27FC236}">
                  <a16:creationId xmlns:a16="http://schemas.microsoft.com/office/drawing/2014/main" id="{89A8EC84-DFCF-4647-A545-994D72F040A0}"/>
                </a:ext>
              </a:extLst>
            </p:cNvPr>
            <p:cNvGrpSpPr/>
            <p:nvPr/>
          </p:nvGrpSpPr>
          <p:grpSpPr>
            <a:xfrm>
              <a:off x="13465" y="-603448"/>
              <a:ext cx="4152106" cy="5989423"/>
              <a:chOff x="85473" y="-205943"/>
              <a:chExt cx="4152106" cy="5989423"/>
            </a:xfrm>
          </p:grpSpPr>
          <p:sp>
            <p:nvSpPr>
              <p:cNvPr id="11" name="2 Forma libre">
                <a:extLst>
                  <a:ext uri="{FF2B5EF4-FFF2-40B4-BE49-F238E27FC236}">
                    <a16:creationId xmlns:a16="http://schemas.microsoft.com/office/drawing/2014/main" id="{6E316F1A-F659-47C8-8C37-0ACA2D25A59B}"/>
                  </a:ext>
                </a:extLst>
              </p:cNvPr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2" name="1 Imagen">
                <a:extLst>
                  <a:ext uri="{FF2B5EF4-FFF2-40B4-BE49-F238E27FC236}">
                    <a16:creationId xmlns:a16="http://schemas.microsoft.com/office/drawing/2014/main" id="{B04D5EF8-9C4F-4E3C-B008-77C64A1A36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73" y="874177"/>
                <a:ext cx="4152106" cy="4909303"/>
              </a:xfrm>
              <a:prstGeom prst="rect">
                <a:avLst/>
              </a:prstGeom>
            </p:spPr>
          </p:pic>
        </p:grpSp>
        <p:sp>
          <p:nvSpPr>
            <p:cNvPr id="9" name="6 Forma libre">
              <a:extLst>
                <a:ext uri="{FF2B5EF4-FFF2-40B4-BE49-F238E27FC236}">
                  <a16:creationId xmlns:a16="http://schemas.microsoft.com/office/drawing/2014/main" id="{01F7765E-AB31-4A83-A3EB-98AA43BE3644}"/>
                </a:ext>
              </a:extLst>
            </p:cNvPr>
            <p:cNvSpPr/>
            <p:nvPr/>
          </p:nvSpPr>
          <p:spPr>
            <a:xfrm>
              <a:off x="3325833" y="417423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28 Forma libre">
              <a:extLst>
                <a:ext uri="{FF2B5EF4-FFF2-40B4-BE49-F238E27FC236}">
                  <a16:creationId xmlns:a16="http://schemas.microsoft.com/office/drawing/2014/main" id="{2FAFA985-BAC1-4813-A961-8C3CF0C68040}"/>
                </a:ext>
              </a:extLst>
            </p:cNvPr>
            <p:cNvSpPr/>
            <p:nvPr/>
          </p:nvSpPr>
          <p:spPr>
            <a:xfrm flipH="1">
              <a:off x="3782859" y="2289631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8217C4D-10D1-4B0E-BAF5-DAADA885F7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69" y="-51240"/>
            <a:ext cx="1842286" cy="81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8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2" presetClass="emph" presetSubtype="0" repeatCount="indefinite" fill="hold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1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2" presetClass="emph" presetSubtype="0" repeatCount="indefinite" fill="hold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1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9D1FA807-9909-4560-863C-3726E0C77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1782"/>
            <a:ext cx="12192001" cy="6456218"/>
          </a:xfrm>
          <a:prstGeom prst="rect">
            <a:avLst/>
          </a:prstGeom>
        </p:spPr>
      </p:pic>
      <p:grpSp>
        <p:nvGrpSpPr>
          <p:cNvPr id="7" name="Nhóm 6">
            <a:extLst>
              <a:ext uri="{FF2B5EF4-FFF2-40B4-BE49-F238E27FC236}">
                <a16:creationId xmlns:a16="http://schemas.microsoft.com/office/drawing/2014/main" id="{D0B5B508-02BC-4CA9-97A0-1710590C7C11}"/>
              </a:ext>
            </a:extLst>
          </p:cNvPr>
          <p:cNvGrpSpPr/>
          <p:nvPr/>
        </p:nvGrpSpPr>
        <p:grpSpPr>
          <a:xfrm>
            <a:off x="1278081" y="1051646"/>
            <a:ext cx="9889791" cy="5026593"/>
            <a:chOff x="1278081" y="1051646"/>
            <a:chExt cx="9889791" cy="5026593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D20E7365-8F65-48FC-A9C9-4FF09E5EC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8081" y="1051646"/>
              <a:ext cx="9889791" cy="4754707"/>
            </a:xfrm>
            <a:prstGeom prst="rect">
              <a:avLst/>
            </a:prstGeom>
          </p:spPr>
        </p:pic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0459A6CC-0F4C-4E7D-B648-48E6DCAD9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514" y="3945635"/>
              <a:ext cx="1253977" cy="1068546"/>
            </a:xfrm>
            <a:prstGeom prst="rect">
              <a:avLst/>
            </a:prstGeom>
          </p:spPr>
        </p:pic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296A835E-095A-411A-AE40-2931676DC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9980" y="3945635"/>
              <a:ext cx="1819365" cy="1429929"/>
            </a:xfrm>
            <a:prstGeom prst="rect">
              <a:avLst/>
            </a:prstGeom>
          </p:spPr>
        </p:pic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id="{CDC8DBEF-B542-4C75-888A-301C02DA0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009871">
              <a:off x="5023956" y="2837789"/>
              <a:ext cx="1492926" cy="1492926"/>
            </a:xfrm>
            <a:prstGeom prst="rect">
              <a:avLst/>
            </a:prstGeom>
          </p:spPr>
        </p:pic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43741F64-5F15-477D-A9E0-D15CCC1CC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3957" y="2755152"/>
              <a:ext cx="3323087" cy="332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90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2921168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KHÁM PHÁ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24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7AE84D07-47F6-4566-9F3E-67A80EB1E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3003" y="4433581"/>
            <a:ext cx="2242259" cy="1682665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AE0539B7-B23A-46BF-B8F1-CFA1E8524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33139" y="1356465"/>
            <a:ext cx="2707612" cy="175994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C4AFC4E9-FF3F-4007-B466-6B6AAD0750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53599" y="1535292"/>
            <a:ext cx="1337310" cy="133731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E556D0D4-251E-4A2D-8E16-0662351470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399" y="242454"/>
            <a:ext cx="3186546" cy="3186546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E3E45744-062C-47A7-B632-B11371C59C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2" b="7252"/>
          <a:stretch/>
        </p:blipFill>
        <p:spPr>
          <a:xfrm rot="16200000">
            <a:off x="8711266" y="4502734"/>
            <a:ext cx="2431473" cy="2078812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CF2CA8EE-3F0F-4C09-88C0-BF2FEC3898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" b="3222"/>
          <a:stretch/>
        </p:blipFill>
        <p:spPr>
          <a:xfrm>
            <a:off x="5813308" y="4783078"/>
            <a:ext cx="1147274" cy="1018309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305D8DBF-4C53-4F8E-B7D4-66997CE00840}"/>
              </a:ext>
            </a:extLst>
          </p:cNvPr>
          <p:cNvSpPr/>
          <p:nvPr/>
        </p:nvSpPr>
        <p:spPr>
          <a:xfrm>
            <a:off x="1157218" y="942108"/>
            <a:ext cx="10122569" cy="2486891"/>
          </a:xfrm>
          <a:prstGeom prst="rect">
            <a:avLst/>
          </a:prstGeom>
          <a:noFill/>
          <a:ln w="28575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B425B10D-B2DE-4838-9FB4-430B46CC20E9}"/>
              </a:ext>
            </a:extLst>
          </p:cNvPr>
          <p:cNvSpPr/>
          <p:nvPr/>
        </p:nvSpPr>
        <p:spPr>
          <a:xfrm>
            <a:off x="1157217" y="3941892"/>
            <a:ext cx="10122569" cy="2514326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8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01927 0.4356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2178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25 2.22222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L -0.26068 0.4851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34" y="2425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-0.31472 0.0101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2" y="50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0.3224 -0.391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0" y="-1960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00351 -0.4689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2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B44BAB1-9FE5-4AA8-9418-E57DF23BB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9115" y="1040468"/>
            <a:ext cx="2941059" cy="1632127"/>
          </a:xfrm>
          <a:prstGeom prst="rect">
            <a:avLst/>
          </a:prstGeom>
        </p:spPr>
      </p:pic>
      <p:sp>
        <p:nvSpPr>
          <p:cNvPr id="5" name="Khối vuông 4">
            <a:extLst>
              <a:ext uri="{FF2B5EF4-FFF2-40B4-BE49-F238E27FC236}">
                <a16:creationId xmlns:a16="http://schemas.microsoft.com/office/drawing/2014/main" id="{4636D29D-3676-43D6-821F-1B838646E531}"/>
              </a:ext>
            </a:extLst>
          </p:cNvPr>
          <p:cNvSpPr/>
          <p:nvPr/>
        </p:nvSpPr>
        <p:spPr>
          <a:xfrm>
            <a:off x="4913299" y="1219200"/>
            <a:ext cx="2356591" cy="1294765"/>
          </a:xfrm>
          <a:prstGeom prst="cube">
            <a:avLst/>
          </a:prstGeom>
          <a:solidFill>
            <a:srgbClr val="FDC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A8D35EE6-9F8A-4392-9A7A-6A618153FA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8" r="10498"/>
          <a:stretch/>
        </p:blipFill>
        <p:spPr>
          <a:xfrm rot="16200000">
            <a:off x="9242912" y="963297"/>
            <a:ext cx="1632126" cy="1696963"/>
          </a:xfrm>
          <a:prstGeom prst="rect">
            <a:avLst/>
          </a:prstGeom>
        </p:spPr>
      </p:pic>
      <p:sp>
        <p:nvSpPr>
          <p:cNvPr id="7" name="Khối vuông 6">
            <a:extLst>
              <a:ext uri="{FF2B5EF4-FFF2-40B4-BE49-F238E27FC236}">
                <a16:creationId xmlns:a16="http://schemas.microsoft.com/office/drawing/2014/main" id="{BCFB5BBF-42D8-4AFE-B8D9-2066198340C5}"/>
              </a:ext>
            </a:extLst>
          </p:cNvPr>
          <p:cNvSpPr/>
          <p:nvPr/>
        </p:nvSpPr>
        <p:spPr>
          <a:xfrm>
            <a:off x="9242966" y="1355500"/>
            <a:ext cx="1565002" cy="1029587"/>
          </a:xfrm>
          <a:prstGeom prst="cube">
            <a:avLst/>
          </a:prstGeom>
          <a:solidFill>
            <a:srgbClr val="AE3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9EA7BF4D-E84E-4EAB-9799-F951959718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052" y="928255"/>
            <a:ext cx="2730551" cy="2049096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68BBF79A-0309-49F5-AB97-D677B223B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2848" y="5625221"/>
            <a:ext cx="51135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altLang="en-US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Khối vuông 3">
            <a:extLst>
              <a:ext uri="{FF2B5EF4-FFF2-40B4-BE49-F238E27FC236}">
                <a16:creationId xmlns:a16="http://schemas.microsoft.com/office/drawing/2014/main" id="{BA4DC201-B582-4C9A-9992-9F7F35028A03}"/>
              </a:ext>
            </a:extLst>
          </p:cNvPr>
          <p:cNvSpPr/>
          <p:nvPr/>
        </p:nvSpPr>
        <p:spPr>
          <a:xfrm rot="16200000">
            <a:off x="1058322" y="1336253"/>
            <a:ext cx="2161309" cy="1345313"/>
          </a:xfrm>
          <a:prstGeom prst="cube">
            <a:avLst/>
          </a:prstGeom>
          <a:solidFill>
            <a:srgbClr val="58C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9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-0.00299 0.383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914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0.00104 0.3856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928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0.00572 0.3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9" grpId="0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Kiểu 3D 2" descr="Domes And Pinacoid Red">
                <a:extLst>
                  <a:ext uri="{FF2B5EF4-FFF2-40B4-BE49-F238E27FC236}">
                    <a16:creationId xmlns:a16="http://schemas.microsoft.com/office/drawing/2014/main" id="{764E6F18-DDF0-474F-AA64-38D730D7981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56858279"/>
                  </p:ext>
                </p:extLst>
              </p:nvPr>
            </p:nvGraphicFramePr>
            <p:xfrm>
              <a:off x="3628337" y="2578623"/>
              <a:ext cx="4935323" cy="1700750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4935323" cy="1700750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5418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Kiểu 3D 2" descr="Domes And Pinacoid Red">
                <a:extLst>
                  <a:ext uri="{FF2B5EF4-FFF2-40B4-BE49-F238E27FC236}">
                    <a16:creationId xmlns:a16="http://schemas.microsoft.com/office/drawing/2014/main" id="{764E6F18-DDF0-474F-AA64-38D730D7981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8337" y="2578623"/>
                <a:ext cx="4935323" cy="17007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071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mph" presetSubtype="128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7" presetClass="emph" presetSubtype="5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76BD40C-6895-429E-A7E9-A5F59C84FD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8" t="30001" r="19863" b="16411"/>
          <a:stretch/>
        </p:blipFill>
        <p:spPr>
          <a:xfrm>
            <a:off x="5201595" y="1020247"/>
            <a:ext cx="2376000" cy="2144319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68861ABA-29BF-450A-B930-3B0685194E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0928" y="1232947"/>
            <a:ext cx="1440001" cy="1440001"/>
          </a:xfrm>
          <a:prstGeom prst="rect">
            <a:avLst/>
          </a:prstGeom>
        </p:spPr>
      </p:pic>
      <p:sp>
        <p:nvSpPr>
          <p:cNvPr id="5" name="Khối vuông 4">
            <a:extLst>
              <a:ext uri="{FF2B5EF4-FFF2-40B4-BE49-F238E27FC236}">
                <a16:creationId xmlns:a16="http://schemas.microsoft.com/office/drawing/2014/main" id="{5BAE1143-54C1-4325-A00B-724A18436187}"/>
              </a:ext>
            </a:extLst>
          </p:cNvPr>
          <p:cNvSpPr/>
          <p:nvPr/>
        </p:nvSpPr>
        <p:spPr>
          <a:xfrm rot="16200000">
            <a:off x="1743172" y="1233820"/>
            <a:ext cx="1476000" cy="1476000"/>
          </a:xfrm>
          <a:prstGeom prst="cube">
            <a:avLst/>
          </a:prstGeom>
          <a:solidFill>
            <a:srgbClr val="008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Khối vuông 5">
            <a:extLst>
              <a:ext uri="{FF2B5EF4-FFF2-40B4-BE49-F238E27FC236}">
                <a16:creationId xmlns:a16="http://schemas.microsoft.com/office/drawing/2014/main" id="{D4BB4AE2-E369-48EB-8A9D-BD0B84D9BE40}"/>
              </a:ext>
            </a:extLst>
          </p:cNvPr>
          <p:cNvSpPr/>
          <p:nvPr/>
        </p:nvSpPr>
        <p:spPr>
          <a:xfrm>
            <a:off x="5145497" y="855307"/>
            <a:ext cx="2376000" cy="2376000"/>
          </a:xfrm>
          <a:prstGeom prst="cube">
            <a:avLst/>
          </a:prstGeom>
          <a:solidFill>
            <a:srgbClr val="BD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23CFB805-68B7-47C2-B338-5E716226B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8116" y="5837753"/>
            <a:ext cx="50858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alt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DF6EF77E-8730-4D84-A1D7-3830727F95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" b="3222"/>
          <a:stretch/>
        </p:blipFill>
        <p:spPr>
          <a:xfrm>
            <a:off x="9641536" y="1084710"/>
            <a:ext cx="1080000" cy="958597"/>
          </a:xfrm>
          <a:prstGeom prst="rect">
            <a:avLst/>
          </a:prstGeom>
        </p:spPr>
      </p:pic>
      <p:sp>
        <p:nvSpPr>
          <p:cNvPr id="9" name="Khối vuông 8">
            <a:extLst>
              <a:ext uri="{FF2B5EF4-FFF2-40B4-BE49-F238E27FC236}">
                <a16:creationId xmlns:a16="http://schemas.microsoft.com/office/drawing/2014/main" id="{B9A57746-C560-48BC-81BE-F51B196EE717}"/>
              </a:ext>
            </a:extLst>
          </p:cNvPr>
          <p:cNvSpPr/>
          <p:nvPr/>
        </p:nvSpPr>
        <p:spPr>
          <a:xfrm>
            <a:off x="9605536" y="994876"/>
            <a:ext cx="1116000" cy="1116000"/>
          </a:xfrm>
          <a:prstGeom prst="cube">
            <a:avLst/>
          </a:prstGeom>
          <a:solidFill>
            <a:srgbClr val="9D1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6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43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69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0.00156 0.3592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796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01042 L 0.00131 0.3569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Kiểu 3D 2" descr="Rhombohedra 1 Blue">
                <a:extLst>
                  <a:ext uri="{FF2B5EF4-FFF2-40B4-BE49-F238E27FC236}">
                    <a16:creationId xmlns:a16="http://schemas.microsoft.com/office/drawing/2014/main" id="{B9ABE370-96C6-4B92-9782-13E6A67D7FC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85864759"/>
                  </p:ext>
                </p:extLst>
              </p:nvPr>
            </p:nvGraphicFramePr>
            <p:xfrm>
              <a:off x="4503980" y="1939528"/>
              <a:ext cx="3193143" cy="3057676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193143" cy="3057676"/>
                    </a:xfrm>
                    <a:prstGeom prst="rect">
                      <a:avLst/>
                    </a:prstGeom>
                  </am3d:spPr>
                  <am3d:camera>
                    <am3d:pos x="0" y="0" z="7527579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9438" d="1000000"/>
                    <am3d:preTrans dx="-4521" dy="-18000000" dz="-3"/>
                    <am3d:scale>
                      <am3d:sx n="1000000" d="1000000"/>
                      <am3d:sy n="1000000" d="1000000"/>
                      <am3d:sz n="1000000" d="1000000"/>
                    </am3d:scale>
                    <am3d:rot ax="8179192" ay="1999719" az="9138864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541866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Kiểu 3D 2" descr="Rhombohedra 1 Blue">
                <a:extLst>
                  <a:ext uri="{FF2B5EF4-FFF2-40B4-BE49-F238E27FC236}">
                    <a16:creationId xmlns:a16="http://schemas.microsoft.com/office/drawing/2014/main" id="{B9ABE370-96C6-4B92-9782-13E6A67D7FC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3980" y="1939528"/>
                <a:ext cx="3193143" cy="30576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462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mph" presetSubtype="128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7" presetClass="emph" presetSubtype="5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242</Words>
  <Application>Microsoft Office PowerPoint</Application>
  <PresentationFormat>Widescreen</PresentationFormat>
  <Paragraphs>61</Paragraphs>
  <Slides>29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Segoe UI Black</vt:lpstr>
      <vt:lpstr>Times New Roman</vt:lpstr>
      <vt:lpstr>UTM Avo</vt:lpstr>
      <vt:lpstr>Tema de Office</vt:lpstr>
      <vt:lpstr>2_Office Theme</vt:lpstr>
      <vt:lpstr>Tuần 10 Bài 23: Khối hình chữ nhật –  Khối lập phương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Ziczac</cp:lastModifiedBy>
  <cp:revision>70</cp:revision>
  <dcterms:created xsi:type="dcterms:W3CDTF">2021-11-02T13:54:18Z</dcterms:created>
  <dcterms:modified xsi:type="dcterms:W3CDTF">2022-01-21T09:30:42Z</dcterms:modified>
</cp:coreProperties>
</file>