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0"/>
  </p:notesMasterIdLst>
  <p:sldIdLst>
    <p:sldId id="256" r:id="rId3"/>
    <p:sldId id="257" r:id="rId4"/>
    <p:sldId id="266" r:id="rId5"/>
    <p:sldId id="270" r:id="rId6"/>
    <p:sldId id="268" r:id="rId7"/>
    <p:sldId id="271" r:id="rId8"/>
    <p:sldId id="272" r:id="rId9"/>
    <p:sldId id="273" r:id="rId10"/>
    <p:sldId id="261" r:id="rId11"/>
    <p:sldId id="258" r:id="rId12"/>
    <p:sldId id="259" r:id="rId13"/>
    <p:sldId id="263" r:id="rId14"/>
    <p:sldId id="260" r:id="rId15"/>
    <p:sldId id="262" r:id="rId16"/>
    <p:sldId id="264" r:id="rId17"/>
    <p:sldId id="267" r:id="rId18"/>
    <p:sldId id="274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61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1379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665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7362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946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7214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7746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42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47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3582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724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9616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sv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70.png"/><Relationship Id="rId18" Type="http://schemas.openxmlformats.org/officeDocument/2006/relationships/image" Target="../media/image7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svg"/><Relationship Id="rId17" Type="http://schemas.openxmlformats.org/officeDocument/2006/relationships/image" Target="../media/image74.png"/><Relationship Id="rId2" Type="http://schemas.openxmlformats.org/officeDocument/2006/relationships/image" Target="../media/image4.png"/><Relationship Id="rId16" Type="http://schemas.openxmlformats.org/officeDocument/2006/relationships/image" Target="../media/image73.svg"/><Relationship Id="rId20" Type="http://schemas.openxmlformats.org/officeDocument/2006/relationships/image" Target="../media/image7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sv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svg"/><Relationship Id="rId19" Type="http://schemas.openxmlformats.org/officeDocument/2006/relationships/image" Target="../media/image76.png"/><Relationship Id="rId4" Type="http://schemas.openxmlformats.org/officeDocument/2006/relationships/image" Target="../media/image61.svg"/><Relationship Id="rId9" Type="http://schemas.openxmlformats.org/officeDocument/2006/relationships/image" Target="../media/image66.png"/><Relationship Id="rId14" Type="http://schemas.openxmlformats.org/officeDocument/2006/relationships/image" Target="../media/image7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66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svg"/><Relationship Id="rId17" Type="http://schemas.openxmlformats.org/officeDocument/2006/relationships/image" Target="../media/image93.png"/><Relationship Id="rId2" Type="http://schemas.openxmlformats.org/officeDocument/2006/relationships/image" Target="../media/image4.png"/><Relationship Id="rId16" Type="http://schemas.openxmlformats.org/officeDocument/2006/relationships/image" Target="../media/image9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sv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svg"/><Relationship Id="rId4" Type="http://schemas.openxmlformats.org/officeDocument/2006/relationships/image" Target="../media/image80.svg"/><Relationship Id="rId9" Type="http://schemas.openxmlformats.org/officeDocument/2006/relationships/image" Target="../media/image85.png"/><Relationship Id="rId14" Type="http://schemas.openxmlformats.org/officeDocument/2006/relationships/image" Target="../media/image9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66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39.png"/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12" Type="http://schemas.openxmlformats.org/officeDocument/2006/relationships/image" Target="../media/image38.svg"/><Relationship Id="rId2" Type="http://schemas.openxmlformats.org/officeDocument/2006/relationships/image" Target="../media/image4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5" Type="http://schemas.openxmlformats.org/officeDocument/2006/relationships/image" Target="../media/image13.png"/><Relationship Id="rId10" Type="http://schemas.openxmlformats.org/officeDocument/2006/relationships/image" Target="../media/image22.svg"/><Relationship Id="rId4" Type="http://schemas.openxmlformats.org/officeDocument/2006/relationships/image" Target="../media/image26.svg"/><Relationship Id="rId9" Type="http://schemas.openxmlformats.org/officeDocument/2006/relationships/image" Target="../media/image21.png"/><Relationship Id="rId14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5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11" Type="http://schemas.openxmlformats.org/officeDocument/2006/relationships/image" Target="../media/image47.sv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26.sv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12" Type="http://schemas.openxmlformats.org/officeDocument/2006/relationships/image" Target="../media/image4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11" Type="http://schemas.openxmlformats.org/officeDocument/2006/relationships/image" Target="../media/image39.png"/><Relationship Id="rId5" Type="http://schemas.openxmlformats.org/officeDocument/2006/relationships/image" Target="../media/image48.png"/><Relationship Id="rId10" Type="http://schemas.openxmlformats.org/officeDocument/2006/relationships/image" Target="../media/image22.svg"/><Relationship Id="rId4" Type="http://schemas.openxmlformats.org/officeDocument/2006/relationships/image" Target="../media/image26.sv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6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453354" y="246143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10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30: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học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Tiết 1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05940" y="551255"/>
            <a:ext cx="8230788" cy="20994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499580" y="5338420"/>
            <a:ext cx="2399250" cy="21724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80419" y="4440812"/>
            <a:ext cx="3028356" cy="346277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027877">
            <a:off x="9186960" y="4899458"/>
            <a:ext cx="2412055" cy="39908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617423" y="1910139"/>
            <a:ext cx="5435427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4"/>
              </a:lnSpc>
            </a:pPr>
            <a:r>
              <a:rPr lang="en-US" sz="5334">
                <a:solidFill>
                  <a:srgbClr val="FFFFFF"/>
                </a:solidFill>
                <a:latin typeface="Lazydog"/>
              </a:rPr>
              <a:t>About ME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1045886-3F09-EC25-C96D-42AD207DC206}"/>
              </a:ext>
            </a:extLst>
          </p:cNvPr>
          <p:cNvSpPr txBox="1"/>
          <p:nvPr/>
        </p:nvSpPr>
        <p:spPr>
          <a:xfrm>
            <a:off x="3076856" y="958332"/>
            <a:ext cx="6888957" cy="1247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667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667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a) Thảo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nhân, chia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7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53870-0A61-717E-FED3-3220C36172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7171" y="2588652"/>
            <a:ext cx="7737657" cy="3462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226661" y="1362489"/>
            <a:ext cx="7802573" cy="3919977"/>
            <a:chOff x="0" y="0"/>
            <a:chExt cx="4269600" cy="22030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69600" cy="2203077"/>
            </a:xfrm>
            <a:custGeom>
              <a:avLst/>
              <a:gdLst/>
              <a:ahLst/>
              <a:cxnLst/>
              <a:rect l="l" t="t" r="r" b="b"/>
              <a:pathLst>
                <a:path w="4269600" h="2203077">
                  <a:moveTo>
                    <a:pt x="0" y="0"/>
                  </a:moveTo>
                  <a:lnTo>
                    <a:pt x="4269600" y="0"/>
                  </a:lnTo>
                  <a:lnTo>
                    <a:pt x="4269600" y="2203077"/>
                  </a:lnTo>
                  <a:lnTo>
                    <a:pt x="0" y="22030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95598" y="3890923"/>
            <a:ext cx="2003377" cy="22812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84834">
            <a:off x="877431" y="3491868"/>
            <a:ext cx="2586443" cy="26840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152983" y="-243374"/>
            <a:ext cx="1165961" cy="21519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50467" flipH="1" flipV="1">
            <a:off x="-18614" y="5268400"/>
            <a:ext cx="1165961" cy="21519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607905" flipH="1">
            <a:off x="11006529" y="5113654"/>
            <a:ext cx="1458869" cy="211709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607905" flipV="1">
            <a:off x="-165068" y="-423704"/>
            <a:ext cx="1458869" cy="21170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62891" y="1026484"/>
            <a:ext cx="1551904" cy="147042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212594">
            <a:off x="9349102" y="1191648"/>
            <a:ext cx="1446182" cy="143566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4893544" y="5390992"/>
            <a:ext cx="2404913" cy="615965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D78E1DC0-FB03-8233-3D7D-4E70FAA328EB}"/>
              </a:ext>
            </a:extLst>
          </p:cNvPr>
          <p:cNvSpPr txBox="1"/>
          <p:nvPr/>
        </p:nvSpPr>
        <p:spPr>
          <a:xfrm>
            <a:off x="3002928" y="2021320"/>
            <a:ext cx="6250037" cy="203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ý khi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nhân, chia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E740F-186B-FD23-84AC-D24E96A5BFF3}"/>
              </a:ext>
            </a:extLst>
          </p:cNvPr>
          <p:cNvSpPr txBox="1"/>
          <p:nvPr/>
        </p:nvSpPr>
        <p:spPr>
          <a:xfrm>
            <a:off x="3002928" y="1503682"/>
            <a:ext cx="67192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vi-VN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FD29D1-EA39-A9A1-ED5B-45DA05955889}"/>
              </a:ext>
            </a:extLst>
          </p:cNvPr>
          <p:cNvGrpSpPr/>
          <p:nvPr/>
        </p:nvGrpSpPr>
        <p:grpSpPr>
          <a:xfrm>
            <a:off x="461288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AB2D3F4E-AB25-BE51-590B-3A068F9E8C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F4FE14-27AB-F02B-5D80-CF354EF4EB5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81489" y="1549400"/>
            <a:ext cx="9355635" cy="76937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68204" y="5072749"/>
            <a:ext cx="2308008" cy="21989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640786" y="-804351"/>
            <a:ext cx="2308008" cy="21989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070223">
            <a:off x="-871859" y="-675930"/>
            <a:ext cx="2132823" cy="21008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797627">
            <a:off x="10912177" y="5630608"/>
            <a:ext cx="2132823" cy="21008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459455">
            <a:off x="2344133" y="704584"/>
            <a:ext cx="577048" cy="96761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22C993E-EF60-EDA6-50C0-087B93EC649B}"/>
              </a:ext>
            </a:extLst>
          </p:cNvPr>
          <p:cNvSpPr txBox="1"/>
          <p:nvPr/>
        </p:nvSpPr>
        <p:spPr>
          <a:xfrm>
            <a:off x="3583825" y="698479"/>
            <a:ext cx="5749997" cy="68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933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933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tôi?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10223381" y="1221078"/>
            <a:ext cx="932831" cy="1721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936AFD-194D-E616-7E17-91603E8D5E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63457" y="2081912"/>
            <a:ext cx="9150014" cy="46319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AD12C286-B369-A262-7B15-206511EA227D}"/>
              </a:ext>
            </a:extLst>
          </p:cNvPr>
          <p:cNvSpPr/>
          <p:nvPr/>
        </p:nvSpPr>
        <p:spPr>
          <a:xfrm>
            <a:off x="2599362" y="893853"/>
            <a:ext cx="6380252" cy="424322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Hãy</a:t>
            </a:r>
            <a:r>
              <a:rPr lang="en-US" sz="3200" dirty="0">
                <a:solidFill>
                  <a:schemeClr val="tx1"/>
                </a:solidFill>
              </a:rPr>
              <a:t> chia </a:t>
            </a:r>
            <a:r>
              <a:rPr lang="en-US" sz="3200" dirty="0" err="1">
                <a:solidFill>
                  <a:schemeClr val="tx1"/>
                </a:solidFill>
              </a:rPr>
              <a:t>sẻ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cảm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xúc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của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giờ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học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EDF6D6-69A5-4831-98BA-079D82DA15C5}"/>
              </a:ext>
            </a:extLst>
          </p:cNvPr>
          <p:cNvSpPr txBox="1"/>
          <p:nvPr/>
        </p:nvSpPr>
        <p:spPr>
          <a:xfrm>
            <a:off x="4673029" y="2099922"/>
            <a:ext cx="2845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n-lt"/>
              </a:rPr>
              <a:t>Em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thích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hoạt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động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nào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nhất</a:t>
            </a:r>
            <a:r>
              <a:rPr lang="en-US" sz="3200" dirty="0">
                <a:latin typeface="+mn-lt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A416B-2AF5-D61C-5B14-20F4CD662441}"/>
              </a:ext>
            </a:extLst>
          </p:cNvPr>
          <p:cNvSpPr txBox="1"/>
          <p:nvPr/>
        </p:nvSpPr>
        <p:spPr>
          <a:xfrm>
            <a:off x="3554002" y="2048841"/>
            <a:ext cx="44709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+mn-lt"/>
              </a:rPr>
              <a:t>Hoạt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n-lt"/>
              </a:rPr>
              <a:t>động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n-lt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n-lt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n-lt"/>
              </a:rPr>
              <a:t>còn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n-lt"/>
              </a:rPr>
              <a:t>lúng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n-lt"/>
              </a:rPr>
              <a:t>túng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?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n-lt"/>
              </a:rPr>
              <a:t>Nếu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n-lt"/>
              </a:rPr>
              <a:t>làm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n-lt"/>
              </a:rPr>
              <a:t>lại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n-lt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n-lt"/>
              </a:rPr>
              <a:t>sẽ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n-lt"/>
              </a:rPr>
              <a:t>làm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n-lt"/>
              </a:rPr>
              <a:t>gì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?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2F765-4FB8-0A31-42A3-B3A64EB8D638}"/>
              </a:ext>
            </a:extLst>
          </p:cNvPr>
          <p:cNvSpPr txBox="1"/>
          <p:nvPr/>
        </p:nvSpPr>
        <p:spPr>
          <a:xfrm>
            <a:off x="1997241" y="2036767"/>
            <a:ext cx="7732295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+mn-lt"/>
              </a:rPr>
              <a:t>Sáng tạo thêm nhiều cách gấp giấy “một phần mấy”, bảng nhân, chia; nói và chỉ cho người thân cách gấp. </a:t>
            </a:r>
            <a:br>
              <a:rPr lang="vi-VN" sz="32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8EBC93-55AF-AC90-0402-65F04E7F3C3B}"/>
              </a:ext>
            </a:extLst>
          </p:cNvPr>
          <p:cNvSpPr txBox="1"/>
          <p:nvPr/>
        </p:nvSpPr>
        <p:spPr>
          <a:xfrm>
            <a:off x="2380809" y="1148454"/>
            <a:ext cx="7202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n-lt"/>
              </a:rPr>
              <a:t>HƯỚNG DẪN VỀ NHÀ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20B1879-8766-33FB-806B-26B083AB1527}"/>
              </a:ext>
            </a:extLst>
          </p:cNvPr>
          <p:cNvGrpSpPr/>
          <p:nvPr/>
        </p:nvGrpSpPr>
        <p:grpSpPr>
          <a:xfrm>
            <a:off x="4612883" y="2649530"/>
            <a:ext cx="2736543" cy="1558939"/>
            <a:chOff x="309542" y="967667"/>
            <a:chExt cx="2878585" cy="1558939"/>
          </a:xfrm>
        </p:grpSpPr>
        <p:pic>
          <p:nvPicPr>
            <p:cNvPr id="6" name="Picture 5">
              <a:hlinkClick r:id="rId4"/>
              <a:extLst>
                <a:ext uri="{FF2B5EF4-FFF2-40B4-BE49-F238E27FC236}">
                  <a16:creationId xmlns:a16="http://schemas.microsoft.com/office/drawing/2014/main" id="{DD566EB4-E18A-696B-AABB-B79A98CA7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4A6989-6D96-0AE8-9B86-D91D0845BB9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29408" y="1101758"/>
            <a:ext cx="6933184" cy="5486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94483">
            <a:off x="529813" y="2981862"/>
            <a:ext cx="2756319" cy="34220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411627" y="1049335"/>
            <a:ext cx="2998411" cy="29166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323690" y="4692895"/>
            <a:ext cx="1337733" cy="11139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46012" y="422384"/>
            <a:ext cx="1368345" cy="1253902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E8C70E9-BD1D-7F43-8E74-D60BFA048D55}"/>
              </a:ext>
            </a:extLst>
          </p:cNvPr>
          <p:cNvSpPr txBox="1"/>
          <p:nvPr/>
        </p:nvSpPr>
        <p:spPr>
          <a:xfrm>
            <a:off x="2995019" y="2935414"/>
            <a:ext cx="6167874" cy="1819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+mn-lt"/>
                <a:cs typeface="Arial" panose="020B0604020202020204" pitchFamily="34" charset="0"/>
              </a:rPr>
              <a:t>TRÒ CHƠI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atin typeface="+mn-lt"/>
                <a:cs typeface="Arial" panose="020B0604020202020204" pitchFamily="34" charset="0"/>
              </a:rPr>
              <a:t>“AI NHANH TAY HƠN”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3794" y="1119339"/>
            <a:ext cx="5912733" cy="46193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91980" y="874593"/>
            <a:ext cx="2865223" cy="31707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49081" y="4045363"/>
            <a:ext cx="2335121" cy="227143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521846" y="4982604"/>
            <a:ext cx="1148309" cy="104183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85800" y="1939063"/>
            <a:ext cx="1148309" cy="104183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821208" y="2774756"/>
            <a:ext cx="2210639" cy="412273"/>
          </a:xfrm>
          <a:prstGeom prst="rect">
            <a:avLst/>
          </a:prstGeom>
        </p:spPr>
      </p:pic>
      <p:grpSp>
        <p:nvGrpSpPr>
          <p:cNvPr id="20" name="Group 7">
            <a:extLst>
              <a:ext uri="{FF2B5EF4-FFF2-40B4-BE49-F238E27FC236}">
                <a16:creationId xmlns:a16="http://schemas.microsoft.com/office/drawing/2014/main" id="{0DEFD37B-AD2D-2495-6E5B-CEBEE9300A75}"/>
              </a:ext>
            </a:extLst>
          </p:cNvPr>
          <p:cNvGrpSpPr/>
          <p:nvPr/>
        </p:nvGrpSpPr>
        <p:grpSpPr>
          <a:xfrm>
            <a:off x="7254522" y="4254955"/>
            <a:ext cx="3999774" cy="851287"/>
            <a:chOff x="0" y="0"/>
            <a:chExt cx="2024286" cy="430836"/>
          </a:xfrm>
        </p:grpSpPr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39C265D7-AAB9-6783-7A65-47966CD1FC90}"/>
                </a:ext>
              </a:extLst>
            </p:cNvPr>
            <p:cNvSpPr/>
            <p:nvPr/>
          </p:nvSpPr>
          <p:spPr>
            <a:xfrm>
              <a:off x="92710" y="106680"/>
              <a:ext cx="1920146" cy="311456"/>
            </a:xfrm>
            <a:custGeom>
              <a:avLst/>
              <a:gdLst/>
              <a:ahLst/>
              <a:cxnLst/>
              <a:rect l="l" t="t" r="r" b="b"/>
              <a:pathLst>
                <a:path w="1920146" h="311456">
                  <a:moveTo>
                    <a:pt x="1893476" y="122226"/>
                  </a:moveTo>
                  <a:cubicBezTo>
                    <a:pt x="1893476" y="209856"/>
                    <a:pt x="1817276" y="280976"/>
                    <a:pt x="1735996" y="280976"/>
                  </a:cubicBezTo>
                  <a:lnTo>
                    <a:pt x="66040" y="280976"/>
                  </a:lnTo>
                  <a:cubicBezTo>
                    <a:pt x="43180" y="280976"/>
                    <a:pt x="20320" y="275896"/>
                    <a:pt x="0" y="267006"/>
                  </a:cubicBezTo>
                  <a:cubicBezTo>
                    <a:pt x="26670" y="294946"/>
                    <a:pt x="63500" y="311456"/>
                    <a:pt x="106365" y="311456"/>
                  </a:cubicBezTo>
                  <a:lnTo>
                    <a:pt x="1774096" y="311456"/>
                  </a:lnTo>
                  <a:cubicBezTo>
                    <a:pt x="1854106" y="311456"/>
                    <a:pt x="1920146" y="245416"/>
                    <a:pt x="1920146" y="165406"/>
                  </a:cubicBezTo>
                  <a:lnTo>
                    <a:pt x="1920146" y="95250"/>
                  </a:lnTo>
                  <a:cubicBezTo>
                    <a:pt x="1920146" y="58420"/>
                    <a:pt x="1906176" y="25400"/>
                    <a:pt x="1884586" y="0"/>
                  </a:cubicBezTo>
                  <a:cubicBezTo>
                    <a:pt x="1890936" y="16510"/>
                    <a:pt x="1893476" y="34290"/>
                    <a:pt x="1893476" y="52070"/>
                  </a:cubicBezTo>
                  <a:lnTo>
                    <a:pt x="1893476" y="122226"/>
                  </a:lnTo>
                  <a:lnTo>
                    <a:pt x="1893476" y="122226"/>
                  </a:lnTo>
                  <a:close/>
                </a:path>
              </a:pathLst>
            </a:custGeom>
            <a:solidFill>
              <a:srgbClr val="4B42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EF6BB3FC-3DC5-2EC3-381C-B392914EFE49}"/>
                </a:ext>
              </a:extLst>
            </p:cNvPr>
            <p:cNvSpPr/>
            <p:nvPr/>
          </p:nvSpPr>
          <p:spPr>
            <a:xfrm>
              <a:off x="12700" y="12700"/>
              <a:ext cx="1959516" cy="362256"/>
            </a:xfrm>
            <a:custGeom>
              <a:avLst/>
              <a:gdLst/>
              <a:ahLst/>
              <a:cxnLst/>
              <a:rect l="l" t="t" r="r" b="b"/>
              <a:pathLst>
                <a:path w="1959516" h="362256">
                  <a:moveTo>
                    <a:pt x="146050" y="362256"/>
                  </a:moveTo>
                  <a:lnTo>
                    <a:pt x="1813466" y="362256"/>
                  </a:lnTo>
                  <a:cubicBezTo>
                    <a:pt x="1893476" y="362256"/>
                    <a:pt x="1959516" y="296216"/>
                    <a:pt x="1959516" y="216206"/>
                  </a:cubicBezTo>
                  <a:lnTo>
                    <a:pt x="1959516" y="146050"/>
                  </a:lnTo>
                  <a:cubicBezTo>
                    <a:pt x="1959516" y="66040"/>
                    <a:pt x="1893476" y="0"/>
                    <a:pt x="18134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6206"/>
                  </a:lnTo>
                  <a:cubicBezTo>
                    <a:pt x="0" y="297486"/>
                    <a:pt x="66040" y="362256"/>
                    <a:pt x="146050" y="362256"/>
                  </a:cubicBezTo>
                  <a:close/>
                </a:path>
              </a:pathLst>
            </a:custGeom>
            <a:solidFill>
              <a:srgbClr val="FFE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0866DB51-C7D7-1953-4F96-AF55E818BB93}"/>
                </a:ext>
              </a:extLst>
            </p:cNvPr>
            <p:cNvSpPr/>
            <p:nvPr/>
          </p:nvSpPr>
          <p:spPr>
            <a:xfrm>
              <a:off x="0" y="0"/>
              <a:ext cx="2024286" cy="430836"/>
            </a:xfrm>
            <a:custGeom>
              <a:avLst/>
              <a:gdLst/>
              <a:ahLst/>
              <a:cxnLst/>
              <a:rect l="l" t="t" r="r" b="b"/>
              <a:pathLst>
                <a:path w="2024286" h="430836">
                  <a:moveTo>
                    <a:pt x="1960786" y="74930"/>
                  </a:moveTo>
                  <a:cubicBezTo>
                    <a:pt x="1932846" y="30480"/>
                    <a:pt x="1883316" y="0"/>
                    <a:pt x="18261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8906"/>
                  </a:lnTo>
                  <a:cubicBezTo>
                    <a:pt x="0" y="280976"/>
                    <a:pt x="25400" y="326696"/>
                    <a:pt x="63500" y="355906"/>
                  </a:cubicBezTo>
                  <a:cubicBezTo>
                    <a:pt x="91440" y="400356"/>
                    <a:pt x="140970" y="430836"/>
                    <a:pt x="200693" y="430836"/>
                  </a:cubicBezTo>
                  <a:lnTo>
                    <a:pt x="1865536" y="430836"/>
                  </a:lnTo>
                  <a:cubicBezTo>
                    <a:pt x="1953166" y="430836"/>
                    <a:pt x="2024286" y="359716"/>
                    <a:pt x="2024286" y="272086"/>
                  </a:cubicBezTo>
                  <a:lnTo>
                    <a:pt x="2024286" y="201930"/>
                  </a:lnTo>
                  <a:cubicBezTo>
                    <a:pt x="2024286" y="149860"/>
                    <a:pt x="1998886" y="104140"/>
                    <a:pt x="1960786" y="74930"/>
                  </a:cubicBezTo>
                  <a:close/>
                  <a:moveTo>
                    <a:pt x="12700" y="22890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26166" y="12700"/>
                  </a:lnTo>
                  <a:cubicBezTo>
                    <a:pt x="1906176" y="12700"/>
                    <a:pt x="1972216" y="78740"/>
                    <a:pt x="1972216" y="158750"/>
                  </a:cubicBezTo>
                  <a:lnTo>
                    <a:pt x="1972216" y="228906"/>
                  </a:lnTo>
                  <a:cubicBezTo>
                    <a:pt x="1972216" y="308916"/>
                    <a:pt x="1906176" y="374956"/>
                    <a:pt x="1826166" y="374956"/>
                  </a:cubicBezTo>
                  <a:lnTo>
                    <a:pt x="158750" y="374956"/>
                  </a:lnTo>
                  <a:cubicBezTo>
                    <a:pt x="78740" y="374956"/>
                    <a:pt x="12700" y="310186"/>
                    <a:pt x="12700" y="228906"/>
                  </a:cubicBezTo>
                  <a:close/>
                  <a:moveTo>
                    <a:pt x="2012856" y="272086"/>
                  </a:moveTo>
                  <a:cubicBezTo>
                    <a:pt x="2012856" y="352096"/>
                    <a:pt x="1945546" y="418136"/>
                    <a:pt x="1865536" y="418136"/>
                  </a:cubicBezTo>
                  <a:lnTo>
                    <a:pt x="200693" y="418136"/>
                  </a:lnTo>
                  <a:cubicBezTo>
                    <a:pt x="157480" y="418136"/>
                    <a:pt x="120650" y="401626"/>
                    <a:pt x="93980" y="373686"/>
                  </a:cubicBezTo>
                  <a:cubicBezTo>
                    <a:pt x="114300" y="382576"/>
                    <a:pt x="135890" y="387656"/>
                    <a:pt x="160020" y="387656"/>
                  </a:cubicBezTo>
                  <a:lnTo>
                    <a:pt x="1827436" y="387656"/>
                  </a:lnTo>
                  <a:cubicBezTo>
                    <a:pt x="1915066" y="387656"/>
                    <a:pt x="1986186" y="316536"/>
                    <a:pt x="1986186" y="228906"/>
                  </a:cubicBezTo>
                  <a:lnTo>
                    <a:pt x="1986186" y="158750"/>
                  </a:lnTo>
                  <a:cubicBezTo>
                    <a:pt x="1986186" y="140970"/>
                    <a:pt x="1982376" y="123190"/>
                    <a:pt x="1977296" y="106680"/>
                  </a:cubicBezTo>
                  <a:cubicBezTo>
                    <a:pt x="1998886" y="132080"/>
                    <a:pt x="2012856" y="165100"/>
                    <a:pt x="2012856" y="201930"/>
                  </a:cubicBezTo>
                  <a:lnTo>
                    <a:pt x="2012856" y="272086"/>
                  </a:lnTo>
                  <a:cubicBezTo>
                    <a:pt x="2012856" y="272086"/>
                    <a:pt x="2012856" y="272086"/>
                    <a:pt x="2012856" y="272086"/>
                  </a:cubicBezTo>
                  <a:close/>
                </a:path>
              </a:pathLst>
            </a:custGeom>
            <a:solidFill>
              <a:srgbClr val="4B426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D8761BB-7C67-FC74-9FB1-99A96117B2CD}"/>
              </a:ext>
            </a:extLst>
          </p:cNvPr>
          <p:cNvSpPr txBox="1"/>
          <p:nvPr/>
        </p:nvSpPr>
        <p:spPr>
          <a:xfrm>
            <a:off x="2371483" y="3159597"/>
            <a:ext cx="3285728" cy="68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933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81 : 9 = ?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C44F614-7147-825F-28F1-C69BCBC046DA}"/>
              </a:ext>
            </a:extLst>
          </p:cNvPr>
          <p:cNvSpPr txBox="1"/>
          <p:nvPr/>
        </p:nvSpPr>
        <p:spPr>
          <a:xfrm>
            <a:off x="8347982" y="4392007"/>
            <a:ext cx="2144085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81 : 9 = 9</a:t>
            </a:r>
            <a:endParaRPr lang="en-US" sz="2933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3794" y="1119339"/>
            <a:ext cx="5912733" cy="461932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178432" y="3942381"/>
            <a:ext cx="3999774" cy="851287"/>
            <a:chOff x="0" y="0"/>
            <a:chExt cx="2024286" cy="430836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1920146" cy="311456"/>
            </a:xfrm>
            <a:custGeom>
              <a:avLst/>
              <a:gdLst/>
              <a:ahLst/>
              <a:cxnLst/>
              <a:rect l="l" t="t" r="r" b="b"/>
              <a:pathLst>
                <a:path w="1920146" h="311456">
                  <a:moveTo>
                    <a:pt x="1893476" y="122226"/>
                  </a:moveTo>
                  <a:cubicBezTo>
                    <a:pt x="1893476" y="209856"/>
                    <a:pt x="1817276" y="280976"/>
                    <a:pt x="1735996" y="280976"/>
                  </a:cubicBezTo>
                  <a:lnTo>
                    <a:pt x="66040" y="280976"/>
                  </a:lnTo>
                  <a:cubicBezTo>
                    <a:pt x="43180" y="280976"/>
                    <a:pt x="20320" y="275896"/>
                    <a:pt x="0" y="267006"/>
                  </a:cubicBezTo>
                  <a:cubicBezTo>
                    <a:pt x="26670" y="294946"/>
                    <a:pt x="63500" y="311456"/>
                    <a:pt x="106365" y="311456"/>
                  </a:cubicBezTo>
                  <a:lnTo>
                    <a:pt x="1774096" y="311456"/>
                  </a:lnTo>
                  <a:cubicBezTo>
                    <a:pt x="1854106" y="311456"/>
                    <a:pt x="1920146" y="245416"/>
                    <a:pt x="1920146" y="165406"/>
                  </a:cubicBezTo>
                  <a:lnTo>
                    <a:pt x="1920146" y="95250"/>
                  </a:lnTo>
                  <a:cubicBezTo>
                    <a:pt x="1920146" y="58420"/>
                    <a:pt x="1906176" y="25400"/>
                    <a:pt x="1884586" y="0"/>
                  </a:cubicBezTo>
                  <a:cubicBezTo>
                    <a:pt x="1890936" y="16510"/>
                    <a:pt x="1893476" y="34290"/>
                    <a:pt x="1893476" y="52070"/>
                  </a:cubicBezTo>
                  <a:lnTo>
                    <a:pt x="1893476" y="122226"/>
                  </a:lnTo>
                  <a:lnTo>
                    <a:pt x="1893476" y="122226"/>
                  </a:lnTo>
                  <a:close/>
                </a:path>
              </a:pathLst>
            </a:custGeom>
            <a:solidFill>
              <a:srgbClr val="4B42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1959516" cy="362256"/>
            </a:xfrm>
            <a:custGeom>
              <a:avLst/>
              <a:gdLst/>
              <a:ahLst/>
              <a:cxnLst/>
              <a:rect l="l" t="t" r="r" b="b"/>
              <a:pathLst>
                <a:path w="1959516" h="362256">
                  <a:moveTo>
                    <a:pt x="146050" y="362256"/>
                  </a:moveTo>
                  <a:lnTo>
                    <a:pt x="1813466" y="362256"/>
                  </a:lnTo>
                  <a:cubicBezTo>
                    <a:pt x="1893476" y="362256"/>
                    <a:pt x="1959516" y="296216"/>
                    <a:pt x="1959516" y="216206"/>
                  </a:cubicBezTo>
                  <a:lnTo>
                    <a:pt x="1959516" y="146050"/>
                  </a:lnTo>
                  <a:cubicBezTo>
                    <a:pt x="1959516" y="66040"/>
                    <a:pt x="1893476" y="0"/>
                    <a:pt x="18134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6206"/>
                  </a:lnTo>
                  <a:cubicBezTo>
                    <a:pt x="0" y="297486"/>
                    <a:pt x="66040" y="362256"/>
                    <a:pt x="146050" y="362256"/>
                  </a:cubicBezTo>
                  <a:close/>
                </a:path>
              </a:pathLst>
            </a:custGeom>
            <a:solidFill>
              <a:srgbClr val="FFE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2024286" cy="430836"/>
            </a:xfrm>
            <a:custGeom>
              <a:avLst/>
              <a:gdLst/>
              <a:ahLst/>
              <a:cxnLst/>
              <a:rect l="l" t="t" r="r" b="b"/>
              <a:pathLst>
                <a:path w="2024286" h="430836">
                  <a:moveTo>
                    <a:pt x="1960786" y="74930"/>
                  </a:moveTo>
                  <a:cubicBezTo>
                    <a:pt x="1932846" y="30480"/>
                    <a:pt x="1883316" y="0"/>
                    <a:pt x="18261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8906"/>
                  </a:lnTo>
                  <a:cubicBezTo>
                    <a:pt x="0" y="280976"/>
                    <a:pt x="25400" y="326696"/>
                    <a:pt x="63500" y="355906"/>
                  </a:cubicBezTo>
                  <a:cubicBezTo>
                    <a:pt x="91440" y="400356"/>
                    <a:pt x="140970" y="430836"/>
                    <a:pt x="200693" y="430836"/>
                  </a:cubicBezTo>
                  <a:lnTo>
                    <a:pt x="1865536" y="430836"/>
                  </a:lnTo>
                  <a:cubicBezTo>
                    <a:pt x="1953166" y="430836"/>
                    <a:pt x="2024286" y="359716"/>
                    <a:pt x="2024286" y="272086"/>
                  </a:cubicBezTo>
                  <a:lnTo>
                    <a:pt x="2024286" y="201930"/>
                  </a:lnTo>
                  <a:cubicBezTo>
                    <a:pt x="2024286" y="149860"/>
                    <a:pt x="1998886" y="104140"/>
                    <a:pt x="1960786" y="74930"/>
                  </a:cubicBezTo>
                  <a:close/>
                  <a:moveTo>
                    <a:pt x="12700" y="22890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26166" y="12700"/>
                  </a:lnTo>
                  <a:cubicBezTo>
                    <a:pt x="1906176" y="12700"/>
                    <a:pt x="1972216" y="78740"/>
                    <a:pt x="1972216" y="158750"/>
                  </a:cubicBezTo>
                  <a:lnTo>
                    <a:pt x="1972216" y="228906"/>
                  </a:lnTo>
                  <a:cubicBezTo>
                    <a:pt x="1972216" y="308916"/>
                    <a:pt x="1906176" y="374956"/>
                    <a:pt x="1826166" y="374956"/>
                  </a:cubicBezTo>
                  <a:lnTo>
                    <a:pt x="158750" y="374956"/>
                  </a:lnTo>
                  <a:cubicBezTo>
                    <a:pt x="78740" y="374956"/>
                    <a:pt x="12700" y="310186"/>
                    <a:pt x="12700" y="228906"/>
                  </a:cubicBezTo>
                  <a:close/>
                  <a:moveTo>
                    <a:pt x="2012856" y="272086"/>
                  </a:moveTo>
                  <a:cubicBezTo>
                    <a:pt x="2012856" y="352096"/>
                    <a:pt x="1945546" y="418136"/>
                    <a:pt x="1865536" y="418136"/>
                  </a:cubicBezTo>
                  <a:lnTo>
                    <a:pt x="200693" y="418136"/>
                  </a:lnTo>
                  <a:cubicBezTo>
                    <a:pt x="157480" y="418136"/>
                    <a:pt x="120650" y="401626"/>
                    <a:pt x="93980" y="373686"/>
                  </a:cubicBezTo>
                  <a:cubicBezTo>
                    <a:pt x="114300" y="382576"/>
                    <a:pt x="135890" y="387656"/>
                    <a:pt x="160020" y="387656"/>
                  </a:cubicBezTo>
                  <a:lnTo>
                    <a:pt x="1827436" y="387656"/>
                  </a:lnTo>
                  <a:cubicBezTo>
                    <a:pt x="1915066" y="387656"/>
                    <a:pt x="1986186" y="316536"/>
                    <a:pt x="1986186" y="228906"/>
                  </a:cubicBezTo>
                  <a:lnTo>
                    <a:pt x="1986186" y="158750"/>
                  </a:lnTo>
                  <a:cubicBezTo>
                    <a:pt x="1986186" y="140970"/>
                    <a:pt x="1982376" y="123190"/>
                    <a:pt x="1977296" y="106680"/>
                  </a:cubicBezTo>
                  <a:cubicBezTo>
                    <a:pt x="1998886" y="132080"/>
                    <a:pt x="2012856" y="165100"/>
                    <a:pt x="2012856" y="201930"/>
                  </a:cubicBezTo>
                  <a:lnTo>
                    <a:pt x="2012856" y="272086"/>
                  </a:lnTo>
                  <a:cubicBezTo>
                    <a:pt x="2012856" y="272086"/>
                    <a:pt x="2012856" y="272086"/>
                    <a:pt x="2012856" y="272086"/>
                  </a:cubicBezTo>
                  <a:close/>
                </a:path>
              </a:pathLst>
            </a:custGeom>
            <a:solidFill>
              <a:srgbClr val="4B426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88224">
            <a:off x="184322" y="4447290"/>
            <a:ext cx="2084654" cy="289535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107173" y="1931739"/>
            <a:ext cx="2081651" cy="208544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503686" y="-863600"/>
            <a:ext cx="2005030" cy="2743200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29CC30F-79CE-BFEE-25D3-C1E24A09D3CC}"/>
              </a:ext>
            </a:extLst>
          </p:cNvPr>
          <p:cNvSpPr txBox="1"/>
          <p:nvPr/>
        </p:nvSpPr>
        <p:spPr>
          <a:xfrm>
            <a:off x="2349503" y="2974460"/>
            <a:ext cx="3241313" cy="685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933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7 × 4 = ?</a:t>
            </a:r>
            <a:endParaRPr lang="en-US" sz="2933" dirty="0">
              <a:latin typeface="+mn-lt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62A68EE3-64DA-89AB-7F79-2BB20934CBF3}"/>
              </a:ext>
            </a:extLst>
          </p:cNvPr>
          <p:cNvSpPr txBox="1"/>
          <p:nvPr/>
        </p:nvSpPr>
        <p:spPr>
          <a:xfrm>
            <a:off x="8180785" y="4091816"/>
            <a:ext cx="1999082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933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7 × 4 = </a:t>
            </a:r>
            <a:r>
              <a:rPr lang="en-US" sz="2933" kern="1200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28</a:t>
            </a:r>
            <a:endParaRPr lang="en-US" sz="933" dirty="0">
              <a:latin typeface="+mn-lt"/>
              <a:ea typeface="Cambria Math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3794" y="1119339"/>
            <a:ext cx="5912733" cy="46193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093021" y="1492662"/>
            <a:ext cx="2263140" cy="27432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224704" y="3838251"/>
            <a:ext cx="3999774" cy="851287"/>
            <a:chOff x="0" y="0"/>
            <a:chExt cx="2024286" cy="430836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920146" cy="311456"/>
            </a:xfrm>
            <a:custGeom>
              <a:avLst/>
              <a:gdLst/>
              <a:ahLst/>
              <a:cxnLst/>
              <a:rect l="l" t="t" r="r" b="b"/>
              <a:pathLst>
                <a:path w="1920146" h="311456">
                  <a:moveTo>
                    <a:pt x="1893476" y="122226"/>
                  </a:moveTo>
                  <a:cubicBezTo>
                    <a:pt x="1893476" y="209856"/>
                    <a:pt x="1817276" y="280976"/>
                    <a:pt x="1735996" y="280976"/>
                  </a:cubicBezTo>
                  <a:lnTo>
                    <a:pt x="66040" y="280976"/>
                  </a:lnTo>
                  <a:cubicBezTo>
                    <a:pt x="43180" y="280976"/>
                    <a:pt x="20320" y="275896"/>
                    <a:pt x="0" y="267006"/>
                  </a:cubicBezTo>
                  <a:cubicBezTo>
                    <a:pt x="26670" y="294946"/>
                    <a:pt x="63500" y="311456"/>
                    <a:pt x="106365" y="311456"/>
                  </a:cubicBezTo>
                  <a:lnTo>
                    <a:pt x="1774096" y="311456"/>
                  </a:lnTo>
                  <a:cubicBezTo>
                    <a:pt x="1854106" y="311456"/>
                    <a:pt x="1920146" y="245416"/>
                    <a:pt x="1920146" y="165406"/>
                  </a:cubicBezTo>
                  <a:lnTo>
                    <a:pt x="1920146" y="95250"/>
                  </a:lnTo>
                  <a:cubicBezTo>
                    <a:pt x="1920146" y="58420"/>
                    <a:pt x="1906176" y="25400"/>
                    <a:pt x="1884586" y="0"/>
                  </a:cubicBezTo>
                  <a:cubicBezTo>
                    <a:pt x="1890936" y="16510"/>
                    <a:pt x="1893476" y="34290"/>
                    <a:pt x="1893476" y="52070"/>
                  </a:cubicBezTo>
                  <a:lnTo>
                    <a:pt x="1893476" y="122226"/>
                  </a:lnTo>
                  <a:lnTo>
                    <a:pt x="1893476" y="122226"/>
                  </a:lnTo>
                  <a:close/>
                </a:path>
              </a:pathLst>
            </a:custGeom>
            <a:solidFill>
              <a:srgbClr val="4B42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959516" cy="362256"/>
            </a:xfrm>
            <a:custGeom>
              <a:avLst/>
              <a:gdLst/>
              <a:ahLst/>
              <a:cxnLst/>
              <a:rect l="l" t="t" r="r" b="b"/>
              <a:pathLst>
                <a:path w="1959516" h="362256">
                  <a:moveTo>
                    <a:pt x="146050" y="362256"/>
                  </a:moveTo>
                  <a:lnTo>
                    <a:pt x="1813466" y="362256"/>
                  </a:lnTo>
                  <a:cubicBezTo>
                    <a:pt x="1893476" y="362256"/>
                    <a:pt x="1959516" y="296216"/>
                    <a:pt x="1959516" y="216206"/>
                  </a:cubicBezTo>
                  <a:lnTo>
                    <a:pt x="1959516" y="146050"/>
                  </a:lnTo>
                  <a:cubicBezTo>
                    <a:pt x="1959516" y="66040"/>
                    <a:pt x="1893476" y="0"/>
                    <a:pt x="18134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6206"/>
                  </a:lnTo>
                  <a:cubicBezTo>
                    <a:pt x="0" y="297486"/>
                    <a:pt x="66040" y="362256"/>
                    <a:pt x="146050" y="362256"/>
                  </a:cubicBezTo>
                  <a:close/>
                </a:path>
              </a:pathLst>
            </a:custGeom>
            <a:solidFill>
              <a:srgbClr val="FFE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2024286" cy="430836"/>
            </a:xfrm>
            <a:custGeom>
              <a:avLst/>
              <a:gdLst/>
              <a:ahLst/>
              <a:cxnLst/>
              <a:rect l="l" t="t" r="r" b="b"/>
              <a:pathLst>
                <a:path w="2024286" h="430836">
                  <a:moveTo>
                    <a:pt x="1960786" y="74930"/>
                  </a:moveTo>
                  <a:cubicBezTo>
                    <a:pt x="1932846" y="30480"/>
                    <a:pt x="1883316" y="0"/>
                    <a:pt x="18261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8906"/>
                  </a:lnTo>
                  <a:cubicBezTo>
                    <a:pt x="0" y="280976"/>
                    <a:pt x="25400" y="326696"/>
                    <a:pt x="63500" y="355906"/>
                  </a:cubicBezTo>
                  <a:cubicBezTo>
                    <a:pt x="91440" y="400356"/>
                    <a:pt x="140970" y="430836"/>
                    <a:pt x="200693" y="430836"/>
                  </a:cubicBezTo>
                  <a:lnTo>
                    <a:pt x="1865536" y="430836"/>
                  </a:lnTo>
                  <a:cubicBezTo>
                    <a:pt x="1953166" y="430836"/>
                    <a:pt x="2024286" y="359716"/>
                    <a:pt x="2024286" y="272086"/>
                  </a:cubicBezTo>
                  <a:lnTo>
                    <a:pt x="2024286" y="201930"/>
                  </a:lnTo>
                  <a:cubicBezTo>
                    <a:pt x="2024286" y="149860"/>
                    <a:pt x="1998886" y="104140"/>
                    <a:pt x="1960786" y="74930"/>
                  </a:cubicBezTo>
                  <a:close/>
                  <a:moveTo>
                    <a:pt x="12700" y="22890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26166" y="12700"/>
                  </a:lnTo>
                  <a:cubicBezTo>
                    <a:pt x="1906176" y="12700"/>
                    <a:pt x="1972216" y="78740"/>
                    <a:pt x="1972216" y="158750"/>
                  </a:cubicBezTo>
                  <a:lnTo>
                    <a:pt x="1972216" y="228906"/>
                  </a:lnTo>
                  <a:cubicBezTo>
                    <a:pt x="1972216" y="308916"/>
                    <a:pt x="1906176" y="374956"/>
                    <a:pt x="1826166" y="374956"/>
                  </a:cubicBezTo>
                  <a:lnTo>
                    <a:pt x="158750" y="374956"/>
                  </a:lnTo>
                  <a:cubicBezTo>
                    <a:pt x="78740" y="374956"/>
                    <a:pt x="12700" y="310186"/>
                    <a:pt x="12700" y="228906"/>
                  </a:cubicBezTo>
                  <a:close/>
                  <a:moveTo>
                    <a:pt x="2012856" y="272086"/>
                  </a:moveTo>
                  <a:cubicBezTo>
                    <a:pt x="2012856" y="352096"/>
                    <a:pt x="1945546" y="418136"/>
                    <a:pt x="1865536" y="418136"/>
                  </a:cubicBezTo>
                  <a:lnTo>
                    <a:pt x="200693" y="418136"/>
                  </a:lnTo>
                  <a:cubicBezTo>
                    <a:pt x="157480" y="418136"/>
                    <a:pt x="120650" y="401626"/>
                    <a:pt x="93980" y="373686"/>
                  </a:cubicBezTo>
                  <a:cubicBezTo>
                    <a:pt x="114300" y="382576"/>
                    <a:pt x="135890" y="387656"/>
                    <a:pt x="160020" y="387656"/>
                  </a:cubicBezTo>
                  <a:lnTo>
                    <a:pt x="1827436" y="387656"/>
                  </a:lnTo>
                  <a:cubicBezTo>
                    <a:pt x="1915066" y="387656"/>
                    <a:pt x="1986186" y="316536"/>
                    <a:pt x="1986186" y="228906"/>
                  </a:cubicBezTo>
                  <a:lnTo>
                    <a:pt x="1986186" y="158750"/>
                  </a:lnTo>
                  <a:cubicBezTo>
                    <a:pt x="1986186" y="140970"/>
                    <a:pt x="1982376" y="123190"/>
                    <a:pt x="1977296" y="106680"/>
                  </a:cubicBezTo>
                  <a:cubicBezTo>
                    <a:pt x="1998886" y="132080"/>
                    <a:pt x="2012856" y="165100"/>
                    <a:pt x="2012856" y="201930"/>
                  </a:cubicBezTo>
                  <a:lnTo>
                    <a:pt x="2012856" y="272086"/>
                  </a:lnTo>
                  <a:cubicBezTo>
                    <a:pt x="2012856" y="272086"/>
                    <a:pt x="2012856" y="272086"/>
                    <a:pt x="2012856" y="272086"/>
                  </a:cubicBezTo>
                  <a:close/>
                </a:path>
              </a:pathLst>
            </a:custGeom>
            <a:solidFill>
              <a:srgbClr val="4B426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023252">
            <a:off x="4898171" y="571894"/>
            <a:ext cx="931623" cy="84523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447666">
            <a:off x="5657832" y="4406541"/>
            <a:ext cx="1668521" cy="151380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518195">
            <a:off x="10110845" y="-2288078"/>
            <a:ext cx="4513771" cy="480827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9770" t="62383" r="33099" b="7957"/>
          <a:stretch>
            <a:fillRect/>
          </a:stretch>
        </p:blipFill>
        <p:spPr>
          <a:xfrm>
            <a:off x="7291554" y="2667000"/>
            <a:ext cx="673039" cy="7458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9770" t="62383" r="33099" b="7957"/>
          <a:stretch>
            <a:fillRect/>
          </a:stretch>
        </p:blipFill>
        <p:spPr>
          <a:xfrm>
            <a:off x="1490340" y="5426463"/>
            <a:ext cx="771640" cy="8550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9770" t="62383" r="33099" b="7957"/>
          <a:stretch>
            <a:fillRect/>
          </a:stretch>
        </p:blipFill>
        <p:spPr>
          <a:xfrm>
            <a:off x="9224592" y="754514"/>
            <a:ext cx="433169" cy="47999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88245" y="1519218"/>
            <a:ext cx="1467807" cy="1345045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C71E3E8-1C78-D652-2694-DDE97BBD6FAB}"/>
              </a:ext>
            </a:extLst>
          </p:cNvPr>
          <p:cNvSpPr txBox="1"/>
          <p:nvPr/>
        </p:nvSpPr>
        <p:spPr>
          <a:xfrm>
            <a:off x="1282045" y="2945593"/>
            <a:ext cx="5230297" cy="1364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933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(+, −, ×, ÷) tương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33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vi-VN" sz="2933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9 ... 1 = 9</a:t>
            </a:r>
            <a:endParaRPr lang="en-US" sz="2933" dirty="0">
              <a:latin typeface="+mn-lt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04A7BC1D-384D-FB6E-375E-8C4BD7847A27}"/>
              </a:ext>
            </a:extLst>
          </p:cNvPr>
          <p:cNvSpPr txBox="1"/>
          <p:nvPr/>
        </p:nvSpPr>
        <p:spPr>
          <a:xfrm>
            <a:off x="8343295" y="3958244"/>
            <a:ext cx="1762591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933" dirty="0">
                <a:latin typeface="+mn-lt"/>
                <a:ea typeface="Cambria Math" panose="02040503050406030204" pitchFamily="18" charset="0"/>
              </a:rPr>
              <a:t>9 </a:t>
            </a:r>
            <a:r>
              <a:rPr lang="vi-VN" sz="2933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vi-VN" sz="2933" dirty="0">
                <a:latin typeface="+mn-lt"/>
                <a:ea typeface="Cambria Math" panose="02040503050406030204" pitchFamily="18" charset="0"/>
              </a:rPr>
              <a:t> 1 = 9</a:t>
            </a:r>
            <a:endParaRPr lang="en-US" sz="2933" dirty="0">
              <a:latin typeface="+mn-lt"/>
              <a:ea typeface="Cambria Math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3794" y="1119339"/>
            <a:ext cx="5912733" cy="46193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840986" y="1238611"/>
            <a:ext cx="2778220" cy="345706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224704" y="3838251"/>
            <a:ext cx="3999774" cy="1267149"/>
            <a:chOff x="0" y="0"/>
            <a:chExt cx="2024286" cy="430836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920146" cy="311456"/>
            </a:xfrm>
            <a:custGeom>
              <a:avLst/>
              <a:gdLst/>
              <a:ahLst/>
              <a:cxnLst/>
              <a:rect l="l" t="t" r="r" b="b"/>
              <a:pathLst>
                <a:path w="1920146" h="311456">
                  <a:moveTo>
                    <a:pt x="1893476" y="122226"/>
                  </a:moveTo>
                  <a:cubicBezTo>
                    <a:pt x="1893476" y="209856"/>
                    <a:pt x="1817276" y="280976"/>
                    <a:pt x="1735996" y="280976"/>
                  </a:cubicBezTo>
                  <a:lnTo>
                    <a:pt x="66040" y="280976"/>
                  </a:lnTo>
                  <a:cubicBezTo>
                    <a:pt x="43180" y="280976"/>
                    <a:pt x="20320" y="275896"/>
                    <a:pt x="0" y="267006"/>
                  </a:cubicBezTo>
                  <a:cubicBezTo>
                    <a:pt x="26670" y="294946"/>
                    <a:pt x="63500" y="311456"/>
                    <a:pt x="106365" y="311456"/>
                  </a:cubicBezTo>
                  <a:lnTo>
                    <a:pt x="1774096" y="311456"/>
                  </a:lnTo>
                  <a:cubicBezTo>
                    <a:pt x="1854106" y="311456"/>
                    <a:pt x="1920146" y="245416"/>
                    <a:pt x="1920146" y="165406"/>
                  </a:cubicBezTo>
                  <a:lnTo>
                    <a:pt x="1920146" y="95250"/>
                  </a:lnTo>
                  <a:cubicBezTo>
                    <a:pt x="1920146" y="58420"/>
                    <a:pt x="1906176" y="25400"/>
                    <a:pt x="1884586" y="0"/>
                  </a:cubicBezTo>
                  <a:cubicBezTo>
                    <a:pt x="1890936" y="16510"/>
                    <a:pt x="1893476" y="34290"/>
                    <a:pt x="1893476" y="52070"/>
                  </a:cubicBezTo>
                  <a:lnTo>
                    <a:pt x="1893476" y="122226"/>
                  </a:lnTo>
                  <a:lnTo>
                    <a:pt x="1893476" y="122226"/>
                  </a:lnTo>
                  <a:close/>
                </a:path>
              </a:pathLst>
            </a:custGeom>
            <a:solidFill>
              <a:srgbClr val="4B42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959516" cy="362256"/>
            </a:xfrm>
            <a:custGeom>
              <a:avLst/>
              <a:gdLst/>
              <a:ahLst/>
              <a:cxnLst/>
              <a:rect l="l" t="t" r="r" b="b"/>
              <a:pathLst>
                <a:path w="1959516" h="362256">
                  <a:moveTo>
                    <a:pt x="146050" y="362256"/>
                  </a:moveTo>
                  <a:lnTo>
                    <a:pt x="1813466" y="362256"/>
                  </a:lnTo>
                  <a:cubicBezTo>
                    <a:pt x="1893476" y="362256"/>
                    <a:pt x="1959516" y="296216"/>
                    <a:pt x="1959516" y="216206"/>
                  </a:cubicBezTo>
                  <a:lnTo>
                    <a:pt x="1959516" y="146050"/>
                  </a:lnTo>
                  <a:cubicBezTo>
                    <a:pt x="1959516" y="66040"/>
                    <a:pt x="1893476" y="0"/>
                    <a:pt x="18134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6206"/>
                  </a:lnTo>
                  <a:cubicBezTo>
                    <a:pt x="0" y="297486"/>
                    <a:pt x="66040" y="362256"/>
                    <a:pt x="146050" y="362256"/>
                  </a:cubicBezTo>
                  <a:close/>
                </a:path>
              </a:pathLst>
            </a:custGeom>
            <a:solidFill>
              <a:srgbClr val="FFE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2024286" cy="430836"/>
            </a:xfrm>
            <a:custGeom>
              <a:avLst/>
              <a:gdLst/>
              <a:ahLst/>
              <a:cxnLst/>
              <a:rect l="l" t="t" r="r" b="b"/>
              <a:pathLst>
                <a:path w="2024286" h="430836">
                  <a:moveTo>
                    <a:pt x="1960786" y="74930"/>
                  </a:moveTo>
                  <a:cubicBezTo>
                    <a:pt x="1932846" y="30480"/>
                    <a:pt x="1883316" y="0"/>
                    <a:pt x="18261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8906"/>
                  </a:lnTo>
                  <a:cubicBezTo>
                    <a:pt x="0" y="280976"/>
                    <a:pt x="25400" y="326696"/>
                    <a:pt x="63500" y="355906"/>
                  </a:cubicBezTo>
                  <a:cubicBezTo>
                    <a:pt x="91440" y="400356"/>
                    <a:pt x="140970" y="430836"/>
                    <a:pt x="200693" y="430836"/>
                  </a:cubicBezTo>
                  <a:lnTo>
                    <a:pt x="1865536" y="430836"/>
                  </a:lnTo>
                  <a:cubicBezTo>
                    <a:pt x="1953166" y="430836"/>
                    <a:pt x="2024286" y="359716"/>
                    <a:pt x="2024286" y="272086"/>
                  </a:cubicBezTo>
                  <a:lnTo>
                    <a:pt x="2024286" y="201930"/>
                  </a:lnTo>
                  <a:cubicBezTo>
                    <a:pt x="2024286" y="149860"/>
                    <a:pt x="1998886" y="104140"/>
                    <a:pt x="1960786" y="74930"/>
                  </a:cubicBezTo>
                  <a:close/>
                  <a:moveTo>
                    <a:pt x="12700" y="22890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26166" y="12700"/>
                  </a:lnTo>
                  <a:cubicBezTo>
                    <a:pt x="1906176" y="12700"/>
                    <a:pt x="1972216" y="78740"/>
                    <a:pt x="1972216" y="158750"/>
                  </a:cubicBezTo>
                  <a:lnTo>
                    <a:pt x="1972216" y="228906"/>
                  </a:lnTo>
                  <a:cubicBezTo>
                    <a:pt x="1972216" y="308916"/>
                    <a:pt x="1906176" y="374956"/>
                    <a:pt x="1826166" y="374956"/>
                  </a:cubicBezTo>
                  <a:lnTo>
                    <a:pt x="158750" y="374956"/>
                  </a:lnTo>
                  <a:cubicBezTo>
                    <a:pt x="78740" y="374956"/>
                    <a:pt x="12700" y="310186"/>
                    <a:pt x="12700" y="228906"/>
                  </a:cubicBezTo>
                  <a:close/>
                  <a:moveTo>
                    <a:pt x="2012856" y="272086"/>
                  </a:moveTo>
                  <a:cubicBezTo>
                    <a:pt x="2012856" y="352096"/>
                    <a:pt x="1945546" y="418136"/>
                    <a:pt x="1865536" y="418136"/>
                  </a:cubicBezTo>
                  <a:lnTo>
                    <a:pt x="200693" y="418136"/>
                  </a:lnTo>
                  <a:cubicBezTo>
                    <a:pt x="157480" y="418136"/>
                    <a:pt x="120650" y="401626"/>
                    <a:pt x="93980" y="373686"/>
                  </a:cubicBezTo>
                  <a:cubicBezTo>
                    <a:pt x="114300" y="382576"/>
                    <a:pt x="135890" y="387656"/>
                    <a:pt x="160020" y="387656"/>
                  </a:cubicBezTo>
                  <a:lnTo>
                    <a:pt x="1827436" y="387656"/>
                  </a:lnTo>
                  <a:cubicBezTo>
                    <a:pt x="1915066" y="387656"/>
                    <a:pt x="1986186" y="316536"/>
                    <a:pt x="1986186" y="228906"/>
                  </a:cubicBezTo>
                  <a:lnTo>
                    <a:pt x="1986186" y="158750"/>
                  </a:lnTo>
                  <a:cubicBezTo>
                    <a:pt x="1986186" y="140970"/>
                    <a:pt x="1982376" y="123190"/>
                    <a:pt x="1977296" y="106680"/>
                  </a:cubicBezTo>
                  <a:cubicBezTo>
                    <a:pt x="1998886" y="132080"/>
                    <a:pt x="2012856" y="165100"/>
                    <a:pt x="2012856" y="201930"/>
                  </a:cubicBezTo>
                  <a:lnTo>
                    <a:pt x="2012856" y="272086"/>
                  </a:lnTo>
                  <a:cubicBezTo>
                    <a:pt x="2012856" y="272086"/>
                    <a:pt x="2012856" y="272086"/>
                    <a:pt x="2012856" y="272086"/>
                  </a:cubicBezTo>
                  <a:close/>
                </a:path>
              </a:pathLst>
            </a:custGeom>
            <a:solidFill>
              <a:srgbClr val="4B426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990165" y="-1879600"/>
            <a:ext cx="2149671" cy="2743200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78F47D85-24A3-D5E6-F8A7-A5B80E34DD00}"/>
              </a:ext>
            </a:extLst>
          </p:cNvPr>
          <p:cNvSpPr txBox="1"/>
          <p:nvPr/>
        </p:nvSpPr>
        <p:spPr>
          <a:xfrm>
            <a:off x="1340276" y="2218855"/>
            <a:ext cx="5311775" cy="99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933" b="1" dirty="0">
                <a:latin typeface="+mn-lt"/>
                <a:ea typeface="Times New Roman" panose="02020603050405020304" pitchFamily="18" charset="0"/>
              </a:rPr>
              <a:t>Câu 4:</a:t>
            </a:r>
            <a:r>
              <a:rPr lang="vi-VN" sz="2933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</a:rPr>
              <a:t>Các</a:t>
            </a:r>
            <a:r>
              <a:rPr lang="vi-VN" sz="2933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</a:rPr>
              <a:t>hình</a:t>
            </a:r>
            <a:r>
              <a:rPr lang="vi-VN" sz="2933" dirty="0">
                <a:latin typeface="+mn-lt"/>
                <a:ea typeface="Times New Roman" panose="02020603050405020304" pitchFamily="18" charset="0"/>
              </a:rPr>
              <a:t> sau </a:t>
            </a:r>
            <a:r>
              <a:rPr lang="vi-VN" sz="2933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vi-VN" sz="2933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</a:rPr>
              <a:t>thị</a:t>
            </a:r>
            <a:r>
              <a:rPr lang="vi-VN" sz="2933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</a:rPr>
              <a:t>điều</a:t>
            </a:r>
            <a:r>
              <a:rPr lang="vi-VN" sz="2933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933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3" name="Picture 31">
            <a:extLst>
              <a:ext uri="{FF2B5EF4-FFF2-40B4-BE49-F238E27FC236}">
                <a16:creationId xmlns:a16="http://schemas.microsoft.com/office/drawing/2014/main" id="{CB4E2B07-3FF1-570B-EA79-254284F923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11" y="3349625"/>
            <a:ext cx="5612907" cy="17557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47781" y="4695672"/>
            <a:ext cx="3215465" cy="32449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BE4DC1C2-B823-2CF4-2258-5810585F231E}"/>
                  </a:ext>
                </a:extLst>
              </p:cNvPr>
              <p:cNvSpPr txBox="1"/>
              <p:nvPr/>
            </p:nvSpPr>
            <p:spPr>
              <a:xfrm>
                <a:off x="8730443" y="4097089"/>
                <a:ext cx="1098058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BE4DC1C2-B823-2CF4-2258-5810585F2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443" y="4097089"/>
                <a:ext cx="1098058" cy="6938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3794" y="1119339"/>
            <a:ext cx="5912733" cy="46193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188721" y="2290140"/>
            <a:ext cx="2397819" cy="29112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0337845" y="-1094744"/>
            <a:ext cx="2820112" cy="2743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023252">
            <a:off x="547983" y="1997075"/>
            <a:ext cx="931623" cy="84523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447666">
            <a:off x="5727497" y="5287147"/>
            <a:ext cx="1550592" cy="140681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023252">
            <a:off x="794651" y="5812834"/>
            <a:ext cx="646899" cy="58691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9770" t="62383" r="33099" b="7957"/>
          <a:stretch>
            <a:fillRect/>
          </a:stretch>
        </p:blipFill>
        <p:spPr>
          <a:xfrm>
            <a:off x="7291553" y="2667000"/>
            <a:ext cx="511600" cy="56690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9770" t="62383" r="33099" b="7957"/>
          <a:stretch>
            <a:fillRect/>
          </a:stretch>
        </p:blipFill>
        <p:spPr>
          <a:xfrm>
            <a:off x="7493457" y="676878"/>
            <a:ext cx="673039" cy="7458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9770" t="62383" r="33099" b="7957"/>
          <a:stretch>
            <a:fillRect/>
          </a:stretch>
        </p:blipFill>
        <p:spPr>
          <a:xfrm>
            <a:off x="11388092" y="3838251"/>
            <a:ext cx="384117" cy="425643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662CF25C-B838-C926-B7B9-05E6A05DB96F}"/>
              </a:ext>
            </a:extLst>
          </p:cNvPr>
          <p:cNvSpPr txBox="1"/>
          <p:nvPr/>
        </p:nvSpPr>
        <p:spPr>
          <a:xfrm>
            <a:off x="3430014" y="2111078"/>
            <a:ext cx="1325483" cy="573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endParaRPr lang="en-US" sz="2400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6" name="Bảng 25">
            <a:extLst>
              <a:ext uri="{FF2B5EF4-FFF2-40B4-BE49-F238E27FC236}">
                <a16:creationId xmlns:a16="http://schemas.microsoft.com/office/drawing/2014/main" id="{97ECC60E-B657-011D-5EC5-937969301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59654"/>
              </p:ext>
            </p:extLst>
          </p:nvPr>
        </p:nvGraphicFramePr>
        <p:xfrm>
          <a:off x="1901096" y="2849626"/>
          <a:ext cx="4344257" cy="22854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71215">
                  <a:extLst>
                    <a:ext uri="{9D8B030D-6E8A-4147-A177-3AD203B41FA5}">
                      <a16:colId xmlns:a16="http://schemas.microsoft.com/office/drawing/2014/main" val="3331794378"/>
                    </a:ext>
                  </a:extLst>
                </a:gridCol>
                <a:gridCol w="736521">
                  <a:extLst>
                    <a:ext uri="{9D8B030D-6E8A-4147-A177-3AD203B41FA5}">
                      <a16:colId xmlns:a16="http://schemas.microsoft.com/office/drawing/2014/main" val="918610500"/>
                    </a:ext>
                  </a:extLst>
                </a:gridCol>
                <a:gridCol w="736521">
                  <a:extLst>
                    <a:ext uri="{9D8B030D-6E8A-4147-A177-3AD203B41FA5}">
                      <a16:colId xmlns:a16="http://schemas.microsoft.com/office/drawing/2014/main" val="2693639586"/>
                    </a:ext>
                  </a:extLst>
                </a:gridCol>
              </a:tblGrid>
              <a:tr h="7618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effectLst/>
                        </a:rPr>
                        <a:t> 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effectLst/>
                        </a:rPr>
                        <a:t>6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effectLst/>
                        </a:rPr>
                        <a:t>9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340523965"/>
                  </a:ext>
                </a:extLst>
              </a:tr>
              <a:tr h="7618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 err="1">
                          <a:effectLst/>
                        </a:rPr>
                        <a:t>Gấp</a:t>
                      </a:r>
                      <a:r>
                        <a:rPr lang="vi-VN" sz="2700" dirty="0">
                          <a:effectLst/>
                        </a:rPr>
                        <a:t> 3 </a:t>
                      </a:r>
                      <a:r>
                        <a:rPr lang="vi-VN" sz="2700" dirty="0" err="1">
                          <a:effectLst/>
                        </a:rPr>
                        <a:t>lần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>
                          <a:effectLst/>
                        </a:rPr>
                        <a:t>?</a:t>
                      </a:r>
                      <a:endParaRPr lang="en-US" sz="27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effectLst/>
                        </a:rPr>
                        <a:t>?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2569291874"/>
                  </a:ext>
                </a:extLst>
              </a:tr>
              <a:tr h="7618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 err="1">
                          <a:effectLst/>
                        </a:rPr>
                        <a:t>Giảm</a:t>
                      </a:r>
                      <a:r>
                        <a:rPr lang="vi-VN" sz="2700" dirty="0">
                          <a:effectLst/>
                        </a:rPr>
                        <a:t> 3 </a:t>
                      </a:r>
                      <a:r>
                        <a:rPr lang="vi-VN" sz="2700" dirty="0" err="1">
                          <a:effectLst/>
                        </a:rPr>
                        <a:t>lần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effectLst/>
                        </a:rPr>
                        <a:t>?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effectLst/>
                        </a:rPr>
                        <a:t>?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2282592233"/>
                  </a:ext>
                </a:extLst>
              </a:tr>
            </a:tbl>
          </a:graphicData>
        </a:graphic>
      </p:graphicFrame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5DB7CD00-987F-F020-5E7F-20309F19846B}"/>
              </a:ext>
            </a:extLst>
          </p:cNvPr>
          <p:cNvSpPr/>
          <p:nvPr/>
        </p:nvSpPr>
        <p:spPr>
          <a:xfrm>
            <a:off x="4815187" y="3733274"/>
            <a:ext cx="619125" cy="518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dirty="0">
                <a:cs typeface="Arial" panose="020B0604020202020204" pitchFamily="34" charset="0"/>
              </a:rPr>
              <a:t>18</a:t>
            </a: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D5714058-92C8-9C6C-6D3A-1C80D582D574}"/>
              </a:ext>
            </a:extLst>
          </p:cNvPr>
          <p:cNvSpPr/>
          <p:nvPr/>
        </p:nvSpPr>
        <p:spPr>
          <a:xfrm>
            <a:off x="5559832" y="3745769"/>
            <a:ext cx="627608" cy="518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dirty="0">
                <a:cs typeface="Arial" panose="020B0604020202020204" pitchFamily="34" charset="0"/>
              </a:rPr>
              <a:t>27</a:t>
            </a:r>
            <a:endParaRPr lang="en-US" sz="2133" dirty="0">
              <a:cs typeface="Arial" panose="020B0604020202020204" pitchFamily="34" charset="0"/>
            </a:endParaRP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1B3EA3B1-2ADF-8CF5-226B-CD479B0B2F5B}"/>
              </a:ext>
            </a:extLst>
          </p:cNvPr>
          <p:cNvSpPr/>
          <p:nvPr/>
        </p:nvSpPr>
        <p:spPr>
          <a:xfrm>
            <a:off x="4883513" y="4519168"/>
            <a:ext cx="508000" cy="518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dirty="0">
                <a:cs typeface="Arial" panose="020B0604020202020204" pitchFamily="34" charset="0"/>
              </a:rPr>
              <a:t>2</a:t>
            </a:r>
            <a:endParaRPr lang="en-US" sz="2133" dirty="0">
              <a:cs typeface="Arial" panose="020B0604020202020204" pitchFamily="34" charset="0"/>
            </a:endParaRP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78FADD59-2C3F-3143-2356-FCAADE8C0F7D}"/>
              </a:ext>
            </a:extLst>
          </p:cNvPr>
          <p:cNvSpPr/>
          <p:nvPr/>
        </p:nvSpPr>
        <p:spPr>
          <a:xfrm>
            <a:off x="5632210" y="4510024"/>
            <a:ext cx="508000" cy="518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dirty="0">
                <a:cs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C20CA1-59FF-BB81-BD9B-3B1139607F35}"/>
              </a:ext>
            </a:extLst>
          </p:cNvPr>
          <p:cNvGrpSpPr/>
          <p:nvPr/>
        </p:nvGrpSpPr>
        <p:grpSpPr>
          <a:xfrm>
            <a:off x="461288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86FAA31D-4BDF-5CDE-5A35-53BA1A3D56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3ACEE1-BB6C-EEFC-3609-14AA680A3141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293</Words>
  <Application>Microsoft Office PowerPoint</Application>
  <PresentationFormat>Widescreen</PresentationFormat>
  <Paragraphs>47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Lazydog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11</cp:revision>
  <dcterms:modified xsi:type="dcterms:W3CDTF">2023-09-07T01:29:09Z</dcterms:modified>
</cp:coreProperties>
</file>