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73" r:id="rId6"/>
    <p:sldId id="257" r:id="rId7"/>
    <p:sldId id="274" r:id="rId8"/>
    <p:sldId id="281" r:id="rId9"/>
    <p:sldId id="282" r:id="rId10"/>
    <p:sldId id="283" r:id="rId11"/>
    <p:sldId id="284" r:id="rId12"/>
    <p:sldId id="285" r:id="rId13"/>
    <p:sldId id="286" r:id="rId14"/>
    <p:sldId id="263" r:id="rId15"/>
    <p:sldId id="270" r:id="rId16"/>
    <p:sldId id="279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43"/>
  </p:normalViewPr>
  <p:slideViewPr>
    <p:cSldViewPr snapToGrid="0">
      <p:cViewPr varScale="1">
        <p:scale>
          <a:sx n="102" d="100"/>
          <a:sy n="10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9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59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ieng-viet-3-tap-1/1/134/59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9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847"/>
            <a:ext cx="9144000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I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363E8F3-0502-BE8D-92B9-7E582B0E168A}"/>
              </a:ext>
            </a:extLst>
          </p:cNvPr>
          <p:cNvSpPr txBox="1"/>
          <p:nvPr/>
        </p:nvSpPr>
        <p:spPr>
          <a:xfrm>
            <a:off x="1013365" y="1925517"/>
            <a:ext cx="10165269" cy="639324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Tìm những hình ảnh đẹp gợi tả tương lai ở các khổ thơ 3 và 4.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8756F9D5-0BF9-CDC8-990A-D74ABA5B7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2554" y="5038969"/>
            <a:ext cx="1413846" cy="345015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33821A59-161D-F930-AD16-3AD142C6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4292" y="2202116"/>
            <a:ext cx="817429" cy="776558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E44C997F-FE8A-0780-EB08-B88E004B74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35093" y="1537238"/>
            <a:ext cx="817429" cy="77655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0348531F-A5AF-A51D-9159-C92080EB69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933" y="5854245"/>
            <a:ext cx="1231477" cy="1094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C1B78-3D0D-756A-458B-65DFD4E343F3}"/>
              </a:ext>
            </a:extLst>
          </p:cNvPr>
          <p:cNvSpPr txBox="1"/>
          <p:nvPr/>
        </p:nvSpPr>
        <p:spPr>
          <a:xfrm>
            <a:off x="2280095" y="3107867"/>
            <a:ext cx="1054234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ột trời xanh vẫn đợi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ánh buồm là tiếng gọi mặt biển và dòng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sô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ắng vườn trưa mênh mông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xa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48C3-8B21-E105-94C4-52D506AD3D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21155" r="19064" b="17489"/>
          <a:stretch/>
        </p:blipFill>
        <p:spPr>
          <a:xfrm>
            <a:off x="370722" y="3429000"/>
            <a:ext cx="1909373" cy="15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96BE0E68-426D-CC43-5334-0EC762900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2554" y="5038970"/>
            <a:ext cx="1413846" cy="3450157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E736B286-1EB1-10CB-4BB2-6C4BD03B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6037" y="2144476"/>
            <a:ext cx="817429" cy="77655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13F6745-4FB4-3410-3EC7-571C99B09C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38825" y="6277392"/>
            <a:ext cx="817429" cy="77655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A3401AE-A4E0-21B3-43D6-4BB6CD3484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1567" y="6009546"/>
            <a:ext cx="817429" cy="776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E438E-4B7C-E355-6113-EAED0DF8401E}"/>
              </a:ext>
            </a:extLst>
          </p:cNvPr>
          <p:cNvSpPr txBox="1"/>
          <p:nvPr/>
        </p:nvSpPr>
        <p:spPr>
          <a:xfrm>
            <a:off x="1634953" y="177664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46" indent="-457246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endParaRPr lang="en-US" sz="32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E69D061-18AE-38BF-AE4D-91DB4069B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710" y="2564543"/>
            <a:ext cx="7412871" cy="3699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3FCA5C-6639-C87B-6D11-9822E9C1D289}"/>
              </a:ext>
            </a:extLst>
          </p:cNvPr>
          <p:cNvSpPr txBox="1"/>
          <p:nvPr/>
        </p:nvSpPr>
        <p:spPr>
          <a:xfrm>
            <a:off x="1587880" y="3425260"/>
            <a:ext cx="60478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 thơ là lời dặn dò của chị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với em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sự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tin tưởng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tự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hào về sự trưởng thành của em trong ngày vào Đội. 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FFF64CD-5ECD-8530-63C0-F4A9BB857CE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8008023" y="2144476"/>
            <a:ext cx="4010070" cy="45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0EF9966-2A42-ACE0-2FE6-3D951F3D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354FE24-F78B-A27C-D6DF-F53F3FAA147D}"/>
              </a:ext>
            </a:extLst>
          </p:cNvPr>
          <p:cNvSpPr txBox="1"/>
          <p:nvPr/>
        </p:nvSpPr>
        <p:spPr>
          <a:xfrm>
            <a:off x="1174575" y="2785522"/>
            <a:ext cx="9842850" cy="128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457223" lvl="1" indent="-457223" defTabSz="60963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ở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nửa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kì</a:t>
            </a:r>
            <a:r>
              <a:rPr lang="en-US" sz="30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I</a:t>
            </a:r>
            <a:endParaRPr lang="en-US" sz="30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marL="457223" lvl="1" indent="-457223" defTabSz="60963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giữa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kì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I (</a:t>
            </a:r>
            <a:r>
              <a:rPr lang="en-US" sz="30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30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i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3)</a:t>
            </a:r>
            <a:endParaRPr lang="en-US" sz="3000" i="1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8F82E4D-FD62-B53E-D850-82DFBD2FF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563" y="5041632"/>
            <a:ext cx="2035939" cy="180944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84BF7D7-B649-84D9-E35D-ECD661800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00924" y="1075632"/>
            <a:ext cx="1517335" cy="14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8E21DF2-A7B3-684E-C58E-F6916F994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9149" y="2608091"/>
            <a:ext cx="3780851" cy="360598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DBD140F-BE29-5A1A-4E96-F39DDC181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83174">
            <a:off x="5415280" y="1798292"/>
            <a:ext cx="5008880" cy="322767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F7B94BC-040A-3D17-82DF-001AAD2E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5908040"/>
            <a:ext cx="5435600" cy="241142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06DA04-9553-2E32-809F-95CB7A782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83200" y="4790440"/>
            <a:ext cx="7384473" cy="29464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F5600CD-ECB7-035D-B7F9-BEEFC0C36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5603240"/>
            <a:ext cx="3439442" cy="180101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B873933-C376-F2E1-E69C-1FA047965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63479" y="5464769"/>
            <a:ext cx="3439442" cy="1801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DDEEC-2053-8A41-EFC1-4CD6340B4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55715" y="5363132"/>
            <a:ext cx="3439442" cy="180101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58BE9A-C050-A85C-FD4E-61EBB2487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20400" y="5383914"/>
            <a:ext cx="3439442" cy="1801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D065B4-3423-32BB-9CED-4388D4CA03AF}"/>
              </a:ext>
            </a:extLst>
          </p:cNvPr>
          <p:cNvSpPr txBox="1"/>
          <p:nvPr/>
        </p:nvSpPr>
        <p:spPr>
          <a:xfrm>
            <a:off x="5687475" y="2801178"/>
            <a:ext cx="4464489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Em hãy đọc thuộc lòng một bài thơ đã học bất kì.</a:t>
            </a:r>
            <a:endParaRPr lang="en-US" sz="32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E0198DF-34EC-9ED1-A5EE-58746D98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F44CEE16-BC04-559F-8234-3AB4047A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98413" y="4805886"/>
            <a:ext cx="1413846" cy="345015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65379B45-8EB3-24CF-C846-BFE2FDBF79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80680" y="1896977"/>
            <a:ext cx="817429" cy="776558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C3373863-55C4-2E86-B56C-D55432A4EE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75272" y="4643187"/>
            <a:ext cx="817429" cy="77655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67346C0-8A19-1D79-C6B9-327285DDD4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23485" y="5972060"/>
            <a:ext cx="817429" cy="776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921B5C-2807-1C77-2A6F-1D6CADB753AF}"/>
              </a:ext>
            </a:extLst>
          </p:cNvPr>
          <p:cNvSpPr txBox="1"/>
          <p:nvPr/>
        </p:nvSpPr>
        <p:spPr>
          <a:xfrm>
            <a:off x="1905000" y="159025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1: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kĩ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CB9A8F6-33B8-9E21-92FF-5E6B0F39CB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6546">
            <a:off x="3878686" y="2522956"/>
            <a:ext cx="5223246" cy="3852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3AB4E4-BF8A-EEB7-20BC-CF7AFDE47DD3}"/>
              </a:ext>
            </a:extLst>
          </p:cNvPr>
          <p:cNvSpPr txBox="1"/>
          <p:nvPr/>
        </p:nvSpPr>
        <p:spPr>
          <a:xfrm>
            <a:off x="4216956" y="3429000"/>
            <a:ext cx="460470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nửa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kì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hỏi đọc hiểu sau mỗi bài.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A98DF9A4-C638-F18F-B955-28EF0659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908" y="2922494"/>
            <a:ext cx="3550184" cy="39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7F2344D-94EC-BA94-1CE3-AB4104FE0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6979" y="2311448"/>
            <a:ext cx="4822439" cy="2743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0DE8CE-BB81-9FF8-5CD7-87AED173B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77"/>
          <a:stretch/>
        </p:blipFill>
        <p:spPr>
          <a:xfrm>
            <a:off x="8030255" y="3349910"/>
            <a:ext cx="4161745" cy="353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B2112-6CC8-D4EC-0EC8-0223027496B7}"/>
              </a:ext>
            </a:extLst>
          </p:cNvPr>
          <p:cNvSpPr txBox="1"/>
          <p:nvPr/>
        </p:nvSpPr>
        <p:spPr>
          <a:xfrm>
            <a:off x="1905000" y="160680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2: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DEC85-2CCF-BC81-B61C-7DA671E8B548}"/>
              </a:ext>
            </a:extLst>
          </p:cNvPr>
          <p:cNvSpPr txBox="1"/>
          <p:nvPr/>
        </p:nvSpPr>
        <p:spPr>
          <a:xfrm>
            <a:off x="3830109" y="2788987"/>
            <a:ext cx="339701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BAFF92-2EC8-F54B-7F7F-E364FE4AF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114800"/>
            <a:ext cx="3026979" cy="2743200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FBD6EECD-445D-FA25-0EB6-55821FB7B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278" y="4698757"/>
            <a:ext cx="1431973" cy="15752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>
            <a:extLst>
              <a:ext uri="{FF2B5EF4-FFF2-40B4-BE49-F238E27FC236}">
                <a16:creationId xmlns:a16="http://schemas.microsoft.com/office/drawing/2014/main" id="{538D0C0E-04A5-6237-1019-77520BF3B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2554" y="5038969"/>
            <a:ext cx="1413846" cy="34501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0B2322-A388-112A-9294-B75B68E43255}"/>
              </a:ext>
            </a:extLst>
          </p:cNvPr>
          <p:cNvSpPr txBox="1"/>
          <p:nvPr/>
        </p:nvSpPr>
        <p:spPr>
          <a:xfrm>
            <a:off x="1905000" y="1715003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Giải thích một số từ khó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2A9B13-41EF-84BD-F728-C91EF4C19DD6}"/>
              </a:ext>
            </a:extLst>
          </p:cNvPr>
          <p:cNvSpPr txBox="1"/>
          <p:nvPr/>
        </p:nvSpPr>
        <p:spPr>
          <a:xfrm>
            <a:off x="1215714" y="2570652"/>
            <a:ext cx="2212980" cy="71601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Đội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EBCED6-4F12-31F5-9E53-8A4E91620B01}"/>
              </a:ext>
            </a:extLst>
          </p:cNvPr>
          <p:cNvSpPr txBox="1"/>
          <p:nvPr/>
        </p:nvSpPr>
        <p:spPr>
          <a:xfrm>
            <a:off x="1215714" y="3695665"/>
            <a:ext cx="2212979" cy="71601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Đoàn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F0EE93-61AC-B669-9A74-27858208A1F1}"/>
              </a:ext>
            </a:extLst>
          </p:cNvPr>
          <p:cNvSpPr txBox="1"/>
          <p:nvPr/>
        </p:nvSpPr>
        <p:spPr>
          <a:xfrm>
            <a:off x="1218704" y="4774303"/>
            <a:ext cx="2209989" cy="71601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Khao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khát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02CC29-00FA-06D1-85F7-D5A25B6021CA}"/>
              </a:ext>
            </a:extLst>
          </p:cNvPr>
          <p:cNvSpPr txBox="1"/>
          <p:nvPr/>
        </p:nvSpPr>
        <p:spPr>
          <a:xfrm>
            <a:off x="1215714" y="5892973"/>
            <a:ext cx="2914596" cy="71601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ru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vời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vợi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893E7E8C-03A8-33DE-A470-52981BEA44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2250" y="2426414"/>
            <a:ext cx="523815" cy="497624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38401560-6E8D-FE1B-2C15-EDB7B4B98E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3806" y="3511395"/>
            <a:ext cx="523815" cy="497624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8BF118E7-A2F8-CBC0-3203-F6B013935E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3806" y="5669998"/>
            <a:ext cx="523815" cy="497624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DF92E51B-678D-21A2-0FFA-C21E558E48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2250" y="4591756"/>
            <a:ext cx="523815" cy="4976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196FF7-0DEC-37FA-86EF-CA93BB94BC14}"/>
              </a:ext>
            </a:extLst>
          </p:cNvPr>
          <p:cNvSpPr txBox="1"/>
          <p:nvPr/>
        </p:nvSpPr>
        <p:spPr>
          <a:xfrm>
            <a:off x="4469935" y="2693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niên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Chí Minh 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0E619-7144-3547-5823-CC0DB97C23E7}"/>
              </a:ext>
            </a:extLst>
          </p:cNvPr>
          <p:cNvSpPr txBox="1"/>
          <p:nvPr/>
        </p:nvSpPr>
        <p:spPr>
          <a:xfrm>
            <a:off x="4469935" y="485854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</a:t>
            </a:r>
            <a:r>
              <a:rPr lang="nl-NL" sz="240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thiết 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C17AEA-3DAE-25E8-3655-9B86318BA6DE}"/>
              </a:ext>
            </a:extLst>
          </p:cNvPr>
          <p:cNvSpPr txBox="1"/>
          <p:nvPr/>
        </p:nvSpPr>
        <p:spPr>
          <a:xfrm>
            <a:off x="4469935" y="3855134"/>
            <a:ext cx="777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niên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Chí Minh 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9E5527-DBA2-0821-3488-3A463860955B}"/>
              </a:ext>
            </a:extLst>
          </p:cNvPr>
          <p:cNvSpPr txBox="1"/>
          <p:nvPr/>
        </p:nvSpPr>
        <p:spPr>
          <a:xfrm>
            <a:off x="4469935" y="602014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vang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id="{F89CCC55-6673-C839-E71F-4D48E375E2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14267" y="4296359"/>
            <a:ext cx="1968051" cy="25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565DD401-6936-2682-E5AC-625E74B53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0700" y="2256593"/>
            <a:ext cx="5143281" cy="2309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1475D-A2E8-1874-2147-51900054891A}"/>
              </a:ext>
            </a:extLst>
          </p:cNvPr>
          <p:cNvSpPr txBox="1"/>
          <p:nvPr/>
        </p:nvSpPr>
        <p:spPr>
          <a:xfrm>
            <a:off x="1609989" y="2700926"/>
            <a:ext cx="460470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 thơ là lời nói của ai, </a:t>
            </a:r>
            <a:b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</a:b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nhân dịp gì? 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74E9733-6EF2-3054-99F5-5EBA6E6861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4601" y="3466659"/>
            <a:ext cx="2467201" cy="3391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867795-0D25-E1F6-EAC3-D783F6BA45B8}"/>
              </a:ext>
            </a:extLst>
          </p:cNvPr>
          <p:cNvSpPr txBox="1"/>
          <p:nvPr/>
        </p:nvSpPr>
        <p:spPr>
          <a:xfrm>
            <a:off x="6096000" y="4601406"/>
            <a:ext cx="5691989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 thơ là lời nói của chị nói với em nhân dịp được kết nạp vào Đội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9967A-47B1-A501-CA5A-DC9F6FCC7C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21155" r="19064" b="17489"/>
          <a:stretch/>
        </p:blipFill>
        <p:spPr>
          <a:xfrm>
            <a:off x="4579507" y="4570159"/>
            <a:ext cx="1516493" cy="1268854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F92A5A0-B561-45F6-4479-A4E44235D2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70560" y="3642260"/>
            <a:ext cx="817429" cy="77655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7D52DD66-78CC-94D4-320A-8A99392F58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66613" y="1899555"/>
            <a:ext cx="817429" cy="776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1FA736-49B2-F818-1AA5-99C648780F7F}"/>
              </a:ext>
            </a:extLst>
          </p:cNvPr>
          <p:cNvSpPr txBox="1"/>
          <p:nvPr/>
        </p:nvSpPr>
        <p:spPr>
          <a:xfrm>
            <a:off x="1902042" y="159145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363E8F3-0502-BE8D-92B9-7E582B0E168A}"/>
              </a:ext>
            </a:extLst>
          </p:cNvPr>
          <p:cNvSpPr txBox="1"/>
          <p:nvPr/>
        </p:nvSpPr>
        <p:spPr>
          <a:xfrm>
            <a:off x="1013365" y="1925517"/>
            <a:ext cx="10165269" cy="124119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Em hiểu 2 dòng thơ “Màu khăn đỏ dắt em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/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Bước qua thời thơ dại” như thế nào? Chọn ý đúng: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8756F9D5-0BF9-CDC8-990A-D74ABA5B7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2554" y="5038969"/>
            <a:ext cx="1413846" cy="345015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33821A59-161D-F930-AD16-3AD142C628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4650" y="2660761"/>
            <a:ext cx="817429" cy="776558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E44C997F-FE8A-0780-EB08-B88E004B74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35093" y="1537238"/>
            <a:ext cx="817429" cy="7765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B5198F-0510-2F94-B86D-00AAF82ED676}"/>
              </a:ext>
            </a:extLst>
          </p:cNvPr>
          <p:cNvSpPr txBox="1"/>
          <p:nvPr/>
        </p:nvSpPr>
        <p:spPr>
          <a:xfrm>
            <a:off x="1325411" y="3643770"/>
            <a:ext cx="8569704" cy="567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quàng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khôn lớn.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9DB62-C4E1-777A-BA41-17B7CC329090}"/>
              </a:ext>
            </a:extLst>
          </p:cNvPr>
          <p:cNvSpPr txBox="1"/>
          <p:nvPr/>
        </p:nvSpPr>
        <p:spPr>
          <a:xfrm>
            <a:off x="1325410" y="4422318"/>
            <a:ext cx="9006367" cy="567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quàng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bước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dại.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731971-A77A-111A-6644-799D825023EF}"/>
              </a:ext>
            </a:extLst>
          </p:cNvPr>
          <p:cNvSpPr txBox="1"/>
          <p:nvPr/>
        </p:nvSpPr>
        <p:spPr>
          <a:xfrm>
            <a:off x="1330656" y="5197952"/>
            <a:ext cx="8564459" cy="567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Lễ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nạp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Đội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bước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em.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0348531F-A5AF-A51D-9159-C92080EB69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933" y="5854245"/>
            <a:ext cx="1231477" cy="10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380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Wingdings</vt:lpstr>
      <vt:lpstr>Arial</vt:lpstr>
      <vt:lpstr>Calibri Light</vt:lpstr>
      <vt:lpstr>UTM Avo</vt:lpstr>
      <vt:lpstr>Calibri</vt:lpstr>
      <vt:lpstr>Office Theme</vt:lpstr>
      <vt:lpstr>2_Office Theme</vt:lpstr>
      <vt:lpstr>1_Office Theme</vt:lpstr>
      <vt:lpstr>Tuần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Ziczac</cp:lastModifiedBy>
  <cp:revision>26</cp:revision>
  <dcterms:created xsi:type="dcterms:W3CDTF">2023-10-19T01:39:18Z</dcterms:created>
  <dcterms:modified xsi:type="dcterms:W3CDTF">2024-01-08T07:24:02Z</dcterms:modified>
</cp:coreProperties>
</file>