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57" r:id="rId4"/>
    <p:sldId id="270" r:id="rId5"/>
    <p:sldId id="271" r:id="rId6"/>
    <p:sldId id="259" r:id="rId7"/>
    <p:sldId id="272" r:id="rId8"/>
    <p:sldId id="273" r:id="rId9"/>
    <p:sldId id="261" r:id="rId10"/>
    <p:sldId id="274" r:id="rId11"/>
    <p:sldId id="275" r:id="rId12"/>
    <p:sldId id="263" r:id="rId13"/>
    <p:sldId id="264" r:id="rId14"/>
    <p:sldId id="269" r:id="rId15"/>
    <p:sldId id="267" r:id="rId16"/>
    <p:sldId id="27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46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03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101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81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14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89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6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8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907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0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31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43352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hoc10.vn/doc-sach/toan-3-tap-1/1/132/50/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50/" TargetMode="External"/><Relationship Id="rId4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30.png"/><Relationship Id="rId21" Type="http://schemas.openxmlformats.org/officeDocument/2006/relationships/image" Target="../media/image13.png"/><Relationship Id="rId7" Type="http://schemas.openxmlformats.org/officeDocument/2006/relationships/image" Target="../media/image8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4.jp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15" Type="http://schemas.openxmlformats.org/officeDocument/2006/relationships/image" Target="../media/image12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5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5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hyperlink" Target="https://hoc10.vn/doc-sach/toan-3-tap-1/1/132/50/" TargetMode="External"/><Relationship Id="rId21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.jp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17.png"/><Relationship Id="rId15" Type="http://schemas.openxmlformats.org/officeDocument/2006/relationships/image" Target="../media/image41.png"/><Relationship Id="rId10" Type="http://schemas.openxmlformats.org/officeDocument/2006/relationships/image" Target="../media/image27.png"/><Relationship Id="rId19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12258" y="163992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9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hlinkClick r:id="rId3"/>
            <a:extLst>
              <a:ext uri="{FF2B5EF4-FFF2-40B4-BE49-F238E27FC236}">
                <a16:creationId xmlns:a16="http://schemas.microsoft.com/office/drawing/2014/main" id="{8336158B-95A1-B7CC-09CB-5250D380DE4F}"/>
              </a:ext>
            </a:extLst>
          </p:cNvPr>
          <p:cNvSpPr txBox="1"/>
          <p:nvPr/>
        </p:nvSpPr>
        <p:spPr>
          <a:xfrm>
            <a:off x="541866" y="1083724"/>
            <a:ext cx="276149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Bài 1: b) Tính</a:t>
            </a:r>
            <a:endParaRPr lang="en-US" sz="2933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8A592167-8168-2ED2-C38D-CA0603587401}"/>
                  </a:ext>
                </a:extLst>
              </p:cNvPr>
              <p:cNvSpPr/>
              <p:nvPr/>
            </p:nvSpPr>
            <p:spPr>
              <a:xfrm>
                <a:off x="2389033" y="1917854"/>
                <a:ext cx="1828653" cy="78831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9 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Hình chữ nhật: Góc Tròn 24">
                <a:extLst>
                  <a:ext uri="{FF2B5EF4-FFF2-40B4-BE49-F238E27FC236}">
                    <a16:creationId xmlns:a16="http://schemas.microsoft.com/office/drawing/2014/main" id="{8A592167-8168-2ED2-C38D-CA0603587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3" y="1917854"/>
                <a:ext cx="1828653" cy="7883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A8AF4DB7-831D-A93D-BC62-820DA535AC59}"/>
                  </a:ext>
                </a:extLst>
              </p:cNvPr>
              <p:cNvSpPr/>
              <p:nvPr/>
            </p:nvSpPr>
            <p:spPr>
              <a:xfrm>
                <a:off x="2389033" y="3234185"/>
                <a:ext cx="1809603" cy="78831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90 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kg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ình chữ nhật: Góc Tròn 25">
                <a:extLst>
                  <a:ext uri="{FF2B5EF4-FFF2-40B4-BE49-F238E27FC236}">
                    <a16:creationId xmlns:a16="http://schemas.microsoft.com/office/drawing/2014/main" id="{A8AF4DB7-831D-A93D-BC62-820DA535AC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033" y="3234185"/>
                <a:ext cx="1809603" cy="78831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ình chữ nhật: Góc Tròn 26">
                <a:extLst>
                  <a:ext uri="{FF2B5EF4-FFF2-40B4-BE49-F238E27FC236}">
                    <a16:creationId xmlns:a16="http://schemas.microsoft.com/office/drawing/2014/main" id="{583243BB-0107-3C69-F978-B86FB38BA448}"/>
                  </a:ext>
                </a:extLst>
              </p:cNvPr>
              <p:cNvSpPr/>
              <p:nvPr/>
            </p:nvSpPr>
            <p:spPr>
              <a:xfrm>
                <a:off x="2408083" y="4562263"/>
                <a:ext cx="1809603" cy="74912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63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: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ình chữ nhật: Góc Tròn 26">
                <a:extLst>
                  <a:ext uri="{FF2B5EF4-FFF2-40B4-BE49-F238E27FC236}">
                    <a16:creationId xmlns:a16="http://schemas.microsoft.com/office/drawing/2014/main" id="{583243BB-0107-3C69-F978-B86FB38BA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83" y="4562263"/>
                <a:ext cx="1809603" cy="749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5FEBD861-8C1F-B6AD-48D3-90D31A1E71EE}"/>
                  </a:ext>
                </a:extLst>
              </p:cNvPr>
              <p:cNvSpPr/>
              <p:nvPr/>
            </p:nvSpPr>
            <p:spPr>
              <a:xfrm>
                <a:off x="4587647" y="1926951"/>
                <a:ext cx="1194649" cy="7792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dm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Hình chữ nhật: Góc Tròn 27">
                <a:extLst>
                  <a:ext uri="{FF2B5EF4-FFF2-40B4-BE49-F238E27FC236}">
                    <a16:creationId xmlns:a16="http://schemas.microsoft.com/office/drawing/2014/main" id="{5FEBD861-8C1F-B6AD-48D3-90D31A1E7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47" y="1926951"/>
                <a:ext cx="1194649" cy="77921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047F14CA-720F-9C66-AFBD-7F83CFE1A564}"/>
                  </a:ext>
                </a:extLst>
              </p:cNvPr>
              <p:cNvSpPr/>
              <p:nvPr/>
            </p:nvSpPr>
            <p:spPr>
              <a:xfrm>
                <a:off x="4587646" y="3234184"/>
                <a:ext cx="1194649" cy="7792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10 </m:t>
                      </m:r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kg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Hình chữ nhật: Góc Tròn 29">
                <a:extLst>
                  <a:ext uri="{FF2B5EF4-FFF2-40B4-BE49-F238E27FC236}">
                    <a16:creationId xmlns:a16="http://schemas.microsoft.com/office/drawing/2014/main" id="{047F14CA-720F-9C66-AFBD-7F83CFE1A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46" y="3234184"/>
                <a:ext cx="1194649" cy="77921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DCC45B7C-39BD-5BCC-27F4-88CE7A879840}"/>
                  </a:ext>
                </a:extLst>
              </p:cNvPr>
              <p:cNvSpPr/>
              <p:nvPr/>
            </p:nvSpPr>
            <p:spPr>
              <a:xfrm>
                <a:off x="4616978" y="4573323"/>
                <a:ext cx="1194649" cy="779216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𝑙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Hình chữ nhật: Góc Tròn 30">
                <a:extLst>
                  <a:ext uri="{FF2B5EF4-FFF2-40B4-BE49-F238E27FC236}">
                    <a16:creationId xmlns:a16="http://schemas.microsoft.com/office/drawing/2014/main" id="{DCC45B7C-39BD-5BCC-27F4-88CE7A879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978" y="4573323"/>
                <a:ext cx="1194649" cy="77921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3A66876-9ADF-CBC3-E37A-CDE6C5A78C1E}"/>
              </a:ext>
            </a:extLst>
          </p:cNvPr>
          <p:cNvSpPr txBox="1"/>
          <p:nvPr/>
        </p:nvSpPr>
        <p:spPr>
          <a:xfrm>
            <a:off x="4198636" y="2117059"/>
            <a:ext cx="39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1BAA2741-32B8-3C78-2FE4-76CB528FD7D9}"/>
              </a:ext>
            </a:extLst>
          </p:cNvPr>
          <p:cNvSpPr txBox="1"/>
          <p:nvPr/>
        </p:nvSpPr>
        <p:spPr>
          <a:xfrm>
            <a:off x="4219300" y="3409073"/>
            <a:ext cx="39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7AC8D35F-4659-9D24-EA33-3328C75C6560}"/>
              </a:ext>
            </a:extLst>
          </p:cNvPr>
          <p:cNvSpPr txBox="1"/>
          <p:nvPr/>
        </p:nvSpPr>
        <p:spPr>
          <a:xfrm>
            <a:off x="4219300" y="4747487"/>
            <a:ext cx="39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2176614" y="1631423"/>
            <a:ext cx="1855089" cy="2743200"/>
          </a:xfrm>
          <a:prstGeom prst="rect">
            <a:avLst/>
          </a:prstGeom>
        </p:spPr>
      </p:pic>
      <p:sp>
        <p:nvSpPr>
          <p:cNvPr id="24" name="Hộp Văn bản 23">
            <a:hlinkClick r:id="rId5"/>
            <a:extLst>
              <a:ext uri="{FF2B5EF4-FFF2-40B4-BE49-F238E27FC236}">
                <a16:creationId xmlns:a16="http://schemas.microsoft.com/office/drawing/2014/main" id="{F527B167-D4FD-0A55-D776-76A4AE718F6A}"/>
              </a:ext>
            </a:extLst>
          </p:cNvPr>
          <p:cNvSpPr txBox="1"/>
          <p:nvPr/>
        </p:nvSpPr>
        <p:spPr>
          <a:xfrm>
            <a:off x="562953" y="1151036"/>
            <a:ext cx="269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5" name="Bảng 3">
            <a:extLst>
              <a:ext uri="{FF2B5EF4-FFF2-40B4-BE49-F238E27FC236}">
                <a16:creationId xmlns:a16="http://schemas.microsoft.com/office/drawing/2014/main" id="{0A947CBF-9454-8D6D-D13A-0D48D72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53783"/>
              </p:ext>
            </p:extLst>
          </p:nvPr>
        </p:nvGraphicFramePr>
        <p:xfrm>
          <a:off x="666045" y="1840487"/>
          <a:ext cx="8613723" cy="226041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1729691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2948738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6987924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968562725"/>
                    </a:ext>
                  </a:extLst>
                </a:gridCol>
                <a:gridCol w="1095323">
                  <a:extLst>
                    <a:ext uri="{9D8B030D-6E8A-4147-A177-3AD203B41FA5}">
                      <a16:colId xmlns:a16="http://schemas.microsoft.com/office/drawing/2014/main" val="2369938708"/>
                    </a:ext>
                  </a:extLst>
                </a:gridCol>
              </a:tblGrid>
              <a:tr h="1130208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cho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25395"/>
                  </a:ext>
                </a:extLst>
              </a:tr>
              <a:tr h="11302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400" b="0" dirty="0">
                          <a:latin typeface="+mn-lt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2400" b="0" dirty="0" err="1">
                          <a:latin typeface="+mn-lt"/>
                          <a:cs typeface="Arial" panose="020B0604020202020204" pitchFamily="34" charset="0"/>
                        </a:rPr>
                        <a:t>lần</a:t>
                      </a:r>
                      <a:endParaRPr lang="en-US" sz="2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0" dirty="0">
                          <a:latin typeface="+mn-lt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5336"/>
                  </a:ext>
                </a:extLst>
              </a:tr>
            </a:tbl>
          </a:graphicData>
        </a:graphic>
      </p:graphicFrame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DA3EC304-1AD6-002C-DBE8-7C745E694BAB}"/>
              </a:ext>
            </a:extLst>
          </p:cNvPr>
          <p:cNvSpPr/>
          <p:nvPr/>
        </p:nvSpPr>
        <p:spPr>
          <a:xfrm>
            <a:off x="4821067" y="3173895"/>
            <a:ext cx="8128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1A6C491-A135-B0DA-DD71-577FD08DB440}"/>
              </a:ext>
            </a:extLst>
          </p:cNvPr>
          <p:cNvSpPr/>
          <p:nvPr/>
        </p:nvSpPr>
        <p:spPr>
          <a:xfrm>
            <a:off x="5982115" y="3173895"/>
            <a:ext cx="8128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2F4A12E3-2062-122B-BBE0-5AE56FA65E28}"/>
              </a:ext>
            </a:extLst>
          </p:cNvPr>
          <p:cNvSpPr/>
          <p:nvPr/>
        </p:nvSpPr>
        <p:spPr>
          <a:xfrm>
            <a:off x="7125835" y="3173895"/>
            <a:ext cx="8128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9A193591-2836-A124-4D42-A7C2B49F1579}"/>
              </a:ext>
            </a:extLst>
          </p:cNvPr>
          <p:cNvSpPr/>
          <p:nvPr/>
        </p:nvSpPr>
        <p:spPr>
          <a:xfrm>
            <a:off x="8282303" y="3173895"/>
            <a:ext cx="812800" cy="81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dirty="0">
                <a:solidFill>
                  <a:schemeClr val="tx1"/>
                </a:solidFill>
                <a:ea typeface="Cambria Math" panose="02040503050406030204" pitchFamily="18" charset="0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26282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effectLst/>
                <a:latin typeface="+mn-lt"/>
              </a:rPr>
              <a:t>Qua bài học này, các em biết thêm được điều gì?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29464A-6D12-DA9A-1E77-4F746BD3E770}"/>
              </a:ext>
            </a:extLst>
          </p:cNvPr>
          <p:cNvSpPr/>
          <p:nvPr/>
        </p:nvSpPr>
        <p:spPr>
          <a:xfrm>
            <a:off x="1041991" y="2371061"/>
            <a:ext cx="4490484" cy="231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Ôn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kiến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thức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bảng</a:t>
            </a:r>
            <a:r>
              <a:rPr lang="en-US" sz="2800" dirty="0">
                <a:solidFill>
                  <a:schemeClr val="tx1"/>
                </a:solidFill>
              </a:rPr>
              <a:t> chia 9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học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689C5-CF91-7945-FAC9-C36305D35586}"/>
              </a:ext>
            </a:extLst>
          </p:cNvPr>
          <p:cNvSpPr/>
          <p:nvPr/>
        </p:nvSpPr>
        <p:spPr>
          <a:xfrm>
            <a:off x="5989674" y="2371061"/>
            <a:ext cx="4490484" cy="23178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Hoàn </a:t>
            </a:r>
            <a:r>
              <a:rPr lang="en-US" sz="2800" dirty="0" err="1">
                <a:solidFill>
                  <a:schemeClr val="tx1"/>
                </a:solidFill>
              </a:rPr>
              <a:t>thành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bài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SBT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89FFD-01BC-E731-4C17-DCE56AC6892C}"/>
              </a:ext>
            </a:extLst>
          </p:cNvPr>
          <p:cNvSpPr txBox="1"/>
          <p:nvPr/>
        </p:nvSpPr>
        <p:spPr>
          <a:xfrm>
            <a:off x="3343941" y="1116419"/>
            <a:ext cx="551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227526-5C42-AE26-A1ED-E162827D3A5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90AFD058-2027-0B84-F2D1-A11DFE296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1BD50A-C813-B18C-3A7B-C87270DD825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4592E69-5097-252B-DC2E-3EBEE74FB72D}"/>
              </a:ext>
            </a:extLst>
          </p:cNvPr>
          <p:cNvSpPr txBox="1"/>
          <p:nvPr/>
        </p:nvSpPr>
        <p:spPr>
          <a:xfrm>
            <a:off x="2906048" y="1318452"/>
            <a:ext cx="6361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Quan sát tranh và trả lời câu hỏi </a:t>
            </a:r>
            <a:endParaRPr lang="en-US" sz="2400">
              <a:latin typeface="+mn-lt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697B0F-0CC0-7617-E68C-25A002556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2" t="7240" r="8373" b="7181"/>
          <a:stretch/>
        </p:blipFill>
        <p:spPr>
          <a:xfrm>
            <a:off x="2552701" y="1820333"/>
            <a:ext cx="6714636" cy="325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E573F2F-8B74-B2BC-3A78-C74235F90106}"/>
              </a:ext>
            </a:extLst>
          </p:cNvPr>
          <p:cNvSpPr txBox="1"/>
          <p:nvPr/>
        </p:nvSpPr>
        <p:spPr>
          <a:xfrm>
            <a:off x="1304560" y="3030399"/>
            <a:ext cx="6508170" cy="1046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vi-VN" sz="2933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r>
              <a:rPr lang="en-US" sz="2933">
                <a:solidFill>
                  <a:schemeClr val="tx1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vi-VN" sz="2933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54 </a:t>
            </a:r>
            <a:r>
              <a:rPr lang="vi-VN" sz="2933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vi-VN" sz="2933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9 </a:t>
            </a:r>
            <a:r>
              <a:rPr lang="vi-VN" sz="2933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vi-VN" sz="2933" dirty="0">
                <a:solidFill>
                  <a:schemeClr val="tx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6.</a:t>
            </a:r>
            <a:endParaRPr lang="en-US" sz="2933" dirty="0">
              <a:solidFill>
                <a:schemeClr val="tx1"/>
              </a:solidFill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933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lông.</a:t>
            </a:r>
            <a:endParaRPr lang="en-US" sz="2933" dirty="0">
              <a:solidFill>
                <a:schemeClr val="tx1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Bộ 6 quả cầu lông tập luyện chuyên nghiệp màu | Quả cầu lông |  ShopDuyNguyen.Com">
            <a:extLst>
              <a:ext uri="{FF2B5EF4-FFF2-40B4-BE49-F238E27FC236}">
                <a16:creationId xmlns:a16="http://schemas.microsoft.com/office/drawing/2014/main" id="{8F9F9EB5-9000-2B27-B0C2-F2F5FBBD8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0" b="18332"/>
          <a:stretch/>
        </p:blipFill>
        <p:spPr bwMode="auto">
          <a:xfrm>
            <a:off x="8064186" y="2754866"/>
            <a:ext cx="2503436" cy="159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26">
            <a:extLst>
              <a:ext uri="{FF2B5EF4-FFF2-40B4-BE49-F238E27FC236}">
                <a16:creationId xmlns:a16="http://schemas.microsoft.com/office/drawing/2014/main" id="{0223F841-B238-A70E-65F7-B9C0D6448AEE}"/>
              </a:ext>
            </a:extLst>
          </p:cNvPr>
          <p:cNvSpPr txBox="1"/>
          <p:nvPr/>
        </p:nvSpPr>
        <p:spPr>
          <a:xfrm>
            <a:off x="2422161" y="1343027"/>
            <a:ext cx="715338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Có 54 quả cầu lông xếp đều vào 9 hộp. Mỗi hộp có bao nhiêu quả?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C22BFA-EC59-1D3E-2823-E72A1E0D1252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5B85596-015D-BC0A-E429-6CE820061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631378-C614-3CD9-B962-F14AD7A7DCF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735B070-1AC9-84A3-6C87-EE43917B5928}"/>
              </a:ext>
            </a:extLst>
          </p:cNvPr>
          <p:cNvSpPr txBox="1"/>
          <p:nvPr/>
        </p:nvSpPr>
        <p:spPr>
          <a:xfrm>
            <a:off x="3294279" y="880169"/>
            <a:ext cx="543611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Thực</a:t>
            </a:r>
            <a:r>
              <a:rPr lang="en-US" sz="293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hiện</a:t>
            </a:r>
            <a:r>
              <a:rPr lang="en-US" sz="293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các</a:t>
            </a:r>
            <a:r>
              <a:rPr lang="en-US" sz="293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phép</a:t>
            </a:r>
            <a:r>
              <a:rPr lang="en-US" sz="293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sz="2933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sau</a:t>
            </a:r>
            <a:endParaRPr lang="en-US" sz="2933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4CAEEE5-9949-E892-4FA7-74E13CA212AB}"/>
                  </a:ext>
                </a:extLst>
              </p:cNvPr>
              <p:cNvSpPr txBox="1"/>
              <p:nvPr/>
            </p:nvSpPr>
            <p:spPr>
              <a:xfrm>
                <a:off x="3298510" y="1729679"/>
                <a:ext cx="1229054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D4CAEEE5-9949-E892-4FA7-74E13CA21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10" y="1729679"/>
                <a:ext cx="1229054" cy="451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D05EFC8-A628-17D7-C53E-0A94AA584037}"/>
                  </a:ext>
                </a:extLst>
              </p:cNvPr>
              <p:cNvSpPr txBox="1"/>
              <p:nvPr/>
            </p:nvSpPr>
            <p:spPr>
              <a:xfrm>
                <a:off x="3172259" y="2359816"/>
                <a:ext cx="1541639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18 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ED05EFC8-A628-17D7-C53E-0A94AA58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259" y="2359816"/>
                <a:ext cx="1541639" cy="451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42FF39B-1184-CF07-BE3B-4A10BC17365B}"/>
                  </a:ext>
                </a:extLst>
              </p:cNvPr>
              <p:cNvSpPr txBox="1"/>
              <p:nvPr/>
            </p:nvSpPr>
            <p:spPr>
              <a:xfrm>
                <a:off x="3178379" y="3082837"/>
                <a:ext cx="1541639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27 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42FF39B-1184-CF07-BE3B-4A10BC17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379" y="3082837"/>
                <a:ext cx="1541639" cy="451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11E1925-9ECB-2656-82F9-E6170BD96CBC}"/>
                  </a:ext>
                </a:extLst>
              </p:cNvPr>
              <p:cNvSpPr txBox="1"/>
              <p:nvPr/>
            </p:nvSpPr>
            <p:spPr>
              <a:xfrm>
                <a:off x="3184041" y="3752334"/>
                <a:ext cx="1541639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36 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11E1925-9ECB-2656-82F9-E6170BD9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041" y="3752334"/>
                <a:ext cx="1541639" cy="4513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9054602-83F9-4096-C123-8F06CBD7F21A}"/>
                  </a:ext>
                </a:extLst>
              </p:cNvPr>
              <p:cNvSpPr txBox="1"/>
              <p:nvPr/>
            </p:nvSpPr>
            <p:spPr>
              <a:xfrm>
                <a:off x="3176886" y="4439074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45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9054602-83F9-4096-C123-8F06CBD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86" y="4439074"/>
                <a:ext cx="1437445" cy="451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374ED64-7C0B-7A3A-D6FD-20FB4C10BCA2}"/>
                  </a:ext>
                </a:extLst>
              </p:cNvPr>
              <p:cNvSpPr txBox="1"/>
              <p:nvPr/>
            </p:nvSpPr>
            <p:spPr>
              <a:xfrm>
                <a:off x="6758482" y="1732498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54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374ED64-7C0B-7A3A-D6FD-20FB4C10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82" y="1732498"/>
                <a:ext cx="1437445" cy="4513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39CC6FA-45BB-3040-C6D3-50E5302FC2AA}"/>
                  </a:ext>
                </a:extLst>
              </p:cNvPr>
              <p:cNvSpPr txBox="1"/>
              <p:nvPr/>
            </p:nvSpPr>
            <p:spPr>
              <a:xfrm>
                <a:off x="6758482" y="2378381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63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739CC6FA-45BB-3040-C6D3-50E5302FC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82" y="2378381"/>
                <a:ext cx="1437445" cy="4513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B893E1D-3409-0667-07E6-CE16A89AFB7E}"/>
                  </a:ext>
                </a:extLst>
              </p:cNvPr>
              <p:cNvSpPr txBox="1"/>
              <p:nvPr/>
            </p:nvSpPr>
            <p:spPr>
              <a:xfrm>
                <a:off x="6758481" y="3082048"/>
                <a:ext cx="1541639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72 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7B893E1D-3409-0667-07E6-CE16A89AF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81" y="3082048"/>
                <a:ext cx="1541639" cy="4513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29FE69C-2D1E-7F88-FFEF-7F687C68ADCA}"/>
                  </a:ext>
                </a:extLst>
              </p:cNvPr>
              <p:cNvSpPr txBox="1"/>
              <p:nvPr/>
            </p:nvSpPr>
            <p:spPr>
              <a:xfrm>
                <a:off x="6758481" y="3770899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81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29FE69C-2D1E-7F88-FFEF-7F687C68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481" y="3770899"/>
                <a:ext cx="1437445" cy="4513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8A95F33-BB1D-628E-AD5B-155AFA8057F5}"/>
                  </a:ext>
                </a:extLst>
              </p:cNvPr>
              <p:cNvSpPr txBox="1"/>
              <p:nvPr/>
            </p:nvSpPr>
            <p:spPr>
              <a:xfrm>
                <a:off x="6756400" y="4451704"/>
                <a:ext cx="1541639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90 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UTM Avo (Body)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8A95F33-BB1D-628E-AD5B-155AFA80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00" y="4451704"/>
                <a:ext cx="1541639" cy="4513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4DAB537-872F-12F2-3F02-05050CDC33DE}"/>
                  </a:ext>
                </a:extLst>
              </p:cNvPr>
              <p:cNvSpPr txBox="1"/>
              <p:nvPr/>
            </p:nvSpPr>
            <p:spPr>
              <a:xfrm>
                <a:off x="4576337" y="1732498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b="0" i="0" smtClean="0">
                          <a:solidFill>
                            <a:schemeClr val="tx1"/>
                          </a:solidFill>
                          <a:latin typeface="+mn-lt"/>
                        </a:rPr>
                        <m:t>1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4DAB537-872F-12F2-3F02-05050CDC3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337" y="1732498"/>
                <a:ext cx="312586" cy="4513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E47B279-9B1C-0ABC-9871-A016AD1DEE5A}"/>
                  </a:ext>
                </a:extLst>
              </p:cNvPr>
              <p:cNvSpPr txBox="1"/>
              <p:nvPr/>
            </p:nvSpPr>
            <p:spPr>
              <a:xfrm>
                <a:off x="4715426" y="2368995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2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EE47B279-9B1C-0ABC-9871-A016AD1DE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26" y="2368995"/>
                <a:ext cx="312586" cy="4513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E80B35AD-9962-822A-23DB-80C5FEF346A4}"/>
                  </a:ext>
                </a:extLst>
              </p:cNvPr>
              <p:cNvSpPr txBox="1"/>
              <p:nvPr/>
            </p:nvSpPr>
            <p:spPr>
              <a:xfrm>
                <a:off x="4713601" y="3095430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3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E80B35AD-9962-822A-23DB-80C5FEF34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601" y="3095430"/>
                <a:ext cx="312586" cy="4513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667D934-1CA1-BCF9-7E95-0F961AC5DE7F}"/>
                  </a:ext>
                </a:extLst>
              </p:cNvPr>
              <p:cNvSpPr txBox="1"/>
              <p:nvPr/>
            </p:nvSpPr>
            <p:spPr>
              <a:xfrm>
                <a:off x="4696028" y="376444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4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667D934-1CA1-BCF9-7E95-0F961AC5D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28" y="3764447"/>
                <a:ext cx="312586" cy="4513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534F13CA-AC99-CC8D-F705-F059C80EA669}"/>
                  </a:ext>
                </a:extLst>
              </p:cNvPr>
              <p:cNvSpPr txBox="1"/>
              <p:nvPr/>
            </p:nvSpPr>
            <p:spPr>
              <a:xfrm>
                <a:off x="4696509" y="445118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5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534F13CA-AC99-CC8D-F705-F059C80E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509" y="4451187"/>
                <a:ext cx="312586" cy="4513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91C4D9A-1E3B-47EE-BA23-0D7191187E99}"/>
                  </a:ext>
                </a:extLst>
              </p:cNvPr>
              <p:cNvSpPr txBox="1"/>
              <p:nvPr/>
            </p:nvSpPr>
            <p:spPr>
              <a:xfrm>
                <a:off x="8234788" y="176666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6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91C4D9A-1E3B-47EE-BA23-0D7191187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788" y="1766667"/>
                <a:ext cx="312586" cy="4513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CADAC6-58DB-E855-AD99-0A2DBD2ECA46}"/>
                  </a:ext>
                </a:extLst>
              </p:cNvPr>
              <p:cNvSpPr txBox="1"/>
              <p:nvPr/>
            </p:nvSpPr>
            <p:spPr>
              <a:xfrm>
                <a:off x="8234788" y="240609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7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C6CADAC6-58DB-E855-AD99-0A2DBD2EC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788" y="2406097"/>
                <a:ext cx="312586" cy="45134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DF79D374-4E44-EFEA-597B-74D166AA8669}"/>
                  </a:ext>
                </a:extLst>
              </p:cNvPr>
              <p:cNvSpPr txBox="1"/>
              <p:nvPr/>
            </p:nvSpPr>
            <p:spPr>
              <a:xfrm>
                <a:off x="8234788" y="312813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8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DF79D374-4E44-EFEA-597B-74D166AA8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788" y="3128137"/>
                <a:ext cx="312586" cy="4513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A4F7AB1-9B14-C5F7-1C91-90E4AEC7AD60}"/>
                  </a:ext>
                </a:extLst>
              </p:cNvPr>
              <p:cNvSpPr txBox="1"/>
              <p:nvPr/>
            </p:nvSpPr>
            <p:spPr>
              <a:xfrm>
                <a:off x="8234788" y="3796466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A4F7AB1-9B14-C5F7-1C91-90E4AEC7A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788" y="3796466"/>
                <a:ext cx="312586" cy="45134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9DB8E96-00BD-0402-AB7B-07DD56CF5763}"/>
                  </a:ext>
                </a:extLst>
              </p:cNvPr>
              <p:cNvSpPr txBox="1"/>
              <p:nvPr/>
            </p:nvSpPr>
            <p:spPr>
              <a:xfrm>
                <a:off x="8223948" y="4452586"/>
                <a:ext cx="52097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10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9DB8E96-00BD-0402-AB7B-07DD56CF5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948" y="4452586"/>
                <a:ext cx="520976" cy="45134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hlinkClick r:id="rId3"/>
            <a:extLst>
              <a:ext uri="{FF2B5EF4-FFF2-40B4-BE49-F238E27FC236}">
                <a16:creationId xmlns:a16="http://schemas.microsoft.com/office/drawing/2014/main" id="{2D27F5B9-9639-B566-1F1A-27A2DA3E0590}"/>
              </a:ext>
            </a:extLst>
          </p:cNvPr>
          <p:cNvSpPr txBox="1"/>
          <p:nvPr/>
        </p:nvSpPr>
        <p:spPr>
          <a:xfrm>
            <a:off x="4578058" y="1089581"/>
            <a:ext cx="3555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Bảng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chia 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32C521-BC09-D7CC-6B70-980E5E1DF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90" t="8135" r="7646" b="9190"/>
          <a:stretch/>
        </p:blipFill>
        <p:spPr>
          <a:xfrm>
            <a:off x="1677844" y="1939962"/>
            <a:ext cx="8836311" cy="312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6C9E75-D6C4-FD7B-DBAC-55CC80676AD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BF38C14-46F7-C3B9-498B-FB5703853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1D5163-4117-9959-6B2D-55B72E13C66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ộp Văn bản 24">
            <a:hlinkClick r:id="rId3"/>
            <a:extLst>
              <a:ext uri="{FF2B5EF4-FFF2-40B4-BE49-F238E27FC236}">
                <a16:creationId xmlns:a16="http://schemas.microsoft.com/office/drawing/2014/main" id="{9DBF2806-A5DF-9A2F-F426-75B572811E8E}"/>
              </a:ext>
            </a:extLst>
          </p:cNvPr>
          <p:cNvSpPr txBox="1"/>
          <p:nvPr/>
        </p:nvSpPr>
        <p:spPr>
          <a:xfrm>
            <a:off x="584221" y="1050644"/>
            <a:ext cx="42878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1: a) </a:t>
            </a:r>
            <a:r>
              <a:rPr lang="en-US" sz="2933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sz="2933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nhẩm</a:t>
            </a:r>
            <a:endParaRPr lang="en-US" sz="2933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5E02186-7400-592F-185A-471606BE8447}"/>
                  </a:ext>
                </a:extLst>
              </p:cNvPr>
              <p:cNvSpPr txBox="1"/>
              <p:nvPr/>
            </p:nvSpPr>
            <p:spPr>
              <a:xfrm>
                <a:off x="1859931" y="2780253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36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5E02186-7400-592F-185A-471606BE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31" y="2780253"/>
                <a:ext cx="1437445" cy="451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4CC76A0-D505-DD24-F8B8-C063943D1007}"/>
                  </a:ext>
                </a:extLst>
              </p:cNvPr>
              <p:cNvSpPr txBox="1"/>
              <p:nvPr/>
            </p:nvSpPr>
            <p:spPr>
              <a:xfrm>
                <a:off x="1847259" y="2017276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18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4CC76A0-D505-DD24-F8B8-C063943D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59" y="2017276"/>
                <a:ext cx="1437445" cy="451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87F097-9FAF-3155-3731-B7953B9A01E5}"/>
                  </a:ext>
                </a:extLst>
              </p:cNvPr>
              <p:cNvSpPr txBox="1"/>
              <p:nvPr/>
            </p:nvSpPr>
            <p:spPr>
              <a:xfrm>
                <a:off x="1878337" y="3552313"/>
                <a:ext cx="1395767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87F097-9FAF-3155-3731-B7953B9A0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337" y="3552313"/>
                <a:ext cx="1395767" cy="451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EE05D12-C3AF-6F5C-7C39-625A10FB5FB2}"/>
                  </a:ext>
                </a:extLst>
              </p:cNvPr>
              <p:cNvSpPr txBox="1"/>
              <p:nvPr/>
            </p:nvSpPr>
            <p:spPr>
              <a:xfrm>
                <a:off x="3288885" y="2794301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4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EE05D12-C3AF-6F5C-7C39-625A10FB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85" y="2794301"/>
                <a:ext cx="312586" cy="451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2D6B22-F532-5798-1447-F5CFF7114860}"/>
                  </a:ext>
                </a:extLst>
              </p:cNvPr>
              <p:cNvSpPr txBox="1"/>
              <p:nvPr/>
            </p:nvSpPr>
            <p:spPr>
              <a:xfrm>
                <a:off x="3284227" y="2021657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2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62D6B22-F532-5798-1447-F5CFF7114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27" y="2021657"/>
                <a:ext cx="312586" cy="451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A05366A-76CB-8A64-552B-0D82ED107FB2}"/>
                  </a:ext>
                </a:extLst>
              </p:cNvPr>
              <p:cNvSpPr txBox="1"/>
              <p:nvPr/>
            </p:nvSpPr>
            <p:spPr>
              <a:xfrm>
                <a:off x="3291761" y="3559628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1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EA05366A-76CB-8A64-552B-0D82ED107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761" y="3559628"/>
                <a:ext cx="312586" cy="4513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22CBED6-1718-ABCE-036D-3C773DD9B477}"/>
                  </a:ext>
                </a:extLst>
              </p:cNvPr>
              <p:cNvSpPr txBox="1"/>
              <p:nvPr/>
            </p:nvSpPr>
            <p:spPr>
              <a:xfrm>
                <a:off x="4927830" y="2014342"/>
                <a:ext cx="1520801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45 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F22CBED6-1718-ABCE-036D-3C773DD9B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830" y="2014342"/>
                <a:ext cx="1520801" cy="451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FE243D0-4A9D-1872-E1FF-08B2F08FE31E}"/>
                  </a:ext>
                </a:extLst>
              </p:cNvPr>
              <p:cNvSpPr txBox="1"/>
              <p:nvPr/>
            </p:nvSpPr>
            <p:spPr>
              <a:xfrm>
                <a:off x="4897499" y="3559628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90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FE243D0-4A9D-1872-E1FF-08B2F08F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99" y="3559628"/>
                <a:ext cx="1437445" cy="4513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86504D3-269D-6ECB-912B-F3CF912D0636}"/>
                  </a:ext>
                </a:extLst>
              </p:cNvPr>
              <p:cNvSpPr txBox="1"/>
              <p:nvPr/>
            </p:nvSpPr>
            <p:spPr>
              <a:xfrm>
                <a:off x="4931099" y="2780253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27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86504D3-269D-6ECB-912B-F3CF912D0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99" y="2780253"/>
                <a:ext cx="1437445" cy="4513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7D3177-24CE-5325-0C54-B788BB829E2F}"/>
                  </a:ext>
                </a:extLst>
              </p:cNvPr>
              <p:cNvSpPr txBox="1"/>
              <p:nvPr/>
            </p:nvSpPr>
            <p:spPr>
              <a:xfrm>
                <a:off x="6493947" y="2020343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5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7D3177-24CE-5325-0C54-B788BB829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47" y="2020343"/>
                <a:ext cx="312586" cy="4513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1556971-AB9E-E498-194D-1913F7EE6D52}"/>
                  </a:ext>
                </a:extLst>
              </p:cNvPr>
              <p:cNvSpPr txBox="1"/>
              <p:nvPr/>
            </p:nvSpPr>
            <p:spPr>
              <a:xfrm>
                <a:off x="6377403" y="3565149"/>
                <a:ext cx="52097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10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81556971-AB9E-E498-194D-1913F7EE6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03" y="3565149"/>
                <a:ext cx="520976" cy="4513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E01EEC8-4558-FF29-7177-42D3528FAE05}"/>
                  </a:ext>
                </a:extLst>
              </p:cNvPr>
              <p:cNvSpPr txBox="1"/>
              <p:nvPr/>
            </p:nvSpPr>
            <p:spPr>
              <a:xfrm>
                <a:off x="6331838" y="2792506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3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E01EEC8-4558-FF29-7177-42D3528FA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838" y="2792506"/>
                <a:ext cx="312586" cy="4513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B11C743-BFB2-8798-996D-00FBB627E9E1}"/>
                  </a:ext>
                </a:extLst>
              </p:cNvPr>
              <p:cNvSpPr txBox="1"/>
              <p:nvPr/>
            </p:nvSpPr>
            <p:spPr>
              <a:xfrm>
                <a:off x="8126958" y="2014342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54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FB11C743-BFB2-8798-996D-00FBB627E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58" y="2014342"/>
                <a:ext cx="1437445" cy="4513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C06D26D-3D5D-03B8-4C27-9D2E70037DCF}"/>
                  </a:ext>
                </a:extLst>
              </p:cNvPr>
              <p:cNvSpPr txBox="1"/>
              <p:nvPr/>
            </p:nvSpPr>
            <p:spPr>
              <a:xfrm>
                <a:off x="8126958" y="3559628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63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EC06D26D-3D5D-03B8-4C27-9D2E7003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58" y="3559628"/>
                <a:ext cx="1437445" cy="4513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C1C0BCD3-AB68-00F4-923C-7CD333D8F8AD}"/>
                  </a:ext>
                </a:extLst>
              </p:cNvPr>
              <p:cNvSpPr txBox="1"/>
              <p:nvPr/>
            </p:nvSpPr>
            <p:spPr>
              <a:xfrm>
                <a:off x="8126958" y="2786985"/>
                <a:ext cx="1437445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81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  <m:r>
                        <a:rPr lang="en-US" sz="2933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C1C0BCD3-AB68-00F4-923C-7CD333D8F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958" y="2786985"/>
                <a:ext cx="1437445" cy="4513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8EA50C90-C8A9-388C-F49A-D4DDC903787B}"/>
                  </a:ext>
                </a:extLst>
              </p:cNvPr>
              <p:cNvSpPr txBox="1"/>
              <p:nvPr/>
            </p:nvSpPr>
            <p:spPr>
              <a:xfrm>
                <a:off x="9566721" y="2042748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6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8EA50C90-C8A9-388C-F49A-D4DDC903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21" y="2042748"/>
                <a:ext cx="312586" cy="4513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19172F9-605E-0FFB-7770-CA473F6D8D1E}"/>
                  </a:ext>
                </a:extLst>
              </p:cNvPr>
              <p:cNvSpPr txBox="1"/>
              <p:nvPr/>
            </p:nvSpPr>
            <p:spPr>
              <a:xfrm>
                <a:off x="9566721" y="3567512"/>
                <a:ext cx="312586" cy="451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7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19172F9-605E-0FFB-7770-CA473F6D8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721" y="3567512"/>
                <a:ext cx="312586" cy="45134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B7473CC-B54A-B9A1-B22F-B47F2C63B44C}"/>
                  </a:ext>
                </a:extLst>
              </p:cNvPr>
              <p:cNvSpPr txBox="1"/>
              <p:nvPr/>
            </p:nvSpPr>
            <p:spPr>
              <a:xfrm>
                <a:off x="9538970" y="2788137"/>
                <a:ext cx="409301" cy="451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33" i="0" smtClean="0">
                          <a:solidFill>
                            <a:schemeClr val="tx1"/>
                          </a:solidFill>
                          <a:latin typeface="+mn-lt"/>
                        </a:rPr>
                        <m:t>9</m:t>
                      </m:r>
                    </m:oMath>
                  </m:oMathPara>
                </a14:m>
                <a:endParaRPr lang="en-US" sz="2933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8B7473CC-B54A-B9A1-B22F-B47F2C63B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70" y="2788137"/>
                <a:ext cx="409301" cy="45134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315</Words>
  <Application>Microsoft Office PowerPoint</Application>
  <PresentationFormat>Widescreen</PresentationFormat>
  <Paragraphs>86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UTM Avo</vt:lpstr>
      <vt:lpstr>UTM Avo (Body)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15</cp:revision>
  <dcterms:modified xsi:type="dcterms:W3CDTF">2023-08-28T04:42:13Z</dcterms:modified>
</cp:coreProperties>
</file>