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2" r:id="rId2"/>
    <p:sldMasterId id="2147483684" r:id="rId3"/>
  </p:sldMasterIdLst>
  <p:notesMasterIdLst>
    <p:notesMasterId r:id="rId29"/>
  </p:notesMasterIdLst>
  <p:sldIdLst>
    <p:sldId id="256" r:id="rId4"/>
    <p:sldId id="257" r:id="rId5"/>
    <p:sldId id="258" r:id="rId6"/>
    <p:sldId id="259" r:id="rId7"/>
    <p:sldId id="260" r:id="rId8"/>
    <p:sldId id="272" r:id="rId9"/>
    <p:sldId id="273" r:id="rId10"/>
    <p:sldId id="274" r:id="rId11"/>
    <p:sldId id="275" r:id="rId12"/>
    <p:sldId id="321" r:id="rId13"/>
    <p:sldId id="320" r:id="rId14"/>
    <p:sldId id="322" r:id="rId15"/>
    <p:sldId id="323" r:id="rId16"/>
    <p:sldId id="261" r:id="rId17"/>
    <p:sldId id="262" r:id="rId18"/>
    <p:sldId id="266" r:id="rId19"/>
    <p:sldId id="268" r:id="rId20"/>
    <p:sldId id="324" r:id="rId21"/>
    <p:sldId id="325" r:id="rId22"/>
    <p:sldId id="326" r:id="rId23"/>
    <p:sldId id="269" r:id="rId24"/>
    <p:sldId id="270" r:id="rId25"/>
    <p:sldId id="271" r:id="rId26"/>
    <p:sldId id="267" r:id="rId27"/>
    <p:sldId id="32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9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577295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1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08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766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750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793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62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283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click</a:t>
            </a:r>
            <a:r>
              <a:rPr lang="en-US" baseline="0"/>
              <a:t> vào khung 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để chọn </a:t>
            </a:r>
            <a:r>
              <a:rPr lang="en-US" baseline="0"/>
              <a:t>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đúng &gt;&gt; click vào mũi tên để chuyển slide</a:t>
            </a:r>
            <a:endParaRPr lang="en-US"/>
          </a:p>
        </p:txBody>
      </p:sp>
    </p:spTree>
    <p:extLst>
      <p:ext uri="{BB962C8B-B14F-4D97-AF65-F5344CB8AC3E}">
        <p14:creationId xmlns:p14="http://schemas.microsoft.com/office/powerpoint/2010/main" val="127881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click</a:t>
            </a:r>
            <a:r>
              <a:rPr lang="en-US" baseline="0"/>
              <a:t> vào khung 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để chọn </a:t>
            </a:r>
            <a:r>
              <a:rPr lang="en-US" baseline="0"/>
              <a:t>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đúng &gt;&gt; click vào mũi tên để chuyển slide</a:t>
            </a:r>
            <a:endParaRPr lang="en-US"/>
          </a:p>
          <a:p>
            <a:endParaRPr lang="en-US"/>
          </a:p>
        </p:txBody>
      </p:sp>
    </p:spTree>
    <p:extLst>
      <p:ext uri="{BB962C8B-B14F-4D97-AF65-F5344CB8AC3E}">
        <p14:creationId xmlns:p14="http://schemas.microsoft.com/office/powerpoint/2010/main" val="2204114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click</a:t>
            </a:r>
            <a:r>
              <a:rPr lang="en-US" baseline="0"/>
              <a:t> vào khung 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để chọn </a:t>
            </a:r>
            <a:r>
              <a:rPr lang="en-US" baseline="0"/>
              <a:t>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đúng &gt;&gt; click vào mũi tên để chuyển slide</a:t>
            </a:r>
            <a:endParaRPr lang="en-US"/>
          </a:p>
          <a:p>
            <a:endParaRPr lang="en-US"/>
          </a:p>
        </p:txBody>
      </p:sp>
    </p:spTree>
    <p:extLst>
      <p:ext uri="{BB962C8B-B14F-4D97-AF65-F5344CB8AC3E}">
        <p14:creationId xmlns:p14="http://schemas.microsoft.com/office/powerpoint/2010/main" val="2988911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click</a:t>
            </a:r>
            <a:r>
              <a:rPr lang="en-US" baseline="0"/>
              <a:t> vào khung 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để chọn </a:t>
            </a:r>
            <a:r>
              <a:rPr lang="en-US" baseline="0"/>
              <a:t>đá</a:t>
            </a:r>
            <a:r>
              <a:rPr lang="en-US" sz="1100" b="0" i="0" u="none" strike="noStrike" kern="1200" cap="none">
                <a:solidFill>
                  <a:prstClr val="white"/>
                </a:solidFill>
                <a:latin typeface="UTM Avo" panose="02040603050506020204" pitchFamily="18" charset="0"/>
                <a:ea typeface="Arial"/>
                <a:cs typeface="Arial"/>
                <a:sym typeface="Arial"/>
              </a:rPr>
              <a:t>p án</a:t>
            </a:r>
            <a:r>
              <a:rPr lang="en-US" sz="1100" b="0" i="0" u="none" strike="noStrike" kern="1200" cap="none" baseline="0">
                <a:solidFill>
                  <a:prstClr val="white"/>
                </a:solidFill>
                <a:latin typeface="UTM Avo" panose="02040603050506020204" pitchFamily="18" charset="0"/>
                <a:ea typeface="Arial"/>
                <a:cs typeface="Arial"/>
                <a:sym typeface="Arial"/>
              </a:rPr>
              <a:t> đúng &gt;&gt; click vào mũi tên để chuyển slide</a:t>
            </a:r>
            <a:endParaRPr lang="en-US"/>
          </a:p>
          <a:p>
            <a:endParaRPr lang="en-US"/>
          </a:p>
        </p:txBody>
      </p:sp>
    </p:spTree>
    <p:extLst>
      <p:ext uri="{BB962C8B-B14F-4D97-AF65-F5344CB8AC3E}">
        <p14:creationId xmlns:p14="http://schemas.microsoft.com/office/powerpoint/2010/main" val="337502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4173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68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79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93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42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90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05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322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288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84266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6821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48563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36503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43850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0859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390232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0692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3300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953125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46249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6751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500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669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255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707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5652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939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3179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886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4062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911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8/21/2023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3879568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94702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in-hoc-3/1/129/2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9.png"/><Relationship Id="rId3" Type="http://schemas.openxmlformats.org/officeDocument/2006/relationships/image" Target="../media/image21.png"/><Relationship Id="rId21" Type="http://schemas.openxmlformats.org/officeDocument/2006/relationships/image" Target="../media/image31.png"/><Relationship Id="rId7" Type="http://schemas.microsoft.com/office/2007/relationships/hdphoto" Target="../media/hdphoto3.wdp"/><Relationship Id="rId12" Type="http://schemas.openxmlformats.org/officeDocument/2006/relationships/image" Target="../media/image26.png"/><Relationship Id="rId17" Type="http://schemas.microsoft.com/office/2007/relationships/hdphoto" Target="../media/hdphoto8.wdp"/><Relationship Id="rId2" Type="http://schemas.openxmlformats.org/officeDocument/2006/relationships/image" Target="../media/image20.jpeg"/><Relationship Id="rId16" Type="http://schemas.openxmlformats.org/officeDocument/2006/relationships/image" Target="../media/image28.png"/><Relationship Id="rId20" Type="http://schemas.openxmlformats.org/officeDocument/2006/relationships/slide" Target="slide17.xml"/><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2.png"/><Relationship Id="rId9" Type="http://schemas.microsoft.com/office/2007/relationships/hdphoto" Target="../media/hdphoto4.wdp"/><Relationship Id="rId14" Type="http://schemas.openxmlformats.org/officeDocument/2006/relationships/image" Target="../media/image27.png"/><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hdphoto" Target="../media/hdphoto9.wdp"/><Relationship Id="rId18" Type="http://schemas.openxmlformats.org/officeDocument/2006/relationships/image" Target="../media/image30.png"/><Relationship Id="rId3" Type="http://schemas.microsoft.com/office/2007/relationships/media" Target="../media/media2.mp3"/><Relationship Id="rId21" Type="http://schemas.openxmlformats.org/officeDocument/2006/relationships/image" Target="../media/image41.png"/><Relationship Id="rId7" Type="http://schemas.openxmlformats.org/officeDocument/2006/relationships/audio" Target="../media/audio1.wav"/><Relationship Id="rId12" Type="http://schemas.openxmlformats.org/officeDocument/2006/relationships/image" Target="../media/image36.png"/><Relationship Id="rId17" Type="http://schemas.openxmlformats.org/officeDocument/2006/relationships/image" Target="../media/image38.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40.png"/><Relationship Id="rId1" Type="http://schemas.microsoft.com/office/2007/relationships/media" Target="../media/media1.mp3"/><Relationship Id="rId6" Type="http://schemas.openxmlformats.org/officeDocument/2006/relationships/notesSlide" Target="../notesSlides/notesSlide16.xml"/><Relationship Id="rId11" Type="http://schemas.openxmlformats.org/officeDocument/2006/relationships/image" Target="../media/image35.png"/><Relationship Id="rId5" Type="http://schemas.openxmlformats.org/officeDocument/2006/relationships/slideLayout" Target="../slideLayouts/slideLayout12.xml"/><Relationship Id="rId15" Type="http://schemas.microsoft.com/office/2007/relationships/hdphoto" Target="../media/hdphoto10.wdp"/><Relationship Id="rId23" Type="http://schemas.openxmlformats.org/officeDocument/2006/relationships/image" Target="../media/image32.png"/><Relationship Id="rId10" Type="http://schemas.openxmlformats.org/officeDocument/2006/relationships/image" Target="../media/image34.gif"/><Relationship Id="rId19"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hdphoto" Target="../media/hdphoto11.wdp"/><Relationship Id="rId18" Type="http://schemas.openxmlformats.org/officeDocument/2006/relationships/image" Target="../media/image30.png"/><Relationship Id="rId3" Type="http://schemas.microsoft.com/office/2007/relationships/media" Target="../media/media2.mp3"/><Relationship Id="rId21" Type="http://schemas.openxmlformats.org/officeDocument/2006/relationships/image" Target="../media/image44.png"/><Relationship Id="rId7" Type="http://schemas.openxmlformats.org/officeDocument/2006/relationships/audio" Target="../media/audio1.wav"/><Relationship Id="rId12" Type="http://schemas.openxmlformats.org/officeDocument/2006/relationships/image" Target="../media/image43.png"/><Relationship Id="rId17" Type="http://schemas.openxmlformats.org/officeDocument/2006/relationships/image" Target="../media/image38.png"/><Relationship Id="rId25"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9.png"/><Relationship Id="rId1" Type="http://schemas.microsoft.com/office/2007/relationships/media" Target="../media/media1.mp3"/><Relationship Id="rId6" Type="http://schemas.openxmlformats.org/officeDocument/2006/relationships/notesSlide" Target="../notesSlides/notesSlide17.xml"/><Relationship Id="rId11" Type="http://schemas.openxmlformats.org/officeDocument/2006/relationships/image" Target="../media/image35.png"/><Relationship Id="rId24" Type="http://schemas.openxmlformats.org/officeDocument/2006/relationships/image" Target="../media/image42.png"/><Relationship Id="rId5" Type="http://schemas.openxmlformats.org/officeDocument/2006/relationships/slideLayout" Target="../slideLayouts/slideLayout12.xml"/><Relationship Id="rId15" Type="http://schemas.microsoft.com/office/2007/relationships/hdphoto" Target="../media/hdphoto10.wdp"/><Relationship Id="rId23" Type="http://schemas.openxmlformats.org/officeDocument/2006/relationships/image" Target="../media/image41.png"/><Relationship Id="rId10" Type="http://schemas.openxmlformats.org/officeDocument/2006/relationships/image" Target="../media/image34.gif"/><Relationship Id="rId19" Type="http://schemas.openxmlformats.org/officeDocument/2006/relationships/slide" Target="slide19.xml"/><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12.wdp"/><Relationship Id="rId18" Type="http://schemas.openxmlformats.org/officeDocument/2006/relationships/image" Target="../media/image30.png"/><Relationship Id="rId3" Type="http://schemas.microsoft.com/office/2007/relationships/media" Target="../media/media2.mp3"/><Relationship Id="rId21" Type="http://schemas.openxmlformats.org/officeDocument/2006/relationships/image" Target="../media/image47.png"/><Relationship Id="rId7" Type="http://schemas.openxmlformats.org/officeDocument/2006/relationships/audio" Target="../media/audio1.wav"/><Relationship Id="rId12" Type="http://schemas.openxmlformats.org/officeDocument/2006/relationships/image" Target="../media/image46.png"/><Relationship Id="rId17" Type="http://schemas.openxmlformats.org/officeDocument/2006/relationships/image" Target="../media/image38.png"/><Relationship Id="rId2" Type="http://schemas.openxmlformats.org/officeDocument/2006/relationships/audio" Target="../media/media1.mp3"/><Relationship Id="rId16" Type="http://schemas.microsoft.com/office/2007/relationships/hdphoto" Target="../media/hdphoto10.wdp"/><Relationship Id="rId20" Type="http://schemas.openxmlformats.org/officeDocument/2006/relationships/image" Target="../media/image41.png"/><Relationship Id="rId1" Type="http://schemas.microsoft.com/office/2007/relationships/media" Target="../media/media1.mp3"/><Relationship Id="rId6" Type="http://schemas.openxmlformats.org/officeDocument/2006/relationships/notesSlide" Target="../notesSlides/notesSlide18.xml"/><Relationship Id="rId11" Type="http://schemas.openxmlformats.org/officeDocument/2006/relationships/image" Target="../media/image35.png"/><Relationship Id="rId24" Type="http://schemas.openxmlformats.org/officeDocument/2006/relationships/image" Target="../media/image32.png"/><Relationship Id="rId5" Type="http://schemas.openxmlformats.org/officeDocument/2006/relationships/slideLayout" Target="../slideLayouts/slideLayout12.xml"/><Relationship Id="rId15" Type="http://schemas.openxmlformats.org/officeDocument/2006/relationships/image" Target="../media/image37.png"/><Relationship Id="rId23" Type="http://schemas.openxmlformats.org/officeDocument/2006/relationships/image" Target="../media/image42.png"/><Relationship Id="rId10" Type="http://schemas.openxmlformats.org/officeDocument/2006/relationships/image" Target="../media/image34.gif"/><Relationship Id="rId19"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29.png"/><Relationship Id="rId22"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in-hoc-3/1/129/21/"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6.png"/><Relationship Id="rId18" Type="http://schemas.openxmlformats.org/officeDocument/2006/relationships/image" Target="../media/image30.png"/><Relationship Id="rId3" Type="http://schemas.microsoft.com/office/2007/relationships/media" Target="../media/media2.mp3"/><Relationship Id="rId21" Type="http://schemas.openxmlformats.org/officeDocument/2006/relationships/image" Target="../media/image47.png"/><Relationship Id="rId7" Type="http://schemas.openxmlformats.org/officeDocument/2006/relationships/audio" Target="../media/audio1.wav"/><Relationship Id="rId12" Type="http://schemas.microsoft.com/office/2007/relationships/hdphoto" Target="../media/hdphoto10.wdp"/><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41.png"/><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media/image37.png"/><Relationship Id="rId24" Type="http://schemas.openxmlformats.org/officeDocument/2006/relationships/image" Target="../media/image32.png"/><Relationship Id="rId5" Type="http://schemas.openxmlformats.org/officeDocument/2006/relationships/slideLayout" Target="../slideLayouts/slideLayout12.xml"/><Relationship Id="rId15" Type="http://schemas.openxmlformats.org/officeDocument/2006/relationships/image" Target="../media/image38.png"/><Relationship Id="rId23" Type="http://schemas.openxmlformats.org/officeDocument/2006/relationships/image" Target="../media/image42.png"/><Relationship Id="rId10" Type="http://schemas.openxmlformats.org/officeDocument/2006/relationships/image" Target="../media/image34.gif"/><Relationship Id="rId19"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media/image35.png"/><Relationship Id="rId14" Type="http://schemas.microsoft.com/office/2007/relationships/hdphoto" Target="../media/hdphoto12.wdp"/><Relationship Id="rId22"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tin-hoc-3/1/129/22/"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hyperlink" Target="https://www.facebook.com/groups/hoc10donghanhcunggiaovientieuhoc"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tin-hoc-3/1/129/2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UTM Avo" panose="02040603050506020204" pitchFamily="18" charset="0"/>
              </a:rPr>
              <a:t>Tin học 3</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29810" y="1484791"/>
            <a:ext cx="10820462"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002060"/>
                </a:solidFill>
                <a:latin typeface="UTM Avo" panose="02040603050506020204" pitchFamily="18" charset="0"/>
              </a:rPr>
              <a:t>Chủ</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đề</a:t>
            </a:r>
            <a:r>
              <a:rPr lang="en-US" b="1" dirty="0">
                <a:solidFill>
                  <a:srgbClr val="002060"/>
                </a:solidFill>
                <a:latin typeface="UTM Avo" panose="02040603050506020204" pitchFamily="18" charset="0"/>
              </a:rPr>
              <a:t> A2</a:t>
            </a:r>
          </a:p>
          <a:p>
            <a:pPr algn="ctr">
              <a:lnSpc>
                <a:spcPct val="150000"/>
              </a:lnSpc>
              <a:buSzPts val="990"/>
              <a:buFont typeface="Arial"/>
              <a:buNone/>
            </a:pPr>
            <a:r>
              <a:rPr lang="en-US" b="1" dirty="0">
                <a:solidFill>
                  <a:srgbClr val="002060"/>
                </a:solidFill>
                <a:latin typeface="UTM Avo" panose="02040603050506020204" pitchFamily="18" charset="0"/>
              </a:rPr>
              <a:t>Thông tin </a:t>
            </a:r>
            <a:r>
              <a:rPr lang="en-US" b="1" dirty="0" err="1">
                <a:solidFill>
                  <a:srgbClr val="002060"/>
                </a:solidFill>
                <a:latin typeface="UTM Avo" panose="02040603050506020204" pitchFamily="18" charset="0"/>
              </a:rPr>
              <a:t>và</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xử</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lý</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thông</a:t>
            </a:r>
            <a:r>
              <a:rPr lang="en-US" b="1" dirty="0">
                <a:solidFill>
                  <a:srgbClr val="002060"/>
                </a:solidFill>
                <a:latin typeface="UTM Avo" panose="02040603050506020204" pitchFamily="18" charset="0"/>
              </a:rPr>
              <a:t> tin</a:t>
            </a: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258046" y="3275860"/>
            <a:ext cx="13235781"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3: </a:t>
            </a:r>
            <a:r>
              <a:rPr lang="en-US" b="1" dirty="0" err="1">
                <a:solidFill>
                  <a:srgbClr val="FF0000"/>
                </a:solidFill>
                <a:latin typeface="UTM Avo" panose="02040603050506020204" pitchFamily="18" charset="0"/>
                <a:cs typeface="Arial" panose="020B0604020202020204" pitchFamily="34" charset="0"/>
              </a:rPr>
              <a:t>Xử</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lý</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thông</a:t>
            </a:r>
            <a:r>
              <a:rPr lang="en-US" b="1" dirty="0">
                <a:solidFill>
                  <a:srgbClr val="FF0000"/>
                </a:solidFill>
                <a:latin typeface="UTM Avo" panose="02040603050506020204" pitchFamily="18" charset="0"/>
                <a:cs typeface="Arial" panose="020B0604020202020204" pitchFamily="34" charset="0"/>
              </a:rPr>
              <a:t> tin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Google Shape;1650;p39">
            <a:extLst>
              <a:ext uri="{FF2B5EF4-FFF2-40B4-BE49-F238E27FC236}">
                <a16:creationId xmlns:a16="http://schemas.microsoft.com/office/drawing/2014/main" id="{D128CBCF-C75D-A9ED-7432-2C099CF07908}"/>
              </a:ext>
            </a:extLst>
          </p:cNvPr>
          <p:cNvSpPr txBox="1">
            <a:spLocks/>
          </p:cNvSpPr>
          <p:nvPr/>
        </p:nvSpPr>
        <p:spPr>
          <a:xfrm>
            <a:off x="698498" y="1588426"/>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500" b="1" dirty="0">
                <a:solidFill>
                  <a:schemeClr val="tx1">
                    <a:lumMod val="50000"/>
                  </a:schemeClr>
                </a:solidFill>
                <a:latin typeface="UTM Avo" panose="02040603050506020204" pitchFamily="18" charset="0"/>
              </a:rPr>
              <a:t>2. </a:t>
            </a:r>
            <a:r>
              <a:rPr lang="en-US" sz="2500" b="1" dirty="0" err="1">
                <a:solidFill>
                  <a:schemeClr val="tx1">
                    <a:lumMod val="50000"/>
                  </a:schemeClr>
                </a:solidFill>
                <a:latin typeface="UTM Avo" panose="02040603050506020204" pitchFamily="18" charset="0"/>
              </a:rPr>
              <a:t>Thiết</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bị</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số</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thông</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minh</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xử</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lí</a:t>
            </a:r>
            <a:r>
              <a:rPr lang="en-US" sz="2500" b="1" dirty="0">
                <a:solidFill>
                  <a:schemeClr val="tx1">
                    <a:lumMod val="50000"/>
                  </a:schemeClr>
                </a:solidFill>
                <a:latin typeface="UTM Avo" panose="02040603050506020204" pitchFamily="18" charset="0"/>
              </a:rPr>
              <a:t> </a:t>
            </a:r>
            <a:r>
              <a:rPr lang="en-US" sz="2500" b="1" dirty="0" err="1">
                <a:solidFill>
                  <a:schemeClr val="tx1">
                    <a:lumMod val="50000"/>
                  </a:schemeClr>
                </a:solidFill>
                <a:latin typeface="UTM Avo" panose="02040603050506020204" pitchFamily="18" charset="0"/>
              </a:rPr>
              <a:t>thông</a:t>
            </a:r>
            <a:r>
              <a:rPr lang="en-US" sz="2500" b="1" dirty="0">
                <a:solidFill>
                  <a:schemeClr val="tx1">
                    <a:lumMod val="50000"/>
                  </a:schemeClr>
                </a:solidFill>
                <a:latin typeface="UTM Avo" panose="02040603050506020204" pitchFamily="18" charset="0"/>
              </a:rPr>
              <a:t> tin</a:t>
            </a:r>
          </a:p>
        </p:txBody>
      </p:sp>
      <p:sp>
        <p:nvSpPr>
          <p:cNvPr id="10" name="TextBox 9">
            <a:extLst>
              <a:ext uri="{FF2B5EF4-FFF2-40B4-BE49-F238E27FC236}">
                <a16:creationId xmlns:a16="http://schemas.microsoft.com/office/drawing/2014/main" id="{450C3990-44E4-4556-E86D-FA48FB6AD68F}"/>
              </a:ext>
            </a:extLst>
          </p:cNvPr>
          <p:cNvSpPr txBox="1"/>
          <p:nvPr/>
        </p:nvSpPr>
        <p:spPr>
          <a:xfrm>
            <a:off x="1154766" y="2172897"/>
            <a:ext cx="9586805" cy="1411990"/>
          </a:xfrm>
          <a:prstGeom prst="rect">
            <a:avLst/>
          </a:prstGeom>
          <a:noFill/>
        </p:spPr>
        <p:txBody>
          <a:bodyPr wrap="square" rtlCol="0">
            <a:spAutoFit/>
          </a:bodyPr>
          <a:lstStyle/>
          <a:p>
            <a:pPr algn="just">
              <a:lnSpc>
                <a:spcPct val="150000"/>
              </a:lnSpc>
            </a:pP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Trong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các</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tình</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huống</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làm</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việc</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của</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máy</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tính</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sau</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đây</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em</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hãy</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cho</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biết</a:t>
            </a:r>
            <a:r>
              <a:rPr lang="en-US" sz="2000" i="1" dirty="0">
                <a:solidFill>
                  <a:srgbClr val="000000"/>
                </a:solidFill>
                <a:effectLst/>
                <a:latin typeface="UTM Avo" panose="02040603050506020204" pitchFamily="18" charset="0"/>
                <a:ea typeface="Calibri" panose="020F0502020204030204" pitchFamily="34" charset="0"/>
                <a:cs typeface="Times New Roman" panose="02020603050405020304" pitchFamily="18" charset="0"/>
              </a:rPr>
              <a:t>:</a:t>
            </a:r>
          </a:p>
          <a:p>
            <a:pPr marL="342900" indent="-342900" algn="just">
              <a:lnSpc>
                <a:spcPct val="150000"/>
              </a:lnSpc>
              <a:buFontTx/>
              <a:buChar char="-"/>
            </a:pPr>
            <a:r>
              <a:rPr lang="en-US" sz="2000" i="1" dirty="0" err="1">
                <a:latin typeface="UTM Avo" panose="02040603050506020204" pitchFamily="18" charset="0"/>
                <a:cs typeface="Times New Roman" panose="02020603050405020304" pitchFamily="18" charset="0"/>
              </a:rPr>
              <a:t>Máy</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tính</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đã</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tiếp</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nhận</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thông</a:t>
            </a:r>
            <a:r>
              <a:rPr lang="en-US" sz="2000" i="1" dirty="0">
                <a:latin typeface="UTM Avo" panose="02040603050506020204" pitchFamily="18" charset="0"/>
                <a:cs typeface="Times New Roman" panose="02020603050405020304" pitchFamily="18" charset="0"/>
              </a:rPr>
              <a:t> tin </a:t>
            </a:r>
            <a:r>
              <a:rPr lang="en-US" sz="2000" i="1" dirty="0" err="1">
                <a:latin typeface="UTM Avo" panose="02040603050506020204" pitchFamily="18" charset="0"/>
                <a:cs typeface="Times New Roman" panose="02020603050405020304" pitchFamily="18" charset="0"/>
              </a:rPr>
              <a:t>nào</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để</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xử</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lí</a:t>
            </a:r>
            <a:r>
              <a:rPr lang="en-US" sz="2000" i="1" dirty="0">
                <a:latin typeface="UTM Avo" panose="02040603050506020204" pitchFamily="18" charset="0"/>
                <a:cs typeface="Times New Roman" panose="02020603050405020304" pitchFamily="18" charset="0"/>
              </a:rPr>
              <a:t>?</a:t>
            </a:r>
          </a:p>
          <a:p>
            <a:pPr marL="342900" indent="-342900" algn="just">
              <a:lnSpc>
                <a:spcPct val="150000"/>
              </a:lnSpc>
              <a:buFontTx/>
              <a:buChar char="-"/>
            </a:pPr>
            <a:r>
              <a:rPr lang="en-US" sz="2000" i="1" dirty="0" err="1">
                <a:latin typeface="UTM Avo" panose="02040603050506020204" pitchFamily="18" charset="0"/>
                <a:cs typeface="Times New Roman" panose="02020603050405020304" pitchFamily="18" charset="0"/>
              </a:rPr>
              <a:t>Kết</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quả</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xử</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lí</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thông</a:t>
            </a:r>
            <a:r>
              <a:rPr lang="en-US" sz="2000" i="1" dirty="0">
                <a:latin typeface="UTM Avo" panose="02040603050506020204" pitchFamily="18" charset="0"/>
                <a:cs typeface="Times New Roman" panose="02020603050405020304" pitchFamily="18" charset="0"/>
              </a:rPr>
              <a:t> tin </a:t>
            </a:r>
            <a:r>
              <a:rPr lang="en-US" sz="2000" i="1" dirty="0" err="1">
                <a:latin typeface="UTM Avo" panose="02040603050506020204" pitchFamily="18" charset="0"/>
                <a:cs typeface="Times New Roman" panose="02020603050405020304" pitchFamily="18" charset="0"/>
              </a:rPr>
              <a:t>của</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máy</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tính</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là</a:t>
            </a:r>
            <a:r>
              <a:rPr lang="en-US" sz="2000" i="1" dirty="0">
                <a:latin typeface="UTM Avo" panose="02040603050506020204" pitchFamily="18" charset="0"/>
                <a:cs typeface="Times New Roman" panose="02020603050405020304" pitchFamily="18" charset="0"/>
              </a:rPr>
              <a:t> </a:t>
            </a:r>
            <a:r>
              <a:rPr lang="en-US" sz="2000" i="1" dirty="0" err="1">
                <a:latin typeface="UTM Avo" panose="02040603050506020204" pitchFamily="18" charset="0"/>
                <a:cs typeface="Times New Roman" panose="02020603050405020304" pitchFamily="18" charset="0"/>
              </a:rPr>
              <a:t>gì</a:t>
            </a:r>
            <a:r>
              <a:rPr lang="en-US" sz="2000" i="1" dirty="0">
                <a:latin typeface="UTM Avo" panose="02040603050506020204" pitchFamily="18" charset="0"/>
                <a:cs typeface="Times New Roman" panose="02020603050405020304" pitchFamily="18" charset="0"/>
              </a:rPr>
              <a:t>?</a:t>
            </a:r>
            <a:endParaRPr lang="en-US" sz="2000" i="1" dirty="0">
              <a:latin typeface="UTM Avo" panose="02040603050506020204" pitchFamily="18" charset="0"/>
            </a:endParaRPr>
          </a:p>
        </p:txBody>
      </p:sp>
      <p:sp>
        <p:nvSpPr>
          <p:cNvPr id="11" name="Oval 10">
            <a:extLst>
              <a:ext uri="{FF2B5EF4-FFF2-40B4-BE49-F238E27FC236}">
                <a16:creationId xmlns:a16="http://schemas.microsoft.com/office/drawing/2014/main" id="{066C986A-4224-8C89-9A03-A3795AD1E00F}"/>
              </a:ext>
            </a:extLst>
          </p:cNvPr>
          <p:cNvSpPr/>
          <p:nvPr/>
        </p:nvSpPr>
        <p:spPr>
          <a:xfrm>
            <a:off x="609600" y="2272123"/>
            <a:ext cx="495838" cy="475727"/>
          </a:xfrm>
          <a:prstGeom prst="ellipse">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UTM Avo" panose="02040603050506020204" pitchFamily="18" charset="0"/>
              </a:rPr>
              <a:t>?</a:t>
            </a:r>
          </a:p>
        </p:txBody>
      </p:sp>
      <p:sp>
        <p:nvSpPr>
          <p:cNvPr id="12" name="TextBox 11">
            <a:extLst>
              <a:ext uri="{FF2B5EF4-FFF2-40B4-BE49-F238E27FC236}">
                <a16:creationId xmlns:a16="http://schemas.microsoft.com/office/drawing/2014/main" id="{339D6EA2-0354-90B6-815B-77991D586079}"/>
              </a:ext>
            </a:extLst>
          </p:cNvPr>
          <p:cNvSpPr txBox="1"/>
          <p:nvPr/>
        </p:nvSpPr>
        <p:spPr>
          <a:xfrm>
            <a:off x="215901" y="3714094"/>
            <a:ext cx="5222842" cy="1411990"/>
          </a:xfrm>
          <a:prstGeom prst="rect">
            <a:avLst/>
          </a:prstGeom>
          <a:noFill/>
        </p:spPr>
        <p:txBody>
          <a:bodyPr wrap="square" rtlCol="0">
            <a:spAutoFit/>
          </a:bodyPr>
          <a:lstStyle/>
          <a:p>
            <a:pPr algn="just">
              <a:lnSpc>
                <a:spcPct val="150000"/>
              </a:lnSpc>
            </a:pPr>
            <a:r>
              <a:rPr lang="en-US" sz="2000" b="1" dirty="0" err="1">
                <a:latin typeface="UTM Avo" panose="02040603050506020204" pitchFamily="18" charset="0"/>
              </a:rPr>
              <a:t>Tình</a:t>
            </a:r>
            <a:r>
              <a:rPr lang="en-US" sz="2000" b="1" dirty="0">
                <a:latin typeface="UTM Avo" panose="02040603050506020204" pitchFamily="18" charset="0"/>
              </a:rPr>
              <a:t> </a:t>
            </a:r>
            <a:r>
              <a:rPr lang="en-US" sz="2000" b="1" dirty="0" err="1">
                <a:latin typeface="UTM Avo" panose="02040603050506020204" pitchFamily="18" charset="0"/>
              </a:rPr>
              <a:t>huống</a:t>
            </a:r>
            <a:r>
              <a:rPr lang="en-US" sz="2000" b="1" dirty="0">
                <a:latin typeface="UTM Avo" panose="02040603050506020204" pitchFamily="18" charset="0"/>
              </a:rPr>
              <a:t> 1</a:t>
            </a:r>
            <a:r>
              <a:rPr lang="en-US" sz="2000" dirty="0">
                <a:latin typeface="UTM Avo" panose="02040603050506020204" pitchFamily="18" charset="0"/>
              </a:rPr>
              <a:t>: Sau </a:t>
            </a:r>
            <a:r>
              <a:rPr lang="en-US" sz="2000" dirty="0" err="1">
                <a:latin typeface="UTM Avo" panose="02040603050506020204" pitchFamily="18" charset="0"/>
              </a:rPr>
              <a:t>khi</a:t>
            </a:r>
            <a:r>
              <a:rPr lang="en-US" sz="2000" dirty="0">
                <a:latin typeface="UTM Avo" panose="02040603050506020204" pitchFamily="18" charset="0"/>
              </a:rPr>
              <a:t> </a:t>
            </a:r>
            <a:r>
              <a:rPr lang="en-US" sz="2000" dirty="0" err="1">
                <a:latin typeface="UTM Avo" panose="02040603050506020204" pitchFamily="18" charset="0"/>
              </a:rPr>
              <a:t>nhập</a:t>
            </a:r>
            <a:r>
              <a:rPr lang="en-US" sz="2000" dirty="0">
                <a:latin typeface="UTM Avo" panose="02040603050506020204" pitchFamily="18" charset="0"/>
              </a:rPr>
              <a:t> </a:t>
            </a:r>
            <a:r>
              <a:rPr lang="en-US" sz="2000" dirty="0" err="1">
                <a:latin typeface="UTM Avo" panose="02040603050506020204" pitchFamily="18" charset="0"/>
              </a:rPr>
              <a:t>thông</a:t>
            </a:r>
            <a:r>
              <a:rPr lang="en-US" sz="2000" dirty="0">
                <a:latin typeface="UTM Avo" panose="02040603050506020204" pitchFamily="18" charset="0"/>
              </a:rPr>
              <a:t> </a:t>
            </a:r>
            <a:r>
              <a:rPr lang="en-US" sz="2000" dirty="0" err="1">
                <a:latin typeface="UTM Avo" panose="02040603050506020204" pitchFamily="18" charset="0"/>
              </a:rPr>
              <a:t>số</a:t>
            </a:r>
            <a:r>
              <a:rPr lang="en-US" sz="2000" dirty="0">
                <a:latin typeface="UTM Avo" panose="02040603050506020204" pitchFamily="18" charset="0"/>
              </a:rPr>
              <a:t> </a:t>
            </a:r>
            <a:r>
              <a:rPr lang="en-US" sz="2000" dirty="0" err="1">
                <a:latin typeface="UTM Avo" panose="02040603050506020204" pitchFamily="18" charset="0"/>
              </a:rPr>
              <a:t>cần</a:t>
            </a:r>
            <a:r>
              <a:rPr lang="en-US" sz="2000" dirty="0">
                <a:latin typeface="UTM Avo" panose="02040603050506020204" pitchFamily="18" charset="0"/>
              </a:rPr>
              <a:t> </a:t>
            </a:r>
            <a:r>
              <a:rPr lang="en-US" sz="2000" dirty="0" err="1">
                <a:latin typeface="UTM Avo" panose="02040603050506020204" pitchFamily="18" charset="0"/>
              </a:rPr>
              <a:t>tính</a:t>
            </a:r>
            <a:r>
              <a:rPr lang="en-US" sz="2000" dirty="0">
                <a:latin typeface="UTM Avo" panose="02040603050506020204" pitchFamily="18" charset="0"/>
              </a:rPr>
              <a:t> </a:t>
            </a:r>
            <a:r>
              <a:rPr lang="en-US" sz="2000" dirty="0" err="1">
                <a:latin typeface="UTM Avo" panose="02040603050506020204" pitchFamily="18" charset="0"/>
              </a:rPr>
              <a:t>toán</a:t>
            </a:r>
            <a:r>
              <a:rPr lang="en-US" sz="2000" dirty="0">
                <a:latin typeface="UTM Avo" panose="02040603050506020204" pitchFamily="18" charset="0"/>
              </a:rPr>
              <a:t> </a:t>
            </a:r>
            <a:r>
              <a:rPr lang="en-US" sz="2000" dirty="0" err="1">
                <a:latin typeface="UTM Avo" panose="02040603050506020204" pitchFamily="18" charset="0"/>
              </a:rPr>
              <a:t>vào</a:t>
            </a:r>
            <a:r>
              <a:rPr lang="en-US" sz="2000" dirty="0">
                <a:latin typeface="UTM Avo" panose="02040603050506020204" pitchFamily="18" charset="0"/>
              </a:rPr>
              <a:t> </a:t>
            </a:r>
            <a:r>
              <a:rPr lang="en-US" sz="2000" dirty="0" err="1">
                <a:latin typeface="UTM Avo" panose="02040603050506020204" pitchFamily="18" charset="0"/>
              </a:rPr>
              <a:t>máy</a:t>
            </a:r>
            <a:r>
              <a:rPr lang="en-US" sz="2000" dirty="0">
                <a:latin typeface="UTM Avo" panose="02040603050506020204" pitchFamily="18" charset="0"/>
              </a:rPr>
              <a:t> </a:t>
            </a:r>
            <a:r>
              <a:rPr lang="en-US" sz="2000" dirty="0" err="1">
                <a:latin typeface="UTM Avo" panose="02040603050506020204" pitchFamily="18" charset="0"/>
              </a:rPr>
              <a:t>tính</a:t>
            </a:r>
            <a:r>
              <a:rPr lang="en-US" sz="2000" dirty="0">
                <a:latin typeface="UTM Avo" panose="02040603050506020204" pitchFamily="18" charset="0"/>
              </a:rPr>
              <a:t>, </a:t>
            </a:r>
            <a:r>
              <a:rPr lang="en-US" sz="2000" dirty="0" err="1">
                <a:latin typeface="UTM Avo" panose="02040603050506020204" pitchFamily="18" charset="0"/>
              </a:rPr>
              <a:t>kết</a:t>
            </a:r>
            <a:r>
              <a:rPr lang="en-US" sz="2000" dirty="0">
                <a:latin typeface="UTM Avo" panose="02040603050506020204" pitchFamily="18" charset="0"/>
              </a:rPr>
              <a:t> </a:t>
            </a:r>
            <a:r>
              <a:rPr lang="en-US" sz="2000" dirty="0" err="1">
                <a:latin typeface="UTM Avo" panose="02040603050506020204" pitchFamily="18" charset="0"/>
              </a:rPr>
              <a:t>quả</a:t>
            </a:r>
            <a:r>
              <a:rPr lang="en-US" sz="2000" dirty="0">
                <a:latin typeface="UTM Avo" panose="02040603050506020204" pitchFamily="18" charset="0"/>
              </a:rPr>
              <a:t> </a:t>
            </a:r>
            <a:r>
              <a:rPr lang="en-US" sz="2000" dirty="0" err="1">
                <a:latin typeface="UTM Avo" panose="02040603050506020204" pitchFamily="18" charset="0"/>
              </a:rPr>
              <a:t>ngay</a:t>
            </a:r>
            <a:r>
              <a:rPr lang="en-US" sz="2000" dirty="0">
                <a:latin typeface="UTM Avo" panose="02040603050506020204" pitchFamily="18" charset="0"/>
              </a:rPr>
              <a:t> </a:t>
            </a:r>
            <a:r>
              <a:rPr lang="en-US" sz="2000" dirty="0" err="1">
                <a:latin typeface="UTM Avo" panose="02040603050506020204" pitchFamily="18" charset="0"/>
              </a:rPr>
              <a:t>lập</a:t>
            </a:r>
            <a:r>
              <a:rPr lang="en-US" sz="2000" dirty="0">
                <a:latin typeface="UTM Avo" panose="02040603050506020204" pitchFamily="18" charset="0"/>
              </a:rPr>
              <a:t> </a:t>
            </a:r>
            <a:r>
              <a:rPr lang="en-US" sz="2000" dirty="0" err="1">
                <a:latin typeface="UTM Avo" panose="02040603050506020204" pitchFamily="18" charset="0"/>
              </a:rPr>
              <a:t>tức</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trả</a:t>
            </a:r>
            <a:r>
              <a:rPr lang="en-US" sz="2000" dirty="0">
                <a:latin typeface="UTM Avo" panose="02040603050506020204" pitchFamily="18" charset="0"/>
              </a:rPr>
              <a:t> </a:t>
            </a:r>
            <a:r>
              <a:rPr lang="en-US" sz="2000" dirty="0" err="1">
                <a:latin typeface="UTM Avo" panose="02040603050506020204" pitchFamily="18" charset="0"/>
              </a:rPr>
              <a:t>ra.</a:t>
            </a:r>
            <a:endParaRPr lang="en-US" sz="2000" dirty="0">
              <a:latin typeface="UTM Avo" panose="02040603050506020204" pitchFamily="18" charset="0"/>
            </a:endParaRPr>
          </a:p>
        </p:txBody>
      </p:sp>
      <p:pic>
        <p:nvPicPr>
          <p:cNvPr id="13" name="Picture 12">
            <a:extLst>
              <a:ext uri="{FF2B5EF4-FFF2-40B4-BE49-F238E27FC236}">
                <a16:creationId xmlns:a16="http://schemas.microsoft.com/office/drawing/2014/main" id="{AE5077FE-D19E-D3DA-B14B-B8EA55190245}"/>
              </a:ext>
            </a:extLst>
          </p:cNvPr>
          <p:cNvPicPr>
            <a:picLocks noChangeAspect="1"/>
          </p:cNvPicPr>
          <p:nvPr/>
        </p:nvPicPr>
        <p:blipFill>
          <a:blip r:embed="rId4"/>
          <a:stretch>
            <a:fillRect/>
          </a:stretch>
        </p:blipFill>
        <p:spPr>
          <a:xfrm>
            <a:off x="5948168" y="4051930"/>
            <a:ext cx="2929669" cy="2435288"/>
          </a:xfrm>
          <a:prstGeom prst="rect">
            <a:avLst/>
          </a:prstGeom>
        </p:spPr>
      </p:pic>
      <p:sp>
        <p:nvSpPr>
          <p:cNvPr id="14" name="Arrow: Right 13">
            <a:extLst>
              <a:ext uri="{FF2B5EF4-FFF2-40B4-BE49-F238E27FC236}">
                <a16:creationId xmlns:a16="http://schemas.microsoft.com/office/drawing/2014/main" id="{4C75ED70-0627-A068-5DDF-A249CD81C272}"/>
              </a:ext>
            </a:extLst>
          </p:cNvPr>
          <p:cNvSpPr/>
          <p:nvPr/>
        </p:nvSpPr>
        <p:spPr>
          <a:xfrm>
            <a:off x="414898" y="5949140"/>
            <a:ext cx="690540" cy="3399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UTM Avo" panose="02040603050506020204" pitchFamily="18" charset="0"/>
            </a:endParaRPr>
          </a:p>
        </p:txBody>
      </p:sp>
      <p:sp>
        <p:nvSpPr>
          <p:cNvPr id="15" name="TextBox 14">
            <a:extLst>
              <a:ext uri="{FF2B5EF4-FFF2-40B4-BE49-F238E27FC236}">
                <a16:creationId xmlns:a16="http://schemas.microsoft.com/office/drawing/2014/main" id="{EA52BD62-AB73-C940-B47E-4206D11A1BD6}"/>
              </a:ext>
            </a:extLst>
          </p:cNvPr>
          <p:cNvSpPr txBox="1"/>
          <p:nvPr/>
        </p:nvSpPr>
        <p:spPr>
          <a:xfrm>
            <a:off x="1266369" y="5413101"/>
            <a:ext cx="4172374" cy="1411990"/>
          </a:xfrm>
          <a:prstGeom prst="rect">
            <a:avLst/>
          </a:prstGeom>
          <a:noFill/>
        </p:spPr>
        <p:txBody>
          <a:bodyPr wrap="square" rtlCol="0">
            <a:spAutoFit/>
          </a:bodyPr>
          <a:lstStyle/>
          <a:p>
            <a:pPr algn="just">
              <a:lnSpc>
                <a:spcPct val="150000"/>
              </a:lnSpc>
            </a:pPr>
            <a:r>
              <a:rPr lang="en-US" sz="2000" dirty="0" err="1">
                <a:solidFill>
                  <a:srgbClr val="FF0000"/>
                </a:solidFill>
                <a:latin typeface="UTM Avo" panose="02040603050506020204" pitchFamily="18" charset="0"/>
              </a:rPr>
              <a:t>Máy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tính</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đã</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tiếp</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nhận</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các</a:t>
            </a:r>
            <a:r>
              <a:rPr lang="en-US" sz="2000" dirty="0">
                <a:solidFill>
                  <a:srgbClr val="FF0000"/>
                </a:solidFill>
                <a:latin typeface="UTM Avo" panose="02040603050506020204" pitchFamily="18" charset="0"/>
              </a:rPr>
              <a:t> con </a:t>
            </a:r>
            <a:r>
              <a:rPr lang="en-US" sz="2000" dirty="0" err="1">
                <a:solidFill>
                  <a:srgbClr val="FF0000"/>
                </a:solidFill>
                <a:latin typeface="UTM Avo" panose="02040603050506020204" pitchFamily="18" charset="0"/>
              </a:rPr>
              <a:t>số</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xử</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lí</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nhanh</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các</a:t>
            </a:r>
            <a:r>
              <a:rPr lang="en-US" sz="2000" dirty="0">
                <a:solidFill>
                  <a:srgbClr val="FF0000"/>
                </a:solidFill>
                <a:latin typeface="UTM Avo" panose="02040603050506020204" pitchFamily="18" charset="0"/>
              </a:rPr>
              <a:t> con </a:t>
            </a:r>
            <a:r>
              <a:rPr lang="en-US" sz="2000" dirty="0" err="1">
                <a:solidFill>
                  <a:srgbClr val="FF0000"/>
                </a:solidFill>
                <a:latin typeface="UTM Avo" panose="02040603050506020204" pitchFamily="18" charset="0"/>
              </a:rPr>
              <a:t>số</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và</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đưa</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ra</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kết</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quả</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của</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phép</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tính</a:t>
            </a:r>
            <a:r>
              <a:rPr lang="en-US" sz="20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22431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P spid="12"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14" name="Picture 13">
            <a:extLst>
              <a:ext uri="{FF2B5EF4-FFF2-40B4-BE49-F238E27FC236}">
                <a16:creationId xmlns:a16="http://schemas.microsoft.com/office/drawing/2014/main" id="{E756A93D-274D-FB6A-88F3-CAC6EBF5B185}"/>
              </a:ext>
            </a:extLst>
          </p:cNvPr>
          <p:cNvPicPr>
            <a:picLocks noChangeAspect="1"/>
          </p:cNvPicPr>
          <p:nvPr/>
        </p:nvPicPr>
        <p:blipFill rotWithShape="1">
          <a:blip r:embed="rId4"/>
          <a:srcRect l="8951" t="62037" r="11477" b="3333"/>
          <a:stretch/>
        </p:blipFill>
        <p:spPr>
          <a:xfrm>
            <a:off x="2202878" y="2889175"/>
            <a:ext cx="6304556" cy="2227755"/>
          </a:xfrm>
          <a:prstGeom prst="rect">
            <a:avLst/>
          </a:prstGeom>
        </p:spPr>
      </p:pic>
      <p:sp>
        <p:nvSpPr>
          <p:cNvPr id="9" name="TextBox 8">
            <a:extLst>
              <a:ext uri="{FF2B5EF4-FFF2-40B4-BE49-F238E27FC236}">
                <a16:creationId xmlns:a16="http://schemas.microsoft.com/office/drawing/2014/main" id="{BA9B3C22-64A8-BB22-BF68-F5C410D21D70}"/>
              </a:ext>
            </a:extLst>
          </p:cNvPr>
          <p:cNvSpPr txBox="1"/>
          <p:nvPr/>
        </p:nvSpPr>
        <p:spPr>
          <a:xfrm>
            <a:off x="921762" y="1598416"/>
            <a:ext cx="11143238" cy="95032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latin typeface="UTM Avo" panose="02040603050506020204" pitchFamily="18" charset="0"/>
              </a:rPr>
              <a:t>Tình huống 2</a:t>
            </a:r>
            <a:r>
              <a:rPr kumimoji="0" lang="en-US" sz="2000" b="0" i="0" u="none" strike="noStrike" kern="0" cap="none" spc="0" normalizeH="0" baseline="0" noProof="0">
                <a:ln>
                  <a:noFill/>
                </a:ln>
                <a:solidFill>
                  <a:sysClr val="windowText" lastClr="000000"/>
                </a:solidFill>
                <a:effectLst/>
                <a:uLnTx/>
                <a:uFillTx/>
                <a:latin typeface="UTM Avo" panose="02040603050506020204" pitchFamily="18" charset="0"/>
              </a:rPr>
              <a:t>: Khi cầm dọc chiếc điện thoại thông minh rồi xoay nó thành nằm ngang, chiếc điện thoại thông minh đã tự động xoay theo bức ảnh.</a:t>
            </a:r>
          </a:p>
        </p:txBody>
      </p:sp>
      <p:sp>
        <p:nvSpPr>
          <p:cNvPr id="10" name="Arrow: Right 9">
            <a:extLst>
              <a:ext uri="{FF2B5EF4-FFF2-40B4-BE49-F238E27FC236}">
                <a16:creationId xmlns:a16="http://schemas.microsoft.com/office/drawing/2014/main" id="{8768D465-F368-539F-8601-918DFE2689C9}"/>
              </a:ext>
            </a:extLst>
          </p:cNvPr>
          <p:cNvSpPr/>
          <p:nvPr/>
        </p:nvSpPr>
        <p:spPr>
          <a:xfrm>
            <a:off x="802704" y="5857280"/>
            <a:ext cx="690540" cy="339912"/>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UTM Avo" panose="02040603050506020204" pitchFamily="18" charset="0"/>
              <a:ea typeface="+mn-ea"/>
              <a:cs typeface="+mn-cs"/>
            </a:endParaRPr>
          </a:p>
        </p:txBody>
      </p:sp>
      <p:sp>
        <p:nvSpPr>
          <p:cNvPr id="11" name="TextBox 10">
            <a:extLst>
              <a:ext uri="{FF2B5EF4-FFF2-40B4-BE49-F238E27FC236}">
                <a16:creationId xmlns:a16="http://schemas.microsoft.com/office/drawing/2014/main" id="{2CB96EFE-287C-8346-44DE-A186C866C22C}"/>
              </a:ext>
            </a:extLst>
          </p:cNvPr>
          <p:cNvSpPr txBox="1"/>
          <p:nvPr/>
        </p:nvSpPr>
        <p:spPr>
          <a:xfrm>
            <a:off x="1661215" y="5259584"/>
            <a:ext cx="7108483" cy="14119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Thông tin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điện</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thoại</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thông</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minh</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tiếp</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nhận</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là</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chiều</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xoay</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mà</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người</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dùng</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đã</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thực</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hiện</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để</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trả</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ra</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hình</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ảnh</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được</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xoay</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theo</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đúng</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FF0000"/>
                </a:solidFill>
                <a:effectLst/>
                <a:uLnTx/>
                <a:uFillTx/>
                <a:latin typeface="UTM Avo" panose="02040603050506020204" pitchFamily="18" charset="0"/>
              </a:rPr>
              <a:t>chiều</a:t>
            </a:r>
            <a:r>
              <a:rPr kumimoji="0" lang="en-US" sz="2000" b="0" i="0" u="none" strike="noStrike" kern="0" cap="none" spc="0" normalizeH="0" baseline="0" noProof="0" dirty="0">
                <a:ln>
                  <a:noFill/>
                </a:ln>
                <a:solidFill>
                  <a:srgbClr val="FF0000"/>
                </a:solidFill>
                <a:effectLst/>
                <a:uLnTx/>
                <a:uFillTx/>
                <a:latin typeface="UTM Avo" panose="02040603050506020204" pitchFamily="18" charset="0"/>
              </a:rPr>
              <a:t>.</a:t>
            </a:r>
          </a:p>
        </p:txBody>
      </p:sp>
    </p:spTree>
    <p:extLst>
      <p:ext uri="{BB962C8B-B14F-4D97-AF65-F5344CB8AC3E}">
        <p14:creationId xmlns:p14="http://schemas.microsoft.com/office/powerpoint/2010/main" val="341142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TextBox 5">
            <a:extLst>
              <a:ext uri="{FF2B5EF4-FFF2-40B4-BE49-F238E27FC236}">
                <a16:creationId xmlns:a16="http://schemas.microsoft.com/office/drawing/2014/main" id="{1AB07FEE-34AC-CFAD-5C71-B40BC278906C}"/>
              </a:ext>
            </a:extLst>
          </p:cNvPr>
          <p:cNvSpPr txBox="1"/>
          <p:nvPr/>
        </p:nvSpPr>
        <p:spPr>
          <a:xfrm>
            <a:off x="4544842" y="2364823"/>
            <a:ext cx="4421358" cy="950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dirty="0" err="1">
                <a:latin typeface="UTM Avo" panose="02040603050506020204" pitchFamily="18" charset="0"/>
                <a:ea typeface="Calibri" panose="020F0502020204030204" pitchFamily="34" charset="0"/>
                <a:cs typeface="Times New Roman" panose="02020603050405020304" pitchFamily="18" charset="0"/>
              </a:rPr>
              <a:t>Chú</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chó</a:t>
            </a:r>
            <a:r>
              <a:rPr lang="en-US" sz="2000" dirty="0">
                <a:latin typeface="UTM Avo" panose="02040603050506020204" pitchFamily="18" charset="0"/>
                <a:ea typeface="Calibri" panose="020F0502020204030204" pitchFamily="34" charset="0"/>
                <a:cs typeface="Times New Roman" panose="02020603050405020304" pitchFamily="18" charset="0"/>
              </a:rPr>
              <a:t> robot </a:t>
            </a:r>
            <a:r>
              <a:rPr lang="en-US" sz="2000" dirty="0" err="1">
                <a:latin typeface="UTM Avo" panose="02040603050506020204" pitchFamily="18" charset="0"/>
                <a:ea typeface="Calibri" panose="020F0502020204030204" pitchFamily="34" charset="0"/>
                <a:cs typeface="Times New Roman" panose="02020603050405020304" pitchFamily="18" charset="0"/>
              </a:rPr>
              <a:t>Abio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được</a:t>
            </a:r>
            <a:r>
              <a:rPr lang="en-US" sz="2000" dirty="0">
                <a:latin typeface="UTM Avo" panose="02040603050506020204" pitchFamily="18" charset="0"/>
                <a:ea typeface="Calibri" panose="020F0502020204030204" pitchFamily="34" charset="0"/>
                <a:cs typeface="Times New Roman" panose="02020603050405020304" pitchFamily="18" charset="0"/>
              </a:rPr>
              <a:t> Sony </a:t>
            </a:r>
            <a:r>
              <a:rPr lang="en-US" sz="2000" dirty="0" err="1">
                <a:latin typeface="UTM Avo" panose="02040603050506020204" pitchFamily="18" charset="0"/>
                <a:ea typeface="Calibri" panose="020F0502020204030204" pitchFamily="34" charset="0"/>
                <a:cs typeface="Times New Roman" panose="02020603050405020304" pitchFamily="18" charset="0"/>
              </a:rPr>
              <a:t>lên</a:t>
            </a:r>
            <a:r>
              <a:rPr lang="en-US" sz="2000" dirty="0">
                <a:latin typeface="UTM Avo" panose="02040603050506020204" pitchFamily="18" charset="0"/>
                <a:ea typeface="Calibri" panose="020F0502020204030204" pitchFamily="34" charset="0"/>
                <a:cs typeface="Times New Roman" panose="02020603050405020304" pitchFamily="18" charset="0"/>
              </a:rPr>
              <a:t> ý </a:t>
            </a:r>
            <a:r>
              <a:rPr lang="en-US" sz="2000" dirty="0" err="1">
                <a:latin typeface="UTM Avo" panose="02040603050506020204" pitchFamily="18" charset="0"/>
                <a:ea typeface="Calibri" panose="020F0502020204030204" pitchFamily="34" charset="0"/>
                <a:cs typeface="Times New Roman" panose="02020603050405020304" pitchFamily="18" charset="0"/>
              </a:rPr>
              <a:t>tưởng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phát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triển</a:t>
            </a:r>
            <a:r>
              <a:rPr lang="en-US" sz="2000" dirty="0">
                <a:latin typeface="UTM Avo" panose="02040603050506020204" pitchFamily="18" charset="0"/>
                <a:ea typeface="Calibri" panose="020F050202020403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6B9114E-1E67-AC24-2208-08930CDD21CE}"/>
              </a:ext>
            </a:extLst>
          </p:cNvPr>
          <p:cNvPicPr>
            <a:picLocks noChangeAspect="1"/>
          </p:cNvPicPr>
          <p:nvPr/>
        </p:nvPicPr>
        <p:blipFill>
          <a:blip r:embed="rId4"/>
          <a:stretch>
            <a:fillRect/>
          </a:stretch>
        </p:blipFill>
        <p:spPr>
          <a:xfrm>
            <a:off x="928875" y="2003323"/>
            <a:ext cx="3342856" cy="1876527"/>
          </a:xfrm>
          <a:prstGeom prst="rect">
            <a:avLst/>
          </a:prstGeom>
        </p:spPr>
      </p:pic>
      <p:pic>
        <p:nvPicPr>
          <p:cNvPr id="8" name="Picture 7">
            <a:extLst>
              <a:ext uri="{FF2B5EF4-FFF2-40B4-BE49-F238E27FC236}">
                <a16:creationId xmlns:a16="http://schemas.microsoft.com/office/drawing/2014/main" id="{A5F50A78-045E-E37C-7AB0-656946498078}"/>
              </a:ext>
            </a:extLst>
          </p:cNvPr>
          <p:cNvPicPr>
            <a:picLocks noChangeAspect="1"/>
          </p:cNvPicPr>
          <p:nvPr/>
        </p:nvPicPr>
        <p:blipFill>
          <a:blip r:embed="rId5"/>
          <a:stretch>
            <a:fillRect/>
          </a:stretch>
        </p:blipFill>
        <p:spPr>
          <a:xfrm>
            <a:off x="5168971" y="4780947"/>
            <a:ext cx="3484483" cy="1960021"/>
          </a:xfrm>
          <a:prstGeom prst="rect">
            <a:avLst/>
          </a:prstGeom>
        </p:spPr>
      </p:pic>
      <p:sp>
        <p:nvSpPr>
          <p:cNvPr id="9" name="TextBox 8">
            <a:extLst>
              <a:ext uri="{FF2B5EF4-FFF2-40B4-BE49-F238E27FC236}">
                <a16:creationId xmlns:a16="http://schemas.microsoft.com/office/drawing/2014/main" id="{F772B23F-469F-12AF-8677-805DF806BC34}"/>
              </a:ext>
            </a:extLst>
          </p:cNvPr>
          <p:cNvSpPr txBox="1"/>
          <p:nvPr/>
        </p:nvSpPr>
        <p:spPr>
          <a:xfrm>
            <a:off x="587969" y="4457033"/>
            <a:ext cx="4187231" cy="18736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dirty="0" err="1">
                <a:latin typeface="UTM Avo" panose="02040603050506020204" pitchFamily="18" charset="0"/>
                <a:ea typeface="Calibri" panose="020F0502020204030204" pitchFamily="34" charset="0"/>
                <a:cs typeface="Times New Roman" panose="02020603050405020304" pitchFamily="18" charset="0"/>
              </a:rPr>
              <a:t>Abio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có</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thể</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nhận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tín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hiệu</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âm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thanh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của</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chủ</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mà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thực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hiện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các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động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tác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như</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chạy</a:t>
            </a:r>
            <a:r>
              <a:rPr lang="en-US" sz="2000" dirty="0">
                <a:latin typeface="UTM Avo" panose="02040603050506020204" pitchFamily="18" charset="0"/>
                <a:ea typeface="Calibri" panose="020F0502020204030204" pitchFamily="34" charset="0"/>
                <a:cs typeface="Times New Roman" panose="02020603050405020304" pitchFamily="18" charset="0"/>
              </a:rPr>
              <a:t>, quay </a:t>
            </a:r>
            <a:r>
              <a:rPr lang="en-US" sz="2000" dirty="0" err="1">
                <a:latin typeface="UTM Avo" panose="02040603050506020204" pitchFamily="18" charset="0"/>
                <a:ea typeface="Calibri" panose="020F0502020204030204" pitchFamily="34" charset="0"/>
                <a:cs typeface="Times New Roman" panose="02020603050405020304" pitchFamily="18" charset="0"/>
              </a:rPr>
              <a:t>các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hướng</a:t>
            </a:r>
            <a:r>
              <a:rPr lang="en-US" sz="2000" dirty="0">
                <a:latin typeface="UTM Avo"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12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 name="Picture 2" descr="Robot sẽ thay thế thú cưng?">
            <a:extLst>
              <a:ext uri="{FF2B5EF4-FFF2-40B4-BE49-F238E27FC236}">
                <a16:creationId xmlns:a16="http://schemas.microsoft.com/office/drawing/2014/main" id="{71C72045-8A06-362E-4935-F1928DB57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027" y="2249902"/>
            <a:ext cx="3327498" cy="3097139"/>
          </a:xfrm>
          <a:prstGeom prst="ellipse">
            <a:avLst/>
          </a:prstGeom>
          <a:noFill/>
          <a:extLst>
            <a:ext uri="{909E8E84-426E-40DD-AFC4-6F175D3DCCD1}">
              <a14:hiddenFill xmlns:a14="http://schemas.microsoft.com/office/drawing/2010/main">
                <a:solidFill>
                  <a:srgbClr val="FFFFFF"/>
                </a:solidFill>
              </a14:hiddenFill>
            </a:ext>
          </a:extLst>
        </p:spPr>
      </p:pic>
      <p:sp>
        <p:nvSpPr>
          <p:cNvPr id="3" name="Google Shape;1759;p47">
            <a:extLst>
              <a:ext uri="{FF2B5EF4-FFF2-40B4-BE49-F238E27FC236}">
                <a16:creationId xmlns:a16="http://schemas.microsoft.com/office/drawing/2014/main" id="{8F7706B4-8569-78E6-169E-D9047F265DA1}"/>
              </a:ext>
            </a:extLst>
          </p:cNvPr>
          <p:cNvSpPr txBox="1">
            <a:spLocks/>
          </p:cNvSpPr>
          <p:nvPr/>
        </p:nvSpPr>
        <p:spPr>
          <a:xfrm>
            <a:off x="1060876" y="2569734"/>
            <a:ext cx="4388216" cy="2455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rgbClr val="595959"/>
              </a:buClr>
              <a:buSzPts val="1400"/>
              <a:buFont typeface="Anaheim"/>
              <a:buChar char="■"/>
              <a:defRPr sz="1400" b="0" i="0" u="none" strike="noStrike" cap="none">
                <a:solidFill>
                  <a:schemeClr val="dk1"/>
                </a:solidFill>
                <a:latin typeface="Lato"/>
                <a:ea typeface="Lato"/>
                <a:cs typeface="Lato"/>
                <a:sym typeface="Lato"/>
              </a:defRPr>
            </a:lvl9pPr>
          </a:lstStyle>
          <a:p>
            <a:pPr marL="0" marR="0" lvl="0" indent="0" algn="just" defTabSz="914400" rtl="0" eaLnBrk="1" fontAlgn="auto" latinLnBrk="0" hangingPunct="1">
              <a:lnSpc>
                <a:spcPct val="150000"/>
              </a:lnSpc>
              <a:spcBef>
                <a:spcPts val="0"/>
              </a:spcBef>
              <a:spcAft>
                <a:spcPts val="0"/>
              </a:spcAft>
              <a:buClr>
                <a:srgbClr val="595959"/>
              </a:buClr>
              <a:buSzPts val="1400"/>
              <a:buFont typeface="Anaheim"/>
              <a:buNone/>
              <a:tabLst/>
              <a:defRPr/>
            </a:pPr>
            <a:r>
              <a:rPr kumimoji="0" lang="vi-VN" sz="2000" b="0" i="0" u="none" strike="noStrike" kern="0" cap="none" spc="0" normalizeH="0" baseline="0" noProof="0">
                <a:ln>
                  <a:noFill/>
                </a:ln>
                <a:solidFill>
                  <a:srgbClr val="000000"/>
                </a:solidFill>
                <a:effectLst/>
                <a:uLnTx/>
                <a:uFillTx/>
                <a:latin typeface="UTM Avo" panose="02040603050506020204" pitchFamily="18" charset="0"/>
                <a:sym typeface="Lato"/>
              </a:rPr>
              <a:t>Con người chế tạo ra máy tính, các thiết bị số thông minh có khả năng xử lí thông tin vào và cho ra kết quả như bộ não con người nhưng nhanh hơn, chính xác hơn.</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Lato"/>
            </a:endParaRPr>
          </a:p>
        </p:txBody>
      </p:sp>
    </p:spTree>
    <p:extLst>
      <p:ext uri="{BB962C8B-B14F-4D97-AF65-F5344CB8AC3E}">
        <p14:creationId xmlns:p14="http://schemas.microsoft.com/office/powerpoint/2010/main" val="684642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4761254" y="2721186"/>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8" name="TextBox 7">
            <a:extLst>
              <a:ext uri="{FF2B5EF4-FFF2-40B4-BE49-F238E27FC236}">
                <a16:creationId xmlns:a16="http://schemas.microsoft.com/office/drawing/2014/main" id="{A28289C4-08DA-4C00-A317-563A84069A41}"/>
              </a:ext>
            </a:extLst>
          </p:cNvPr>
          <p:cNvSpPr txBox="1"/>
          <p:nvPr/>
        </p:nvSpPr>
        <p:spPr>
          <a:xfrm>
            <a:off x="755657" y="2191793"/>
            <a:ext cx="10242543" cy="95032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Khi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em</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làm</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bài</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tập</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môn</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Tiếng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Việt</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bộ</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não</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em</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có</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phải</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xử</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lí</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thông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tin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không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Khi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em</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sử</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dụng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máy</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tính</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máy</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tính</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có</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xử</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lí</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thông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tin </a:t>
            </a:r>
            <a:r>
              <a:rPr kumimoji="0" lang="en-US" sz="2000" b="0" i="1" u="none" strike="noStrike" kern="0" cap="none" spc="0" normalizeH="0" baseline="0" noProof="0" dirty="0" err="1">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không</a:t>
            </a:r>
            <a:r>
              <a:rPr kumimoji="0" lang="en-US" sz="2000" b="0" i="1" u="none" strike="noStrike" kern="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000" b="0" i="1" u="none" strike="noStrike" kern="0" cap="none" spc="0" normalizeH="0" baseline="0" noProof="0" dirty="0">
              <a:ln>
                <a:noFill/>
              </a:ln>
              <a:solidFill>
                <a:srgbClr val="FF0000"/>
              </a:solidFill>
              <a:effectLst/>
              <a:uLnTx/>
              <a:uFillTx/>
              <a:latin typeface="UTM Avo" panose="02040603050506020204" pitchFamily="18" charset="0"/>
            </a:endParaRPr>
          </a:p>
        </p:txBody>
      </p:sp>
      <p:sp>
        <p:nvSpPr>
          <p:cNvPr id="9" name="Oval 8">
            <a:extLst>
              <a:ext uri="{FF2B5EF4-FFF2-40B4-BE49-F238E27FC236}">
                <a16:creationId xmlns:a16="http://schemas.microsoft.com/office/drawing/2014/main" id="{DABA1CA2-207F-8561-AE37-CB3717981864}"/>
              </a:ext>
            </a:extLst>
          </p:cNvPr>
          <p:cNvSpPr/>
          <p:nvPr/>
        </p:nvSpPr>
        <p:spPr>
          <a:xfrm>
            <a:off x="184150" y="2433259"/>
            <a:ext cx="485027" cy="475727"/>
          </a:xfrm>
          <a:prstGeom prst="ellipse">
            <a:avLst/>
          </a:prstGeom>
          <a:solidFill>
            <a:schemeClr val="accent2"/>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tx1"/>
                </a:solidFill>
                <a:effectLst/>
                <a:uLnTx/>
                <a:uFillTx/>
                <a:latin typeface="UTM Avo" panose="02040603050506020204" pitchFamily="18" charset="0"/>
                <a:ea typeface="+mn-ea"/>
                <a:cs typeface="+mn-cs"/>
              </a:rPr>
              <a:t>?</a:t>
            </a:r>
          </a:p>
        </p:txBody>
      </p:sp>
      <p:sp>
        <p:nvSpPr>
          <p:cNvPr id="10" name="TextBox 9">
            <a:extLst>
              <a:ext uri="{FF2B5EF4-FFF2-40B4-BE49-F238E27FC236}">
                <a16:creationId xmlns:a16="http://schemas.microsoft.com/office/drawing/2014/main" id="{AFB717B6-A945-4ED6-A304-0634D5D72909}"/>
              </a:ext>
            </a:extLst>
          </p:cNvPr>
          <p:cNvSpPr txBox="1"/>
          <p:nvPr/>
        </p:nvSpPr>
        <p:spPr>
          <a:xfrm>
            <a:off x="755657" y="3524957"/>
            <a:ext cx="8426443" cy="188045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rPr>
              <a:t>- </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Khi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làm</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tập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Tiếng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Việt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bộ</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não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chúng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ta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phải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tính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toán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phải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hiểu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được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đề</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bài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mới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có</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thể</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làm</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được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bài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tập</a:t>
            </a:r>
            <a:endPar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endParaRP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Máy</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tính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phải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xử</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lí</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thông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tin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mới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có</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thể</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tiếp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nhận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được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các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thao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tác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người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dùng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ra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các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kết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quả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tương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ứng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endParaRPr kumimoji="0" lang="vi-VN" sz="20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buClrTx/>
            </a:pPr>
            <a:r>
              <a:rPr lang="en-US" sz="3200" b="1" kern="1200" dirty="0">
                <a:solidFill>
                  <a:prstClr val="white"/>
                </a:solidFill>
                <a:latin typeface="UTM Avo" panose="02040603050506020204" pitchFamily="18" charset="0"/>
                <a:ea typeface="+mn-ea"/>
                <a:cs typeface="Arial" panose="020B0604020202020204" pitchFamily="34" charset="0"/>
              </a:rPr>
              <a:t>CHƠI TRỐN TÌM </a:t>
            </a:r>
          </a:p>
          <a:p>
            <a:pPr algn="ctr" defTabSz="1219170">
              <a:buClrTx/>
            </a:pPr>
            <a:r>
              <a:rPr lang="en-US" sz="3200" b="1" kern="1200" dirty="0">
                <a:solidFill>
                  <a:prstClr val="white"/>
                </a:solidFill>
                <a:latin typeface="UTM Avo" panose="02040603050506020204" pitchFamily="18" charset="0"/>
                <a:ea typeface="+mn-ea"/>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6DA5DA-9C5E-B814-AFFC-0418753DF726}"/>
              </a:ext>
            </a:extLst>
          </p:cNvPr>
          <p:cNvPicPr>
            <a:picLocks noChangeAspect="1"/>
          </p:cNvPicPr>
          <p:nvPr/>
        </p:nvPicPr>
        <p:blipFill>
          <a:blip r:embed="rId22"/>
          <a:stretch>
            <a:fillRect/>
          </a:stretch>
        </p:blipFill>
        <p:spPr>
          <a:xfrm>
            <a:off x="3546" y="0"/>
            <a:ext cx="689022" cy="768312"/>
          </a:xfrm>
          <a:prstGeom prst="rect">
            <a:avLst/>
          </a:prstGeom>
          <a:solidFill>
            <a:schemeClr val="bg1"/>
          </a:solidFill>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7027"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33600" y="-2057400"/>
            <a:ext cx="8691098" cy="4079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999396" y="254336"/>
            <a:ext cx="6892797" cy="1569660"/>
          </a:xfrm>
          <a:prstGeom prst="rect">
            <a:avLst/>
          </a:prstGeom>
          <a:noFill/>
        </p:spPr>
        <p:txBody>
          <a:bodyPr wrap="square" rtlCol="0">
            <a:spAutoFit/>
          </a:bodyPr>
          <a:lstStyle/>
          <a:p>
            <a:pPr algn="just" defTabSz="1219170">
              <a:buClrTx/>
            </a:pPr>
            <a:r>
              <a:rPr lang="en-US" sz="2400" b="1" kern="1200" dirty="0" err="1">
                <a:solidFill>
                  <a:prstClr val="white"/>
                </a:solidFill>
                <a:latin typeface="UTM Avo" panose="02040603050506020204" pitchFamily="18" charset="0"/>
                <a:ea typeface="+mn-ea"/>
                <a:cs typeface="+mn-cs"/>
              </a:rPr>
              <a:t>Câu</a:t>
            </a:r>
            <a:r>
              <a:rPr lang="en-US" sz="2400" b="1" kern="1200" dirty="0">
                <a:solidFill>
                  <a:prstClr val="white"/>
                </a:solidFill>
                <a:latin typeface="UTM Avo" panose="02040603050506020204" pitchFamily="18" charset="0"/>
                <a:ea typeface="+mn-ea"/>
                <a:cs typeface="+mn-cs"/>
              </a:rPr>
              <a:t> 1: </a:t>
            </a:r>
            <a:r>
              <a:rPr lang="en-US" sz="2400" kern="1200" dirty="0" err="1">
                <a:solidFill>
                  <a:prstClr val="white"/>
                </a:solidFill>
                <a:latin typeface="UTM Avo" panose="02040603050506020204" pitchFamily="18" charset="0"/>
                <a:ea typeface="+mn-ea"/>
                <a:cs typeface="+mn-cs"/>
              </a:rPr>
              <a:t>Đâu</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là</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kết</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quả</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xử</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lý</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thông</a:t>
            </a:r>
            <a:r>
              <a:rPr lang="en-US" sz="2400" kern="1200" dirty="0">
                <a:solidFill>
                  <a:prstClr val="white"/>
                </a:solidFill>
                <a:latin typeface="UTM Avo" panose="02040603050506020204" pitchFamily="18" charset="0"/>
                <a:ea typeface="+mn-ea"/>
                <a:cs typeface="+mn-cs"/>
              </a:rPr>
              <a:t> tin </a:t>
            </a:r>
            <a:r>
              <a:rPr lang="en-US" sz="2400" kern="1200" dirty="0" err="1">
                <a:solidFill>
                  <a:prstClr val="white"/>
                </a:solidFill>
                <a:latin typeface="UTM Avo" panose="02040603050506020204" pitchFamily="18" charset="0"/>
                <a:ea typeface="+mn-ea"/>
                <a:cs typeface="+mn-cs"/>
              </a:rPr>
              <a:t>của</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bộ</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não</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tiếp</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nhận</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trong</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tình</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huống</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sau</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Bố</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vừa</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kể</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cho</a:t>
            </a:r>
            <a:r>
              <a:rPr lang="en-US" sz="2400" kern="1200" dirty="0">
                <a:solidFill>
                  <a:prstClr val="white"/>
                </a:solidFill>
                <a:latin typeface="UTM Avo" panose="02040603050506020204" pitchFamily="18" charset="0"/>
                <a:ea typeface="+mn-ea"/>
                <a:cs typeface="+mn-cs"/>
              </a:rPr>
              <a:t> Minh </a:t>
            </a:r>
            <a:r>
              <a:rPr lang="en-US" sz="2400" kern="1200" dirty="0" err="1">
                <a:solidFill>
                  <a:prstClr val="white"/>
                </a:solidFill>
                <a:latin typeface="UTM Avo" panose="02040603050506020204" pitchFamily="18" charset="0"/>
                <a:ea typeface="+mn-ea"/>
                <a:cs typeface="+mn-cs"/>
              </a:rPr>
              <a:t>nghe</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một</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câu</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chuyện</a:t>
            </a:r>
            <a:r>
              <a:rPr lang="en-US" sz="2400" kern="1200" dirty="0">
                <a:solidFill>
                  <a:prstClr val="white"/>
                </a:solidFill>
                <a:latin typeface="UTM Avo" panose="02040603050506020204" pitchFamily="18" charset="0"/>
                <a:ea typeface="+mn-ea"/>
                <a:cs typeface="+mn-cs"/>
              </a:rPr>
              <a:t> hay. Minh </a:t>
            </a:r>
            <a:r>
              <a:rPr lang="en-US" sz="2400" kern="1200" dirty="0" err="1">
                <a:solidFill>
                  <a:prstClr val="white"/>
                </a:solidFill>
                <a:latin typeface="UTM Avo" panose="02040603050506020204" pitchFamily="18" charset="0"/>
                <a:ea typeface="+mn-ea"/>
                <a:cs typeface="+mn-cs"/>
              </a:rPr>
              <a:t>nghĩ</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là</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sẽ</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kể</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lại</a:t>
            </a:r>
            <a:r>
              <a:rPr lang="en-US" sz="2400" kern="1200" dirty="0">
                <a:solidFill>
                  <a:prstClr val="white"/>
                </a:solidFill>
                <a:latin typeface="UTM Avo" panose="02040603050506020204" pitchFamily="18" charset="0"/>
                <a:ea typeface="+mn-ea"/>
                <a:cs typeface="+mn-cs"/>
              </a:rPr>
              <a:t> </a:t>
            </a:r>
            <a:r>
              <a:rPr lang="en-US" sz="2400" kern="1200" dirty="0" err="1">
                <a:solidFill>
                  <a:prstClr val="white"/>
                </a:solidFill>
                <a:latin typeface="UTM Avo" panose="02040603050506020204" pitchFamily="18" charset="0"/>
                <a:ea typeface="+mn-ea"/>
                <a:cs typeface="+mn-cs"/>
              </a:rPr>
              <a:t>cho</a:t>
            </a:r>
            <a:r>
              <a:rPr lang="en-US" sz="2400" kern="1200" dirty="0">
                <a:solidFill>
                  <a:prstClr val="white"/>
                </a:solidFill>
                <a:latin typeface="UTM Avo" panose="02040603050506020204" pitchFamily="18" charset="0"/>
                <a:ea typeface="+mn-ea"/>
                <a:cs typeface="+mn-cs"/>
              </a:rPr>
              <a:t> An </a:t>
            </a:r>
            <a:r>
              <a:rPr lang="en-US" sz="2400" kern="1200" dirty="0" err="1">
                <a:solidFill>
                  <a:prstClr val="white"/>
                </a:solidFill>
                <a:latin typeface="UTM Avo" panose="02040603050506020204" pitchFamily="18" charset="0"/>
                <a:ea typeface="+mn-ea"/>
                <a:cs typeface="+mn-cs"/>
              </a:rPr>
              <a:t>và</a:t>
            </a:r>
            <a:r>
              <a:rPr lang="en-US" sz="2400" kern="1200" dirty="0">
                <a:solidFill>
                  <a:prstClr val="white"/>
                </a:solidFill>
                <a:latin typeface="UTM Avo" panose="02040603050506020204" pitchFamily="18" charset="0"/>
                <a:ea typeface="+mn-ea"/>
                <a:cs typeface="+mn-cs"/>
              </a:rPr>
              <a:t> Khoa"?</a:t>
            </a: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616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7" name="Rounded Rectangle 46"/>
          <p:cNvSpPr/>
          <p:nvPr/>
        </p:nvSpPr>
        <p:spPr>
          <a:xfrm>
            <a:off x="7112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A. </a:t>
            </a:r>
            <a:r>
              <a:rPr lang="en-US" sz="2000" kern="1200" dirty="0" err="1">
                <a:solidFill>
                  <a:srgbClr val="0000FF"/>
                </a:solidFill>
                <a:latin typeface="UTM Avo" panose="02040603050506020204" pitchFamily="18" charset="0"/>
              </a:rPr>
              <a:t>Bố</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vừa</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kể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cho</a:t>
            </a:r>
            <a:r>
              <a:rPr lang="en-US" sz="2000" kern="1200" dirty="0">
                <a:solidFill>
                  <a:srgbClr val="0000FF"/>
                </a:solidFill>
                <a:latin typeface="UTM Avo" panose="02040603050506020204" pitchFamily="18" charset="0"/>
              </a:rPr>
              <a:t> Minh </a:t>
            </a:r>
            <a:r>
              <a:rPr lang="en-US" sz="2000" kern="1200" dirty="0" err="1">
                <a:solidFill>
                  <a:srgbClr val="0000FF"/>
                </a:solidFill>
                <a:latin typeface="UTM Avo" panose="02040603050506020204" pitchFamily="18" charset="0"/>
              </a:rPr>
              <a:t>một</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câu</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chuyện</a:t>
            </a:r>
            <a:r>
              <a:rPr lang="en-US" sz="2000" kern="1200" dirty="0">
                <a:solidFill>
                  <a:srgbClr val="0000FF"/>
                </a:solidFill>
                <a:latin typeface="UTM Avo" panose="02040603050506020204" pitchFamily="18" charset="0"/>
              </a:rPr>
              <a:t> hay</a:t>
            </a:r>
          </a:p>
        </p:txBody>
      </p:sp>
      <p:sp>
        <p:nvSpPr>
          <p:cNvPr id="48" name="Rounded Rectangle 47"/>
          <p:cNvSpPr/>
          <p:nvPr/>
        </p:nvSpPr>
        <p:spPr>
          <a:xfrm>
            <a:off x="3759200"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B. </a:t>
            </a:r>
            <a:r>
              <a:rPr lang="en-US" sz="2000" kern="1200" dirty="0" err="1">
                <a:solidFill>
                  <a:srgbClr val="0000FF"/>
                </a:solidFill>
                <a:latin typeface="UTM Avo" panose="02040603050506020204" pitchFamily="18" charset="0"/>
              </a:rPr>
              <a:t>Không</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có</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49" name="Rounded Rectangle 48"/>
          <p:cNvSpPr/>
          <p:nvPr/>
        </p:nvSpPr>
        <p:spPr>
          <a:xfrm>
            <a:off x="6896555" y="202409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C. </a:t>
            </a:r>
            <a:r>
              <a:rPr lang="en-US" sz="2000" kern="1200" dirty="0" err="1">
                <a:solidFill>
                  <a:srgbClr val="0000FF"/>
                </a:solidFill>
                <a:latin typeface="UTM Avo" panose="02040603050506020204" pitchFamily="18" charset="0"/>
              </a:rPr>
              <a:t>Bố</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vừa</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kể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cho</a:t>
            </a:r>
            <a:r>
              <a:rPr lang="en-US" sz="2000" kern="1200" dirty="0">
                <a:solidFill>
                  <a:srgbClr val="0000FF"/>
                </a:solidFill>
                <a:latin typeface="UTM Avo" panose="02040603050506020204" pitchFamily="18" charset="0"/>
              </a:rPr>
              <a:t> Minh </a:t>
            </a:r>
            <a:r>
              <a:rPr lang="en-US" sz="2000" kern="1200" dirty="0" err="1">
                <a:solidFill>
                  <a:srgbClr val="0000FF"/>
                </a:solidFill>
                <a:latin typeface="UTM Avo" panose="02040603050506020204" pitchFamily="18" charset="0"/>
              </a:rPr>
              <a:t>nghe</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một</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câu</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chuyện</a:t>
            </a:r>
            <a:r>
              <a:rPr lang="en-US" sz="2000" kern="1200" dirty="0">
                <a:solidFill>
                  <a:srgbClr val="0000FF"/>
                </a:solidFill>
                <a:latin typeface="UTM Avo" panose="02040603050506020204" pitchFamily="18" charset="0"/>
              </a:rPr>
              <a:t> hay</a:t>
            </a:r>
          </a:p>
        </p:txBody>
      </p:sp>
      <p:sp>
        <p:nvSpPr>
          <p:cNvPr id="50" name="Rounded Rectangle 49"/>
          <p:cNvSpPr/>
          <p:nvPr/>
        </p:nvSpPr>
        <p:spPr>
          <a:xfrm>
            <a:off x="9652000" y="199036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D. Minh </a:t>
            </a:r>
            <a:r>
              <a:rPr lang="en-US" sz="2000" kern="1200" dirty="0" err="1">
                <a:solidFill>
                  <a:srgbClr val="0000FF"/>
                </a:solidFill>
                <a:latin typeface="UTM Avo" panose="02040603050506020204" pitchFamily="18" charset="0"/>
              </a:rPr>
              <a:t>nghĩ</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là</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sẽ</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kể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lại</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cho</a:t>
            </a:r>
            <a:r>
              <a:rPr lang="en-US" sz="2000" kern="1200" dirty="0">
                <a:solidFill>
                  <a:srgbClr val="0000FF"/>
                </a:solidFill>
                <a:latin typeface="UTM Avo" panose="02040603050506020204" pitchFamily="18" charset="0"/>
              </a:rPr>
              <a:t> An </a:t>
            </a:r>
            <a:r>
              <a:rPr lang="en-US" sz="2000" kern="1200" dirty="0" err="1">
                <a:solidFill>
                  <a:srgbClr val="0000FF"/>
                </a:solidFill>
                <a:latin typeface="UTM Avo" panose="02040603050506020204" pitchFamily="18" charset="0"/>
              </a:rPr>
              <a:t>và</a:t>
            </a:r>
            <a:r>
              <a:rPr lang="en-US" sz="2000" kern="1200" dirty="0">
                <a:solidFill>
                  <a:srgbClr val="0000FF"/>
                </a:solidFill>
                <a:latin typeface="UTM Avo" panose="02040603050506020204" pitchFamily="18" charset="0"/>
              </a:rPr>
              <a:t> Khoa</a:t>
            </a:r>
          </a:p>
        </p:txBody>
      </p:sp>
      <p:pic>
        <p:nvPicPr>
          <p:cNvPr id="51" name="Picture 9" descr="C:\Users\ADMIN\Desktop\Bach tuyet\Snow_white_transpar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1003" y="332740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1" descr="C:\Users\ADMIN\Desktop\Tai nguyen thiet ke tro choi\Bảng gỗ\Picture1 (2).png">
            <a:hlinkClick r:id="" action="ppaction://hlinkshowjump?jump=previousslide"/>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04917B89-DE23-205A-C82C-901492040D6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8A84B982-7DF9-C4DE-D2A4-1AE56E18F527}"/>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1C932820-7D50-E9DC-C25D-F895B1A447BF}"/>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2B93E90A-9A8C-6347-FF0A-086B0BFD488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pic>
        <p:nvPicPr>
          <p:cNvPr id="7" name="Picture 6">
            <a:extLst>
              <a:ext uri="{FF2B5EF4-FFF2-40B4-BE49-F238E27FC236}">
                <a16:creationId xmlns:a16="http://schemas.microsoft.com/office/drawing/2014/main" id="{6D005F74-D058-9258-CB8C-6345BFA0D9FE}"/>
              </a:ext>
            </a:extLst>
          </p:cNvPr>
          <p:cNvPicPr>
            <a:picLocks noChangeAspect="1"/>
          </p:cNvPicPr>
          <p:nvPr/>
        </p:nvPicPr>
        <p:blipFill>
          <a:blip r:embed="rId23"/>
          <a:stretch>
            <a:fillRect/>
          </a:stretch>
        </p:blipFill>
        <p:spPr>
          <a:xfrm>
            <a:off x="3546" y="0"/>
            <a:ext cx="689022" cy="768312"/>
          </a:xfrm>
          <a:prstGeom prst="rect">
            <a:avLst/>
          </a:prstGeom>
          <a:solidFill>
            <a:schemeClr val="bg1"/>
          </a:solidFill>
        </p:spPr>
      </p:pic>
    </p:spTree>
    <p:extLst>
      <p:ext uri="{BB962C8B-B14F-4D97-AF65-F5344CB8AC3E}">
        <p14:creationId xmlns:p14="http://schemas.microsoft.com/office/powerpoint/2010/main" val="143292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4"/>
                                        </p:tgtEl>
                                        <p:attrNameLst>
                                          <p:attrName>r</p:attrName>
                                        </p:attrNameLst>
                                      </p:cBhvr>
                                    </p:animRot>
                                    <p:animRot by="-240000">
                                      <p:cBhvr>
                                        <p:cTn id="42" dur="600" fill="hold">
                                          <p:stCondLst>
                                            <p:cond delay="600"/>
                                          </p:stCondLst>
                                        </p:cTn>
                                        <p:tgtEl>
                                          <p:spTgt spid="24"/>
                                        </p:tgtEl>
                                        <p:attrNameLst>
                                          <p:attrName>r</p:attrName>
                                        </p:attrNameLst>
                                      </p:cBhvr>
                                    </p:animRot>
                                    <p:animRot by="240000">
                                      <p:cBhvr>
                                        <p:cTn id="43" dur="600" fill="hold">
                                          <p:stCondLst>
                                            <p:cond delay="1200"/>
                                          </p:stCondLst>
                                        </p:cTn>
                                        <p:tgtEl>
                                          <p:spTgt spid="24"/>
                                        </p:tgtEl>
                                        <p:attrNameLst>
                                          <p:attrName>r</p:attrName>
                                        </p:attrNameLst>
                                      </p:cBhvr>
                                    </p:animRot>
                                    <p:animRot by="-240000">
                                      <p:cBhvr>
                                        <p:cTn id="44" dur="600" fill="hold">
                                          <p:stCondLst>
                                            <p:cond delay="1800"/>
                                          </p:stCondLst>
                                        </p:cTn>
                                        <p:tgtEl>
                                          <p:spTgt spid="24"/>
                                        </p:tgtEl>
                                        <p:attrNameLst>
                                          <p:attrName>r</p:attrName>
                                        </p:attrNameLst>
                                      </p:cBhvr>
                                    </p:animRot>
                                    <p:animRot by="120000">
                                      <p:cBhvr>
                                        <p:cTn id="45" dur="600" fill="hold">
                                          <p:stCondLst>
                                            <p:cond delay="2400"/>
                                          </p:stCondLst>
                                        </p:cTn>
                                        <p:tgtEl>
                                          <p:spTgt spid="24"/>
                                        </p:tgtEl>
                                        <p:attrNameLst>
                                          <p:attrName>r</p:attrName>
                                        </p:attrNameLst>
                                      </p:cBhvr>
                                    </p:animRot>
                                  </p:childTnLst>
                                </p:cTn>
                              </p:par>
                              <p:par>
                                <p:cTn id="46" presetID="1" presetClass="mediacall" presetSubtype="0" fill="hold" nodeType="withEffect">
                                  <p:stCondLst>
                                    <p:cond delay="0"/>
                                  </p:stCondLst>
                                  <p:childTnLst>
                                    <p:cmd type="call" cmd="playFrom(0.0)">
                                      <p:cBhvr>
                                        <p:cTn id="47" dur="2843" fill="hold"/>
                                        <p:tgtEl>
                                          <p:spTgt spid="2"/>
                                        </p:tgtEl>
                                      </p:cBhvr>
                                    </p:cmd>
                                  </p:child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7"/>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22"/>
                                        </p:tgtEl>
                                        <p:attrNameLst>
                                          <p:attrName>r</p:attrName>
                                        </p:attrNameLst>
                                      </p:cBhvr>
                                    </p:animRot>
                                    <p:animRot by="-240000">
                                      <p:cBhvr>
                                        <p:cTn id="55" dur="600" fill="hold">
                                          <p:stCondLst>
                                            <p:cond delay="600"/>
                                          </p:stCondLst>
                                        </p:cTn>
                                        <p:tgtEl>
                                          <p:spTgt spid="22"/>
                                        </p:tgtEl>
                                        <p:attrNameLst>
                                          <p:attrName>r</p:attrName>
                                        </p:attrNameLst>
                                      </p:cBhvr>
                                    </p:animRot>
                                    <p:animRot by="240000">
                                      <p:cBhvr>
                                        <p:cTn id="56" dur="600" fill="hold">
                                          <p:stCondLst>
                                            <p:cond delay="1200"/>
                                          </p:stCondLst>
                                        </p:cTn>
                                        <p:tgtEl>
                                          <p:spTgt spid="22"/>
                                        </p:tgtEl>
                                        <p:attrNameLst>
                                          <p:attrName>r</p:attrName>
                                        </p:attrNameLst>
                                      </p:cBhvr>
                                    </p:animRot>
                                    <p:animRot by="-240000">
                                      <p:cBhvr>
                                        <p:cTn id="57" dur="600" fill="hold">
                                          <p:stCondLst>
                                            <p:cond delay="1800"/>
                                          </p:stCondLst>
                                        </p:cTn>
                                        <p:tgtEl>
                                          <p:spTgt spid="22"/>
                                        </p:tgtEl>
                                        <p:attrNameLst>
                                          <p:attrName>r</p:attrName>
                                        </p:attrNameLst>
                                      </p:cBhvr>
                                    </p:animRot>
                                    <p:animRot by="120000">
                                      <p:cBhvr>
                                        <p:cTn id="58" dur="600" fill="hold">
                                          <p:stCondLst>
                                            <p:cond delay="2400"/>
                                          </p:stCondLst>
                                        </p:cTn>
                                        <p:tgtEl>
                                          <p:spTgt spid="22"/>
                                        </p:tgtEl>
                                        <p:attrNameLst>
                                          <p:attrName>r</p:attrName>
                                        </p:attrNameLst>
                                      </p:cBhvr>
                                    </p:animRot>
                                  </p:childTnLst>
                                </p:cTn>
                              </p:par>
                              <p:par>
                                <p:cTn id="59" presetID="1" presetClass="mediacall" presetSubtype="0" fill="hold" nodeType="withEffect">
                                  <p:stCondLst>
                                    <p:cond delay="0"/>
                                  </p:stCondLst>
                                  <p:childTnLst>
                                    <p:cmd type="call" cmd="playFrom(0.0)">
                                      <p:cBhvr>
                                        <p:cTn id="60" dur="2843" fill="hold"/>
                                        <p:tgtEl>
                                          <p:spTgt spid="4"/>
                                        </p:tgtEl>
                                      </p:cBhvr>
                                    </p:cmd>
                                  </p:childTnLst>
                                </p:cTn>
                              </p:par>
                            </p:childTnLst>
                          </p:cTn>
                        </p:par>
                      </p:childTnLst>
                    </p:cTn>
                  </p:par>
                </p:childTnLst>
              </p:cTn>
              <p:nextCondLst>
                <p:cond evt="onClick" delay="0">
                  <p:tgtEl>
                    <p:spTgt spid="47"/>
                  </p:tgtEl>
                </p:cond>
              </p:nextCondLst>
            </p:seq>
            <p:seq concurrent="1" nextAc="seek">
              <p:cTn id="61" restart="whenNotActive" fill="hold" evtFilter="cancelBubble" nodeType="interactiveSeq">
                <p:stCondLst>
                  <p:cond evt="onClick" delay="0">
                    <p:tgtEl>
                      <p:spTgt spid="4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23"/>
                                        </p:tgtEl>
                                        <p:attrNameLst>
                                          <p:attrName>r</p:attrName>
                                        </p:attrNameLst>
                                      </p:cBhvr>
                                    </p:animRot>
                                    <p:animRot by="-240000">
                                      <p:cBhvr>
                                        <p:cTn id="68" dur="600" fill="hold">
                                          <p:stCondLst>
                                            <p:cond delay="600"/>
                                          </p:stCondLst>
                                        </p:cTn>
                                        <p:tgtEl>
                                          <p:spTgt spid="23"/>
                                        </p:tgtEl>
                                        <p:attrNameLst>
                                          <p:attrName>r</p:attrName>
                                        </p:attrNameLst>
                                      </p:cBhvr>
                                    </p:animRot>
                                    <p:animRot by="240000">
                                      <p:cBhvr>
                                        <p:cTn id="69" dur="600" fill="hold">
                                          <p:stCondLst>
                                            <p:cond delay="1200"/>
                                          </p:stCondLst>
                                        </p:cTn>
                                        <p:tgtEl>
                                          <p:spTgt spid="23"/>
                                        </p:tgtEl>
                                        <p:attrNameLst>
                                          <p:attrName>r</p:attrName>
                                        </p:attrNameLst>
                                      </p:cBhvr>
                                    </p:animRot>
                                    <p:animRot by="-240000">
                                      <p:cBhvr>
                                        <p:cTn id="70" dur="600" fill="hold">
                                          <p:stCondLst>
                                            <p:cond delay="1800"/>
                                          </p:stCondLst>
                                        </p:cTn>
                                        <p:tgtEl>
                                          <p:spTgt spid="23"/>
                                        </p:tgtEl>
                                        <p:attrNameLst>
                                          <p:attrName>r</p:attrName>
                                        </p:attrNameLst>
                                      </p:cBhvr>
                                    </p:animRot>
                                    <p:animRot by="120000">
                                      <p:cBhvr>
                                        <p:cTn id="71" dur="600" fill="hold">
                                          <p:stCondLst>
                                            <p:cond delay="2400"/>
                                          </p:stCondLst>
                                        </p:cTn>
                                        <p:tgtEl>
                                          <p:spTgt spid="23"/>
                                        </p:tgtEl>
                                        <p:attrNameLst>
                                          <p:attrName>r</p:attrName>
                                        </p:attrNameLst>
                                      </p:cBhvr>
                                    </p:animRot>
                                  </p:childTnLst>
                                </p:cTn>
                              </p:par>
                              <p:par>
                                <p:cTn id="72" presetID="1" presetClass="mediacall" presetSubtype="0" fill="hold" nodeType="withEffect">
                                  <p:stCondLst>
                                    <p:cond delay="0"/>
                                  </p:stCondLst>
                                  <p:childTnLst>
                                    <p:cmd type="call" cmd="playFrom(0.0)">
                                      <p:cBhvr>
                                        <p:cTn id="73" dur="2843" fill="hold"/>
                                        <p:tgtEl>
                                          <p:spTgt spid="5"/>
                                        </p:tgtEl>
                                      </p:cBhvr>
                                    </p:cmd>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7"/>
                                        </p:tgtEl>
                                        <p:attrNameLst>
                                          <p:attrName>style.visibility</p:attrName>
                                        </p:attrNameLst>
                                      </p:cBhvr>
                                      <p:to>
                                        <p:strVal val="visible"/>
                                      </p:to>
                                    </p:set>
                                  </p:childTnLst>
                                </p:cTn>
                              </p:par>
                              <p:par>
                                <p:cTn id="79" presetID="21" presetClass="emph" presetSubtype="0" repeatCount="indefinite" fill="hold" grpId="1" nodeType="withEffect">
                                  <p:stCondLst>
                                    <p:cond delay="0"/>
                                  </p:stCondLst>
                                  <p:childTnLst>
                                    <p:animClr clrSpc="hsl" dir="cw">
                                      <p:cBhvr override="childStyle">
                                        <p:cTn id="80" dur="500" fill="hold"/>
                                        <p:tgtEl>
                                          <p:spTgt spid="50"/>
                                        </p:tgtEl>
                                        <p:attrNameLst>
                                          <p:attrName>style.color</p:attrName>
                                        </p:attrNameLst>
                                      </p:cBhvr>
                                      <p:by>
                                        <p:hsl h="7200000" s="0" l="0"/>
                                      </p:by>
                                    </p:animClr>
                                    <p:animClr clrSpc="hsl" dir="cw">
                                      <p:cBhvr>
                                        <p:cTn id="81" dur="500" fill="hold"/>
                                        <p:tgtEl>
                                          <p:spTgt spid="50"/>
                                        </p:tgtEl>
                                        <p:attrNameLst>
                                          <p:attrName>fillcolor</p:attrName>
                                        </p:attrNameLst>
                                      </p:cBhvr>
                                      <p:by>
                                        <p:hsl h="7200000" s="0" l="0"/>
                                      </p:by>
                                    </p:animClr>
                                    <p:animClr clrSpc="hsl" dir="cw">
                                      <p:cBhvr>
                                        <p:cTn id="82" dur="500" fill="hold"/>
                                        <p:tgtEl>
                                          <p:spTgt spid="50"/>
                                        </p:tgtEl>
                                        <p:attrNameLst>
                                          <p:attrName>stroke.color</p:attrName>
                                        </p:attrNameLst>
                                      </p:cBhvr>
                                      <p:by>
                                        <p:hsl h="7200000" s="0" l="0"/>
                                      </p:by>
                                    </p:animClr>
                                    <p:set>
                                      <p:cBhvr>
                                        <p:cTn id="83" dur="500" fill="hold"/>
                                        <p:tgtEl>
                                          <p:spTgt spid="50"/>
                                        </p:tgtEl>
                                        <p:attrNameLst>
                                          <p:attrName>fill.type</p:attrName>
                                        </p:attrNameLst>
                                      </p:cBhvr>
                                      <p:to>
                                        <p:strVal val="solid"/>
                                      </p:to>
                                    </p:set>
                                  </p:childTnLst>
                                  <p:subTnLst>
                                    <p:audio>
                                      <p:cMediaNode>
                                        <p:cTn display="0" masterRel="sameClick">
                                          <p:stCondLst>
                                            <p:cond evt="begin" delay="0">
                                              <p:tn val="79"/>
                                            </p:cond>
                                          </p:stCondLst>
                                          <p:endCondLst>
                                            <p:cond evt="onStopAudio" delay="0">
                                              <p:tgtEl>
                                                <p:sldTgt/>
                                              </p:tgtEl>
                                            </p:cond>
                                          </p:endCondLst>
                                        </p:cTn>
                                        <p:tgtEl>
                                          <p:sndTgt r:embed="rId7" name="applause.wav"/>
                                        </p:tgtEl>
                                      </p:cMediaNode>
                                    </p:audio>
                                  </p:subTnLst>
                                </p:cTn>
                              </p:par>
                              <p:par>
                                <p:cTn id="84" presetID="32" presetClass="emph" presetSubtype="0" repeatCount="indefinite" fill="hold" nodeType="withEffect">
                                  <p:stCondLst>
                                    <p:cond delay="0"/>
                                  </p:stCondLst>
                                  <p:childTnLst>
                                    <p:animRot by="120000">
                                      <p:cBhvr>
                                        <p:cTn id="85" dur="200" fill="hold">
                                          <p:stCondLst>
                                            <p:cond delay="0"/>
                                          </p:stCondLst>
                                        </p:cTn>
                                        <p:tgtEl>
                                          <p:spTgt spid="1027"/>
                                        </p:tgtEl>
                                        <p:attrNameLst>
                                          <p:attrName>r</p:attrName>
                                        </p:attrNameLst>
                                      </p:cBhvr>
                                    </p:animRot>
                                    <p:animRot by="-240000">
                                      <p:cBhvr>
                                        <p:cTn id="86" dur="400" fill="hold">
                                          <p:stCondLst>
                                            <p:cond delay="400"/>
                                          </p:stCondLst>
                                        </p:cTn>
                                        <p:tgtEl>
                                          <p:spTgt spid="1027"/>
                                        </p:tgtEl>
                                        <p:attrNameLst>
                                          <p:attrName>r</p:attrName>
                                        </p:attrNameLst>
                                      </p:cBhvr>
                                    </p:animRot>
                                    <p:animRot by="240000">
                                      <p:cBhvr>
                                        <p:cTn id="87" dur="400" fill="hold">
                                          <p:stCondLst>
                                            <p:cond delay="800"/>
                                          </p:stCondLst>
                                        </p:cTn>
                                        <p:tgtEl>
                                          <p:spTgt spid="1027"/>
                                        </p:tgtEl>
                                        <p:attrNameLst>
                                          <p:attrName>r</p:attrName>
                                        </p:attrNameLst>
                                      </p:cBhvr>
                                    </p:animRot>
                                    <p:animRot by="-240000">
                                      <p:cBhvr>
                                        <p:cTn id="88" dur="400" fill="hold">
                                          <p:stCondLst>
                                            <p:cond delay="1200"/>
                                          </p:stCondLst>
                                        </p:cTn>
                                        <p:tgtEl>
                                          <p:spTgt spid="1027"/>
                                        </p:tgtEl>
                                        <p:attrNameLst>
                                          <p:attrName>r</p:attrName>
                                        </p:attrNameLst>
                                      </p:cBhvr>
                                    </p:animRot>
                                    <p:animRot by="120000">
                                      <p:cBhvr>
                                        <p:cTn id="89" dur="400" fill="hold">
                                          <p:stCondLst>
                                            <p:cond delay="1600"/>
                                          </p:stCondLst>
                                        </p:cTn>
                                        <p:tgtEl>
                                          <p:spTgt spid="1027"/>
                                        </p:tgtEl>
                                        <p:attrNameLst>
                                          <p:attrName>r</p:attrName>
                                        </p:attrNameLst>
                                      </p:cBhvr>
                                    </p:animRot>
                                  </p:childTnLst>
                                </p:cTn>
                              </p:par>
                              <p:par>
                                <p:cTn id="90" presetID="1"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26" presetClass="emph" presetSubtype="0" repeatCount="3000" fill="hold" grpId="1" nodeType="withEffect">
                                  <p:stCondLst>
                                    <p:cond delay="0"/>
                                  </p:stCondLst>
                                  <p:childTnLst>
                                    <p:animEffect transition="out" filter="fade">
                                      <p:cBhvr>
                                        <p:cTn id="93" dur="500" tmFilter="0, 0; .2, .5; .8, .5; 1, 0"/>
                                        <p:tgtEl>
                                          <p:spTgt spid="46"/>
                                        </p:tgtEl>
                                      </p:cBhvr>
                                    </p:animEffect>
                                    <p:animScale>
                                      <p:cBhvr>
                                        <p:cTn id="94" dur="250" autoRev="1" fill="hold"/>
                                        <p:tgtEl>
                                          <p:spTgt spid="46"/>
                                        </p:tgtEl>
                                      </p:cBhvr>
                                      <p:by x="105000" y="105000"/>
                                    </p:animScale>
                                  </p:childTnLst>
                                </p:cTn>
                              </p:par>
                              <p:par>
                                <p:cTn id="95" presetID="1" presetClass="exit" presetSubtype="0" fill="hold" grpId="2" nodeType="withEffect">
                                  <p:stCondLst>
                                    <p:cond delay="2500"/>
                                  </p:stCondLst>
                                  <p:childTnLst>
                                    <p:set>
                                      <p:cBhvr>
                                        <p:cTn id="9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10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581738" y="550719"/>
            <a:ext cx="5519929" cy="1384995"/>
          </a:xfrm>
          <a:prstGeom prst="rect">
            <a:avLst/>
          </a:prstGeom>
          <a:noFill/>
        </p:spPr>
        <p:txBody>
          <a:bodyPr wrap="square" rtlCol="0">
            <a:spAutoFit/>
          </a:bodyPr>
          <a:lstStyle/>
          <a:p>
            <a:pPr algn="just" defTabSz="1219170">
              <a:buClrTx/>
            </a:pPr>
            <a:r>
              <a:rPr lang="vi-VN" sz="2800" b="1" kern="1200" dirty="0">
                <a:solidFill>
                  <a:prstClr val="white"/>
                </a:solidFill>
                <a:latin typeface="UTM Avo" panose="02040603050506020204" pitchFamily="18" charset="0"/>
                <a:ea typeface="+mn-ea"/>
                <a:cs typeface="+mn-cs"/>
              </a:rPr>
              <a:t>Câu 2: </a:t>
            </a:r>
            <a:r>
              <a:rPr lang="vi-VN" sz="2800" kern="1200" dirty="0">
                <a:solidFill>
                  <a:prstClr val="white"/>
                </a:solidFill>
                <a:latin typeface="UTM Avo" panose="02040603050506020204" pitchFamily="18" charset="0"/>
                <a:ea typeface="+mn-ea"/>
                <a:cs typeface="+mn-cs"/>
              </a:rPr>
              <a:t>Vì sao từ thông tin đã thu nhận được, bộ não phải xử lý thông tin?</a:t>
            </a:r>
            <a:endParaRPr lang="en-US" sz="2800" kern="1200" dirty="0">
              <a:solidFill>
                <a:prstClr val="white"/>
              </a:solidFill>
              <a:latin typeface="UTM Avo" panose="02040603050506020204" pitchFamily="18" charset="0"/>
              <a:ea typeface="+mn-ea"/>
              <a:cs typeface="+mn-cs"/>
            </a:endParaRPr>
          </a:p>
        </p:txBody>
      </p:sp>
      <p:pic>
        <p:nvPicPr>
          <p:cNvPr id="47" name="Picture 11" descr="C:\Users\ADMIN\Desktop\Tai nguyen thiet ke tro choi\Bảng gỗ\Picture1 (2).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70067"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A. </a:t>
            </a:r>
            <a:r>
              <a:rPr lang="en-US" sz="2000" kern="1200" dirty="0" err="1">
                <a:solidFill>
                  <a:srgbClr val="0000FF"/>
                </a:solidFill>
                <a:latin typeface="UTM Avo" panose="02040603050506020204" pitchFamily="18" charset="0"/>
              </a:rPr>
              <a:t>Để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hiển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thị</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50" name="Rounded Rectangle 49"/>
          <p:cNvSpPr/>
          <p:nvPr/>
        </p:nvSpPr>
        <p:spPr>
          <a:xfrm>
            <a:off x="3708400" y="2103826"/>
            <a:ext cx="2671688" cy="108944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B. </a:t>
            </a:r>
            <a:r>
              <a:rPr lang="en-US" sz="2000" kern="1200" dirty="0" err="1">
                <a:solidFill>
                  <a:srgbClr val="0000FF"/>
                </a:solidFill>
                <a:latin typeface="UTM Avo" panose="02040603050506020204" pitchFamily="18" charset="0"/>
              </a:rPr>
              <a:t>Để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có</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những</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suy</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nghĩ</a:t>
            </a:r>
            <a:r>
              <a:rPr lang="en-US" sz="2000" kern="1200" dirty="0">
                <a:solidFill>
                  <a:srgbClr val="0000FF"/>
                </a:solidFill>
                <a:latin typeface="UTM Avo" panose="02040603050506020204" pitchFamily="18" charset="0"/>
              </a:rPr>
              <a:t> hay </a:t>
            </a:r>
            <a:r>
              <a:rPr lang="en-US" sz="2000" kern="1200" dirty="0" err="1">
                <a:solidFill>
                  <a:srgbClr val="0000FF"/>
                </a:solidFill>
                <a:latin typeface="UTM Avo" panose="02040603050506020204" pitchFamily="18" charset="0"/>
              </a:rPr>
              <a:t>quyết</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định</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phù</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hợp</a:t>
            </a:r>
            <a:endParaRPr lang="en-US" sz="2000" kern="1200" dirty="0">
              <a:solidFill>
                <a:srgbClr val="0000FF"/>
              </a:solidFill>
              <a:latin typeface="UTM Avo" panose="02040603050506020204" pitchFamily="18"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C. </a:t>
            </a:r>
            <a:r>
              <a:rPr lang="en-US" sz="2000" kern="1200" dirty="0" err="1">
                <a:solidFill>
                  <a:srgbClr val="0000FF"/>
                </a:solidFill>
                <a:latin typeface="UTM Avo" panose="02040603050506020204" pitchFamily="18" charset="0"/>
              </a:rPr>
              <a:t>Để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tạo</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lập</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D. </a:t>
            </a:r>
            <a:r>
              <a:rPr lang="en-US" sz="2000" kern="1200" dirty="0" err="1">
                <a:solidFill>
                  <a:srgbClr val="0000FF"/>
                </a:solidFill>
                <a:latin typeface="UTM Avo" panose="02040603050506020204" pitchFamily="18" charset="0"/>
              </a:rPr>
              <a:t>Để</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tiếp</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nhận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pic>
        <p:nvPicPr>
          <p:cNvPr id="53" name="Picture 4" descr="C:\Users\ADMIN\Desktop\Bach tuyet\Blanca_Nieves.8.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70615020-AD0E-ACA6-0C48-5CA211D832B1}"/>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5C99A304-9BD5-B4E6-E7C3-7DEFE3C86917}"/>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FBCF512B-F866-5605-0D3A-BF1F211C0BE8}"/>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2050886C-0080-FCBA-5D3C-8E795532C039}"/>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267728" y="6682775"/>
            <a:ext cx="812800" cy="812800"/>
          </a:xfrm>
          <a:prstGeom prst="rect">
            <a:avLst/>
          </a:prstGeom>
        </p:spPr>
      </p:pic>
      <p:pic>
        <p:nvPicPr>
          <p:cNvPr id="7" name="Picture 6">
            <a:extLst>
              <a:ext uri="{FF2B5EF4-FFF2-40B4-BE49-F238E27FC236}">
                <a16:creationId xmlns:a16="http://schemas.microsoft.com/office/drawing/2014/main" id="{FC731266-7985-9D6C-18AB-3BD949E8C049}"/>
              </a:ext>
            </a:extLst>
          </p:cNvPr>
          <p:cNvPicPr>
            <a:picLocks noChangeAspect="1"/>
          </p:cNvPicPr>
          <p:nvPr/>
        </p:nvPicPr>
        <p:blipFill>
          <a:blip r:embed="rId25"/>
          <a:stretch>
            <a:fillRect/>
          </a:stretch>
        </p:blipFill>
        <p:spPr>
          <a:xfrm>
            <a:off x="3546" y="0"/>
            <a:ext cx="689022" cy="768312"/>
          </a:xfrm>
          <a:prstGeom prst="rect">
            <a:avLst/>
          </a:prstGeom>
          <a:solidFill>
            <a:schemeClr val="bg1"/>
          </a:solidFill>
        </p:spPr>
      </p:pic>
    </p:spTree>
    <p:extLst>
      <p:ext uri="{BB962C8B-B14F-4D97-AF65-F5344CB8AC3E}">
        <p14:creationId xmlns:p14="http://schemas.microsoft.com/office/powerpoint/2010/main" val="2322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21"/>
                                        </p:tgtEl>
                                        <p:attrNameLst>
                                          <p:attrName>r</p:attrName>
                                        </p:attrNameLst>
                                      </p:cBhvr>
                                    </p:animRot>
                                    <p:animRot by="-240000">
                                      <p:cBhvr>
                                        <p:cTn id="42" dur="600" fill="hold">
                                          <p:stCondLst>
                                            <p:cond delay="600"/>
                                          </p:stCondLst>
                                        </p:cTn>
                                        <p:tgtEl>
                                          <p:spTgt spid="21"/>
                                        </p:tgtEl>
                                        <p:attrNameLst>
                                          <p:attrName>r</p:attrName>
                                        </p:attrNameLst>
                                      </p:cBhvr>
                                    </p:animRot>
                                    <p:animRot by="240000">
                                      <p:cBhvr>
                                        <p:cTn id="43" dur="600" fill="hold">
                                          <p:stCondLst>
                                            <p:cond delay="1200"/>
                                          </p:stCondLst>
                                        </p:cTn>
                                        <p:tgtEl>
                                          <p:spTgt spid="21"/>
                                        </p:tgtEl>
                                        <p:attrNameLst>
                                          <p:attrName>r</p:attrName>
                                        </p:attrNameLst>
                                      </p:cBhvr>
                                    </p:animRot>
                                    <p:animRot by="-240000">
                                      <p:cBhvr>
                                        <p:cTn id="44" dur="600" fill="hold">
                                          <p:stCondLst>
                                            <p:cond delay="1800"/>
                                          </p:stCondLst>
                                        </p:cTn>
                                        <p:tgtEl>
                                          <p:spTgt spid="21"/>
                                        </p:tgtEl>
                                        <p:attrNameLst>
                                          <p:attrName>r</p:attrName>
                                        </p:attrNameLst>
                                      </p:cBhvr>
                                    </p:animRot>
                                    <p:animRot by="120000">
                                      <p:cBhvr>
                                        <p:cTn id="45" dur="600" fill="hold">
                                          <p:stCondLst>
                                            <p:cond delay="2400"/>
                                          </p:stCondLst>
                                        </p:cTn>
                                        <p:tgtEl>
                                          <p:spTgt spid="21"/>
                                        </p:tgtEl>
                                        <p:attrNameLst>
                                          <p:attrName>r</p:attrName>
                                        </p:attrNameLst>
                                      </p:cBhvr>
                                    </p:animRot>
                                  </p:childTnLst>
                                </p:cTn>
                              </p:par>
                              <p:par>
                                <p:cTn id="46" presetID="1" presetClass="mediacall" presetSubtype="0" fill="hold" nodeType="withEffect">
                                  <p:stCondLst>
                                    <p:cond delay="0"/>
                                  </p:stCondLst>
                                  <p:childTnLst>
                                    <p:cmd type="call" cmd="playFrom(0.0)">
                                      <p:cBhvr>
                                        <p:cTn id="47" dur="2843" fill="hold"/>
                                        <p:tgtEl>
                                          <p:spTgt spid="2"/>
                                        </p:tgtEl>
                                      </p:cBhvr>
                                    </p:cmd>
                                  </p:childTnLst>
                                </p:cTn>
                              </p:par>
                            </p:childTnLst>
                          </p:cTn>
                        </p:par>
                      </p:childTnLst>
                    </p:cTn>
                  </p:par>
                </p:childTnLst>
              </p:cTn>
              <p:nextCondLst>
                <p:cond evt="onClick" delay="0">
                  <p:tgtEl>
                    <p:spTgt spid="49"/>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21" presetClass="emph" presetSubtype="0" repeatCount="indefinite" fill="hold" grpId="1" nodeType="withEffect">
                                  <p:stCondLst>
                                    <p:cond delay="0"/>
                                  </p:stCondLst>
                                  <p:childTnLst>
                                    <p:animClr clrSpc="hsl" dir="cw">
                                      <p:cBhvr override="childStyle">
                                        <p:cTn id="54" dur="500" fill="hold"/>
                                        <p:tgtEl>
                                          <p:spTgt spid="50"/>
                                        </p:tgtEl>
                                        <p:attrNameLst>
                                          <p:attrName>style.color</p:attrName>
                                        </p:attrNameLst>
                                      </p:cBhvr>
                                      <p:by>
                                        <p:hsl h="7200000" s="0" l="0"/>
                                      </p:by>
                                    </p:animClr>
                                    <p:animClr clrSpc="hsl" dir="cw">
                                      <p:cBhvr>
                                        <p:cTn id="55" dur="500" fill="hold"/>
                                        <p:tgtEl>
                                          <p:spTgt spid="50"/>
                                        </p:tgtEl>
                                        <p:attrNameLst>
                                          <p:attrName>fillcolor</p:attrName>
                                        </p:attrNameLst>
                                      </p:cBhvr>
                                      <p:by>
                                        <p:hsl h="7200000" s="0" l="0"/>
                                      </p:by>
                                    </p:animClr>
                                    <p:animClr clrSpc="hsl" dir="cw">
                                      <p:cBhvr>
                                        <p:cTn id="56" dur="500" fill="hold"/>
                                        <p:tgtEl>
                                          <p:spTgt spid="50"/>
                                        </p:tgtEl>
                                        <p:attrNameLst>
                                          <p:attrName>stroke.color</p:attrName>
                                        </p:attrNameLst>
                                      </p:cBhvr>
                                      <p:by>
                                        <p:hsl h="7200000" s="0" l="0"/>
                                      </p:by>
                                    </p:animClr>
                                    <p:set>
                                      <p:cBhvr>
                                        <p:cTn id="57" dur="500" fill="hold"/>
                                        <p:tgtEl>
                                          <p:spTgt spid="50"/>
                                        </p:tgtEl>
                                        <p:attrNameLst>
                                          <p:attrName>fill.type</p:attrName>
                                        </p:attrNameLst>
                                      </p:cBhvr>
                                      <p:to>
                                        <p:strVal val="solid"/>
                                      </p:to>
                                    </p:se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7"/>
                                        </p:tgtEl>
                                        <p:attrNameLst>
                                          <p:attrName>r</p:attrName>
                                        </p:attrNameLst>
                                      </p:cBhvr>
                                    </p:animRot>
                                    <p:animRot by="-240000">
                                      <p:cBhvr>
                                        <p:cTn id="60" dur="400" fill="hold">
                                          <p:stCondLst>
                                            <p:cond delay="400"/>
                                          </p:stCondLst>
                                        </p:cTn>
                                        <p:tgtEl>
                                          <p:spTgt spid="27"/>
                                        </p:tgtEl>
                                        <p:attrNameLst>
                                          <p:attrName>r</p:attrName>
                                        </p:attrNameLst>
                                      </p:cBhvr>
                                    </p:animRot>
                                    <p:animRot by="240000">
                                      <p:cBhvr>
                                        <p:cTn id="61" dur="400" fill="hold">
                                          <p:stCondLst>
                                            <p:cond delay="800"/>
                                          </p:stCondLst>
                                        </p:cTn>
                                        <p:tgtEl>
                                          <p:spTgt spid="27"/>
                                        </p:tgtEl>
                                        <p:attrNameLst>
                                          <p:attrName>r</p:attrName>
                                        </p:attrNameLst>
                                      </p:cBhvr>
                                    </p:animRot>
                                    <p:animRot by="-240000">
                                      <p:cBhvr>
                                        <p:cTn id="62" dur="400" fill="hold">
                                          <p:stCondLst>
                                            <p:cond delay="1200"/>
                                          </p:stCondLst>
                                        </p:cTn>
                                        <p:tgtEl>
                                          <p:spTgt spid="27"/>
                                        </p:tgtEl>
                                        <p:attrNameLst>
                                          <p:attrName>r</p:attrName>
                                        </p:attrNameLst>
                                      </p:cBhvr>
                                    </p:animRot>
                                    <p:animRot by="120000">
                                      <p:cBhvr>
                                        <p:cTn id="63" dur="400" fill="hold">
                                          <p:stCondLst>
                                            <p:cond delay="1600"/>
                                          </p:stCondLst>
                                        </p:cTn>
                                        <p:tgtEl>
                                          <p:spTgt spid="27"/>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par>
                                <p:cTn id="64" presetID="1"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26" presetClass="emph" presetSubtype="0" repeatCount="3000" fill="hold" grpId="1" nodeType="withEffect">
                                  <p:stCondLst>
                                    <p:cond delay="0"/>
                                  </p:stCondLst>
                                  <p:childTnLst>
                                    <p:animEffect transition="out" filter="fade">
                                      <p:cBhvr>
                                        <p:cTn id="67" dur="500" tmFilter="0, 0; .2, .5; .8, .5; 1, 0"/>
                                        <p:tgtEl>
                                          <p:spTgt spid="48"/>
                                        </p:tgtEl>
                                      </p:cBhvr>
                                    </p:animEffect>
                                    <p:animScale>
                                      <p:cBhvr>
                                        <p:cTn id="68" dur="250" autoRev="1" fill="hold"/>
                                        <p:tgtEl>
                                          <p:spTgt spid="48"/>
                                        </p:tgtEl>
                                      </p:cBhvr>
                                      <p:by x="105000" y="105000"/>
                                    </p:animScale>
                                  </p:childTnLst>
                                </p:cTn>
                              </p:par>
                              <p:par>
                                <p:cTn id="69" presetID="1" presetClass="exit" presetSubtype="0" fill="hold" grpId="2" nodeType="withEffect">
                                  <p:stCondLst>
                                    <p:cond delay="250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1" restart="whenNotActive" fill="hold" evtFilter="cancelBubble" nodeType="interactiveSeq">
                <p:stCondLst>
                  <p:cond evt="onClick" delay="0">
                    <p:tgtEl>
                      <p:spTgt spid="51"/>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6"/>
                                        </p:tgtEl>
                                        <p:attrNameLst>
                                          <p:attrName>r</p:attrName>
                                        </p:attrNameLst>
                                      </p:cBhvr>
                                    </p:animRot>
                                    <p:animRot by="-240000">
                                      <p:cBhvr>
                                        <p:cTn id="78" dur="600" fill="hold">
                                          <p:stCondLst>
                                            <p:cond delay="600"/>
                                          </p:stCondLst>
                                        </p:cTn>
                                        <p:tgtEl>
                                          <p:spTgt spid="26"/>
                                        </p:tgtEl>
                                        <p:attrNameLst>
                                          <p:attrName>r</p:attrName>
                                        </p:attrNameLst>
                                      </p:cBhvr>
                                    </p:animRot>
                                    <p:animRot by="240000">
                                      <p:cBhvr>
                                        <p:cTn id="79" dur="600" fill="hold">
                                          <p:stCondLst>
                                            <p:cond delay="1200"/>
                                          </p:stCondLst>
                                        </p:cTn>
                                        <p:tgtEl>
                                          <p:spTgt spid="26"/>
                                        </p:tgtEl>
                                        <p:attrNameLst>
                                          <p:attrName>r</p:attrName>
                                        </p:attrNameLst>
                                      </p:cBhvr>
                                    </p:animRot>
                                    <p:animRot by="-240000">
                                      <p:cBhvr>
                                        <p:cTn id="80" dur="600" fill="hold">
                                          <p:stCondLst>
                                            <p:cond delay="1800"/>
                                          </p:stCondLst>
                                        </p:cTn>
                                        <p:tgtEl>
                                          <p:spTgt spid="26"/>
                                        </p:tgtEl>
                                        <p:attrNameLst>
                                          <p:attrName>r</p:attrName>
                                        </p:attrNameLst>
                                      </p:cBhvr>
                                    </p:animRot>
                                    <p:animRot by="120000">
                                      <p:cBhvr>
                                        <p:cTn id="81" dur="600" fill="hold">
                                          <p:stCondLst>
                                            <p:cond delay="2400"/>
                                          </p:stCondLst>
                                        </p:cTn>
                                        <p:tgtEl>
                                          <p:spTgt spid="26"/>
                                        </p:tgtEl>
                                        <p:attrNameLst>
                                          <p:attrName>r</p:attrName>
                                        </p:attrNameLst>
                                      </p:cBhvr>
                                    </p:animRot>
                                  </p:childTnLst>
                                </p:cTn>
                              </p:par>
                              <p:par>
                                <p:cTn id="82" presetID="1" presetClass="mediacall" presetSubtype="0" fill="hold" nodeType="withEffect">
                                  <p:stCondLst>
                                    <p:cond delay="0"/>
                                  </p:stCondLst>
                                  <p:childTnLst>
                                    <p:cmd type="call" cmd="playFrom(0.0)">
                                      <p:cBhvr>
                                        <p:cTn id="83" dur="2843" fill="hold"/>
                                        <p:tgtEl>
                                          <p:spTgt spid="5"/>
                                        </p:tgtEl>
                                      </p:cBhvr>
                                    </p:cmd>
                                  </p:childTnLst>
                                </p:cTn>
                              </p:par>
                            </p:childTnLst>
                          </p:cTn>
                        </p:par>
                      </p:childTnLst>
                    </p:cTn>
                  </p:par>
                </p:childTnLst>
              </p:cTn>
              <p:nextCondLst>
                <p:cond evt="onClick" delay="0">
                  <p:tgtEl>
                    <p:spTgt spid="51"/>
                  </p:tgtEl>
                </p:cond>
              </p:nextCondLst>
            </p:seq>
            <p:seq concurrent="1" nextAc="seek">
              <p:cTn id="84" restart="whenNotActive" fill="hold" evtFilter="cancelBubble" nodeType="interactiveSeq">
                <p:stCondLst>
                  <p:cond evt="onClick" delay="0">
                    <p:tgtEl>
                      <p:spTgt spid="52"/>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5"/>
                                        </p:tgtEl>
                                        <p:attrNameLst>
                                          <p:attrName>r</p:attrName>
                                        </p:attrNameLst>
                                      </p:cBhvr>
                                    </p:animRot>
                                    <p:animRot by="-240000">
                                      <p:cBhvr>
                                        <p:cTn id="91" dur="600" fill="hold">
                                          <p:stCondLst>
                                            <p:cond delay="600"/>
                                          </p:stCondLst>
                                        </p:cTn>
                                        <p:tgtEl>
                                          <p:spTgt spid="25"/>
                                        </p:tgtEl>
                                        <p:attrNameLst>
                                          <p:attrName>r</p:attrName>
                                        </p:attrNameLst>
                                      </p:cBhvr>
                                    </p:animRot>
                                    <p:animRot by="240000">
                                      <p:cBhvr>
                                        <p:cTn id="92" dur="600" fill="hold">
                                          <p:stCondLst>
                                            <p:cond delay="1200"/>
                                          </p:stCondLst>
                                        </p:cTn>
                                        <p:tgtEl>
                                          <p:spTgt spid="25"/>
                                        </p:tgtEl>
                                        <p:attrNameLst>
                                          <p:attrName>r</p:attrName>
                                        </p:attrNameLst>
                                      </p:cBhvr>
                                    </p:animRot>
                                    <p:animRot by="-240000">
                                      <p:cBhvr>
                                        <p:cTn id="93" dur="600" fill="hold">
                                          <p:stCondLst>
                                            <p:cond delay="1800"/>
                                          </p:stCondLst>
                                        </p:cTn>
                                        <p:tgtEl>
                                          <p:spTgt spid="25"/>
                                        </p:tgtEl>
                                        <p:attrNameLst>
                                          <p:attrName>r</p:attrName>
                                        </p:attrNameLst>
                                      </p:cBhvr>
                                    </p:animRot>
                                    <p:animRot by="120000">
                                      <p:cBhvr>
                                        <p:cTn id="94" dur="600" fill="hold">
                                          <p:stCondLst>
                                            <p:cond delay="2400"/>
                                          </p:stCondLst>
                                        </p:cTn>
                                        <p:tgtEl>
                                          <p:spTgt spid="25"/>
                                        </p:tgtEl>
                                        <p:attrNameLst>
                                          <p:attrName>r</p:attrName>
                                        </p:attrNameLst>
                                      </p:cBhvr>
                                    </p:animRot>
                                  </p:childTnLst>
                                </p:cTn>
                              </p:par>
                              <p:par>
                                <p:cTn id="95" presetID="1" presetClass="mediacall" presetSubtype="0" fill="hold" nodeType="withEffect">
                                  <p:stCondLst>
                                    <p:cond delay="0"/>
                                  </p:stCondLst>
                                  <p:childTnLst>
                                    <p:cmd type="call" cmd="playFrom(0.0)">
                                      <p:cBhvr>
                                        <p:cTn id="96" dur="2843" fill="hold"/>
                                        <p:tgtEl>
                                          <p:spTgt spid="4"/>
                                        </p:tgtEl>
                                      </p:cBhvr>
                                    </p:cmd>
                                  </p:childTnLst>
                                </p:cTn>
                              </p:par>
                            </p:childTnLst>
                          </p:cTn>
                        </p:par>
                      </p:childTnLst>
                    </p:cTn>
                  </p:par>
                </p:childTnLst>
              </p:cTn>
              <p:nextCondLst>
                <p:cond evt="onClick" delay="0">
                  <p:tgtEl>
                    <p:spTgt spid="52"/>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46" grpId="0"/>
      <p:bldP spid="48" grpId="0" animBg="1"/>
      <p:bldP spid="48" grpId="1" animBg="1"/>
      <p:bldP spid="48" grpId="2" animBg="1"/>
      <p:bldP spid="49" grpId="0" animBg="1"/>
      <p:bldP spid="50" grpId="0" animBg="1"/>
      <p:bldP spid="50" grpId="1" animBg="1"/>
      <p:bldP spid="51"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5339" flipH="1">
            <a:off x="2323840" y="4132455"/>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9245287" y="3711344"/>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15332" y="563193"/>
            <a:ext cx="6161336" cy="1569660"/>
          </a:xfrm>
          <a:prstGeom prst="rect">
            <a:avLst/>
          </a:prstGeom>
          <a:noFill/>
        </p:spPr>
        <p:txBody>
          <a:bodyPr wrap="square" rtlCol="0">
            <a:spAutoFit/>
          </a:bodyPr>
          <a:lstStyle/>
          <a:p>
            <a:pPr algn="just" defTabSz="1219170">
              <a:buClrTx/>
            </a:pPr>
            <a:r>
              <a:rPr lang="vi-VN" sz="2400" b="1" kern="1200" dirty="0">
                <a:solidFill>
                  <a:prstClr val="white"/>
                </a:solidFill>
                <a:latin typeface="UTM Avo" panose="02040603050506020204" pitchFamily="18" charset="0"/>
                <a:ea typeface="+mn-ea"/>
                <a:cs typeface="+mn-cs"/>
              </a:rPr>
              <a:t>Câu 3: </a:t>
            </a:r>
            <a:r>
              <a:rPr lang="vi-VN" sz="2400" kern="1200" dirty="0">
                <a:solidFill>
                  <a:prstClr val="white"/>
                </a:solidFill>
                <a:latin typeface="UTM Avo" panose="02040603050506020204" pitchFamily="18" charset="0"/>
                <a:ea typeface="+mn-ea"/>
                <a:cs typeface="+mn-cs"/>
              </a:rPr>
              <a:t>Sau khi tiếp nhận yêu cầu tính phép tính của cô giáo thì bộ phận nào của học sinh đã xử lý để đưa ra kết quả của phép tính?</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4" name="Rounded Rectangle 43"/>
          <p:cNvSpPr/>
          <p:nvPr/>
        </p:nvSpPr>
        <p:spPr>
          <a:xfrm>
            <a:off x="9525275" y="237867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D. </a:t>
            </a:r>
            <a:r>
              <a:rPr lang="en-US" sz="2000" kern="1200" dirty="0" err="1">
                <a:solidFill>
                  <a:srgbClr val="0000FF"/>
                </a:solidFill>
                <a:latin typeface="UTM Avo" panose="02040603050506020204" pitchFamily="18" charset="0"/>
              </a:rPr>
              <a:t>Bộ</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não</a:t>
            </a:r>
            <a:endParaRPr lang="en-US" sz="2000" kern="1200" dirty="0">
              <a:solidFill>
                <a:srgbClr val="0000FF"/>
              </a:solidFill>
              <a:latin typeface="UTM Avo" panose="02040603050506020204" pitchFamily="18"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B. </a:t>
            </a:r>
            <a:r>
              <a:rPr lang="en-US" sz="2000" kern="1200" dirty="0" err="1">
                <a:solidFill>
                  <a:srgbClr val="0000FF"/>
                </a:solidFill>
                <a:latin typeface="UTM Avo" panose="02040603050506020204" pitchFamily="18" charset="0"/>
              </a:rPr>
              <a:t>Đôi</a:t>
            </a:r>
            <a:r>
              <a:rPr lang="en-US" sz="2000" kern="1200" dirty="0">
                <a:solidFill>
                  <a:srgbClr val="0000FF"/>
                </a:solidFill>
                <a:latin typeface="UTM Avo" panose="02040603050506020204" pitchFamily="18" charset="0"/>
              </a:rPr>
              <a:t> tai</a:t>
            </a: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C. </a:t>
            </a:r>
            <a:r>
              <a:rPr lang="en-US" sz="2000" kern="1200" dirty="0" err="1">
                <a:solidFill>
                  <a:srgbClr val="0000FF"/>
                </a:solidFill>
                <a:latin typeface="UTM Avo" panose="02040603050506020204" pitchFamily="18" charset="0"/>
              </a:rPr>
              <a:t>Đôi</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mắt</a:t>
            </a:r>
            <a:endParaRPr lang="en-US" sz="2000" kern="1200" dirty="0">
              <a:solidFill>
                <a:srgbClr val="0000FF"/>
              </a:solidFill>
              <a:latin typeface="UTM Avo" panose="02040603050506020204" pitchFamily="18" charset="0"/>
            </a:endParaRPr>
          </a:p>
        </p:txBody>
      </p:sp>
      <p:sp>
        <p:nvSpPr>
          <p:cNvPr id="47" name="Rounded Rectangle 46"/>
          <p:cNvSpPr/>
          <p:nvPr/>
        </p:nvSpPr>
        <p:spPr>
          <a:xfrm>
            <a:off x="696728" y="244993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A. </a:t>
            </a:r>
            <a:r>
              <a:rPr lang="en-US" sz="2000" kern="1200" dirty="0" err="1">
                <a:solidFill>
                  <a:srgbClr val="0000FF"/>
                </a:solidFill>
                <a:latin typeface="UTM Avo" panose="02040603050506020204" pitchFamily="18" charset="0"/>
              </a:rPr>
              <a:t>Chân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tay</a:t>
            </a:r>
            <a:endParaRPr lang="en-US" sz="2000" kern="1200" dirty="0">
              <a:solidFill>
                <a:srgbClr val="0000FF"/>
              </a:solidFill>
              <a:latin typeface="UTM Avo" panose="020406030505060202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267728" y="6682775"/>
            <a:ext cx="812800" cy="812800"/>
          </a:xfrm>
          <a:prstGeom prst="rect">
            <a:avLst/>
          </a:prstGeom>
        </p:spPr>
      </p:pic>
      <p:pic>
        <p:nvPicPr>
          <p:cNvPr id="8" name="Picture 7">
            <a:extLst>
              <a:ext uri="{FF2B5EF4-FFF2-40B4-BE49-F238E27FC236}">
                <a16:creationId xmlns:a16="http://schemas.microsoft.com/office/drawing/2014/main" id="{E07A5CC5-98AD-CF30-94CD-9DB99E7AC3EC}"/>
              </a:ext>
            </a:extLst>
          </p:cNvPr>
          <p:cNvPicPr>
            <a:picLocks noChangeAspect="1"/>
          </p:cNvPicPr>
          <p:nvPr/>
        </p:nvPicPr>
        <p:blipFill>
          <a:blip r:embed="rId24"/>
          <a:stretch>
            <a:fillRect/>
          </a:stretch>
        </p:blipFill>
        <p:spPr>
          <a:xfrm>
            <a:off x="3546" y="0"/>
            <a:ext cx="689022" cy="768312"/>
          </a:xfrm>
          <a:prstGeom prst="rect">
            <a:avLst/>
          </a:prstGeom>
          <a:solidFill>
            <a:schemeClr val="bg1"/>
          </a:solidFill>
        </p:spPr>
      </p:pic>
    </p:spTree>
    <p:extLst>
      <p:ext uri="{BB962C8B-B14F-4D97-AF65-F5344CB8AC3E}">
        <p14:creationId xmlns:p14="http://schemas.microsoft.com/office/powerpoint/2010/main" val="40073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par>
                                <p:cTn id="40" presetID="21" presetClass="emph" presetSubtype="0" repeatCount="indefinite" fill="hold" grpId="1" nodeType="withEffect">
                                  <p:stCondLst>
                                    <p:cond delay="0"/>
                                  </p:stCondLst>
                                  <p:childTnLst>
                                    <p:animClr clrSpc="hsl" dir="cw">
                                      <p:cBhvr override="childStyle">
                                        <p:cTn id="41" dur="500" fill="hold"/>
                                        <p:tgtEl>
                                          <p:spTgt spid="44"/>
                                        </p:tgtEl>
                                        <p:attrNameLst>
                                          <p:attrName>style.color</p:attrName>
                                        </p:attrNameLst>
                                      </p:cBhvr>
                                      <p:by>
                                        <p:hsl h="7200000" s="0" l="0"/>
                                      </p:by>
                                    </p:animClr>
                                    <p:animClr clrSpc="hsl" dir="cw">
                                      <p:cBhvr>
                                        <p:cTn id="42" dur="500" fill="hold"/>
                                        <p:tgtEl>
                                          <p:spTgt spid="44"/>
                                        </p:tgtEl>
                                        <p:attrNameLst>
                                          <p:attrName>fillcolor</p:attrName>
                                        </p:attrNameLst>
                                      </p:cBhvr>
                                      <p:by>
                                        <p:hsl h="7200000" s="0" l="0"/>
                                      </p:by>
                                    </p:animClr>
                                    <p:animClr clrSpc="hsl" dir="cw">
                                      <p:cBhvr>
                                        <p:cTn id="43" dur="500" fill="hold"/>
                                        <p:tgtEl>
                                          <p:spTgt spid="44"/>
                                        </p:tgtEl>
                                        <p:attrNameLst>
                                          <p:attrName>stroke.color</p:attrName>
                                        </p:attrNameLst>
                                      </p:cBhvr>
                                      <p:by>
                                        <p:hsl h="7200000" s="0" l="0"/>
                                      </p:by>
                                    </p:animClr>
                                    <p:set>
                                      <p:cBhvr>
                                        <p:cTn id="44" dur="500" fill="hold"/>
                                        <p:tgtEl>
                                          <p:spTgt spid="44"/>
                                        </p:tgtEl>
                                        <p:attrNameLst>
                                          <p:attrName>fill.type</p:attrName>
                                        </p:attrNameLst>
                                      </p:cBhvr>
                                      <p:to>
                                        <p:strVal val="solid"/>
                                      </p:to>
                                    </p:set>
                                  </p:childTnLst>
                                </p:cTn>
                              </p:par>
                              <p:par>
                                <p:cTn id="45" presetID="32" presetClass="emph" presetSubtype="0" repeatCount="indefinite" fill="hold" nodeType="withEffect">
                                  <p:stCondLst>
                                    <p:cond delay="0"/>
                                  </p:stCondLst>
                                  <p:childTnLst>
                                    <p:animRot by="120000">
                                      <p:cBhvr>
                                        <p:cTn id="46" dur="200" fill="hold">
                                          <p:stCondLst>
                                            <p:cond delay="0"/>
                                          </p:stCondLst>
                                        </p:cTn>
                                        <p:tgtEl>
                                          <p:spTgt spid="1026"/>
                                        </p:tgtEl>
                                        <p:attrNameLst>
                                          <p:attrName>r</p:attrName>
                                        </p:attrNameLst>
                                      </p:cBhvr>
                                    </p:animRot>
                                    <p:animRot by="-240000">
                                      <p:cBhvr>
                                        <p:cTn id="47" dur="400" fill="hold">
                                          <p:stCondLst>
                                            <p:cond delay="400"/>
                                          </p:stCondLst>
                                        </p:cTn>
                                        <p:tgtEl>
                                          <p:spTgt spid="1026"/>
                                        </p:tgtEl>
                                        <p:attrNameLst>
                                          <p:attrName>r</p:attrName>
                                        </p:attrNameLst>
                                      </p:cBhvr>
                                    </p:animRot>
                                    <p:animRot by="240000">
                                      <p:cBhvr>
                                        <p:cTn id="48" dur="400" fill="hold">
                                          <p:stCondLst>
                                            <p:cond delay="800"/>
                                          </p:stCondLst>
                                        </p:cTn>
                                        <p:tgtEl>
                                          <p:spTgt spid="1026"/>
                                        </p:tgtEl>
                                        <p:attrNameLst>
                                          <p:attrName>r</p:attrName>
                                        </p:attrNameLst>
                                      </p:cBhvr>
                                    </p:animRot>
                                    <p:animRot by="-240000">
                                      <p:cBhvr>
                                        <p:cTn id="49" dur="400" fill="hold">
                                          <p:stCondLst>
                                            <p:cond delay="1200"/>
                                          </p:stCondLst>
                                        </p:cTn>
                                        <p:tgtEl>
                                          <p:spTgt spid="1026"/>
                                        </p:tgtEl>
                                        <p:attrNameLst>
                                          <p:attrName>r</p:attrName>
                                        </p:attrNameLst>
                                      </p:cBhvr>
                                    </p:animRot>
                                    <p:animRot by="120000">
                                      <p:cBhvr>
                                        <p:cTn id="50" dur="400" fill="hold">
                                          <p:stCondLst>
                                            <p:cond delay="1600"/>
                                          </p:stCondLst>
                                        </p:cTn>
                                        <p:tgtEl>
                                          <p:spTgt spid="1026"/>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7" name="applaus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26" presetClass="emph" presetSubtype="0" repeatCount="3000" fill="hold" grpId="1" nodeType="withEffect">
                                  <p:stCondLst>
                                    <p:cond delay="0"/>
                                  </p:stCondLst>
                                  <p:childTnLst>
                                    <p:animEffect transition="out" filter="fade">
                                      <p:cBhvr>
                                        <p:cTn id="54" dur="500" tmFilter="0, 0; .2, .5; .8, .5; 1, 0"/>
                                        <p:tgtEl>
                                          <p:spTgt spid="33"/>
                                        </p:tgtEl>
                                      </p:cBhvr>
                                    </p:animEffect>
                                    <p:animScale>
                                      <p:cBhvr>
                                        <p:cTn id="55" dur="250" autoRev="1" fill="hold"/>
                                        <p:tgtEl>
                                          <p:spTgt spid="33"/>
                                        </p:tgtEl>
                                      </p:cBhvr>
                                      <p:by x="105000" y="105000"/>
                                    </p:animScale>
                                  </p:childTnLst>
                                </p:cTn>
                              </p:par>
                              <p:par>
                                <p:cTn id="56" presetID="1" presetClass="exit" presetSubtype="0" fill="hold" grpId="2" nodeType="withEffect">
                                  <p:stCondLst>
                                    <p:cond delay="2500"/>
                                  </p:stCondLst>
                                  <p:childTnLst>
                                    <p:set>
                                      <p:cBhvr>
                                        <p:cTn id="5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4"/>
                                        </p:tgtEl>
                                        <p:attrNameLst>
                                          <p:attrName>r</p:attrName>
                                        </p:attrNameLst>
                                      </p:cBhvr>
                                    </p:animRot>
                                    <p:animRot by="-240000">
                                      <p:cBhvr>
                                        <p:cTn id="65" dur="600" fill="hold">
                                          <p:stCondLst>
                                            <p:cond delay="600"/>
                                          </p:stCondLst>
                                        </p:cTn>
                                        <p:tgtEl>
                                          <p:spTgt spid="24"/>
                                        </p:tgtEl>
                                        <p:attrNameLst>
                                          <p:attrName>r</p:attrName>
                                        </p:attrNameLst>
                                      </p:cBhvr>
                                    </p:animRot>
                                    <p:animRot by="240000">
                                      <p:cBhvr>
                                        <p:cTn id="66" dur="600" fill="hold">
                                          <p:stCondLst>
                                            <p:cond delay="1200"/>
                                          </p:stCondLst>
                                        </p:cTn>
                                        <p:tgtEl>
                                          <p:spTgt spid="24"/>
                                        </p:tgtEl>
                                        <p:attrNameLst>
                                          <p:attrName>r</p:attrName>
                                        </p:attrNameLst>
                                      </p:cBhvr>
                                    </p:animRot>
                                    <p:animRot by="-240000">
                                      <p:cBhvr>
                                        <p:cTn id="67" dur="600" fill="hold">
                                          <p:stCondLst>
                                            <p:cond delay="1800"/>
                                          </p:stCondLst>
                                        </p:cTn>
                                        <p:tgtEl>
                                          <p:spTgt spid="24"/>
                                        </p:tgtEl>
                                        <p:attrNameLst>
                                          <p:attrName>r</p:attrName>
                                        </p:attrNameLst>
                                      </p:cBhvr>
                                    </p:animRot>
                                    <p:animRot by="120000">
                                      <p:cBhvr>
                                        <p:cTn id="68" dur="600" fill="hold">
                                          <p:stCondLst>
                                            <p:cond delay="2400"/>
                                          </p:stCondLst>
                                        </p:cTn>
                                        <p:tgtEl>
                                          <p:spTgt spid="24"/>
                                        </p:tgtEl>
                                        <p:attrNameLst>
                                          <p:attrName>r</p:attrName>
                                        </p:attrNameLst>
                                      </p:cBhvr>
                                    </p:animRot>
                                  </p:childTnLst>
                                </p:cTn>
                              </p:par>
                              <p:par>
                                <p:cTn id="69" presetID="1" presetClass="mediacall" presetSubtype="0" fill="hold" nodeType="withEffect">
                                  <p:stCondLst>
                                    <p:cond delay="0"/>
                                  </p:stCondLst>
                                  <p:childTnLst>
                                    <p:cmd type="call" cmd="playFrom(0.0)">
                                      <p:cBhvr>
                                        <p:cTn id="70" dur="2843" fill="hold"/>
                                        <p:tgtEl>
                                          <p:spTgt spid="2"/>
                                        </p:tgtEl>
                                      </p:cBhvr>
                                    </p:cmd>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3"/>
                                        </p:tgtEl>
                                        <p:attrNameLst>
                                          <p:attrName>r</p:attrName>
                                        </p:attrNameLst>
                                      </p:cBhvr>
                                    </p:animRot>
                                    <p:animRot by="-240000">
                                      <p:cBhvr>
                                        <p:cTn id="78" dur="600" fill="hold">
                                          <p:stCondLst>
                                            <p:cond delay="600"/>
                                          </p:stCondLst>
                                        </p:cTn>
                                        <p:tgtEl>
                                          <p:spTgt spid="23"/>
                                        </p:tgtEl>
                                        <p:attrNameLst>
                                          <p:attrName>r</p:attrName>
                                        </p:attrNameLst>
                                      </p:cBhvr>
                                    </p:animRot>
                                    <p:animRot by="240000">
                                      <p:cBhvr>
                                        <p:cTn id="79" dur="600" fill="hold">
                                          <p:stCondLst>
                                            <p:cond delay="1200"/>
                                          </p:stCondLst>
                                        </p:cTn>
                                        <p:tgtEl>
                                          <p:spTgt spid="23"/>
                                        </p:tgtEl>
                                        <p:attrNameLst>
                                          <p:attrName>r</p:attrName>
                                        </p:attrNameLst>
                                      </p:cBhvr>
                                    </p:animRot>
                                    <p:animRot by="-240000">
                                      <p:cBhvr>
                                        <p:cTn id="80" dur="600" fill="hold">
                                          <p:stCondLst>
                                            <p:cond delay="1800"/>
                                          </p:stCondLst>
                                        </p:cTn>
                                        <p:tgtEl>
                                          <p:spTgt spid="23"/>
                                        </p:tgtEl>
                                        <p:attrNameLst>
                                          <p:attrName>r</p:attrName>
                                        </p:attrNameLst>
                                      </p:cBhvr>
                                    </p:animRot>
                                    <p:animRot by="120000">
                                      <p:cBhvr>
                                        <p:cTn id="81" dur="600" fill="hold">
                                          <p:stCondLst>
                                            <p:cond delay="2400"/>
                                          </p:stCondLst>
                                        </p:cTn>
                                        <p:tgtEl>
                                          <p:spTgt spid="23"/>
                                        </p:tgtEl>
                                        <p:attrNameLst>
                                          <p:attrName>r</p:attrName>
                                        </p:attrNameLst>
                                      </p:cBhvr>
                                    </p:animRot>
                                  </p:childTnLst>
                                </p:cTn>
                              </p:par>
                              <p:par>
                                <p:cTn id="82" presetID="1" presetClass="mediacall" presetSubtype="0" fill="hold" nodeType="withEffect">
                                  <p:stCondLst>
                                    <p:cond delay="0"/>
                                  </p:stCondLst>
                                  <p:childTnLst>
                                    <p:cmd type="call" cmd="playFrom(0.0)">
                                      <p:cBhvr>
                                        <p:cTn id="83" dur="2843" fill="hold"/>
                                        <p:tgtEl>
                                          <p:spTgt spid="5"/>
                                        </p:tgtEl>
                                      </p:cBhvr>
                                    </p:cmd>
                                  </p:childTnLst>
                                </p:cTn>
                              </p:par>
                            </p:childTnLst>
                          </p:cTn>
                        </p:par>
                      </p:childTnLst>
                    </p:cTn>
                  </p:par>
                </p:childTnLst>
              </p:cTn>
              <p:nextCondLst>
                <p:cond evt="onClick" delay="0">
                  <p:tgtEl>
                    <p:spTgt spid="46"/>
                  </p:tgtEl>
                </p:cond>
              </p:nextCondLst>
            </p:seq>
            <p:seq concurrent="1" nextAc="seek">
              <p:cTn id="84" restart="whenNotActive" fill="hold" evtFilter="cancelBubble" nodeType="interactiveSeq">
                <p:stCondLst>
                  <p:cond evt="onClick" delay="0">
                    <p:tgtEl>
                      <p:spTgt spid="47"/>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2"/>
                                        </p:tgtEl>
                                        <p:attrNameLst>
                                          <p:attrName>r</p:attrName>
                                        </p:attrNameLst>
                                      </p:cBhvr>
                                    </p:animRot>
                                    <p:animRot by="-240000">
                                      <p:cBhvr>
                                        <p:cTn id="91" dur="600" fill="hold">
                                          <p:stCondLst>
                                            <p:cond delay="600"/>
                                          </p:stCondLst>
                                        </p:cTn>
                                        <p:tgtEl>
                                          <p:spTgt spid="22"/>
                                        </p:tgtEl>
                                        <p:attrNameLst>
                                          <p:attrName>r</p:attrName>
                                        </p:attrNameLst>
                                      </p:cBhvr>
                                    </p:animRot>
                                    <p:animRot by="240000">
                                      <p:cBhvr>
                                        <p:cTn id="92" dur="600" fill="hold">
                                          <p:stCondLst>
                                            <p:cond delay="1200"/>
                                          </p:stCondLst>
                                        </p:cTn>
                                        <p:tgtEl>
                                          <p:spTgt spid="22"/>
                                        </p:tgtEl>
                                        <p:attrNameLst>
                                          <p:attrName>r</p:attrName>
                                        </p:attrNameLst>
                                      </p:cBhvr>
                                    </p:animRot>
                                    <p:animRot by="-240000">
                                      <p:cBhvr>
                                        <p:cTn id="93" dur="600" fill="hold">
                                          <p:stCondLst>
                                            <p:cond delay="1800"/>
                                          </p:stCondLst>
                                        </p:cTn>
                                        <p:tgtEl>
                                          <p:spTgt spid="22"/>
                                        </p:tgtEl>
                                        <p:attrNameLst>
                                          <p:attrName>r</p:attrName>
                                        </p:attrNameLst>
                                      </p:cBhvr>
                                    </p:animRot>
                                    <p:animRot by="120000">
                                      <p:cBhvr>
                                        <p:cTn id="94" dur="600" fill="hold">
                                          <p:stCondLst>
                                            <p:cond delay="2400"/>
                                          </p:stCondLst>
                                        </p:cTn>
                                        <p:tgtEl>
                                          <p:spTgt spid="22"/>
                                        </p:tgtEl>
                                        <p:attrNameLst>
                                          <p:attrName>r</p:attrName>
                                        </p:attrNameLst>
                                      </p:cBhvr>
                                    </p:animRot>
                                  </p:childTnLst>
                                </p:cTn>
                              </p:par>
                              <p:par>
                                <p:cTn id="95" presetID="1" presetClass="mediacall" presetSubtype="0" fill="hold" nodeType="withEffect">
                                  <p:stCondLst>
                                    <p:cond delay="0"/>
                                  </p:stCondLst>
                                  <p:childTnLst>
                                    <p:cmd type="call" cmd="playFrom(0.0)">
                                      <p:cBhvr>
                                        <p:cTn id="96" dur="2843" fill="hold"/>
                                        <p:tgtEl>
                                          <p:spTgt spid="4"/>
                                        </p:tgtEl>
                                      </p:cBhvr>
                                    </p:cmd>
                                  </p:childTnLst>
                                </p:cTn>
                              </p:par>
                            </p:childTnLst>
                          </p:cTn>
                        </p:par>
                      </p:childTnLst>
                    </p:cTn>
                  </p:par>
                </p:childTnLst>
              </p:cTn>
              <p:nextCondLst>
                <p:cond evt="onClick" delay="0">
                  <p:tgtEl>
                    <p:spTgt spid="47"/>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4761254" y="2721186"/>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9133211" y="3971429"/>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355339" flipH="1">
            <a:off x="2190868" y="403265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38451" y="-47148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78842" y="-179601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880168" y="1032242"/>
            <a:ext cx="6660540" cy="523220"/>
          </a:xfrm>
          <a:prstGeom prst="rect">
            <a:avLst/>
          </a:prstGeom>
          <a:noFill/>
        </p:spPr>
        <p:txBody>
          <a:bodyPr wrap="square" rtlCol="0">
            <a:spAutoFit/>
          </a:bodyPr>
          <a:lstStyle/>
          <a:p>
            <a:pPr algn="just" defTabSz="1219170">
              <a:buClrTx/>
            </a:pPr>
            <a:r>
              <a:rPr lang="vi-VN" sz="2800" b="1" kern="1200" dirty="0">
                <a:solidFill>
                  <a:prstClr val="white"/>
                </a:solidFill>
                <a:latin typeface="UTM Avo" panose="02040603050506020204" pitchFamily="18" charset="0"/>
                <a:ea typeface="+mn-ea"/>
                <a:cs typeface="+mn-cs"/>
              </a:rPr>
              <a:t>Câu 4: </a:t>
            </a:r>
            <a:r>
              <a:rPr lang="vi-VN" sz="2800" kern="1200" dirty="0">
                <a:solidFill>
                  <a:prstClr val="white"/>
                </a:solidFill>
                <a:latin typeface="UTM Avo" panose="02040603050506020204" pitchFamily="18" charset="0"/>
                <a:ea typeface="+mn-ea"/>
                <a:cs typeface="+mn-cs"/>
              </a:rPr>
              <a:t>Bộ não của con người là gì?</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4734321" y="4357045"/>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3200" b="1" kern="1200" dirty="0">
                <a:solidFill>
                  <a:srgbClr val="0000FF"/>
                </a:solidFill>
                <a:latin typeface="UTM Avo" panose="02040603050506020204" pitchFamily="18" charset="0"/>
                <a:cs typeface="Arial" panose="020B0604020202020204" pitchFamily="34" charset="0"/>
              </a:rPr>
              <a:t>ĐÚNG RỒI</a:t>
            </a:r>
          </a:p>
        </p:txBody>
      </p:sp>
      <p:sp>
        <p:nvSpPr>
          <p:cNvPr id="44" name="Rounded Rectangle 43"/>
          <p:cNvSpPr/>
          <p:nvPr/>
        </p:nvSpPr>
        <p:spPr>
          <a:xfrm>
            <a:off x="9525275" y="2378671"/>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D. </a:t>
            </a:r>
            <a:r>
              <a:rPr lang="en-US" sz="2000" kern="1200" dirty="0" err="1">
                <a:solidFill>
                  <a:srgbClr val="0000FF"/>
                </a:solidFill>
                <a:latin typeface="UTM Avo" panose="02040603050506020204" pitchFamily="18" charset="0"/>
              </a:rPr>
              <a:t>Là</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bộ</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xử</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lý</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45" name="Rounded Rectangle 44"/>
          <p:cNvSpPr/>
          <p:nvPr/>
        </p:nvSpPr>
        <p:spPr>
          <a:xfrm>
            <a:off x="3530874" y="2418556"/>
            <a:ext cx="2565125"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B. </a:t>
            </a:r>
            <a:r>
              <a:rPr lang="en-US" sz="2000" kern="1200" dirty="0" err="1">
                <a:solidFill>
                  <a:srgbClr val="0000FF"/>
                </a:solidFill>
                <a:latin typeface="UTM Avo" panose="02040603050506020204" pitchFamily="18" charset="0"/>
              </a:rPr>
              <a:t>Là</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bộ</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tiếp</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nhận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C. </a:t>
            </a:r>
            <a:r>
              <a:rPr lang="en-US" sz="2000" kern="1200" dirty="0" err="1">
                <a:solidFill>
                  <a:srgbClr val="0000FF"/>
                </a:solidFill>
                <a:latin typeface="UTM Avo" panose="02040603050506020204" pitchFamily="18" charset="0"/>
              </a:rPr>
              <a:t>Là</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bộ</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tạo</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ra</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sp>
        <p:nvSpPr>
          <p:cNvPr id="47" name="Rounded Rectangle 46"/>
          <p:cNvSpPr/>
          <p:nvPr/>
        </p:nvSpPr>
        <p:spPr>
          <a:xfrm>
            <a:off x="696728" y="244993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r>
              <a:rPr lang="en-US" sz="2000" kern="1200" dirty="0">
                <a:solidFill>
                  <a:srgbClr val="0000FF"/>
                </a:solidFill>
                <a:latin typeface="UTM Avo" panose="02040603050506020204" pitchFamily="18" charset="0"/>
              </a:rPr>
              <a:t>A. </a:t>
            </a:r>
            <a:r>
              <a:rPr lang="en-US" sz="2000" kern="1200" dirty="0" err="1">
                <a:solidFill>
                  <a:srgbClr val="0000FF"/>
                </a:solidFill>
                <a:latin typeface="UTM Avo" panose="02040603050506020204" pitchFamily="18" charset="0"/>
              </a:rPr>
              <a:t>Là</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bộ</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phận</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phát</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ra</a:t>
            </a:r>
            <a:r>
              <a:rPr lang="en-US" sz="2000" kern="1200" dirty="0">
                <a:solidFill>
                  <a:srgbClr val="0000FF"/>
                </a:solidFill>
                <a:latin typeface="UTM Avo" panose="02040603050506020204" pitchFamily="18" charset="0"/>
              </a:rPr>
              <a:t> </a:t>
            </a:r>
            <a:r>
              <a:rPr lang="en-US" sz="2000" kern="1200" dirty="0" err="1">
                <a:solidFill>
                  <a:srgbClr val="0000FF"/>
                </a:solidFill>
                <a:latin typeface="UTM Avo" panose="02040603050506020204" pitchFamily="18" charset="0"/>
              </a:rPr>
              <a:t>thông</a:t>
            </a:r>
            <a:r>
              <a:rPr lang="en-US" sz="2000" kern="1200" dirty="0">
                <a:solidFill>
                  <a:srgbClr val="0000FF"/>
                </a:solidFill>
                <a:latin typeface="UTM Avo" panose="02040603050506020204" pitchFamily="18" charset="0"/>
              </a:rPr>
              <a:t> tin</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267728" y="6682775"/>
            <a:ext cx="812800" cy="812800"/>
          </a:xfrm>
          <a:prstGeom prst="rect">
            <a:avLst/>
          </a:prstGeom>
        </p:spPr>
      </p:pic>
      <p:pic>
        <p:nvPicPr>
          <p:cNvPr id="7" name="Picture 6">
            <a:extLst>
              <a:ext uri="{FF2B5EF4-FFF2-40B4-BE49-F238E27FC236}">
                <a16:creationId xmlns:a16="http://schemas.microsoft.com/office/drawing/2014/main" id="{4F21536C-A812-F2C4-82F4-5644F0F156DF}"/>
              </a:ext>
            </a:extLst>
          </p:cNvPr>
          <p:cNvPicPr>
            <a:picLocks noChangeAspect="1"/>
          </p:cNvPicPr>
          <p:nvPr/>
        </p:nvPicPr>
        <p:blipFill>
          <a:blip r:embed="rId24"/>
          <a:stretch>
            <a:fillRect/>
          </a:stretch>
        </p:blipFill>
        <p:spPr>
          <a:xfrm>
            <a:off x="3546" y="0"/>
            <a:ext cx="689022" cy="768312"/>
          </a:xfrm>
          <a:prstGeom prst="rect">
            <a:avLst/>
          </a:prstGeom>
          <a:solidFill>
            <a:schemeClr val="bg1"/>
          </a:solidFill>
        </p:spPr>
      </p:pic>
    </p:spTree>
    <p:extLst>
      <p:ext uri="{BB962C8B-B14F-4D97-AF65-F5344CB8AC3E}">
        <p14:creationId xmlns:p14="http://schemas.microsoft.com/office/powerpoint/2010/main" val="1875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par>
                                <p:cTn id="40" presetID="21" presetClass="emph" presetSubtype="0" repeatCount="indefinite" fill="hold" grpId="1" nodeType="withEffect">
                                  <p:stCondLst>
                                    <p:cond delay="0"/>
                                  </p:stCondLst>
                                  <p:childTnLst>
                                    <p:animClr clrSpc="hsl" dir="cw">
                                      <p:cBhvr override="childStyle">
                                        <p:cTn id="41" dur="500" fill="hold"/>
                                        <p:tgtEl>
                                          <p:spTgt spid="44"/>
                                        </p:tgtEl>
                                        <p:attrNameLst>
                                          <p:attrName>style.color</p:attrName>
                                        </p:attrNameLst>
                                      </p:cBhvr>
                                      <p:by>
                                        <p:hsl h="7200000" s="0" l="0"/>
                                      </p:by>
                                    </p:animClr>
                                    <p:animClr clrSpc="hsl" dir="cw">
                                      <p:cBhvr>
                                        <p:cTn id="42" dur="500" fill="hold"/>
                                        <p:tgtEl>
                                          <p:spTgt spid="44"/>
                                        </p:tgtEl>
                                        <p:attrNameLst>
                                          <p:attrName>fillcolor</p:attrName>
                                        </p:attrNameLst>
                                      </p:cBhvr>
                                      <p:by>
                                        <p:hsl h="7200000" s="0" l="0"/>
                                      </p:by>
                                    </p:animClr>
                                    <p:animClr clrSpc="hsl" dir="cw">
                                      <p:cBhvr>
                                        <p:cTn id="43" dur="500" fill="hold"/>
                                        <p:tgtEl>
                                          <p:spTgt spid="44"/>
                                        </p:tgtEl>
                                        <p:attrNameLst>
                                          <p:attrName>stroke.color</p:attrName>
                                        </p:attrNameLst>
                                      </p:cBhvr>
                                      <p:by>
                                        <p:hsl h="7200000" s="0" l="0"/>
                                      </p:by>
                                    </p:animClr>
                                    <p:set>
                                      <p:cBhvr>
                                        <p:cTn id="44" dur="500" fill="hold"/>
                                        <p:tgtEl>
                                          <p:spTgt spid="44"/>
                                        </p:tgtEl>
                                        <p:attrNameLst>
                                          <p:attrName>fill.type</p:attrName>
                                        </p:attrNameLst>
                                      </p:cBhvr>
                                      <p:to>
                                        <p:strVal val="solid"/>
                                      </p:to>
                                    </p:set>
                                  </p:childTnLst>
                                </p:cTn>
                              </p:par>
                              <p:par>
                                <p:cTn id="45" presetID="32" presetClass="emph" presetSubtype="0" repeatCount="indefinite" fill="hold" nodeType="withEffect">
                                  <p:stCondLst>
                                    <p:cond delay="0"/>
                                  </p:stCondLst>
                                  <p:childTnLst>
                                    <p:animRot by="120000">
                                      <p:cBhvr>
                                        <p:cTn id="46" dur="200" fill="hold">
                                          <p:stCondLst>
                                            <p:cond delay="0"/>
                                          </p:stCondLst>
                                        </p:cTn>
                                        <p:tgtEl>
                                          <p:spTgt spid="1026"/>
                                        </p:tgtEl>
                                        <p:attrNameLst>
                                          <p:attrName>r</p:attrName>
                                        </p:attrNameLst>
                                      </p:cBhvr>
                                    </p:animRot>
                                    <p:animRot by="-240000">
                                      <p:cBhvr>
                                        <p:cTn id="47" dur="400" fill="hold">
                                          <p:stCondLst>
                                            <p:cond delay="400"/>
                                          </p:stCondLst>
                                        </p:cTn>
                                        <p:tgtEl>
                                          <p:spTgt spid="1026"/>
                                        </p:tgtEl>
                                        <p:attrNameLst>
                                          <p:attrName>r</p:attrName>
                                        </p:attrNameLst>
                                      </p:cBhvr>
                                    </p:animRot>
                                    <p:animRot by="240000">
                                      <p:cBhvr>
                                        <p:cTn id="48" dur="400" fill="hold">
                                          <p:stCondLst>
                                            <p:cond delay="800"/>
                                          </p:stCondLst>
                                        </p:cTn>
                                        <p:tgtEl>
                                          <p:spTgt spid="1026"/>
                                        </p:tgtEl>
                                        <p:attrNameLst>
                                          <p:attrName>r</p:attrName>
                                        </p:attrNameLst>
                                      </p:cBhvr>
                                    </p:animRot>
                                    <p:animRot by="-240000">
                                      <p:cBhvr>
                                        <p:cTn id="49" dur="400" fill="hold">
                                          <p:stCondLst>
                                            <p:cond delay="1200"/>
                                          </p:stCondLst>
                                        </p:cTn>
                                        <p:tgtEl>
                                          <p:spTgt spid="1026"/>
                                        </p:tgtEl>
                                        <p:attrNameLst>
                                          <p:attrName>r</p:attrName>
                                        </p:attrNameLst>
                                      </p:cBhvr>
                                    </p:animRot>
                                    <p:animRot by="120000">
                                      <p:cBhvr>
                                        <p:cTn id="50" dur="400" fill="hold">
                                          <p:stCondLst>
                                            <p:cond delay="1600"/>
                                          </p:stCondLst>
                                        </p:cTn>
                                        <p:tgtEl>
                                          <p:spTgt spid="1026"/>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7" name="applause.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26" presetClass="emph" presetSubtype="0" repeatCount="3000" fill="hold" grpId="1" nodeType="withEffect">
                                  <p:stCondLst>
                                    <p:cond delay="0"/>
                                  </p:stCondLst>
                                  <p:childTnLst>
                                    <p:animEffect transition="out" filter="fade">
                                      <p:cBhvr>
                                        <p:cTn id="54" dur="500" tmFilter="0, 0; .2, .5; .8, .5; 1, 0"/>
                                        <p:tgtEl>
                                          <p:spTgt spid="33"/>
                                        </p:tgtEl>
                                      </p:cBhvr>
                                    </p:animEffect>
                                    <p:animScale>
                                      <p:cBhvr>
                                        <p:cTn id="55" dur="250" autoRev="1" fill="hold"/>
                                        <p:tgtEl>
                                          <p:spTgt spid="33"/>
                                        </p:tgtEl>
                                      </p:cBhvr>
                                      <p:by x="105000" y="105000"/>
                                    </p:animScale>
                                  </p:childTnLst>
                                </p:cTn>
                              </p:par>
                              <p:par>
                                <p:cTn id="56" presetID="1" presetClass="exit" presetSubtype="0" fill="hold" grpId="2" nodeType="withEffect">
                                  <p:stCondLst>
                                    <p:cond delay="2500"/>
                                  </p:stCondLst>
                                  <p:childTnLst>
                                    <p:set>
                                      <p:cBhvr>
                                        <p:cTn id="5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4"/>
                                        </p:tgtEl>
                                        <p:attrNameLst>
                                          <p:attrName>r</p:attrName>
                                        </p:attrNameLst>
                                      </p:cBhvr>
                                    </p:animRot>
                                    <p:animRot by="-240000">
                                      <p:cBhvr>
                                        <p:cTn id="65" dur="600" fill="hold">
                                          <p:stCondLst>
                                            <p:cond delay="600"/>
                                          </p:stCondLst>
                                        </p:cTn>
                                        <p:tgtEl>
                                          <p:spTgt spid="24"/>
                                        </p:tgtEl>
                                        <p:attrNameLst>
                                          <p:attrName>r</p:attrName>
                                        </p:attrNameLst>
                                      </p:cBhvr>
                                    </p:animRot>
                                    <p:animRot by="240000">
                                      <p:cBhvr>
                                        <p:cTn id="66" dur="600" fill="hold">
                                          <p:stCondLst>
                                            <p:cond delay="1200"/>
                                          </p:stCondLst>
                                        </p:cTn>
                                        <p:tgtEl>
                                          <p:spTgt spid="24"/>
                                        </p:tgtEl>
                                        <p:attrNameLst>
                                          <p:attrName>r</p:attrName>
                                        </p:attrNameLst>
                                      </p:cBhvr>
                                    </p:animRot>
                                    <p:animRot by="-240000">
                                      <p:cBhvr>
                                        <p:cTn id="67" dur="600" fill="hold">
                                          <p:stCondLst>
                                            <p:cond delay="1800"/>
                                          </p:stCondLst>
                                        </p:cTn>
                                        <p:tgtEl>
                                          <p:spTgt spid="24"/>
                                        </p:tgtEl>
                                        <p:attrNameLst>
                                          <p:attrName>r</p:attrName>
                                        </p:attrNameLst>
                                      </p:cBhvr>
                                    </p:animRot>
                                    <p:animRot by="120000">
                                      <p:cBhvr>
                                        <p:cTn id="68" dur="600" fill="hold">
                                          <p:stCondLst>
                                            <p:cond delay="2400"/>
                                          </p:stCondLst>
                                        </p:cTn>
                                        <p:tgtEl>
                                          <p:spTgt spid="24"/>
                                        </p:tgtEl>
                                        <p:attrNameLst>
                                          <p:attrName>r</p:attrName>
                                        </p:attrNameLst>
                                      </p:cBhvr>
                                    </p:animRot>
                                  </p:childTnLst>
                                </p:cTn>
                              </p:par>
                              <p:par>
                                <p:cTn id="69" presetID="1" presetClass="mediacall" presetSubtype="0" fill="hold" nodeType="withEffect">
                                  <p:stCondLst>
                                    <p:cond delay="0"/>
                                  </p:stCondLst>
                                  <p:childTnLst>
                                    <p:cmd type="call" cmd="playFrom(0.0)">
                                      <p:cBhvr>
                                        <p:cTn id="70" dur="2843" fill="hold"/>
                                        <p:tgtEl>
                                          <p:spTgt spid="2"/>
                                        </p:tgtEl>
                                      </p:cBhvr>
                                    </p:cmd>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23"/>
                                        </p:tgtEl>
                                        <p:attrNameLst>
                                          <p:attrName>r</p:attrName>
                                        </p:attrNameLst>
                                      </p:cBhvr>
                                    </p:animRot>
                                    <p:animRot by="-240000">
                                      <p:cBhvr>
                                        <p:cTn id="78" dur="600" fill="hold">
                                          <p:stCondLst>
                                            <p:cond delay="600"/>
                                          </p:stCondLst>
                                        </p:cTn>
                                        <p:tgtEl>
                                          <p:spTgt spid="23"/>
                                        </p:tgtEl>
                                        <p:attrNameLst>
                                          <p:attrName>r</p:attrName>
                                        </p:attrNameLst>
                                      </p:cBhvr>
                                    </p:animRot>
                                    <p:animRot by="240000">
                                      <p:cBhvr>
                                        <p:cTn id="79" dur="600" fill="hold">
                                          <p:stCondLst>
                                            <p:cond delay="1200"/>
                                          </p:stCondLst>
                                        </p:cTn>
                                        <p:tgtEl>
                                          <p:spTgt spid="23"/>
                                        </p:tgtEl>
                                        <p:attrNameLst>
                                          <p:attrName>r</p:attrName>
                                        </p:attrNameLst>
                                      </p:cBhvr>
                                    </p:animRot>
                                    <p:animRot by="-240000">
                                      <p:cBhvr>
                                        <p:cTn id="80" dur="600" fill="hold">
                                          <p:stCondLst>
                                            <p:cond delay="1800"/>
                                          </p:stCondLst>
                                        </p:cTn>
                                        <p:tgtEl>
                                          <p:spTgt spid="23"/>
                                        </p:tgtEl>
                                        <p:attrNameLst>
                                          <p:attrName>r</p:attrName>
                                        </p:attrNameLst>
                                      </p:cBhvr>
                                    </p:animRot>
                                    <p:animRot by="120000">
                                      <p:cBhvr>
                                        <p:cTn id="81" dur="600" fill="hold">
                                          <p:stCondLst>
                                            <p:cond delay="2400"/>
                                          </p:stCondLst>
                                        </p:cTn>
                                        <p:tgtEl>
                                          <p:spTgt spid="23"/>
                                        </p:tgtEl>
                                        <p:attrNameLst>
                                          <p:attrName>r</p:attrName>
                                        </p:attrNameLst>
                                      </p:cBhvr>
                                    </p:animRot>
                                  </p:childTnLst>
                                </p:cTn>
                              </p:par>
                              <p:par>
                                <p:cTn id="82" presetID="1" presetClass="mediacall" presetSubtype="0" fill="hold" nodeType="withEffect">
                                  <p:stCondLst>
                                    <p:cond delay="0"/>
                                  </p:stCondLst>
                                  <p:childTnLst>
                                    <p:cmd type="call" cmd="playFrom(0.0)">
                                      <p:cBhvr>
                                        <p:cTn id="83" dur="2843" fill="hold"/>
                                        <p:tgtEl>
                                          <p:spTgt spid="5"/>
                                        </p:tgtEl>
                                      </p:cBhvr>
                                    </p:cmd>
                                  </p:childTnLst>
                                </p:cTn>
                              </p:par>
                            </p:childTnLst>
                          </p:cTn>
                        </p:par>
                      </p:childTnLst>
                    </p:cTn>
                  </p:par>
                </p:childTnLst>
              </p:cTn>
              <p:nextCondLst>
                <p:cond evt="onClick" delay="0">
                  <p:tgtEl>
                    <p:spTgt spid="46"/>
                  </p:tgtEl>
                </p:cond>
              </p:nextCondLst>
            </p:seq>
            <p:seq concurrent="1" nextAc="seek">
              <p:cTn id="84" restart="whenNotActive" fill="hold" evtFilter="cancelBubble" nodeType="interactiveSeq">
                <p:stCondLst>
                  <p:cond evt="onClick" delay="0">
                    <p:tgtEl>
                      <p:spTgt spid="47"/>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2"/>
                                        </p:tgtEl>
                                        <p:attrNameLst>
                                          <p:attrName>r</p:attrName>
                                        </p:attrNameLst>
                                      </p:cBhvr>
                                    </p:animRot>
                                    <p:animRot by="-240000">
                                      <p:cBhvr>
                                        <p:cTn id="91" dur="600" fill="hold">
                                          <p:stCondLst>
                                            <p:cond delay="600"/>
                                          </p:stCondLst>
                                        </p:cTn>
                                        <p:tgtEl>
                                          <p:spTgt spid="22"/>
                                        </p:tgtEl>
                                        <p:attrNameLst>
                                          <p:attrName>r</p:attrName>
                                        </p:attrNameLst>
                                      </p:cBhvr>
                                    </p:animRot>
                                    <p:animRot by="240000">
                                      <p:cBhvr>
                                        <p:cTn id="92" dur="600" fill="hold">
                                          <p:stCondLst>
                                            <p:cond delay="1200"/>
                                          </p:stCondLst>
                                        </p:cTn>
                                        <p:tgtEl>
                                          <p:spTgt spid="22"/>
                                        </p:tgtEl>
                                        <p:attrNameLst>
                                          <p:attrName>r</p:attrName>
                                        </p:attrNameLst>
                                      </p:cBhvr>
                                    </p:animRot>
                                    <p:animRot by="-240000">
                                      <p:cBhvr>
                                        <p:cTn id="93" dur="600" fill="hold">
                                          <p:stCondLst>
                                            <p:cond delay="1800"/>
                                          </p:stCondLst>
                                        </p:cTn>
                                        <p:tgtEl>
                                          <p:spTgt spid="22"/>
                                        </p:tgtEl>
                                        <p:attrNameLst>
                                          <p:attrName>r</p:attrName>
                                        </p:attrNameLst>
                                      </p:cBhvr>
                                    </p:animRot>
                                    <p:animRot by="120000">
                                      <p:cBhvr>
                                        <p:cTn id="94" dur="600" fill="hold">
                                          <p:stCondLst>
                                            <p:cond delay="2400"/>
                                          </p:stCondLst>
                                        </p:cTn>
                                        <p:tgtEl>
                                          <p:spTgt spid="22"/>
                                        </p:tgtEl>
                                        <p:attrNameLst>
                                          <p:attrName>r</p:attrName>
                                        </p:attrNameLst>
                                      </p:cBhvr>
                                    </p:animRot>
                                  </p:childTnLst>
                                </p:cTn>
                              </p:par>
                              <p:par>
                                <p:cTn id="95" presetID="1" presetClass="mediacall" presetSubtype="0" fill="hold" nodeType="withEffect">
                                  <p:stCondLst>
                                    <p:cond delay="0"/>
                                  </p:stCondLst>
                                  <p:childTnLst>
                                    <p:cmd type="call" cmd="playFrom(0.0)">
                                      <p:cBhvr>
                                        <p:cTn id="96" dur="2843" fill="hold"/>
                                        <p:tgtEl>
                                          <p:spTgt spid="4"/>
                                        </p:tgtEl>
                                      </p:cBhvr>
                                    </p:cmd>
                                  </p:childTnLst>
                                </p:cTn>
                              </p:par>
                            </p:childTnLst>
                          </p:cTn>
                        </p:par>
                      </p:childTnLst>
                    </p:cTn>
                  </p:par>
                </p:childTnLst>
              </p:cTn>
              <p:nextCondLst>
                <p:cond evt="onClick" delay="0">
                  <p:tgtEl>
                    <p:spTgt spid="47"/>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3"/>
                </p:tgtEl>
              </p:cMediaNode>
            </p:audio>
            <p:audio>
              <p:cMediaNode vol="80000">
                <p:cTn id="99" fill="hold" display="0">
                  <p:stCondLst>
                    <p:cond delay="indefinite"/>
                  </p:stCondLst>
                  <p:endCondLst>
                    <p:cond evt="onStopAudio" delay="0">
                      <p:tgtEl>
                        <p:sldTgt/>
                      </p:tgtEl>
                    </p:cond>
                  </p:endCondLst>
                </p:cTn>
                <p:tgtEl>
                  <p:spTgt spid="4"/>
                </p:tgtEl>
              </p:cMediaNode>
            </p:audio>
            <p:audio>
              <p:cMediaNode vol="80000">
                <p:cTn id="100"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4761254" y="2721186"/>
            <a:ext cx="2736543" cy="1558939"/>
            <a:chOff x="309542" y="967667"/>
            <a:chExt cx="2878585" cy="1558939"/>
          </a:xfrm>
        </p:grpSpPr>
        <p:pic>
          <p:nvPicPr>
            <p:cNvPr id="3" name="Picture 2">
              <a:hlinkClick r:id="rId3"/>
              <a:extLst>
                <a:ext uri="{FF2B5EF4-FFF2-40B4-BE49-F238E27FC236}">
                  <a16:creationId xmlns:a16="http://schemas.microsoft.com/office/drawing/2014/main" id="{98210454-4689-A42D-67DD-7B82837952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702637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996878F-2DBA-D83C-6AF2-A1A678A91BA1}"/>
              </a:ext>
            </a:extLst>
          </p:cNvPr>
          <p:cNvSpPr txBox="1"/>
          <p:nvPr/>
        </p:nvSpPr>
        <p:spPr>
          <a:xfrm>
            <a:off x="1162057" y="2000285"/>
            <a:ext cx="8947143" cy="950325"/>
          </a:xfrm>
          <a:prstGeom prst="rect">
            <a:avLst/>
          </a:prstGeom>
          <a:noFill/>
        </p:spPr>
        <p:txBody>
          <a:bodyPr wrap="square" rtlCol="0">
            <a:spAutoFit/>
          </a:bodyPr>
          <a:lstStyle/>
          <a:p>
            <a:pPr>
              <a:lnSpc>
                <a:spcPct val="150000"/>
              </a:lnSpc>
            </a:pP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Hãy</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mô</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tả</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một</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tình</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huống</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máy</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tính</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đã</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xử</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lí</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thông</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tin.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Máy</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tính</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tiếp</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nhận</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thông</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tin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gì</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và</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đâu</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là</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kết</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quả</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xử</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lí</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thông</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tin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của</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máy</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a:t>
            </a:r>
            <a:r>
              <a:rPr lang="en-US" sz="2000" i="1" dirty="0" err="1">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tính</a:t>
            </a:r>
            <a:r>
              <a:rPr lang="en-US" sz="2000" i="1"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a:t>
            </a:r>
            <a:endParaRPr lang="en-US" sz="2000" i="1" dirty="0">
              <a:solidFill>
                <a:srgbClr val="FF0000"/>
              </a:solidFill>
              <a:latin typeface="UTM Avo" panose="02040603050506020204" pitchFamily="18" charset="0"/>
            </a:endParaRPr>
          </a:p>
        </p:txBody>
      </p:sp>
      <p:sp>
        <p:nvSpPr>
          <p:cNvPr id="32" name="Oval 31">
            <a:extLst>
              <a:ext uri="{FF2B5EF4-FFF2-40B4-BE49-F238E27FC236}">
                <a16:creationId xmlns:a16="http://schemas.microsoft.com/office/drawing/2014/main" id="{3321C50E-2F8E-947E-0EDD-C861C87C0B21}"/>
              </a:ext>
            </a:extLst>
          </p:cNvPr>
          <p:cNvSpPr/>
          <p:nvPr/>
        </p:nvSpPr>
        <p:spPr>
          <a:xfrm>
            <a:off x="630849" y="2334574"/>
            <a:ext cx="474444" cy="475727"/>
          </a:xfrm>
          <a:prstGeom prst="ellipse">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UTM Avo" panose="02040603050506020204" pitchFamily="18" charset="0"/>
              </a:rPr>
              <a:t>?</a:t>
            </a:r>
          </a:p>
        </p:txBody>
      </p:sp>
      <p:pic>
        <p:nvPicPr>
          <p:cNvPr id="33" name="Picture 32">
            <a:extLst>
              <a:ext uri="{FF2B5EF4-FFF2-40B4-BE49-F238E27FC236}">
                <a16:creationId xmlns:a16="http://schemas.microsoft.com/office/drawing/2014/main" id="{F0D32D84-6909-4F39-A831-BF1F2E9EB147}"/>
              </a:ext>
            </a:extLst>
          </p:cNvPr>
          <p:cNvPicPr>
            <a:picLocks noChangeAspect="1"/>
          </p:cNvPicPr>
          <p:nvPr/>
        </p:nvPicPr>
        <p:blipFill rotWithShape="1">
          <a:blip r:embed="rId3"/>
          <a:srcRect l="7085" r="61117" b="63592"/>
          <a:stretch/>
        </p:blipFill>
        <p:spPr>
          <a:xfrm>
            <a:off x="868071" y="3728466"/>
            <a:ext cx="2839272" cy="1827749"/>
          </a:xfrm>
          <a:prstGeom prst="rect">
            <a:avLst/>
          </a:prstGeom>
        </p:spPr>
      </p:pic>
      <p:pic>
        <p:nvPicPr>
          <p:cNvPr id="34" name="Picture 33">
            <a:extLst>
              <a:ext uri="{FF2B5EF4-FFF2-40B4-BE49-F238E27FC236}">
                <a16:creationId xmlns:a16="http://schemas.microsoft.com/office/drawing/2014/main" id="{13D36508-A8B5-6FE7-3412-48B58D6FE495}"/>
              </a:ext>
            </a:extLst>
          </p:cNvPr>
          <p:cNvPicPr>
            <a:picLocks noChangeAspect="1"/>
          </p:cNvPicPr>
          <p:nvPr/>
        </p:nvPicPr>
        <p:blipFill rotWithShape="1">
          <a:blip r:embed="rId4"/>
          <a:srcRect l="8680" t="20953" r="36521" b="48113"/>
          <a:stretch/>
        </p:blipFill>
        <p:spPr>
          <a:xfrm>
            <a:off x="4281407" y="3994560"/>
            <a:ext cx="4618181" cy="1465713"/>
          </a:xfrm>
          <a:prstGeom prst="rect">
            <a:avLst/>
          </a:prstGeom>
        </p:spPr>
      </p:pic>
      <p:sp>
        <p:nvSpPr>
          <p:cNvPr id="35" name="TextBox 34">
            <a:extLst>
              <a:ext uri="{FF2B5EF4-FFF2-40B4-BE49-F238E27FC236}">
                <a16:creationId xmlns:a16="http://schemas.microsoft.com/office/drawing/2014/main" id="{5803EB35-A02C-9471-7E4C-F584A8E65E0E}"/>
              </a:ext>
            </a:extLst>
          </p:cNvPr>
          <p:cNvSpPr txBox="1"/>
          <p:nvPr/>
        </p:nvSpPr>
        <p:spPr>
          <a:xfrm>
            <a:off x="374805" y="3124748"/>
            <a:ext cx="4249745" cy="369332"/>
          </a:xfrm>
          <a:prstGeom prst="rect">
            <a:avLst/>
          </a:prstGeom>
          <a:noFill/>
        </p:spPr>
        <p:txBody>
          <a:bodyPr wrap="square" rtlCol="0">
            <a:spAutoFit/>
          </a:bodyPr>
          <a:lstStyle/>
          <a:p>
            <a:r>
              <a:rPr lang="en-US" sz="1800" b="1" dirty="0" err="1">
                <a:latin typeface="UTM Avo" panose="02040603050506020204" pitchFamily="18" charset="0"/>
              </a:rPr>
              <a:t>Nhập</a:t>
            </a:r>
            <a:r>
              <a:rPr lang="en-US" sz="1800" b="1" dirty="0">
                <a:latin typeface="UTM Avo" panose="02040603050506020204" pitchFamily="18" charset="0"/>
              </a:rPr>
              <a:t> </a:t>
            </a:r>
            <a:r>
              <a:rPr lang="en-US" sz="1800" b="1" dirty="0" err="1">
                <a:latin typeface="UTM Avo" panose="02040603050506020204" pitchFamily="18" charset="0"/>
              </a:rPr>
              <a:t>thông</a:t>
            </a:r>
            <a:r>
              <a:rPr lang="en-US" sz="1800" b="1" dirty="0">
                <a:latin typeface="UTM Avo" panose="02040603050506020204" pitchFamily="18" charset="0"/>
              </a:rPr>
              <a:t> tin </a:t>
            </a:r>
            <a:r>
              <a:rPr lang="en-US" sz="1800" b="1" dirty="0" err="1">
                <a:latin typeface="UTM Avo" panose="02040603050506020204" pitchFamily="18" charset="0"/>
              </a:rPr>
              <a:t>cần</a:t>
            </a:r>
            <a:r>
              <a:rPr lang="en-US" sz="1800" b="1" dirty="0">
                <a:latin typeface="UTM Avo" panose="02040603050506020204" pitchFamily="18" charset="0"/>
              </a:rPr>
              <a:t> </a:t>
            </a:r>
            <a:r>
              <a:rPr lang="en-US" sz="1800" b="1" dirty="0" err="1">
                <a:latin typeface="UTM Avo" panose="02040603050506020204" pitchFamily="18" charset="0"/>
              </a:rPr>
              <a:t>máy</a:t>
            </a:r>
            <a:r>
              <a:rPr lang="en-US" sz="1800" b="1" dirty="0">
                <a:latin typeface="UTM Avo" panose="02040603050506020204" pitchFamily="18" charset="0"/>
              </a:rPr>
              <a:t> </a:t>
            </a:r>
            <a:r>
              <a:rPr lang="en-US" sz="1800" b="1" dirty="0" err="1">
                <a:latin typeface="UTM Avo" panose="02040603050506020204" pitchFamily="18" charset="0"/>
              </a:rPr>
              <a:t>thực</a:t>
            </a:r>
            <a:r>
              <a:rPr lang="en-US" sz="1800" b="1" dirty="0">
                <a:latin typeface="UTM Avo" panose="02040603050506020204" pitchFamily="18" charset="0"/>
              </a:rPr>
              <a:t> </a:t>
            </a:r>
            <a:r>
              <a:rPr lang="en-US" sz="1800" b="1" dirty="0" err="1">
                <a:latin typeface="UTM Avo" panose="02040603050506020204" pitchFamily="18" charset="0"/>
              </a:rPr>
              <a:t>hiện</a:t>
            </a:r>
            <a:endParaRPr lang="en-US" sz="1800" b="1" dirty="0">
              <a:latin typeface="UTM Avo" panose="02040603050506020204" pitchFamily="18" charset="0"/>
            </a:endParaRPr>
          </a:p>
        </p:txBody>
      </p:sp>
      <p:sp>
        <p:nvSpPr>
          <p:cNvPr id="36" name="TextBox 35">
            <a:extLst>
              <a:ext uri="{FF2B5EF4-FFF2-40B4-BE49-F238E27FC236}">
                <a16:creationId xmlns:a16="http://schemas.microsoft.com/office/drawing/2014/main" id="{10A3DE50-B033-CA8A-5CBB-ACC153CFEE1B}"/>
              </a:ext>
            </a:extLst>
          </p:cNvPr>
          <p:cNvSpPr txBox="1"/>
          <p:nvPr/>
        </p:nvSpPr>
        <p:spPr>
          <a:xfrm>
            <a:off x="4569290" y="5460273"/>
            <a:ext cx="3945229" cy="369332"/>
          </a:xfrm>
          <a:prstGeom prst="rect">
            <a:avLst/>
          </a:prstGeom>
          <a:noFill/>
        </p:spPr>
        <p:txBody>
          <a:bodyPr wrap="square" rtlCol="0">
            <a:spAutoFit/>
          </a:bodyPr>
          <a:lstStyle/>
          <a:p>
            <a:r>
              <a:rPr lang="en-US" sz="1800" b="1" dirty="0" err="1">
                <a:latin typeface="UTM Avo" panose="02040603050506020204" pitchFamily="18" charset="0"/>
              </a:rPr>
              <a:t>Máy</a:t>
            </a:r>
            <a:r>
              <a:rPr lang="en-US" sz="1800" b="1" dirty="0">
                <a:latin typeface="UTM Avo" panose="02040603050506020204" pitchFamily="18" charset="0"/>
              </a:rPr>
              <a:t> </a:t>
            </a:r>
            <a:r>
              <a:rPr lang="en-US" sz="1800" b="1" dirty="0" err="1">
                <a:latin typeface="UTM Avo" panose="02040603050506020204" pitchFamily="18" charset="0"/>
              </a:rPr>
              <a:t>tiếp</a:t>
            </a:r>
            <a:r>
              <a:rPr lang="en-US" sz="1800" b="1" dirty="0">
                <a:latin typeface="UTM Avo" panose="02040603050506020204" pitchFamily="18" charset="0"/>
              </a:rPr>
              <a:t> </a:t>
            </a:r>
            <a:r>
              <a:rPr lang="en-US" sz="1800" b="1" dirty="0" err="1">
                <a:latin typeface="UTM Avo" panose="02040603050506020204" pitchFamily="18" charset="0"/>
              </a:rPr>
              <a:t>nhận</a:t>
            </a:r>
            <a:r>
              <a:rPr lang="en-US" sz="1800" b="1" dirty="0">
                <a:latin typeface="UTM Avo" panose="02040603050506020204" pitchFamily="18" charset="0"/>
              </a:rPr>
              <a:t> </a:t>
            </a:r>
            <a:r>
              <a:rPr lang="en-US" sz="1800" b="1" dirty="0" err="1">
                <a:latin typeface="UTM Avo" panose="02040603050506020204" pitchFamily="18" charset="0"/>
              </a:rPr>
              <a:t>và</a:t>
            </a:r>
            <a:r>
              <a:rPr lang="en-US" sz="1800" b="1" dirty="0">
                <a:latin typeface="UTM Avo" panose="02040603050506020204" pitchFamily="18" charset="0"/>
              </a:rPr>
              <a:t> </a:t>
            </a:r>
            <a:r>
              <a:rPr lang="en-US" sz="1800" b="1" dirty="0" err="1">
                <a:latin typeface="UTM Avo" panose="02040603050506020204" pitchFamily="18" charset="0"/>
              </a:rPr>
              <a:t>xử</a:t>
            </a:r>
            <a:r>
              <a:rPr lang="en-US" sz="1800" b="1" dirty="0">
                <a:latin typeface="UTM Avo" panose="02040603050506020204" pitchFamily="18" charset="0"/>
              </a:rPr>
              <a:t> </a:t>
            </a:r>
            <a:r>
              <a:rPr lang="en-US" sz="1800" b="1" dirty="0" err="1">
                <a:latin typeface="UTM Avo" panose="02040603050506020204" pitchFamily="18" charset="0"/>
              </a:rPr>
              <a:t>lí</a:t>
            </a:r>
            <a:r>
              <a:rPr lang="en-US" sz="1800" b="1" dirty="0">
                <a:latin typeface="UTM Avo" panose="02040603050506020204" pitchFamily="18" charset="0"/>
              </a:rPr>
              <a:t> </a:t>
            </a:r>
            <a:r>
              <a:rPr lang="en-US" sz="1800" b="1" dirty="0" err="1">
                <a:latin typeface="UTM Avo" panose="02040603050506020204" pitchFamily="18" charset="0"/>
              </a:rPr>
              <a:t>thông</a:t>
            </a:r>
            <a:r>
              <a:rPr lang="en-US" sz="1800" b="1" dirty="0">
                <a:latin typeface="UTM Avo" panose="02040603050506020204" pitchFamily="18" charset="0"/>
              </a:rPr>
              <a:t> tin </a:t>
            </a:r>
          </a:p>
        </p:txBody>
      </p:sp>
      <p:sp>
        <p:nvSpPr>
          <p:cNvPr id="37" name="Flowchart: Connector 36">
            <a:extLst>
              <a:ext uri="{FF2B5EF4-FFF2-40B4-BE49-F238E27FC236}">
                <a16:creationId xmlns:a16="http://schemas.microsoft.com/office/drawing/2014/main" id="{24F58006-81E1-92BD-43B0-57DCB321F7BD}"/>
              </a:ext>
            </a:extLst>
          </p:cNvPr>
          <p:cNvSpPr/>
          <p:nvPr/>
        </p:nvSpPr>
        <p:spPr>
          <a:xfrm>
            <a:off x="4413161" y="4597555"/>
            <a:ext cx="3664334" cy="36223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cxnSp>
        <p:nvCxnSpPr>
          <p:cNvPr id="38" name="Straight Arrow Connector 37">
            <a:extLst>
              <a:ext uri="{FF2B5EF4-FFF2-40B4-BE49-F238E27FC236}">
                <a16:creationId xmlns:a16="http://schemas.microsoft.com/office/drawing/2014/main" id="{C8CD6B2C-7B9D-5AB3-D8ED-1A9D901D2B0D}"/>
              </a:ext>
            </a:extLst>
          </p:cNvPr>
          <p:cNvCxnSpPr>
            <a:cxnSpLocks/>
          </p:cNvCxnSpPr>
          <p:nvPr/>
        </p:nvCxnSpPr>
        <p:spPr>
          <a:xfrm flipH="1">
            <a:off x="5592639" y="3561940"/>
            <a:ext cx="921870" cy="10396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5FD23CA-BECB-BF15-ADC7-540CEE9332F4}"/>
              </a:ext>
            </a:extLst>
          </p:cNvPr>
          <p:cNvSpPr txBox="1"/>
          <p:nvPr/>
        </p:nvSpPr>
        <p:spPr>
          <a:xfrm>
            <a:off x="5877123" y="3187716"/>
            <a:ext cx="2799748" cy="369332"/>
          </a:xfrm>
          <a:prstGeom prst="rect">
            <a:avLst/>
          </a:prstGeom>
          <a:noFill/>
        </p:spPr>
        <p:txBody>
          <a:bodyPr wrap="square" rtlCol="0">
            <a:spAutoFit/>
          </a:bodyPr>
          <a:lstStyle/>
          <a:p>
            <a:r>
              <a:rPr lang="en-US" sz="1800" b="1">
                <a:latin typeface="UTM Avo" panose="02040603050506020204" pitchFamily="18" charset="0"/>
              </a:rPr>
              <a:t>Kết quả xử lí thông tin</a:t>
            </a:r>
          </a:p>
        </p:txBody>
      </p:sp>
    </p:spTree>
    <p:extLst>
      <p:ext uri="{BB962C8B-B14F-4D97-AF65-F5344CB8AC3E}">
        <p14:creationId xmlns:p14="http://schemas.microsoft.com/office/powerpoint/2010/main" val="16845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par>
                                <p:cTn id="44" presetID="16" presetClass="entr" presetSubtype="21"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5" grpId="0"/>
      <p:bldP spid="36" grpId="0"/>
      <p:bldP spid="37" grpId="0" animBg="1"/>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7" name="Rectangle: Rounded Corners 256">
            <a:extLst>
              <a:ext uri="{FF2B5EF4-FFF2-40B4-BE49-F238E27FC236}">
                <a16:creationId xmlns:a16="http://schemas.microsoft.com/office/drawing/2014/main" id="{612F203C-4722-3C34-623C-AF136B1A22B5}"/>
              </a:ext>
            </a:extLst>
          </p:cNvPr>
          <p:cNvSpPr/>
          <p:nvPr/>
        </p:nvSpPr>
        <p:spPr>
          <a:xfrm>
            <a:off x="2416264" y="1171787"/>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Hướng</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dẫn</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về</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nhà</a:t>
            </a:r>
            <a:endPar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endParaRPr>
          </a:p>
        </p:txBody>
      </p:sp>
      <p:sp>
        <p:nvSpPr>
          <p:cNvPr id="2" name="Google Shape;1851;p51">
            <a:extLst>
              <a:ext uri="{FF2B5EF4-FFF2-40B4-BE49-F238E27FC236}">
                <a16:creationId xmlns:a16="http://schemas.microsoft.com/office/drawing/2014/main" id="{663D8C7A-CB1D-8BD1-7B22-8D959D3E041B}"/>
              </a:ext>
            </a:extLst>
          </p:cNvPr>
          <p:cNvSpPr txBox="1">
            <a:spLocks/>
          </p:cNvSpPr>
          <p:nvPr/>
        </p:nvSpPr>
        <p:spPr>
          <a:xfrm>
            <a:off x="1624515" y="2711302"/>
            <a:ext cx="8356064" cy="1435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342900" marR="0" lvl="0" algn="l" defTabSz="914400" rtl="0" eaLnBrk="1" fontAlgn="auto" latinLnBrk="0" hangingPunct="1">
              <a:lnSpc>
                <a:spcPct val="150000"/>
              </a:lnSpc>
              <a:spcBef>
                <a:spcPts val="0"/>
              </a:spcBef>
              <a:spcAft>
                <a:spcPts val="1200"/>
              </a:spcAft>
              <a:buClr>
                <a:srgbClr val="72481D"/>
              </a:buClr>
              <a:buSzPts val="1400"/>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sym typeface="Lato"/>
              </a:rPr>
              <a:t>Ôn tập lại nội dung bài học ngày hôm nay</a:t>
            </a:r>
          </a:p>
          <a:p>
            <a:pPr marL="342900" marR="0" lvl="0" algn="l" defTabSz="914400" rtl="0" eaLnBrk="1" fontAlgn="auto" latinLnBrk="0" hangingPunct="1">
              <a:lnSpc>
                <a:spcPct val="150000"/>
              </a:lnSpc>
              <a:spcBef>
                <a:spcPts val="0"/>
              </a:spcBef>
              <a:spcAft>
                <a:spcPts val="1200"/>
              </a:spcAft>
              <a:buClr>
                <a:srgbClr val="72481D"/>
              </a:buClr>
              <a:buSzPts val="1400"/>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sym typeface="Lato"/>
              </a:rPr>
              <a:t>Thực hiện lại các thao tác đã được học trên lớp</a:t>
            </a:r>
          </a:p>
          <a:p>
            <a:pPr marL="342900" marR="0" lvl="0" algn="l" defTabSz="914400" rtl="0" eaLnBrk="1" fontAlgn="auto" latinLnBrk="0" hangingPunct="1">
              <a:lnSpc>
                <a:spcPct val="150000"/>
              </a:lnSpc>
              <a:spcBef>
                <a:spcPts val="0"/>
              </a:spcBef>
              <a:spcAft>
                <a:spcPts val="1200"/>
              </a:spcAft>
              <a:buClr>
                <a:srgbClr val="72481D"/>
              </a:buClr>
              <a:buSzPts val="1400"/>
              <a:buFont typeface="Arial" panose="020B0604020202020204" pitchFamily="34" charset="0"/>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sym typeface="Lato"/>
              </a:rPr>
              <a:t>Chuẩn bị bài học mới: </a:t>
            </a:r>
            <a:r>
              <a:rPr kumimoji="0" lang="en-US" sz="2400" b="0" i="0" u="none" strike="noStrike" kern="0" cap="none" spc="0" normalizeH="0" baseline="0" noProof="0" dirty="0">
                <a:ln>
                  <a:noFill/>
                </a:ln>
                <a:solidFill>
                  <a:srgbClr val="FF0000"/>
                </a:solidFill>
                <a:effectLst/>
                <a:uLnTx/>
                <a:uFillTx/>
                <a:latin typeface="UTM Avo" panose="02040603050506020204" pitchFamily="18" charset="0"/>
                <a:sym typeface="Lato"/>
              </a:rPr>
              <a:t>B</a:t>
            </a:r>
            <a:r>
              <a:rPr kumimoji="0" lang="vi-VN" sz="2400" b="0" i="0" u="none" strike="noStrike" kern="0" cap="none" spc="0" normalizeH="0" baseline="0" noProof="0" dirty="0">
                <a:ln>
                  <a:noFill/>
                </a:ln>
                <a:solidFill>
                  <a:srgbClr val="FF0000"/>
                </a:solidFill>
                <a:effectLst/>
                <a:uLnTx/>
                <a:uFillTx/>
                <a:latin typeface="UTM Avo" panose="02040603050506020204" pitchFamily="18" charset="0"/>
                <a:sym typeface="Lato"/>
              </a:rPr>
              <a:t>ài 4: Ôn tập</a:t>
            </a:r>
          </a:p>
        </p:txBody>
      </p:sp>
      <p:pic>
        <p:nvPicPr>
          <p:cNvPr id="3" name="Picture 14">
            <a:extLst>
              <a:ext uri="{FF2B5EF4-FFF2-40B4-BE49-F238E27FC236}">
                <a16:creationId xmlns:a16="http://schemas.microsoft.com/office/drawing/2014/main" id="{CF959872-E1B2-1849-DC3F-DCA34A713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62078" y="5025141"/>
            <a:ext cx="4811631" cy="1684071"/>
          </a:xfrm>
          <a:prstGeom prst="rect">
            <a:avLst/>
          </a:prstGeom>
        </p:spPr>
      </p:pic>
    </p:spTree>
    <p:extLst>
      <p:ext uri="{BB962C8B-B14F-4D97-AF65-F5344CB8AC3E}">
        <p14:creationId xmlns:p14="http://schemas.microsoft.com/office/powerpoint/2010/main" val="1475661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4540957"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pic>
        <p:nvPicPr>
          <p:cNvPr id="85" name="Google Shape;85;p1"/>
          <p:cNvPicPr preferRelativeResize="0"/>
          <p:nvPr/>
        </p:nvPicPr>
        <p:blipFill rotWithShape="1">
          <a:blip r:embed="rId4">
            <a:alphaModFix/>
          </a:blip>
          <a:srcRect/>
          <a:stretch/>
        </p:blipFill>
        <p:spPr>
          <a:xfrm>
            <a:off x="4701956" y="3753145"/>
            <a:ext cx="2622541" cy="262254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833C0B"/>
                </a:solidFill>
                <a:effectLst/>
                <a:uLnTx/>
                <a:uFillTx/>
                <a:latin typeface="UTM Avo" panose="02040603050506020204" pitchFamily="18" charset="0"/>
                <a:cs typeface="Arial"/>
                <a:sym typeface="Arial"/>
              </a:rPr>
              <a:t>Để kết nối cộng đồng giáo viên và nhận thêm nhiều tài liệu giảng dạy,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mời quý thầy cô tham gia Group Facebook</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theo đường link: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sp>
        <p:nvSpPr>
          <p:cNvPr id="88" name="Google Shape;88;p1">
            <a:hlinkClick r:id="rId5"/>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833C0B"/>
                </a:solidFill>
                <a:effectLst/>
                <a:uLnTx/>
                <a:uFillTx/>
                <a:latin typeface="UTM Avo" panose="02040603050506020204" pitchFamily="18" charset="0"/>
                <a:cs typeface="Arial"/>
                <a:sym typeface="Arial"/>
              </a:rPr>
              <a:t>Hoc10 – Đồng hành cùng giáo viên tiểu học</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6">
            <a:alphaModFix/>
          </a:blip>
          <a:srcRect/>
          <a:stretch/>
        </p:blipFill>
        <p:spPr>
          <a:xfrm rot="-5400000">
            <a:off x="5444625" y="2851979"/>
            <a:ext cx="1053311" cy="7490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2" name="Cloud 1">
            <a:extLst>
              <a:ext uri="{FF2B5EF4-FFF2-40B4-BE49-F238E27FC236}">
                <a16:creationId xmlns:a16="http://schemas.microsoft.com/office/drawing/2014/main" id="{EF8D2923-7AE5-1B5F-5ACE-4F0EDED2F27C}"/>
              </a:ext>
            </a:extLst>
          </p:cNvPr>
          <p:cNvSpPr/>
          <p:nvPr/>
        </p:nvSpPr>
        <p:spPr>
          <a:xfrm>
            <a:off x="385734" y="1787793"/>
            <a:ext cx="5602014" cy="2521448"/>
          </a:xfrm>
          <a:prstGeom prst="cloud">
            <a:avLst/>
          </a:prstGeom>
          <a:solidFill>
            <a:schemeClr val="bg2">
              <a:lumMod val="20000"/>
              <a:lumOff val="80000"/>
            </a:schemeClr>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TM Avo" panose="02040603050506020204" pitchFamily="18" charset="0"/>
              <a:ea typeface="+mn-ea"/>
              <a:cs typeface="+mn-cs"/>
            </a:endParaRPr>
          </a:p>
        </p:txBody>
      </p:sp>
      <p:sp>
        <p:nvSpPr>
          <p:cNvPr id="8" name="TextBox 7">
            <a:extLst>
              <a:ext uri="{FF2B5EF4-FFF2-40B4-BE49-F238E27FC236}">
                <a16:creationId xmlns:a16="http://schemas.microsoft.com/office/drawing/2014/main" id="{C24F4D38-10FF-0F2B-95A6-1A08772A4F06}"/>
              </a:ext>
            </a:extLst>
          </p:cNvPr>
          <p:cNvSpPr txBox="1"/>
          <p:nvPr/>
        </p:nvSpPr>
        <p:spPr>
          <a:xfrm>
            <a:off x="1110115" y="2254988"/>
            <a:ext cx="4333177" cy="141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Theo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em</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máy</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tính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có</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tiếp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nhận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thông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tin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để</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điều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khiển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hay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không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pic>
        <p:nvPicPr>
          <p:cNvPr id="9" name="Picture 3">
            <a:extLst>
              <a:ext uri="{FF2B5EF4-FFF2-40B4-BE49-F238E27FC236}">
                <a16:creationId xmlns:a16="http://schemas.microsoft.com/office/drawing/2014/main" id="{AFBFAF41-B1B0-424E-97E9-236BC457DC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91104" y="3812935"/>
            <a:ext cx="2711276" cy="2829604"/>
          </a:xfrm>
          <a:prstGeom prst="rect">
            <a:avLst/>
          </a:prstGeom>
        </p:spPr>
      </p:pic>
      <p:sp>
        <p:nvSpPr>
          <p:cNvPr id="10" name="TextBox 9">
            <a:extLst>
              <a:ext uri="{FF2B5EF4-FFF2-40B4-BE49-F238E27FC236}">
                <a16:creationId xmlns:a16="http://schemas.microsoft.com/office/drawing/2014/main" id="{CF66CA3C-7BEC-DB48-1CEC-CF115C0A1158}"/>
              </a:ext>
            </a:extLst>
          </p:cNvPr>
          <p:cNvSpPr txBox="1"/>
          <p:nvPr/>
        </p:nvSpPr>
        <p:spPr>
          <a:xfrm>
            <a:off x="5013271" y="3895569"/>
            <a:ext cx="4151749" cy="116480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Máy</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tính</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cần</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thông</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tin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để</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điều</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khiển</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5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5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1" name="Arrow: Curved Down 10">
            <a:extLst>
              <a:ext uri="{FF2B5EF4-FFF2-40B4-BE49-F238E27FC236}">
                <a16:creationId xmlns:a16="http://schemas.microsoft.com/office/drawing/2014/main" id="{1BDDDE1E-D949-E497-8462-D2E3A9B8D2BE}"/>
              </a:ext>
            </a:extLst>
          </p:cNvPr>
          <p:cNvSpPr/>
          <p:nvPr/>
        </p:nvSpPr>
        <p:spPr>
          <a:xfrm rot="2433984">
            <a:off x="5470801" y="3183666"/>
            <a:ext cx="1410159" cy="435466"/>
          </a:xfrm>
          <a:prstGeom prst="curved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2481D"/>
              </a:solidFill>
              <a:effectLst/>
              <a:uLnTx/>
              <a:uFillTx/>
              <a:latin typeface="UTM Avo" panose="020406030505060202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4761254" y="2721186"/>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3" name="Google Shape;1650;p39">
            <a:extLst>
              <a:ext uri="{FF2B5EF4-FFF2-40B4-BE49-F238E27FC236}">
                <a16:creationId xmlns:a16="http://schemas.microsoft.com/office/drawing/2014/main" id="{EABD497D-D6DF-93B2-773A-D2BDF37BA708}"/>
              </a:ext>
            </a:extLst>
          </p:cNvPr>
          <p:cNvSpPr txBox="1">
            <a:spLocks/>
          </p:cNvSpPr>
          <p:nvPr/>
        </p:nvSpPr>
        <p:spPr>
          <a:xfrm>
            <a:off x="966558" y="1814182"/>
            <a:ext cx="616427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1pPr>
            <a:lvl2pPr marR="0" lvl="1"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2pPr>
            <a:lvl3pPr marR="0" lvl="2"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3pPr>
            <a:lvl4pPr marR="0" lvl="3"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4pPr>
            <a:lvl5pPr marR="0" lvl="4"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5pPr>
            <a:lvl6pPr marR="0" lvl="5"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6pPr>
            <a:lvl7pPr marR="0" lvl="6"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7pPr>
            <a:lvl8pPr marR="0" lvl="7"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8pPr>
            <a:lvl9pPr marR="0" lvl="8" algn="l" rtl="0">
              <a:lnSpc>
                <a:spcPct val="100000"/>
              </a:lnSpc>
              <a:spcBef>
                <a:spcPts val="0"/>
              </a:spcBef>
              <a:spcAft>
                <a:spcPts val="0"/>
              </a:spcAft>
              <a:buClr>
                <a:schemeClr val="dk1"/>
              </a:buClr>
              <a:buSzPts val="2800"/>
              <a:buFont typeface="Paytone One"/>
              <a:buNone/>
              <a:defRPr sz="2800" b="0" i="0" u="none" strike="noStrike" cap="none">
                <a:solidFill>
                  <a:schemeClr val="dk1"/>
                </a:solidFill>
                <a:latin typeface="Paytone One"/>
                <a:ea typeface="Paytone One"/>
                <a:cs typeface="Paytone One"/>
                <a:sym typeface="Paytone One"/>
              </a:defRPr>
            </a:lvl9pPr>
          </a:lstStyle>
          <a:p>
            <a:pPr marL="0" marR="0" lvl="0" indent="0" algn="l" defTabSz="914400" rtl="0" eaLnBrk="1" fontAlgn="auto" latinLnBrk="0" hangingPunct="1">
              <a:lnSpc>
                <a:spcPct val="100000"/>
              </a:lnSpc>
              <a:spcBef>
                <a:spcPts val="0"/>
              </a:spcBef>
              <a:spcAft>
                <a:spcPts val="0"/>
              </a:spcAft>
              <a:buClr>
                <a:srgbClr val="72481D"/>
              </a:buClr>
              <a:buSzPts val="3000"/>
              <a:buFont typeface="Paytone One"/>
              <a:buNone/>
              <a:tabLst/>
              <a:defRPr/>
            </a:pP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1.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Bộ</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não</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con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người</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xử</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lí</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a:t>
            </a:r>
            <a:r>
              <a:rPr kumimoji="0" lang="en-US" sz="2500" b="1" i="0" u="none" strike="noStrike" kern="0" cap="none" spc="0" normalizeH="0" baseline="0" noProof="0" dirty="0" err="1">
                <a:ln>
                  <a:noFill/>
                </a:ln>
                <a:solidFill>
                  <a:srgbClr val="72481D">
                    <a:lumMod val="50000"/>
                  </a:srgbClr>
                </a:solidFill>
                <a:effectLst/>
                <a:uLnTx/>
                <a:uFillTx/>
                <a:latin typeface="UTM Avo" panose="02040603050506020204" pitchFamily="18" charset="0"/>
                <a:sym typeface="Paytone One"/>
              </a:rPr>
              <a:t>thông</a:t>
            </a:r>
            <a:r>
              <a:rPr kumimoji="0" lang="en-US" sz="2500" b="1" i="0" u="none" strike="noStrike" kern="0" cap="none" spc="0" normalizeH="0" baseline="0" noProof="0" dirty="0">
                <a:ln>
                  <a:noFill/>
                </a:ln>
                <a:solidFill>
                  <a:srgbClr val="72481D">
                    <a:lumMod val="50000"/>
                  </a:srgbClr>
                </a:solidFill>
                <a:effectLst/>
                <a:uLnTx/>
                <a:uFillTx/>
                <a:latin typeface="UTM Avo" panose="02040603050506020204" pitchFamily="18" charset="0"/>
                <a:sym typeface="Paytone One"/>
              </a:rPr>
              <a:t> tin</a:t>
            </a:r>
          </a:p>
        </p:txBody>
      </p:sp>
      <p:sp>
        <p:nvSpPr>
          <p:cNvPr id="4" name="TextBox 3">
            <a:extLst>
              <a:ext uri="{FF2B5EF4-FFF2-40B4-BE49-F238E27FC236}">
                <a16:creationId xmlns:a16="http://schemas.microsoft.com/office/drawing/2014/main" id="{88987FBF-65E9-48C0-845F-96692EB23A9E}"/>
              </a:ext>
            </a:extLst>
          </p:cNvPr>
          <p:cNvSpPr txBox="1"/>
          <p:nvPr/>
        </p:nvSpPr>
        <p:spPr>
          <a:xfrm>
            <a:off x="3069080" y="2589129"/>
            <a:ext cx="6892315" cy="18819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Trong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các</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tình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huống</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dưới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đây</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em</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hãy</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cho</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biết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Giác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quan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nào</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nhận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thông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tin?</a:t>
            </a: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Thông tin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được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xử</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lí</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ở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đâu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a:t>
            </a: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Kết</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quả</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của</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việc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xử</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lí</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thông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tin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là</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gì</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a:t>
            </a:r>
            <a:endPar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5" name="Oval 4">
            <a:extLst>
              <a:ext uri="{FF2B5EF4-FFF2-40B4-BE49-F238E27FC236}">
                <a16:creationId xmlns:a16="http://schemas.microsoft.com/office/drawing/2014/main" id="{2904B971-1261-9AE9-5EF9-38F9AE6D451F}"/>
              </a:ext>
            </a:extLst>
          </p:cNvPr>
          <p:cNvSpPr/>
          <p:nvPr/>
        </p:nvSpPr>
        <p:spPr>
          <a:xfrm>
            <a:off x="2459027" y="2589129"/>
            <a:ext cx="502146" cy="475727"/>
          </a:xfrm>
          <a:prstGeom prst="ellipse">
            <a:avLst/>
          </a:prstGeom>
          <a:solidFill>
            <a:schemeClr val="accent2"/>
          </a:solidFill>
          <a:ln w="25400" cap="flat" cmpd="sng" algn="ctr">
            <a:solidFill>
              <a:schemeClr val="tx1"/>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tx1"/>
                </a:solidFill>
                <a:effectLst/>
                <a:uLnTx/>
                <a:uFillTx/>
                <a:latin typeface="UTM Avo" panose="02040603050506020204" pitchFamily="18" charset="0"/>
                <a:ea typeface="+mn-ea"/>
                <a:cs typeface="+mn-cs"/>
              </a:rPr>
              <a:t>?</a:t>
            </a:r>
          </a:p>
        </p:txBody>
      </p:sp>
      <p:pic>
        <p:nvPicPr>
          <p:cNvPr id="7" name="Picture 9">
            <a:extLst>
              <a:ext uri="{FF2B5EF4-FFF2-40B4-BE49-F238E27FC236}">
                <a16:creationId xmlns:a16="http://schemas.microsoft.com/office/drawing/2014/main" id="{28E21613-68E6-03D2-7C90-2C2746905588}"/>
              </a:ext>
            </a:extLst>
          </p:cNvPr>
          <p:cNvPicPr>
            <a:picLocks noChangeAspect="1"/>
          </p:cNvPicPr>
          <p:nvPr/>
        </p:nvPicPr>
        <p:blipFill>
          <a:blip r:embed="rId4"/>
          <a:srcRect/>
          <a:stretch>
            <a:fillRect/>
          </a:stretch>
        </p:blipFill>
        <p:spPr>
          <a:xfrm rot="1030245">
            <a:off x="323392" y="3801530"/>
            <a:ext cx="3531584" cy="27240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0" name="TextBox 9">
            <a:extLst>
              <a:ext uri="{FF2B5EF4-FFF2-40B4-BE49-F238E27FC236}">
                <a16:creationId xmlns:a16="http://schemas.microsoft.com/office/drawing/2014/main" id="{E95199AB-7A96-1EB1-9479-B75251BE9042}"/>
              </a:ext>
            </a:extLst>
          </p:cNvPr>
          <p:cNvSpPr txBox="1"/>
          <p:nvPr/>
        </p:nvSpPr>
        <p:spPr>
          <a:xfrm>
            <a:off x="857383" y="1618987"/>
            <a:ext cx="10525319" cy="141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Tình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huống</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1:</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Chị</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Diệu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Trinh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đang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đạp</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xe</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đến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trường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Nhìn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thấy</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trước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mắt</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có</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chú</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chó</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nhỏ</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chạy</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tới</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chị</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Diệu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Trinh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dừng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xe</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để</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tránh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va</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phải</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chú</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chó</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a:t>
            </a:r>
            <a:endPar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2" name="Arrow: Right 11">
            <a:extLst>
              <a:ext uri="{FF2B5EF4-FFF2-40B4-BE49-F238E27FC236}">
                <a16:creationId xmlns:a16="http://schemas.microsoft.com/office/drawing/2014/main" id="{68B6BF5D-8DEA-F22C-EB79-A4873B62FB71}"/>
              </a:ext>
            </a:extLst>
          </p:cNvPr>
          <p:cNvSpPr/>
          <p:nvPr/>
        </p:nvSpPr>
        <p:spPr>
          <a:xfrm>
            <a:off x="219430" y="3955599"/>
            <a:ext cx="637953" cy="373469"/>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UTM Avo" panose="02040603050506020204" pitchFamily="18" charset="0"/>
              <a:ea typeface="+mn-ea"/>
              <a:cs typeface="+mn-cs"/>
            </a:endParaRPr>
          </a:p>
        </p:txBody>
      </p:sp>
      <p:sp>
        <p:nvSpPr>
          <p:cNvPr id="13" name="TextBox 12">
            <a:extLst>
              <a:ext uri="{FF2B5EF4-FFF2-40B4-BE49-F238E27FC236}">
                <a16:creationId xmlns:a16="http://schemas.microsoft.com/office/drawing/2014/main" id="{6DD06297-86F8-84FA-F7F9-0B9786C8299C}"/>
              </a:ext>
            </a:extLst>
          </p:cNvPr>
          <p:cNvSpPr txBox="1"/>
          <p:nvPr/>
        </p:nvSpPr>
        <p:spPr>
          <a:xfrm>
            <a:off x="857383" y="3048695"/>
            <a:ext cx="5036786" cy="233531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a:latin typeface="UTM Avo" panose="02040603050506020204" pitchFamily="18" charset="0"/>
                <a:ea typeface="Calibri" panose="020F0502020204030204" pitchFamily="34" charset="0"/>
                <a:cs typeface="Times New Roman" panose="02020603050405020304" pitchFamily="18" charset="0"/>
              </a:rPr>
              <a:t>Thông tin "</a:t>
            </a:r>
            <a:r>
              <a:rPr lang="en-US" sz="2000" dirty="0" err="1">
                <a:latin typeface="UTM Avo" panose="02040603050506020204" pitchFamily="18" charset="0"/>
                <a:ea typeface="Calibri" panose="020F0502020204030204" pitchFamily="34" charset="0"/>
                <a:cs typeface="Times New Roman" panose="02020603050405020304" pitchFamily="18" charset="0"/>
              </a:rPr>
              <a:t>có</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chú</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chó</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nhỏ</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chạy</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tới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được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tiếp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nhận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bởi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mắt</a:t>
            </a:r>
            <a:r>
              <a:rPr lang="en-US" sz="2000" dirty="0">
                <a:latin typeface="UTM Avo" panose="02040603050506020204" pitchFamily="18" charset="0"/>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n-US" sz="2000" dirty="0" err="1">
                <a:latin typeface="UTM Avo" panose="02040603050506020204" pitchFamily="18" charset="0"/>
                <a:ea typeface="Calibri" panose="020F0502020204030204" pitchFamily="34" charset="0"/>
                <a:cs typeface="Times New Roman" panose="02020603050405020304" pitchFamily="18" charset="0"/>
              </a:rPr>
              <a:t>Đây</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thông</a:t>
            </a:r>
            <a:r>
              <a:rPr lang="en-US" sz="2000" dirty="0">
                <a:latin typeface="UTM Avo" panose="02040603050506020204" pitchFamily="18" charset="0"/>
                <a:ea typeface="Calibri" panose="020F0502020204030204" pitchFamily="34" charset="0"/>
                <a:cs typeface="Times New Roman" panose="02020603050405020304" pitchFamily="18" charset="0"/>
              </a:rPr>
              <a:t> tin </a:t>
            </a:r>
            <a:r>
              <a:rPr lang="en-US" sz="2000" dirty="0" err="1">
                <a:latin typeface="UTM Avo" panose="02040603050506020204" pitchFamily="18" charset="0"/>
                <a:ea typeface="Calibri" panose="020F0502020204030204" pitchFamily="34" charset="0"/>
                <a:cs typeface="Times New Roman" panose="02020603050405020304" pitchFamily="18" charset="0"/>
              </a:rPr>
              <a:t>được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bộ</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não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n-US" sz="2000" dirty="0" err="1">
                <a:latin typeface="UTM Avo" panose="02040603050506020204" pitchFamily="18" charset="0"/>
                <a:ea typeface="Calibri" panose="020F0502020204030204" pitchFamily="34" charset="0"/>
                <a:cs typeface="Times New Roman" panose="02020603050405020304" pitchFamily="18" charset="0"/>
              </a:rPr>
              <a:t>Kết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quả</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hành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động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dừng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xe</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để</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tránh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va</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vào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chú</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chó</a:t>
            </a:r>
            <a:r>
              <a:rPr lang="en-US" sz="2000" dirty="0">
                <a:latin typeface="UTM Avo" panose="02040603050506020204" pitchFamily="18" charset="0"/>
                <a:ea typeface="Calibri" panose="020F0502020204030204" pitchFamily="34" charset="0"/>
                <a:cs typeface="Times New Roman" panose="02020603050405020304" pitchFamily="18" charset="0"/>
              </a:rPr>
              <a:t>". </a:t>
            </a:r>
          </a:p>
        </p:txBody>
      </p:sp>
      <p:pic>
        <p:nvPicPr>
          <p:cNvPr id="15" name="Picture 14">
            <a:extLst>
              <a:ext uri="{FF2B5EF4-FFF2-40B4-BE49-F238E27FC236}">
                <a16:creationId xmlns:a16="http://schemas.microsoft.com/office/drawing/2014/main" id="{8AA0589D-39EC-E02F-9AFB-734E8ADADFF7}"/>
              </a:ext>
            </a:extLst>
          </p:cNvPr>
          <p:cNvPicPr>
            <a:picLocks noChangeAspect="1"/>
          </p:cNvPicPr>
          <p:nvPr/>
        </p:nvPicPr>
        <p:blipFill rotWithShape="1">
          <a:blip r:embed="rId4"/>
          <a:srcRect l="59567" t="27572" r="11178" b="51839"/>
          <a:stretch/>
        </p:blipFill>
        <p:spPr>
          <a:xfrm>
            <a:off x="6120042" y="3133299"/>
            <a:ext cx="4240542" cy="2166110"/>
          </a:xfrm>
          <a:prstGeom prst="rect">
            <a:avLst/>
          </a:prstGeom>
        </p:spPr>
      </p:pic>
    </p:spTree>
    <p:extLst>
      <p:ext uri="{BB962C8B-B14F-4D97-AF65-F5344CB8AC3E}">
        <p14:creationId xmlns:p14="http://schemas.microsoft.com/office/powerpoint/2010/main" val="37605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3" name="TextBox 12">
            <a:extLst>
              <a:ext uri="{FF2B5EF4-FFF2-40B4-BE49-F238E27FC236}">
                <a16:creationId xmlns:a16="http://schemas.microsoft.com/office/drawing/2014/main" id="{1965344C-9830-7035-0C79-62E2D5EE1D28}"/>
              </a:ext>
            </a:extLst>
          </p:cNvPr>
          <p:cNvSpPr txBox="1"/>
          <p:nvPr/>
        </p:nvSpPr>
        <p:spPr>
          <a:xfrm>
            <a:off x="829698" y="1537641"/>
            <a:ext cx="10826274" cy="95032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Tình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huống</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2:</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Cô</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giáo</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yêu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cầu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cả</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lớp</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tính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nhẩm</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115 + 235.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Em</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đã</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tính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được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tổng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bằng</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350.</a:t>
            </a:r>
            <a:endPar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9" name="Arrow: Right 18">
            <a:extLst>
              <a:ext uri="{FF2B5EF4-FFF2-40B4-BE49-F238E27FC236}">
                <a16:creationId xmlns:a16="http://schemas.microsoft.com/office/drawing/2014/main" id="{3BAC32C4-CD08-412E-640A-937573CDC7D3}"/>
              </a:ext>
            </a:extLst>
          </p:cNvPr>
          <p:cNvSpPr/>
          <p:nvPr/>
        </p:nvSpPr>
        <p:spPr>
          <a:xfrm>
            <a:off x="113145" y="3996566"/>
            <a:ext cx="637953" cy="373469"/>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TM Avo" panose="02040603050506020204" pitchFamily="18" charset="0"/>
              <a:ea typeface="+mn-ea"/>
              <a:cs typeface="+mn-cs"/>
            </a:endParaRPr>
          </a:p>
        </p:txBody>
      </p:sp>
      <p:sp>
        <p:nvSpPr>
          <p:cNvPr id="20" name="TextBox 19">
            <a:extLst>
              <a:ext uri="{FF2B5EF4-FFF2-40B4-BE49-F238E27FC236}">
                <a16:creationId xmlns:a16="http://schemas.microsoft.com/office/drawing/2014/main" id="{8BA6480D-338C-32F8-FB31-B8638E3C56AF}"/>
              </a:ext>
            </a:extLst>
          </p:cNvPr>
          <p:cNvSpPr txBox="1"/>
          <p:nvPr/>
        </p:nvSpPr>
        <p:spPr>
          <a:xfrm>
            <a:off x="830186" y="2651066"/>
            <a:ext cx="5570614" cy="279698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a:latin typeface="UTM Avo" panose="02040603050506020204" pitchFamily="18" charset="0"/>
                <a:ea typeface="Calibri" panose="020F0502020204030204" pitchFamily="34" charset="0"/>
                <a:cs typeface="Times New Roman" panose="02020603050405020304" pitchFamily="18" charset="0"/>
              </a:rPr>
              <a:t>Thông tin </a:t>
            </a:r>
            <a:r>
              <a:rPr lang="en-US" sz="2000" dirty="0" err="1">
                <a:latin typeface="UTM Avo" panose="02040603050506020204" pitchFamily="18" charset="0"/>
                <a:ea typeface="Calibri" panose="020F0502020204030204" pitchFamily="34" charset="0"/>
                <a:cs typeface="Times New Roman" panose="02020603050405020304" pitchFamily="18" charset="0"/>
              </a:rPr>
              <a:t>mà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bộ</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não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em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cần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tính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nhẩm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nhanh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phép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cộng</a:t>
            </a:r>
            <a:r>
              <a:rPr lang="en-US" sz="2000" dirty="0">
                <a:latin typeface="UTM Avo" panose="02040603050506020204" pitchFamily="18" charset="0"/>
                <a:ea typeface="Calibri" panose="020F0502020204030204" pitchFamily="34" charset="0"/>
                <a:cs typeface="Times New Roman" panose="02020603050405020304" pitchFamily="18" charset="0"/>
              </a:rPr>
              <a:t> 115 </a:t>
            </a:r>
            <a:r>
              <a:rPr lang="en-US" sz="2000" dirty="0" err="1">
                <a:latin typeface="UTM Avo" panose="02040603050506020204" pitchFamily="18" charset="0"/>
                <a:ea typeface="Calibri" panose="020F0502020204030204" pitchFamily="34" charset="0"/>
                <a:cs typeface="Times New Roman" panose="02020603050405020304" pitchFamily="18" charset="0"/>
              </a:rPr>
              <a:t>và</a:t>
            </a:r>
            <a:r>
              <a:rPr lang="en-US" sz="2000" dirty="0">
                <a:latin typeface="UTM Avo" panose="02040603050506020204" pitchFamily="18" charset="0"/>
                <a:ea typeface="Calibri" panose="020F0502020204030204" pitchFamily="34" charset="0"/>
                <a:cs typeface="Times New Roman" panose="02020603050405020304" pitchFamily="18" charset="0"/>
              </a:rPr>
              <a:t> 235".</a:t>
            </a:r>
          </a:p>
          <a:p>
            <a:pPr marL="342900" indent="-342900" algn="just">
              <a:lnSpc>
                <a:spcPct val="150000"/>
              </a:lnSpc>
              <a:buFont typeface="Wingdings" panose="05000000000000000000" pitchFamily="2" charset="2"/>
              <a:buChar char="§"/>
            </a:pPr>
            <a:r>
              <a:rPr lang="en-US" sz="2000" dirty="0">
                <a:latin typeface="UTM Avo" panose="02040603050506020204" pitchFamily="18" charset="0"/>
                <a:ea typeface="Calibri" panose="020F0502020204030204" pitchFamily="34" charset="0"/>
                <a:cs typeface="Times New Roman" panose="02020603050405020304" pitchFamily="18" charset="0"/>
              </a:rPr>
              <a:t>Thông tin </a:t>
            </a:r>
            <a:r>
              <a:rPr lang="en-US" sz="2000" dirty="0" err="1">
                <a:latin typeface="UTM Avo" panose="02040603050506020204" pitchFamily="18" charset="0"/>
                <a:ea typeface="Calibri" panose="020F0502020204030204" pitchFamily="34" charset="0"/>
                <a:cs typeface="Times New Roman" panose="02020603050405020304" pitchFamily="18" charset="0"/>
              </a:rPr>
              <a:t>này</a:t>
            </a:r>
            <a:r>
              <a:rPr lang="en-US" sz="2000" dirty="0">
                <a:latin typeface="UTM Avo" panose="02040603050506020204" pitchFamily="18" charset="0"/>
                <a:ea typeface="Calibri" panose="020F0502020204030204" pitchFamily="34" charset="0"/>
                <a:cs typeface="Times New Roman" panose="02020603050405020304" pitchFamily="18" charset="0"/>
              </a:rPr>
              <a:t> do tai </a:t>
            </a:r>
            <a:r>
              <a:rPr lang="en-US" sz="2000" dirty="0" err="1">
                <a:latin typeface="UTM Avo" panose="02040603050506020204" pitchFamily="18" charset="0"/>
                <a:ea typeface="Calibri" panose="020F0502020204030204" pitchFamily="34" charset="0"/>
                <a:cs typeface="Times New Roman" panose="02020603050405020304" pitchFamily="18" charset="0"/>
              </a:rPr>
              <a:t>tiếp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nhận</a:t>
            </a:r>
            <a:r>
              <a:rPr lang="en-US" sz="2000" dirty="0">
                <a:latin typeface="UTM Avo" panose="02040603050506020204" pitchFamily="18" charset="0"/>
                <a:ea typeface="Calibri" panose="020F0502020204030204" pitchFamily="34" charset="0"/>
                <a:cs typeface="Times New Roman" panose="02020603050405020304" pitchFamily="18" charset="0"/>
              </a:rPr>
              <a:t> qua </a:t>
            </a:r>
            <a:r>
              <a:rPr lang="en-US" sz="2000" dirty="0" err="1">
                <a:latin typeface="UTM Avo" panose="02040603050506020204" pitchFamily="18" charset="0"/>
                <a:ea typeface="Calibri" panose="020F0502020204030204" pitchFamily="34" charset="0"/>
                <a:cs typeface="Times New Roman" panose="02020603050405020304" pitchFamily="18" charset="0"/>
              </a:rPr>
              <a:t>lời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nói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của</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cô</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giáo</a:t>
            </a:r>
            <a:r>
              <a:rPr lang="en-US" sz="2000" dirty="0">
                <a:latin typeface="UTM Avo" panose="02040603050506020204" pitchFamily="18" charset="0"/>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n-US" sz="2000" dirty="0" err="1">
                <a:latin typeface="UTM Avo" panose="02040603050506020204" pitchFamily="18" charset="0"/>
                <a:ea typeface="Calibri" panose="020F0502020204030204" pitchFamily="34" charset="0"/>
                <a:cs typeface="Times New Roman" panose="02020603050405020304" pitchFamily="18" charset="0"/>
              </a:rPr>
              <a:t>Kết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quả</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của</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bộ</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não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em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kết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quả</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của</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phép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cộng</a:t>
            </a:r>
            <a:r>
              <a:rPr lang="en-US" sz="2000" dirty="0">
                <a:latin typeface="UTM Avo" panose="02040603050506020204" pitchFamily="18" charset="0"/>
                <a:ea typeface="Calibri" panose="020F0502020204030204" pitchFamily="34" charset="0"/>
                <a:cs typeface="Times New Roman" panose="02020603050405020304" pitchFamily="18" charset="0"/>
              </a:rPr>
              <a:t>.</a:t>
            </a:r>
          </a:p>
        </p:txBody>
      </p:sp>
      <p:pic>
        <p:nvPicPr>
          <p:cNvPr id="22" name="Picture 21">
            <a:extLst>
              <a:ext uri="{FF2B5EF4-FFF2-40B4-BE49-F238E27FC236}">
                <a16:creationId xmlns:a16="http://schemas.microsoft.com/office/drawing/2014/main" id="{35D18828-7A2F-21DD-56A6-BB633FE1B7BC}"/>
              </a:ext>
            </a:extLst>
          </p:cNvPr>
          <p:cNvPicPr>
            <a:picLocks noChangeAspect="1"/>
          </p:cNvPicPr>
          <p:nvPr/>
        </p:nvPicPr>
        <p:blipFill rotWithShape="1">
          <a:blip r:embed="rId4"/>
          <a:srcRect l="59841" t="48601" r="10904" b="30810"/>
          <a:stretch/>
        </p:blipFill>
        <p:spPr>
          <a:xfrm>
            <a:off x="6479888" y="2799291"/>
            <a:ext cx="4240542" cy="2166110"/>
          </a:xfrm>
          <a:prstGeom prst="rect">
            <a:avLst/>
          </a:prstGeom>
        </p:spPr>
      </p:pic>
    </p:spTree>
    <p:extLst>
      <p:ext uri="{BB962C8B-B14F-4D97-AF65-F5344CB8AC3E}">
        <p14:creationId xmlns:p14="http://schemas.microsoft.com/office/powerpoint/2010/main" val="32072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0" name="TextBox 9">
            <a:extLst>
              <a:ext uri="{FF2B5EF4-FFF2-40B4-BE49-F238E27FC236}">
                <a16:creationId xmlns:a16="http://schemas.microsoft.com/office/drawing/2014/main" id="{968E8F45-B43E-96D6-49F4-3CB1556099AD}"/>
              </a:ext>
            </a:extLst>
          </p:cNvPr>
          <p:cNvSpPr txBox="1"/>
          <p:nvPr/>
        </p:nvSpPr>
        <p:spPr>
          <a:xfrm>
            <a:off x="869215" y="1591371"/>
            <a:ext cx="10684798" cy="14119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Tình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huống</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cs typeface="Times New Roman" panose="02020603050405020304" pitchFamily="18" charset="0"/>
              </a:rPr>
              <a:t> 3:</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Bạn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Khuê</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xem</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ti</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vi,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thấy</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robot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cô</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Tấm</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đón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tiếp</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bệnh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nhân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Khuê</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thích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robot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lắm</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và</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mơ</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ước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sau</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này</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sẽ</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thiết</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kế</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robot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cho</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các</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bệnh</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 </a:t>
            </a:r>
            <a:r>
              <a:rPr kumimoji="0" lang="en-US" sz="2000" b="0" i="1" u="none" strike="noStrike" kern="0" cap="none" spc="0" normalizeH="0" baseline="0" noProof="0" dirty="0" err="1">
                <a:ln>
                  <a:noFill/>
                </a:ln>
                <a:solidFill>
                  <a:sysClr val="windowText" lastClr="000000"/>
                </a:solidFill>
                <a:effectLst/>
                <a:uLnTx/>
                <a:uFillTx/>
                <a:latin typeface="UTM Avo" panose="02040603050506020204" pitchFamily="18" charset="0"/>
                <a:cs typeface="Times New Roman" panose="02020603050405020304" pitchFamily="18" charset="0"/>
              </a:rPr>
              <a:t>viện</a:t>
            </a:r>
            <a:r>
              <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cs typeface="Times New Roman" panose="02020603050405020304" pitchFamily="18" charset="0"/>
              </a:rPr>
              <a:t>.</a:t>
            </a:r>
            <a:endParaRPr kumimoji="0" lang="en-US" sz="2000" b="0" i="1"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1" name="Arrow: Right 10">
            <a:extLst>
              <a:ext uri="{FF2B5EF4-FFF2-40B4-BE49-F238E27FC236}">
                <a16:creationId xmlns:a16="http://schemas.microsoft.com/office/drawing/2014/main" id="{C525C043-AF88-D898-41FF-D52D50EF2BA8}"/>
              </a:ext>
            </a:extLst>
          </p:cNvPr>
          <p:cNvSpPr/>
          <p:nvPr/>
        </p:nvSpPr>
        <p:spPr>
          <a:xfrm>
            <a:off x="147144" y="4449033"/>
            <a:ext cx="637953" cy="373469"/>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UTM Avo" panose="02040603050506020204" pitchFamily="18" charset="0"/>
              <a:ea typeface="+mn-ea"/>
              <a:cs typeface="+mn-cs"/>
            </a:endParaRPr>
          </a:p>
        </p:txBody>
      </p:sp>
      <p:sp>
        <p:nvSpPr>
          <p:cNvPr id="12" name="TextBox 11">
            <a:extLst>
              <a:ext uri="{FF2B5EF4-FFF2-40B4-BE49-F238E27FC236}">
                <a16:creationId xmlns:a16="http://schemas.microsoft.com/office/drawing/2014/main" id="{EEAEF257-873B-5B0D-7119-60998BDAA133}"/>
              </a:ext>
            </a:extLst>
          </p:cNvPr>
          <p:cNvSpPr txBox="1"/>
          <p:nvPr/>
        </p:nvSpPr>
        <p:spPr>
          <a:xfrm>
            <a:off x="869214" y="3156195"/>
            <a:ext cx="6225269" cy="279698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dirty="0">
                <a:latin typeface="UTM Avo" panose="02040603050506020204" pitchFamily="18" charset="0"/>
                <a:ea typeface="Calibri" panose="020F0502020204030204" pitchFamily="34" charset="0"/>
                <a:cs typeface="Times New Roman" panose="02020603050405020304" pitchFamily="18" charset="0"/>
              </a:rPr>
              <a:t>Thông tin </a:t>
            </a:r>
            <a:r>
              <a:rPr lang="en-US" sz="2000" dirty="0" err="1">
                <a:latin typeface="UTM Avo" panose="02040603050506020204" pitchFamily="18" charset="0"/>
                <a:ea typeface="Calibri" panose="020F0502020204030204" pitchFamily="34" charset="0"/>
                <a:cs typeface="Times New Roman" panose="02020603050405020304" pitchFamily="18" charset="0"/>
              </a:rPr>
              <a:t>mà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bộ</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não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những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thông</a:t>
            </a:r>
            <a:r>
              <a:rPr lang="en-US" sz="2000" dirty="0">
                <a:latin typeface="UTM Avo" panose="02040603050506020204" pitchFamily="18" charset="0"/>
                <a:ea typeface="Calibri" panose="020F0502020204030204" pitchFamily="34" charset="0"/>
                <a:cs typeface="Times New Roman" panose="02020603050405020304" pitchFamily="18" charset="0"/>
              </a:rPr>
              <a:t> tin </a:t>
            </a:r>
            <a:r>
              <a:rPr lang="en-US" sz="2000" dirty="0" err="1">
                <a:latin typeface="UTM Avo" panose="02040603050506020204" pitchFamily="18" charset="0"/>
                <a:ea typeface="Calibri" panose="020F0502020204030204" pitchFamily="34" charset="0"/>
                <a:cs typeface="Times New Roman" panose="02020603050405020304" pitchFamily="18" charset="0"/>
              </a:rPr>
              <a:t>giới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thiệu</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về</a:t>
            </a:r>
            <a:r>
              <a:rPr lang="en-US" sz="2000" dirty="0">
                <a:latin typeface="UTM Avo" panose="02040603050506020204" pitchFamily="18" charset="0"/>
                <a:ea typeface="Calibri" panose="020F0502020204030204" pitchFamily="34" charset="0"/>
                <a:cs typeface="Times New Roman" panose="02020603050405020304" pitchFamily="18" charset="0"/>
              </a:rPr>
              <a:t> robot </a:t>
            </a:r>
            <a:r>
              <a:rPr lang="en-US" sz="2000" dirty="0" err="1">
                <a:latin typeface="UTM Avo" panose="02040603050506020204" pitchFamily="18" charset="0"/>
                <a:ea typeface="Calibri" panose="020F0502020204030204" pitchFamily="34" charset="0"/>
                <a:cs typeface="Times New Roman" panose="02020603050405020304" pitchFamily="18" charset="0"/>
              </a:rPr>
              <a:t>cô</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Tấm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trên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ti</a:t>
            </a:r>
            <a:r>
              <a:rPr lang="en-US" sz="2000" dirty="0">
                <a:latin typeface="UTM Avo" panose="02040603050506020204" pitchFamily="18" charset="0"/>
                <a:ea typeface="Calibri" panose="020F0502020204030204" pitchFamily="34" charset="0"/>
                <a:cs typeface="Times New Roman" panose="02020603050405020304" pitchFamily="18" charset="0"/>
              </a:rPr>
              <a:t> vi.</a:t>
            </a:r>
          </a:p>
          <a:p>
            <a:pPr marL="342900" indent="-342900" algn="just">
              <a:lnSpc>
                <a:spcPct val="150000"/>
              </a:lnSpc>
              <a:buFont typeface="Wingdings" panose="05000000000000000000" pitchFamily="2" charset="2"/>
              <a:buChar char="§"/>
            </a:pPr>
            <a:r>
              <a:rPr lang="en-US" sz="2000" dirty="0" err="1">
                <a:latin typeface="UTM Avo" panose="02040603050506020204" pitchFamily="18" charset="0"/>
                <a:ea typeface="Calibri" panose="020F0502020204030204" pitchFamily="34" charset="0"/>
                <a:cs typeface="Times New Roman" panose="02020603050405020304" pitchFamily="18" charset="0"/>
              </a:rPr>
              <a:t>Những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thông</a:t>
            </a:r>
            <a:r>
              <a:rPr lang="en-US" sz="2000" dirty="0">
                <a:latin typeface="UTM Avo" panose="02040603050506020204" pitchFamily="18" charset="0"/>
                <a:ea typeface="Calibri" panose="020F0502020204030204" pitchFamily="34" charset="0"/>
                <a:cs typeface="Times New Roman" panose="02020603050405020304" pitchFamily="18" charset="0"/>
              </a:rPr>
              <a:t> tin </a:t>
            </a:r>
            <a:r>
              <a:rPr lang="en-US" sz="2000" dirty="0" err="1">
                <a:latin typeface="UTM Avo" panose="02040603050506020204" pitchFamily="18" charset="0"/>
                <a:ea typeface="Calibri" panose="020F0502020204030204" pitchFamily="34" charset="0"/>
                <a:cs typeface="Times New Roman" panose="02020603050405020304" pitchFamily="18" charset="0"/>
              </a:rPr>
              <a:t>này</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em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tiếp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nhận</a:t>
            </a:r>
            <a:r>
              <a:rPr lang="en-US" sz="2000" dirty="0">
                <a:latin typeface="UTM Avo" panose="02040603050506020204" pitchFamily="18" charset="0"/>
                <a:ea typeface="Calibri" panose="020F0502020204030204" pitchFamily="34" charset="0"/>
                <a:cs typeface="Times New Roman" panose="02020603050405020304" pitchFamily="18" charset="0"/>
              </a:rPr>
              <a:t> qua </a:t>
            </a:r>
            <a:r>
              <a:rPr lang="en-US" sz="2000" dirty="0" err="1">
                <a:latin typeface="UTM Avo" panose="02040603050506020204" pitchFamily="18" charset="0"/>
                <a:ea typeface="Calibri" panose="020F0502020204030204" pitchFamily="34" charset="0"/>
                <a:cs typeface="Times New Roman" panose="02020603050405020304" pitchFamily="18" charset="0"/>
              </a:rPr>
              <a:t>mắt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và</a:t>
            </a:r>
            <a:r>
              <a:rPr lang="en-US" sz="2000" dirty="0">
                <a:latin typeface="UTM Avo" panose="02040603050506020204" pitchFamily="18" charset="0"/>
                <a:ea typeface="Calibri" panose="020F0502020204030204" pitchFamily="34" charset="0"/>
                <a:cs typeface="Times New Roman" panose="02020603050405020304" pitchFamily="18" charset="0"/>
              </a:rPr>
              <a:t> tai.</a:t>
            </a:r>
          </a:p>
          <a:p>
            <a:pPr marL="342900" indent="-342900" algn="just">
              <a:lnSpc>
                <a:spcPct val="150000"/>
              </a:lnSpc>
              <a:buFont typeface="Wingdings" panose="05000000000000000000" pitchFamily="2" charset="2"/>
              <a:buChar char="§"/>
            </a:pPr>
            <a:r>
              <a:rPr lang="en-US" sz="2000" dirty="0" err="1">
                <a:latin typeface="UTM Avo" panose="02040603050506020204" pitchFamily="18" charset="0"/>
                <a:ea typeface="Calibri" panose="020F0502020204030204" pitchFamily="34" charset="0"/>
                <a:cs typeface="Times New Roman" panose="02020603050405020304" pitchFamily="18" charset="0"/>
              </a:rPr>
              <a:t>Kết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quả</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xử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lí</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thông</a:t>
            </a:r>
            <a:r>
              <a:rPr lang="en-US" sz="2000" dirty="0">
                <a:latin typeface="UTM Avo" panose="02040603050506020204" pitchFamily="18" charset="0"/>
                <a:ea typeface="Calibri" panose="020F0502020204030204" pitchFamily="34" charset="0"/>
                <a:cs typeface="Times New Roman" panose="02020603050405020304" pitchFamily="18" charset="0"/>
              </a:rPr>
              <a:t> tin </a:t>
            </a:r>
            <a:r>
              <a:rPr lang="en-US" sz="2000" dirty="0" err="1">
                <a:latin typeface="UTM Avo" panose="02040603050506020204" pitchFamily="18" charset="0"/>
                <a:ea typeface="Calibri" panose="020F0502020204030204" pitchFamily="34" charset="0"/>
                <a:cs typeface="Times New Roman" panose="02020603050405020304" pitchFamily="18" charset="0"/>
              </a:rPr>
              <a:t>đó</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là</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suy</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nghĩ</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sau</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này</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lớn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lên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em</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sẽ</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thiết</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kế</a:t>
            </a:r>
            <a:r>
              <a:rPr lang="en-US" sz="2000" dirty="0">
                <a:latin typeface="UTM Avo" panose="02040603050506020204" pitchFamily="18" charset="0"/>
                <a:ea typeface="Calibri" panose="020F0502020204030204" pitchFamily="34" charset="0"/>
                <a:cs typeface="Times New Roman" panose="02020603050405020304" pitchFamily="18" charset="0"/>
              </a:rPr>
              <a:t> robot </a:t>
            </a:r>
            <a:r>
              <a:rPr lang="en-US" sz="2000" dirty="0" err="1">
                <a:latin typeface="UTM Avo" panose="02040603050506020204" pitchFamily="18" charset="0"/>
                <a:ea typeface="Calibri" panose="020F0502020204030204" pitchFamily="34" charset="0"/>
                <a:cs typeface="Times New Roman" panose="02020603050405020304" pitchFamily="18" charset="0"/>
              </a:rPr>
              <a:t>cho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bệnh</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viện</a:t>
            </a:r>
            <a:r>
              <a:rPr lang="en-US" sz="2000" dirty="0">
                <a:latin typeface="UTM Avo" panose="02040603050506020204" pitchFamily="18" charset="0"/>
                <a:ea typeface="Calibri" panose="020F0502020204030204"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483633D0-396F-7BE0-AE61-8B1CA43E3E05}"/>
              </a:ext>
            </a:extLst>
          </p:cNvPr>
          <p:cNvPicPr>
            <a:picLocks noChangeAspect="1"/>
          </p:cNvPicPr>
          <p:nvPr/>
        </p:nvPicPr>
        <p:blipFill rotWithShape="1">
          <a:blip r:embed="rId4"/>
          <a:srcRect l="68007" t="70166" r="19812" b="7390"/>
          <a:stretch/>
        </p:blipFill>
        <p:spPr>
          <a:xfrm>
            <a:off x="7756634" y="3156195"/>
            <a:ext cx="1692440" cy="2263268"/>
          </a:xfrm>
          <a:prstGeom prst="rect">
            <a:avLst/>
          </a:prstGeom>
        </p:spPr>
      </p:pic>
    </p:spTree>
    <p:extLst>
      <p:ext uri="{BB962C8B-B14F-4D97-AF65-F5344CB8AC3E}">
        <p14:creationId xmlns:p14="http://schemas.microsoft.com/office/powerpoint/2010/main" val="37285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2" name="Google Shape;1696;p43">
            <a:extLst>
              <a:ext uri="{FF2B5EF4-FFF2-40B4-BE49-F238E27FC236}">
                <a16:creationId xmlns:a16="http://schemas.microsoft.com/office/drawing/2014/main" id="{06AE4C81-C451-F71E-27C3-5447A5446FD1}"/>
              </a:ext>
            </a:extLst>
          </p:cNvPr>
          <p:cNvSpPr txBox="1">
            <a:spLocks/>
          </p:cNvSpPr>
          <p:nvPr/>
        </p:nvSpPr>
        <p:spPr>
          <a:xfrm>
            <a:off x="1702759" y="2959640"/>
            <a:ext cx="6932427" cy="1643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lvl="0" indent="0" algn="just">
              <a:lnSpc>
                <a:spcPct val="150000"/>
              </a:lnSpc>
              <a:buClr>
                <a:srgbClr val="72481D"/>
              </a:buClr>
            </a:pPr>
            <a:r>
              <a:rPr lang="vi-VN" sz="2500">
                <a:solidFill>
                  <a:srgbClr val="000000"/>
                </a:solidFill>
                <a:latin typeface="UTM Avo" panose="02040603050506020204" pitchFamily="18" charset="0"/>
              </a:rPr>
              <a:t>Từ thông tin đã thu nhận được, bộ não của con người phải xử lí thông tin để có những suy nghĩ hay những quyết định phù hợp.</a:t>
            </a:r>
            <a:endParaRPr lang="vi-VN" sz="2500" dirty="0">
              <a:solidFill>
                <a:srgbClr val="000000"/>
              </a:solidFill>
              <a:latin typeface="UTM Avo" panose="02040603050506020204" pitchFamily="18" charset="0"/>
            </a:endParaRPr>
          </a:p>
        </p:txBody>
      </p:sp>
      <p:pic>
        <p:nvPicPr>
          <p:cNvPr id="3" name="Picture 21">
            <a:extLst>
              <a:ext uri="{FF2B5EF4-FFF2-40B4-BE49-F238E27FC236}">
                <a16:creationId xmlns:a16="http://schemas.microsoft.com/office/drawing/2014/main" id="{4A9DC241-38D6-9347-41F3-6B305BB07A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68065" y="4177440"/>
            <a:ext cx="734241" cy="507293"/>
          </a:xfrm>
          <a:prstGeom prst="rect">
            <a:avLst/>
          </a:prstGeom>
        </p:spPr>
      </p:pic>
      <p:pic>
        <p:nvPicPr>
          <p:cNvPr id="4" name="Picture 21">
            <a:extLst>
              <a:ext uri="{FF2B5EF4-FFF2-40B4-BE49-F238E27FC236}">
                <a16:creationId xmlns:a16="http://schemas.microsoft.com/office/drawing/2014/main" id="{672C8A0D-FB42-AD64-5140-A6D1A3437C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62024" y="2795057"/>
            <a:ext cx="747229" cy="507293"/>
          </a:xfrm>
          <a:prstGeom prst="rect">
            <a:avLst/>
          </a:prstGeom>
        </p:spPr>
      </p:pic>
    </p:spTree>
    <p:extLst>
      <p:ext uri="{BB962C8B-B14F-4D97-AF65-F5344CB8AC3E}">
        <p14:creationId xmlns:p14="http://schemas.microsoft.com/office/powerpoint/2010/main" val="8709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Chủ đề A2-Bài 1_1</Template>
  <TotalTime>100</TotalTime>
  <Words>1198</Words>
  <Application>Microsoft Office PowerPoint</Application>
  <PresentationFormat>Widescreen</PresentationFormat>
  <Paragraphs>92</Paragraphs>
  <Slides>25</Slides>
  <Notes>21</Notes>
  <HiddenSlides>0</HiddenSlides>
  <MMClips>16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Anaheim</vt:lpstr>
      <vt:lpstr>Arial</vt:lpstr>
      <vt:lpstr>Calibri</vt:lpstr>
      <vt:lpstr>Lato</vt:lpstr>
      <vt:lpstr>Paytone One</vt:lpstr>
      <vt:lpstr>UTM Avo</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Administrator</cp:lastModifiedBy>
  <cp:revision>12</cp:revision>
  <dcterms:created xsi:type="dcterms:W3CDTF">2023-06-13T16:54:22Z</dcterms:created>
  <dcterms:modified xsi:type="dcterms:W3CDTF">2023-08-21T04:18:56Z</dcterms:modified>
</cp:coreProperties>
</file>