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Epilogue" panose="020B0604020202020204" charset="0"/>
      <p:regular r:id="rId29"/>
      <p:bold r:id="rId30"/>
      <p:italic r:id="rId31"/>
      <p:boldItalic r:id="rId32"/>
    </p:embeddedFont>
    <p:embeddedFont>
      <p:font typeface="Nunito Light" pitchFamily="2"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21ZyvlG5bV24YJPoe+lwLCqH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3" d="100"/>
          <a:sy n="103" d="100"/>
        </p:scale>
        <p:origin x="87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3" name="Google Shape;3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C</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8" name="Google Shape;408;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C</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C</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C</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9" name="Google Shape;50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3" name="Google Shape;5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 name="Google Shape;80;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9"/>
        <p:cNvGrpSpPr/>
        <p:nvPr/>
      </p:nvGrpSpPr>
      <p:grpSpPr>
        <a:xfrm>
          <a:off x="0" y="0"/>
          <a:ext cx="0" cy="0"/>
          <a:chOff x="0" y="0"/>
          <a:chExt cx="0" cy="0"/>
        </a:xfrm>
      </p:grpSpPr>
      <p:sp>
        <p:nvSpPr>
          <p:cNvPr id="90" name="Google Shape;90;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2" name="Google Shape;92;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3" name="Google Shape;9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6"/>
        <p:cNvGrpSpPr/>
        <p:nvPr/>
      </p:nvGrpSpPr>
      <p:grpSpPr>
        <a:xfrm>
          <a:off x="0" y="0"/>
          <a:ext cx="0" cy="0"/>
          <a:chOff x="0" y="0"/>
          <a:chExt cx="0" cy="0"/>
        </a:xfrm>
      </p:grpSpPr>
      <p:sp>
        <p:nvSpPr>
          <p:cNvPr id="97" name="Google Shape;97;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3"/>
          <p:cNvSpPr>
            <a:spLocks noGrp="1"/>
          </p:cNvSpPr>
          <p:nvPr>
            <p:ph type="pic" idx="2"/>
          </p:nvPr>
        </p:nvSpPr>
        <p:spPr>
          <a:xfrm>
            <a:off x="5183188" y="987425"/>
            <a:ext cx="6172200" cy="4873625"/>
          </a:xfrm>
          <a:prstGeom prst="rect">
            <a:avLst/>
          </a:prstGeom>
          <a:noFill/>
          <a:ln>
            <a:noFill/>
          </a:ln>
        </p:spPr>
      </p:sp>
      <p:sp>
        <p:nvSpPr>
          <p:cNvPr id="99" name="Google Shape;99;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0" name="Google Shape;10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9"/>
        <p:cNvGrpSpPr/>
        <p:nvPr/>
      </p:nvGrpSpPr>
      <p:grpSpPr>
        <a:xfrm>
          <a:off x="0" y="0"/>
          <a:ext cx="0" cy="0"/>
          <a:chOff x="0" y="0"/>
          <a:chExt cx="0" cy="0"/>
        </a:xfrm>
      </p:grpSpPr>
      <p:sp>
        <p:nvSpPr>
          <p:cNvPr id="110" name="Google Shape;110;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6"/>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4" name="Google Shape;24;p46"/>
          <p:cNvSpPr txBox="1">
            <a:spLocks noGrp="1"/>
          </p:cNvSpPr>
          <p:nvPr>
            <p:ph type="body" idx="1"/>
          </p:nvPr>
        </p:nvSpPr>
        <p:spPr>
          <a:xfrm>
            <a:off x="960000" y="1519401"/>
            <a:ext cx="10272000" cy="5820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SzPts val="1200"/>
              <a:buFont typeface="Nunito Light"/>
              <a:buChar char="●"/>
              <a:defRPr/>
            </a:lvl1pPr>
            <a:lvl2pPr marL="914400" lvl="1" indent="-304800" algn="l">
              <a:lnSpc>
                <a:spcPct val="100000"/>
              </a:lnSpc>
              <a:spcBef>
                <a:spcPts val="0"/>
              </a:spcBef>
              <a:spcAft>
                <a:spcPts val="0"/>
              </a:spcAft>
              <a:buSzPts val="1200"/>
              <a:buFont typeface="Nunito Light"/>
              <a:buChar char="○"/>
              <a:defRPr/>
            </a:lvl2pPr>
            <a:lvl3pPr marL="1371600" lvl="2" indent="-304800" algn="l">
              <a:lnSpc>
                <a:spcPct val="100000"/>
              </a:lnSpc>
              <a:spcBef>
                <a:spcPts val="0"/>
              </a:spcBef>
              <a:spcAft>
                <a:spcPts val="0"/>
              </a:spcAft>
              <a:buSzPts val="1200"/>
              <a:buFont typeface="Nunito Light"/>
              <a:buChar char="■"/>
              <a:defRPr/>
            </a:lvl3pPr>
            <a:lvl4pPr marL="1828800" lvl="3" indent="-304800" algn="l">
              <a:lnSpc>
                <a:spcPct val="100000"/>
              </a:lnSpc>
              <a:spcBef>
                <a:spcPts val="0"/>
              </a:spcBef>
              <a:spcAft>
                <a:spcPts val="0"/>
              </a:spcAft>
              <a:buSzPts val="1200"/>
              <a:buFont typeface="Nunito Light"/>
              <a:buChar char="●"/>
              <a:defRPr/>
            </a:lvl4pPr>
            <a:lvl5pPr marL="2286000" lvl="4" indent="-304800" algn="l">
              <a:lnSpc>
                <a:spcPct val="100000"/>
              </a:lnSpc>
              <a:spcBef>
                <a:spcPts val="0"/>
              </a:spcBef>
              <a:spcAft>
                <a:spcPts val="0"/>
              </a:spcAft>
              <a:buSzPts val="1200"/>
              <a:buFont typeface="Nunito Light"/>
              <a:buChar char="○"/>
              <a:defRPr/>
            </a:lvl5pPr>
            <a:lvl6pPr marL="2743200" lvl="5" indent="-304800" algn="l">
              <a:lnSpc>
                <a:spcPct val="100000"/>
              </a:lnSpc>
              <a:spcBef>
                <a:spcPts val="0"/>
              </a:spcBef>
              <a:spcAft>
                <a:spcPts val="0"/>
              </a:spcAft>
              <a:buSzPts val="1200"/>
              <a:buFont typeface="Nunito Light"/>
              <a:buChar char="■"/>
              <a:defRPr/>
            </a:lvl6pPr>
            <a:lvl7pPr marL="3200400" lvl="6" indent="-304800" algn="l">
              <a:lnSpc>
                <a:spcPct val="100000"/>
              </a:lnSpc>
              <a:spcBef>
                <a:spcPts val="0"/>
              </a:spcBef>
              <a:spcAft>
                <a:spcPts val="0"/>
              </a:spcAft>
              <a:buSzPts val="1200"/>
              <a:buFont typeface="Nunito Light"/>
              <a:buChar char="●"/>
              <a:defRPr/>
            </a:lvl7pPr>
            <a:lvl8pPr marL="3657600" lvl="7" indent="-304800" algn="l">
              <a:lnSpc>
                <a:spcPct val="100000"/>
              </a:lnSpc>
              <a:spcBef>
                <a:spcPts val="0"/>
              </a:spcBef>
              <a:spcAft>
                <a:spcPts val="0"/>
              </a:spcAft>
              <a:buSzPts val="1200"/>
              <a:buFont typeface="Nunito Light"/>
              <a:buChar char="○"/>
              <a:defRPr/>
            </a:lvl8pPr>
            <a:lvl9pPr marL="4114800" lvl="8" indent="-304800" algn="l">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5"/>
        <p:cNvGrpSpPr/>
        <p:nvPr/>
      </p:nvGrpSpPr>
      <p:grpSpPr>
        <a:xfrm>
          <a:off x="0" y="0"/>
          <a:ext cx="0" cy="0"/>
          <a:chOff x="0" y="0"/>
          <a:chExt cx="0" cy="0"/>
        </a:xfrm>
      </p:grpSpPr>
      <p:sp>
        <p:nvSpPr>
          <p:cNvPr id="26" name="Google Shape;26;p47"/>
          <p:cNvSpPr txBox="1">
            <a:spLocks noGrp="1"/>
          </p:cNvSpPr>
          <p:nvPr>
            <p:ph type="title"/>
          </p:nvPr>
        </p:nvSpPr>
        <p:spPr>
          <a:xfrm>
            <a:off x="3090600" y="1742800"/>
            <a:ext cx="6010800" cy="33724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80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7"/>
        <p:cNvGrpSpPr/>
        <p:nvPr/>
      </p:nvGrpSpPr>
      <p:grpSpPr>
        <a:xfrm>
          <a:off x="0" y="0"/>
          <a:ext cx="0" cy="0"/>
          <a:chOff x="0" y="0"/>
          <a:chExt cx="0" cy="0"/>
        </a:xfrm>
      </p:grpSpPr>
      <p:sp>
        <p:nvSpPr>
          <p:cNvPr id="28" name="Google Shape;28;p48"/>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9" name="Google Shape;29;p48"/>
          <p:cNvSpPr txBox="1">
            <a:spLocks noGrp="1"/>
          </p:cNvSpPr>
          <p:nvPr>
            <p:ph type="subTitle" idx="1"/>
          </p:nvPr>
        </p:nvSpPr>
        <p:spPr>
          <a:xfrm>
            <a:off x="960000" y="2895465"/>
            <a:ext cx="3016000" cy="200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2133"/>
              </a:spcBef>
              <a:spcAft>
                <a:spcPts val="0"/>
              </a:spcAft>
              <a:buSzPts val="1200"/>
              <a:buNone/>
              <a:defRPr/>
            </a:lvl3pPr>
            <a:lvl4pPr lvl="3" algn="ctr">
              <a:lnSpc>
                <a:spcPct val="100000"/>
              </a:lnSpc>
              <a:spcBef>
                <a:spcPts val="2133"/>
              </a:spcBef>
              <a:spcAft>
                <a:spcPts val="0"/>
              </a:spcAft>
              <a:buSzPts val="1200"/>
              <a:buNone/>
              <a:defRPr/>
            </a:lvl4pPr>
            <a:lvl5pPr lvl="4" algn="ctr">
              <a:lnSpc>
                <a:spcPct val="100000"/>
              </a:lnSpc>
              <a:spcBef>
                <a:spcPts val="2133"/>
              </a:spcBef>
              <a:spcAft>
                <a:spcPts val="0"/>
              </a:spcAft>
              <a:buSzPts val="1200"/>
              <a:buNone/>
              <a:defRPr/>
            </a:lvl5pPr>
            <a:lvl6pPr lvl="5" algn="ctr">
              <a:lnSpc>
                <a:spcPct val="100000"/>
              </a:lnSpc>
              <a:spcBef>
                <a:spcPts val="2133"/>
              </a:spcBef>
              <a:spcAft>
                <a:spcPts val="0"/>
              </a:spcAft>
              <a:buSzPts val="1200"/>
              <a:buNone/>
              <a:defRPr/>
            </a:lvl6pPr>
            <a:lvl7pPr lvl="6" algn="ctr">
              <a:lnSpc>
                <a:spcPct val="100000"/>
              </a:lnSpc>
              <a:spcBef>
                <a:spcPts val="2133"/>
              </a:spcBef>
              <a:spcAft>
                <a:spcPts val="0"/>
              </a:spcAft>
              <a:buSzPts val="1200"/>
              <a:buNone/>
              <a:defRPr/>
            </a:lvl7pPr>
            <a:lvl8pPr lvl="7" algn="ctr">
              <a:lnSpc>
                <a:spcPct val="100000"/>
              </a:lnSpc>
              <a:spcBef>
                <a:spcPts val="2133"/>
              </a:spcBef>
              <a:spcAft>
                <a:spcPts val="0"/>
              </a:spcAft>
              <a:buSzPts val="1200"/>
              <a:buNone/>
              <a:defRPr/>
            </a:lvl8pPr>
            <a:lvl9pPr lvl="8" algn="ctr">
              <a:lnSpc>
                <a:spcPct val="100000"/>
              </a:lnSpc>
              <a:spcBef>
                <a:spcPts val="2133"/>
              </a:spcBef>
              <a:spcAft>
                <a:spcPts val="2133"/>
              </a:spcAft>
              <a:buSzPts val="1200"/>
              <a:buNone/>
              <a:defRPr/>
            </a:lvl9pPr>
          </a:lstStyle>
          <a:p>
            <a:endParaRPr/>
          </a:p>
        </p:txBody>
      </p:sp>
      <p:sp>
        <p:nvSpPr>
          <p:cNvPr id="30" name="Google Shape;30;p48"/>
          <p:cNvSpPr txBox="1">
            <a:spLocks noGrp="1"/>
          </p:cNvSpPr>
          <p:nvPr>
            <p:ph type="subTitle" idx="2"/>
          </p:nvPr>
        </p:nvSpPr>
        <p:spPr>
          <a:xfrm>
            <a:off x="4587997" y="2895465"/>
            <a:ext cx="3016000" cy="200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2133"/>
              </a:spcBef>
              <a:spcAft>
                <a:spcPts val="0"/>
              </a:spcAft>
              <a:buSzPts val="1200"/>
              <a:buNone/>
              <a:defRPr/>
            </a:lvl3pPr>
            <a:lvl4pPr lvl="3" algn="ctr">
              <a:lnSpc>
                <a:spcPct val="100000"/>
              </a:lnSpc>
              <a:spcBef>
                <a:spcPts val="2133"/>
              </a:spcBef>
              <a:spcAft>
                <a:spcPts val="0"/>
              </a:spcAft>
              <a:buSzPts val="1200"/>
              <a:buNone/>
              <a:defRPr/>
            </a:lvl4pPr>
            <a:lvl5pPr lvl="4" algn="ctr">
              <a:lnSpc>
                <a:spcPct val="100000"/>
              </a:lnSpc>
              <a:spcBef>
                <a:spcPts val="2133"/>
              </a:spcBef>
              <a:spcAft>
                <a:spcPts val="0"/>
              </a:spcAft>
              <a:buSzPts val="1200"/>
              <a:buNone/>
              <a:defRPr/>
            </a:lvl5pPr>
            <a:lvl6pPr lvl="5" algn="ctr">
              <a:lnSpc>
                <a:spcPct val="100000"/>
              </a:lnSpc>
              <a:spcBef>
                <a:spcPts val="2133"/>
              </a:spcBef>
              <a:spcAft>
                <a:spcPts val="0"/>
              </a:spcAft>
              <a:buSzPts val="1200"/>
              <a:buNone/>
              <a:defRPr/>
            </a:lvl6pPr>
            <a:lvl7pPr lvl="6" algn="ctr">
              <a:lnSpc>
                <a:spcPct val="100000"/>
              </a:lnSpc>
              <a:spcBef>
                <a:spcPts val="2133"/>
              </a:spcBef>
              <a:spcAft>
                <a:spcPts val="0"/>
              </a:spcAft>
              <a:buSzPts val="1200"/>
              <a:buNone/>
              <a:defRPr/>
            </a:lvl7pPr>
            <a:lvl8pPr lvl="7" algn="ctr">
              <a:lnSpc>
                <a:spcPct val="100000"/>
              </a:lnSpc>
              <a:spcBef>
                <a:spcPts val="2133"/>
              </a:spcBef>
              <a:spcAft>
                <a:spcPts val="0"/>
              </a:spcAft>
              <a:buSzPts val="1200"/>
              <a:buNone/>
              <a:defRPr/>
            </a:lvl8pPr>
            <a:lvl9pPr lvl="8" algn="ctr">
              <a:lnSpc>
                <a:spcPct val="100000"/>
              </a:lnSpc>
              <a:spcBef>
                <a:spcPts val="2133"/>
              </a:spcBef>
              <a:spcAft>
                <a:spcPts val="2133"/>
              </a:spcAft>
              <a:buSzPts val="1200"/>
              <a:buNone/>
              <a:defRPr/>
            </a:lvl9pPr>
          </a:lstStyle>
          <a:p>
            <a:endParaRPr/>
          </a:p>
        </p:txBody>
      </p:sp>
      <p:sp>
        <p:nvSpPr>
          <p:cNvPr id="31" name="Google Shape;31;p48"/>
          <p:cNvSpPr txBox="1">
            <a:spLocks noGrp="1"/>
          </p:cNvSpPr>
          <p:nvPr>
            <p:ph type="subTitle" idx="3"/>
          </p:nvPr>
        </p:nvSpPr>
        <p:spPr>
          <a:xfrm>
            <a:off x="8216003" y="2895465"/>
            <a:ext cx="3016000" cy="200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2133"/>
              </a:spcBef>
              <a:spcAft>
                <a:spcPts val="0"/>
              </a:spcAft>
              <a:buSzPts val="1200"/>
              <a:buNone/>
              <a:defRPr/>
            </a:lvl3pPr>
            <a:lvl4pPr lvl="3" algn="ctr">
              <a:lnSpc>
                <a:spcPct val="100000"/>
              </a:lnSpc>
              <a:spcBef>
                <a:spcPts val="2133"/>
              </a:spcBef>
              <a:spcAft>
                <a:spcPts val="0"/>
              </a:spcAft>
              <a:buSzPts val="1200"/>
              <a:buNone/>
              <a:defRPr/>
            </a:lvl4pPr>
            <a:lvl5pPr lvl="4" algn="ctr">
              <a:lnSpc>
                <a:spcPct val="100000"/>
              </a:lnSpc>
              <a:spcBef>
                <a:spcPts val="2133"/>
              </a:spcBef>
              <a:spcAft>
                <a:spcPts val="0"/>
              </a:spcAft>
              <a:buSzPts val="1200"/>
              <a:buNone/>
              <a:defRPr/>
            </a:lvl5pPr>
            <a:lvl6pPr lvl="5" algn="ctr">
              <a:lnSpc>
                <a:spcPct val="100000"/>
              </a:lnSpc>
              <a:spcBef>
                <a:spcPts val="2133"/>
              </a:spcBef>
              <a:spcAft>
                <a:spcPts val="0"/>
              </a:spcAft>
              <a:buSzPts val="1200"/>
              <a:buNone/>
              <a:defRPr/>
            </a:lvl6pPr>
            <a:lvl7pPr lvl="6" algn="ctr">
              <a:lnSpc>
                <a:spcPct val="100000"/>
              </a:lnSpc>
              <a:spcBef>
                <a:spcPts val="2133"/>
              </a:spcBef>
              <a:spcAft>
                <a:spcPts val="0"/>
              </a:spcAft>
              <a:buSzPts val="1200"/>
              <a:buNone/>
              <a:defRPr/>
            </a:lvl7pPr>
            <a:lvl8pPr lvl="7" algn="ctr">
              <a:lnSpc>
                <a:spcPct val="100000"/>
              </a:lnSpc>
              <a:spcBef>
                <a:spcPts val="2133"/>
              </a:spcBef>
              <a:spcAft>
                <a:spcPts val="0"/>
              </a:spcAft>
              <a:buSzPts val="1200"/>
              <a:buNone/>
              <a:defRPr/>
            </a:lvl8pPr>
            <a:lvl9pPr lvl="8" algn="ctr">
              <a:lnSpc>
                <a:spcPct val="100000"/>
              </a:lnSpc>
              <a:spcBef>
                <a:spcPts val="2133"/>
              </a:spcBef>
              <a:spcAft>
                <a:spcPts val="2133"/>
              </a:spcAft>
              <a:buSzPts val="1200"/>
              <a:buNone/>
              <a:defRPr/>
            </a:lvl9pPr>
          </a:lstStyle>
          <a:p>
            <a:endParaRPr/>
          </a:p>
        </p:txBody>
      </p:sp>
      <p:sp>
        <p:nvSpPr>
          <p:cNvPr id="32" name="Google Shape;32;p48"/>
          <p:cNvSpPr txBox="1">
            <a:spLocks noGrp="1"/>
          </p:cNvSpPr>
          <p:nvPr>
            <p:ph type="subTitle" idx="4"/>
          </p:nvPr>
        </p:nvSpPr>
        <p:spPr>
          <a:xfrm>
            <a:off x="960000" y="2384700"/>
            <a:ext cx="3016000" cy="500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667" b="1">
                <a:solidFill>
                  <a:schemeClr val="dk1"/>
                </a:solidFill>
              </a:defRPr>
            </a:lvl1pPr>
            <a:lvl2pPr lvl="1" algn="ctr">
              <a:lnSpc>
                <a:spcPct val="100000"/>
              </a:lnSpc>
              <a:spcBef>
                <a:spcPts val="0"/>
              </a:spcBef>
              <a:spcAft>
                <a:spcPts val="0"/>
              </a:spcAft>
              <a:buSzPts val="2400"/>
              <a:buNone/>
              <a:defRPr sz="3200" b="1"/>
            </a:lvl2pPr>
            <a:lvl3pPr lvl="2" algn="ctr">
              <a:lnSpc>
                <a:spcPct val="100000"/>
              </a:lnSpc>
              <a:spcBef>
                <a:spcPts val="0"/>
              </a:spcBef>
              <a:spcAft>
                <a:spcPts val="0"/>
              </a:spcAft>
              <a:buSzPts val="2400"/>
              <a:buNone/>
              <a:defRPr sz="3200" b="1"/>
            </a:lvl3pPr>
            <a:lvl4pPr lvl="3" algn="ctr">
              <a:lnSpc>
                <a:spcPct val="100000"/>
              </a:lnSpc>
              <a:spcBef>
                <a:spcPts val="0"/>
              </a:spcBef>
              <a:spcAft>
                <a:spcPts val="0"/>
              </a:spcAft>
              <a:buSzPts val="2400"/>
              <a:buNone/>
              <a:defRPr sz="3200" b="1"/>
            </a:lvl4pPr>
            <a:lvl5pPr lvl="4" algn="ctr">
              <a:lnSpc>
                <a:spcPct val="100000"/>
              </a:lnSpc>
              <a:spcBef>
                <a:spcPts val="0"/>
              </a:spcBef>
              <a:spcAft>
                <a:spcPts val="0"/>
              </a:spcAft>
              <a:buSzPts val="2400"/>
              <a:buNone/>
              <a:defRPr sz="3200" b="1"/>
            </a:lvl5pPr>
            <a:lvl6pPr lvl="5" algn="ctr">
              <a:lnSpc>
                <a:spcPct val="100000"/>
              </a:lnSpc>
              <a:spcBef>
                <a:spcPts val="0"/>
              </a:spcBef>
              <a:spcAft>
                <a:spcPts val="0"/>
              </a:spcAft>
              <a:buSzPts val="2400"/>
              <a:buNone/>
              <a:defRPr sz="3200" b="1"/>
            </a:lvl6pPr>
            <a:lvl7pPr lvl="6" algn="ctr">
              <a:lnSpc>
                <a:spcPct val="100000"/>
              </a:lnSpc>
              <a:spcBef>
                <a:spcPts val="0"/>
              </a:spcBef>
              <a:spcAft>
                <a:spcPts val="0"/>
              </a:spcAft>
              <a:buSzPts val="2400"/>
              <a:buNone/>
              <a:defRPr sz="3200" b="1"/>
            </a:lvl7pPr>
            <a:lvl8pPr lvl="7" algn="ctr">
              <a:lnSpc>
                <a:spcPct val="100000"/>
              </a:lnSpc>
              <a:spcBef>
                <a:spcPts val="0"/>
              </a:spcBef>
              <a:spcAft>
                <a:spcPts val="0"/>
              </a:spcAft>
              <a:buSzPts val="2400"/>
              <a:buNone/>
              <a:defRPr sz="3200" b="1"/>
            </a:lvl8pPr>
            <a:lvl9pPr lvl="8" algn="ctr">
              <a:lnSpc>
                <a:spcPct val="100000"/>
              </a:lnSpc>
              <a:spcBef>
                <a:spcPts val="0"/>
              </a:spcBef>
              <a:spcAft>
                <a:spcPts val="0"/>
              </a:spcAft>
              <a:buSzPts val="2400"/>
              <a:buNone/>
              <a:defRPr sz="3200" b="1"/>
            </a:lvl9pPr>
          </a:lstStyle>
          <a:p>
            <a:endParaRPr/>
          </a:p>
        </p:txBody>
      </p:sp>
      <p:sp>
        <p:nvSpPr>
          <p:cNvPr id="33" name="Google Shape;33;p48"/>
          <p:cNvSpPr txBox="1">
            <a:spLocks noGrp="1"/>
          </p:cNvSpPr>
          <p:nvPr>
            <p:ph type="subTitle" idx="5"/>
          </p:nvPr>
        </p:nvSpPr>
        <p:spPr>
          <a:xfrm>
            <a:off x="4588001" y="2384700"/>
            <a:ext cx="3016000" cy="500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667" b="1">
                <a:solidFill>
                  <a:schemeClr val="dk1"/>
                </a:solidFill>
              </a:defRPr>
            </a:lvl1pPr>
            <a:lvl2pPr lvl="1" algn="ctr">
              <a:lnSpc>
                <a:spcPct val="100000"/>
              </a:lnSpc>
              <a:spcBef>
                <a:spcPts val="0"/>
              </a:spcBef>
              <a:spcAft>
                <a:spcPts val="0"/>
              </a:spcAft>
              <a:buSzPts val="2400"/>
              <a:buNone/>
              <a:defRPr sz="3200" b="1"/>
            </a:lvl2pPr>
            <a:lvl3pPr lvl="2" algn="ctr">
              <a:lnSpc>
                <a:spcPct val="100000"/>
              </a:lnSpc>
              <a:spcBef>
                <a:spcPts val="0"/>
              </a:spcBef>
              <a:spcAft>
                <a:spcPts val="0"/>
              </a:spcAft>
              <a:buSzPts val="2400"/>
              <a:buNone/>
              <a:defRPr sz="3200" b="1"/>
            </a:lvl3pPr>
            <a:lvl4pPr lvl="3" algn="ctr">
              <a:lnSpc>
                <a:spcPct val="100000"/>
              </a:lnSpc>
              <a:spcBef>
                <a:spcPts val="0"/>
              </a:spcBef>
              <a:spcAft>
                <a:spcPts val="0"/>
              </a:spcAft>
              <a:buSzPts val="2400"/>
              <a:buNone/>
              <a:defRPr sz="3200" b="1"/>
            </a:lvl4pPr>
            <a:lvl5pPr lvl="4" algn="ctr">
              <a:lnSpc>
                <a:spcPct val="100000"/>
              </a:lnSpc>
              <a:spcBef>
                <a:spcPts val="0"/>
              </a:spcBef>
              <a:spcAft>
                <a:spcPts val="0"/>
              </a:spcAft>
              <a:buSzPts val="2400"/>
              <a:buNone/>
              <a:defRPr sz="3200" b="1"/>
            </a:lvl5pPr>
            <a:lvl6pPr lvl="5" algn="ctr">
              <a:lnSpc>
                <a:spcPct val="100000"/>
              </a:lnSpc>
              <a:spcBef>
                <a:spcPts val="0"/>
              </a:spcBef>
              <a:spcAft>
                <a:spcPts val="0"/>
              </a:spcAft>
              <a:buSzPts val="2400"/>
              <a:buNone/>
              <a:defRPr sz="3200" b="1"/>
            </a:lvl6pPr>
            <a:lvl7pPr lvl="6" algn="ctr">
              <a:lnSpc>
                <a:spcPct val="100000"/>
              </a:lnSpc>
              <a:spcBef>
                <a:spcPts val="0"/>
              </a:spcBef>
              <a:spcAft>
                <a:spcPts val="0"/>
              </a:spcAft>
              <a:buSzPts val="2400"/>
              <a:buNone/>
              <a:defRPr sz="3200" b="1"/>
            </a:lvl7pPr>
            <a:lvl8pPr lvl="7" algn="ctr">
              <a:lnSpc>
                <a:spcPct val="100000"/>
              </a:lnSpc>
              <a:spcBef>
                <a:spcPts val="0"/>
              </a:spcBef>
              <a:spcAft>
                <a:spcPts val="0"/>
              </a:spcAft>
              <a:buSzPts val="2400"/>
              <a:buNone/>
              <a:defRPr sz="3200" b="1"/>
            </a:lvl8pPr>
            <a:lvl9pPr lvl="8" algn="ctr">
              <a:lnSpc>
                <a:spcPct val="100000"/>
              </a:lnSpc>
              <a:spcBef>
                <a:spcPts val="0"/>
              </a:spcBef>
              <a:spcAft>
                <a:spcPts val="0"/>
              </a:spcAft>
              <a:buSzPts val="2400"/>
              <a:buNone/>
              <a:defRPr sz="3200" b="1"/>
            </a:lvl9pPr>
          </a:lstStyle>
          <a:p>
            <a:endParaRPr/>
          </a:p>
        </p:txBody>
      </p:sp>
      <p:sp>
        <p:nvSpPr>
          <p:cNvPr id="34" name="Google Shape;34;p48"/>
          <p:cNvSpPr txBox="1">
            <a:spLocks noGrp="1"/>
          </p:cNvSpPr>
          <p:nvPr>
            <p:ph type="subTitle" idx="6"/>
          </p:nvPr>
        </p:nvSpPr>
        <p:spPr>
          <a:xfrm>
            <a:off x="8216004" y="2384700"/>
            <a:ext cx="3016000" cy="500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667" b="1">
                <a:solidFill>
                  <a:schemeClr val="dk1"/>
                </a:solidFill>
              </a:defRPr>
            </a:lvl1pPr>
            <a:lvl2pPr lvl="1" algn="ctr">
              <a:lnSpc>
                <a:spcPct val="100000"/>
              </a:lnSpc>
              <a:spcBef>
                <a:spcPts val="0"/>
              </a:spcBef>
              <a:spcAft>
                <a:spcPts val="0"/>
              </a:spcAft>
              <a:buSzPts val="2400"/>
              <a:buNone/>
              <a:defRPr sz="3200" b="1"/>
            </a:lvl2pPr>
            <a:lvl3pPr lvl="2" algn="ctr">
              <a:lnSpc>
                <a:spcPct val="100000"/>
              </a:lnSpc>
              <a:spcBef>
                <a:spcPts val="0"/>
              </a:spcBef>
              <a:spcAft>
                <a:spcPts val="0"/>
              </a:spcAft>
              <a:buSzPts val="2400"/>
              <a:buNone/>
              <a:defRPr sz="3200" b="1"/>
            </a:lvl3pPr>
            <a:lvl4pPr lvl="3" algn="ctr">
              <a:lnSpc>
                <a:spcPct val="100000"/>
              </a:lnSpc>
              <a:spcBef>
                <a:spcPts val="0"/>
              </a:spcBef>
              <a:spcAft>
                <a:spcPts val="0"/>
              </a:spcAft>
              <a:buSzPts val="2400"/>
              <a:buNone/>
              <a:defRPr sz="3200" b="1"/>
            </a:lvl4pPr>
            <a:lvl5pPr lvl="4" algn="ctr">
              <a:lnSpc>
                <a:spcPct val="100000"/>
              </a:lnSpc>
              <a:spcBef>
                <a:spcPts val="0"/>
              </a:spcBef>
              <a:spcAft>
                <a:spcPts val="0"/>
              </a:spcAft>
              <a:buSzPts val="2400"/>
              <a:buNone/>
              <a:defRPr sz="3200" b="1"/>
            </a:lvl5pPr>
            <a:lvl6pPr lvl="5" algn="ctr">
              <a:lnSpc>
                <a:spcPct val="100000"/>
              </a:lnSpc>
              <a:spcBef>
                <a:spcPts val="0"/>
              </a:spcBef>
              <a:spcAft>
                <a:spcPts val="0"/>
              </a:spcAft>
              <a:buSzPts val="2400"/>
              <a:buNone/>
              <a:defRPr sz="3200" b="1"/>
            </a:lvl6pPr>
            <a:lvl7pPr lvl="6" algn="ctr">
              <a:lnSpc>
                <a:spcPct val="100000"/>
              </a:lnSpc>
              <a:spcBef>
                <a:spcPts val="0"/>
              </a:spcBef>
              <a:spcAft>
                <a:spcPts val="0"/>
              </a:spcAft>
              <a:buSzPts val="2400"/>
              <a:buNone/>
              <a:defRPr sz="3200" b="1"/>
            </a:lvl7pPr>
            <a:lvl8pPr lvl="7" algn="ctr">
              <a:lnSpc>
                <a:spcPct val="100000"/>
              </a:lnSpc>
              <a:spcBef>
                <a:spcPts val="0"/>
              </a:spcBef>
              <a:spcAft>
                <a:spcPts val="0"/>
              </a:spcAft>
              <a:buSzPts val="2400"/>
              <a:buNone/>
              <a:defRPr sz="3200" b="1"/>
            </a:lvl8pPr>
            <a:lvl9pPr lvl="8" algn="ctr">
              <a:lnSpc>
                <a:spcPct val="100000"/>
              </a:lnSpc>
              <a:spcBef>
                <a:spcPts val="0"/>
              </a:spcBef>
              <a:spcAft>
                <a:spcPts val="0"/>
              </a:spcAft>
              <a:buSzPts val="2400"/>
              <a:buNone/>
              <a:defRPr sz="3200" b="1"/>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5"/>
        <p:cNvGrpSpPr/>
        <p:nvPr/>
      </p:nvGrpSpPr>
      <p:grpSpPr>
        <a:xfrm>
          <a:off x="0" y="0"/>
          <a:ext cx="0" cy="0"/>
          <a:chOff x="0" y="0"/>
          <a:chExt cx="0" cy="0"/>
        </a:xfrm>
      </p:grpSpPr>
      <p:sp>
        <p:nvSpPr>
          <p:cNvPr id="36" name="Google Shape;36;p49"/>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7"/>
        <p:cNvGrpSpPr/>
        <p:nvPr/>
      </p:nvGrpSpPr>
      <p:grpSpPr>
        <a:xfrm>
          <a:off x="0" y="0"/>
          <a:ext cx="0" cy="0"/>
          <a:chOff x="0" y="0"/>
          <a:chExt cx="0" cy="0"/>
        </a:xfrm>
      </p:grpSpPr>
      <p:sp>
        <p:nvSpPr>
          <p:cNvPr id="38" name="Google Shape;38;p50"/>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9"/>
        <p:cNvGrpSpPr/>
        <p:nvPr/>
      </p:nvGrpSpPr>
      <p:grpSpPr>
        <a:xfrm>
          <a:off x="0" y="0"/>
          <a:ext cx="0" cy="0"/>
          <a:chOff x="0" y="0"/>
          <a:chExt cx="0" cy="0"/>
        </a:xfrm>
      </p:grpSpPr>
      <p:sp>
        <p:nvSpPr>
          <p:cNvPr id="40" name="Google Shape;40;p51"/>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1" name="Google Shape;41;p51"/>
          <p:cNvSpPr txBox="1">
            <a:spLocks noGrp="1"/>
          </p:cNvSpPr>
          <p:nvPr>
            <p:ph type="body" idx="1"/>
          </p:nvPr>
        </p:nvSpPr>
        <p:spPr>
          <a:xfrm>
            <a:off x="960000" y="1519403"/>
            <a:ext cx="10272000" cy="2227200"/>
          </a:xfrm>
          <a:prstGeom prst="rect">
            <a:avLst/>
          </a:prstGeom>
          <a:noFill/>
          <a:ln>
            <a:noFill/>
          </a:ln>
        </p:spPr>
        <p:txBody>
          <a:bodyPr spcFirstLastPara="1" wrap="square" lIns="91425" tIns="91425" rIns="91425" bIns="91425" anchor="t" anchorCtr="0">
            <a:noAutofit/>
          </a:bodyPr>
          <a:lstStyle>
            <a:lvl1pPr marL="457200" lvl="0" indent="-304800" algn="l">
              <a:lnSpc>
                <a:spcPct val="90000"/>
              </a:lnSpc>
              <a:spcBef>
                <a:spcPts val="0"/>
              </a:spcBef>
              <a:spcAft>
                <a:spcPts val="0"/>
              </a:spcAft>
              <a:buSzPts val="1200"/>
              <a:buFont typeface="Nunito Light"/>
              <a:buChar char="●"/>
              <a:defRPr/>
            </a:lvl1pPr>
            <a:lvl2pPr marL="914400" lvl="1" indent="-304800" algn="l">
              <a:lnSpc>
                <a:spcPct val="100000"/>
              </a:lnSpc>
              <a:spcBef>
                <a:spcPts val="0"/>
              </a:spcBef>
              <a:spcAft>
                <a:spcPts val="0"/>
              </a:spcAft>
              <a:buSzPts val="1200"/>
              <a:buFont typeface="Nunito Light"/>
              <a:buChar char="○"/>
              <a:defRPr/>
            </a:lvl2pPr>
            <a:lvl3pPr marL="1371600" lvl="2" indent="-304800" algn="l">
              <a:lnSpc>
                <a:spcPct val="100000"/>
              </a:lnSpc>
              <a:spcBef>
                <a:spcPts val="0"/>
              </a:spcBef>
              <a:spcAft>
                <a:spcPts val="0"/>
              </a:spcAft>
              <a:buSzPts val="1200"/>
              <a:buFont typeface="Nunito Light"/>
              <a:buChar char="■"/>
              <a:defRPr/>
            </a:lvl3pPr>
            <a:lvl4pPr marL="1828800" lvl="3" indent="-304800" algn="l">
              <a:lnSpc>
                <a:spcPct val="100000"/>
              </a:lnSpc>
              <a:spcBef>
                <a:spcPts val="0"/>
              </a:spcBef>
              <a:spcAft>
                <a:spcPts val="0"/>
              </a:spcAft>
              <a:buSzPts val="1200"/>
              <a:buFont typeface="Nunito Light"/>
              <a:buChar char="●"/>
              <a:defRPr/>
            </a:lvl4pPr>
            <a:lvl5pPr marL="2286000" lvl="4" indent="-304800" algn="l">
              <a:lnSpc>
                <a:spcPct val="100000"/>
              </a:lnSpc>
              <a:spcBef>
                <a:spcPts val="0"/>
              </a:spcBef>
              <a:spcAft>
                <a:spcPts val="0"/>
              </a:spcAft>
              <a:buSzPts val="1200"/>
              <a:buFont typeface="Nunito Light"/>
              <a:buChar char="○"/>
              <a:defRPr/>
            </a:lvl5pPr>
            <a:lvl6pPr marL="2743200" lvl="5" indent="-304800" algn="l">
              <a:lnSpc>
                <a:spcPct val="100000"/>
              </a:lnSpc>
              <a:spcBef>
                <a:spcPts val="0"/>
              </a:spcBef>
              <a:spcAft>
                <a:spcPts val="0"/>
              </a:spcAft>
              <a:buSzPts val="1200"/>
              <a:buFont typeface="Nunito Light"/>
              <a:buChar char="■"/>
              <a:defRPr/>
            </a:lvl6pPr>
            <a:lvl7pPr marL="3200400" lvl="6" indent="-304800" algn="l">
              <a:lnSpc>
                <a:spcPct val="100000"/>
              </a:lnSpc>
              <a:spcBef>
                <a:spcPts val="0"/>
              </a:spcBef>
              <a:spcAft>
                <a:spcPts val="0"/>
              </a:spcAft>
              <a:buSzPts val="1200"/>
              <a:buFont typeface="Nunito Light"/>
              <a:buChar char="●"/>
              <a:defRPr/>
            </a:lvl7pPr>
            <a:lvl8pPr marL="3657600" lvl="7" indent="-304800" algn="l">
              <a:lnSpc>
                <a:spcPct val="100000"/>
              </a:lnSpc>
              <a:spcBef>
                <a:spcPts val="0"/>
              </a:spcBef>
              <a:spcAft>
                <a:spcPts val="0"/>
              </a:spcAft>
              <a:buSzPts val="1200"/>
              <a:buFont typeface="Nunito Light"/>
              <a:buChar char="○"/>
              <a:defRPr/>
            </a:lvl8pPr>
            <a:lvl9pPr marL="4114800" lvl="8" indent="-304800" algn="l">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
        <p:cNvGrpSpPr/>
        <p:nvPr/>
      </p:nvGrpSpPr>
      <p:grpSpPr>
        <a:xfrm>
          <a:off x="0" y="0"/>
          <a:ext cx="0" cy="0"/>
          <a:chOff x="0" y="0"/>
          <a:chExt cx="0" cy="0"/>
        </a:xfrm>
      </p:grpSpPr>
      <p:sp>
        <p:nvSpPr>
          <p:cNvPr id="43" name="Google Shape;43;p52"/>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4" name="Google Shape;44;p52"/>
          <p:cNvSpPr txBox="1">
            <a:spLocks noGrp="1"/>
          </p:cNvSpPr>
          <p:nvPr>
            <p:ph type="title" idx="2"/>
          </p:nvPr>
        </p:nvSpPr>
        <p:spPr>
          <a:xfrm>
            <a:off x="1091203" y="2177711"/>
            <a:ext cx="979600" cy="596800"/>
          </a:xfrm>
          <a:prstGeom prst="rect">
            <a:avLst/>
          </a:prstGeom>
          <a:solidFill>
            <a:schemeClr val="accent4"/>
          </a:solidFill>
          <a:ln>
            <a:noFill/>
          </a:ln>
        </p:spPr>
        <p:txBody>
          <a:bodyPr spcFirstLastPara="1" wrap="square" lIns="91425" tIns="91425" rIns="91425" bIns="91425" anchor="ctr" anchorCtr="0">
            <a:noAutofit/>
          </a:bodyPr>
          <a:lstStyle>
            <a:lvl1pPr lvl="0" algn="l">
              <a:lnSpc>
                <a:spcPct val="90000"/>
              </a:lnSpc>
              <a:spcBef>
                <a:spcPts val="0"/>
              </a:spcBef>
              <a:spcAft>
                <a:spcPts val="0"/>
              </a:spcAft>
              <a:buSzPts val="3000"/>
              <a:buNone/>
              <a:defRPr sz="3733">
                <a:solidFill>
                  <a:schemeClr val="lt1"/>
                </a:solidFill>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45" name="Google Shape;45;p52"/>
          <p:cNvSpPr txBox="1">
            <a:spLocks noGrp="1"/>
          </p:cNvSpPr>
          <p:nvPr>
            <p:ph type="title" idx="3"/>
          </p:nvPr>
        </p:nvSpPr>
        <p:spPr>
          <a:xfrm>
            <a:off x="1091203" y="4088921"/>
            <a:ext cx="979600" cy="596800"/>
          </a:xfrm>
          <a:prstGeom prst="rect">
            <a:avLst/>
          </a:prstGeom>
          <a:solidFill>
            <a:schemeClr val="accent4"/>
          </a:solidFill>
          <a:ln>
            <a:noFill/>
          </a:ln>
        </p:spPr>
        <p:txBody>
          <a:bodyPr spcFirstLastPara="1" wrap="square" lIns="91425" tIns="91425" rIns="91425" bIns="91425" anchor="ctr" anchorCtr="0">
            <a:noAutofit/>
          </a:bodyPr>
          <a:lstStyle>
            <a:lvl1pPr lvl="0" algn="l">
              <a:lnSpc>
                <a:spcPct val="90000"/>
              </a:lnSpc>
              <a:spcBef>
                <a:spcPts val="0"/>
              </a:spcBef>
              <a:spcAft>
                <a:spcPts val="0"/>
              </a:spcAft>
              <a:buSzPts val="3000"/>
              <a:buNone/>
              <a:defRPr sz="3733">
                <a:solidFill>
                  <a:schemeClr val="lt1"/>
                </a:solidFill>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46" name="Google Shape;46;p52"/>
          <p:cNvSpPr txBox="1">
            <a:spLocks noGrp="1"/>
          </p:cNvSpPr>
          <p:nvPr>
            <p:ph type="title" idx="4"/>
          </p:nvPr>
        </p:nvSpPr>
        <p:spPr>
          <a:xfrm>
            <a:off x="4165203" y="2177711"/>
            <a:ext cx="979600" cy="596800"/>
          </a:xfrm>
          <a:prstGeom prst="rect">
            <a:avLst/>
          </a:prstGeom>
          <a:solidFill>
            <a:schemeClr val="accent4"/>
          </a:solidFill>
          <a:ln>
            <a:noFill/>
          </a:ln>
        </p:spPr>
        <p:txBody>
          <a:bodyPr spcFirstLastPara="1" wrap="square" lIns="91425" tIns="91425" rIns="91425" bIns="91425" anchor="ctr" anchorCtr="0">
            <a:noAutofit/>
          </a:bodyPr>
          <a:lstStyle>
            <a:lvl1pPr lvl="0" algn="l">
              <a:lnSpc>
                <a:spcPct val="90000"/>
              </a:lnSpc>
              <a:spcBef>
                <a:spcPts val="0"/>
              </a:spcBef>
              <a:spcAft>
                <a:spcPts val="0"/>
              </a:spcAft>
              <a:buSzPts val="3000"/>
              <a:buNone/>
              <a:defRPr sz="3733">
                <a:solidFill>
                  <a:schemeClr val="lt1"/>
                </a:solidFill>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47" name="Google Shape;47;p52"/>
          <p:cNvSpPr txBox="1">
            <a:spLocks noGrp="1"/>
          </p:cNvSpPr>
          <p:nvPr>
            <p:ph type="title" idx="5"/>
          </p:nvPr>
        </p:nvSpPr>
        <p:spPr>
          <a:xfrm>
            <a:off x="4165203" y="4088921"/>
            <a:ext cx="979600" cy="596800"/>
          </a:xfrm>
          <a:prstGeom prst="rect">
            <a:avLst/>
          </a:prstGeom>
          <a:solidFill>
            <a:schemeClr val="accent4"/>
          </a:solidFill>
          <a:ln>
            <a:noFill/>
          </a:ln>
        </p:spPr>
        <p:txBody>
          <a:bodyPr spcFirstLastPara="1" wrap="square" lIns="91425" tIns="91425" rIns="91425" bIns="91425" anchor="ctr" anchorCtr="0">
            <a:noAutofit/>
          </a:bodyPr>
          <a:lstStyle>
            <a:lvl1pPr lvl="0" algn="l">
              <a:lnSpc>
                <a:spcPct val="90000"/>
              </a:lnSpc>
              <a:spcBef>
                <a:spcPts val="0"/>
              </a:spcBef>
              <a:spcAft>
                <a:spcPts val="0"/>
              </a:spcAft>
              <a:buSzPts val="3000"/>
              <a:buNone/>
              <a:defRPr sz="3733">
                <a:solidFill>
                  <a:schemeClr val="lt1"/>
                </a:solidFill>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48" name="Google Shape;48;p52"/>
          <p:cNvSpPr txBox="1">
            <a:spLocks noGrp="1"/>
          </p:cNvSpPr>
          <p:nvPr>
            <p:ph type="title" idx="6"/>
          </p:nvPr>
        </p:nvSpPr>
        <p:spPr>
          <a:xfrm>
            <a:off x="7370403" y="2177711"/>
            <a:ext cx="979600" cy="596800"/>
          </a:xfrm>
          <a:prstGeom prst="rect">
            <a:avLst/>
          </a:prstGeom>
          <a:solidFill>
            <a:schemeClr val="accent4"/>
          </a:solidFill>
          <a:ln>
            <a:noFill/>
          </a:ln>
        </p:spPr>
        <p:txBody>
          <a:bodyPr spcFirstLastPara="1" wrap="square" lIns="91425" tIns="91425" rIns="91425" bIns="91425" anchor="ctr" anchorCtr="0">
            <a:noAutofit/>
          </a:bodyPr>
          <a:lstStyle>
            <a:lvl1pPr lvl="0" algn="l">
              <a:lnSpc>
                <a:spcPct val="90000"/>
              </a:lnSpc>
              <a:spcBef>
                <a:spcPts val="0"/>
              </a:spcBef>
              <a:spcAft>
                <a:spcPts val="0"/>
              </a:spcAft>
              <a:buSzPts val="3000"/>
              <a:buNone/>
              <a:defRPr sz="3733">
                <a:solidFill>
                  <a:schemeClr val="lt1"/>
                </a:solidFill>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49" name="Google Shape;49;p52"/>
          <p:cNvSpPr txBox="1">
            <a:spLocks noGrp="1"/>
          </p:cNvSpPr>
          <p:nvPr>
            <p:ph type="title" idx="7"/>
          </p:nvPr>
        </p:nvSpPr>
        <p:spPr>
          <a:xfrm>
            <a:off x="7370403" y="4088921"/>
            <a:ext cx="979600" cy="596800"/>
          </a:xfrm>
          <a:prstGeom prst="rect">
            <a:avLst/>
          </a:prstGeom>
          <a:solidFill>
            <a:schemeClr val="accent4"/>
          </a:solidFill>
          <a:ln>
            <a:noFill/>
          </a:ln>
        </p:spPr>
        <p:txBody>
          <a:bodyPr spcFirstLastPara="1" wrap="square" lIns="91425" tIns="91425" rIns="91425" bIns="91425" anchor="ctr" anchorCtr="0">
            <a:noAutofit/>
          </a:bodyPr>
          <a:lstStyle>
            <a:lvl1pPr lvl="0" algn="l">
              <a:lnSpc>
                <a:spcPct val="90000"/>
              </a:lnSpc>
              <a:spcBef>
                <a:spcPts val="0"/>
              </a:spcBef>
              <a:spcAft>
                <a:spcPts val="0"/>
              </a:spcAft>
              <a:buSzPts val="3000"/>
              <a:buNone/>
              <a:defRPr sz="3733">
                <a:solidFill>
                  <a:schemeClr val="lt1"/>
                </a:solidFill>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50" name="Google Shape;50;p52"/>
          <p:cNvSpPr txBox="1">
            <a:spLocks noGrp="1"/>
          </p:cNvSpPr>
          <p:nvPr>
            <p:ph type="subTitle" idx="1"/>
          </p:nvPr>
        </p:nvSpPr>
        <p:spPr>
          <a:xfrm>
            <a:off x="960000" y="2977700"/>
            <a:ext cx="3074000" cy="526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Epilogue"/>
              <a:buNone/>
              <a:defRPr sz="2667" b="1">
                <a:solidFill>
                  <a:schemeClr val="dk1"/>
                </a:solidFill>
                <a:latin typeface="Epilogue"/>
                <a:ea typeface="Epilogue"/>
                <a:cs typeface="Epilogue"/>
                <a:sym typeface="Epilogue"/>
              </a:defRPr>
            </a:lvl1pPr>
            <a:lvl2pPr lvl="1" algn="l">
              <a:lnSpc>
                <a:spcPct val="100000"/>
              </a:lnSpc>
              <a:spcBef>
                <a:spcPts val="0"/>
              </a:spcBef>
              <a:spcAft>
                <a:spcPts val="0"/>
              </a:spcAft>
              <a:buSzPts val="2400"/>
              <a:buFont typeface="Epilogue"/>
              <a:buNone/>
              <a:defRPr sz="3200" b="1">
                <a:latin typeface="Epilogue"/>
                <a:ea typeface="Epilogue"/>
                <a:cs typeface="Epilogue"/>
                <a:sym typeface="Epilogue"/>
              </a:defRPr>
            </a:lvl2pPr>
            <a:lvl3pPr lvl="2" algn="l">
              <a:lnSpc>
                <a:spcPct val="100000"/>
              </a:lnSpc>
              <a:spcBef>
                <a:spcPts val="0"/>
              </a:spcBef>
              <a:spcAft>
                <a:spcPts val="0"/>
              </a:spcAft>
              <a:buSzPts val="2400"/>
              <a:buFont typeface="Epilogue"/>
              <a:buNone/>
              <a:defRPr sz="3200" b="1">
                <a:latin typeface="Epilogue"/>
                <a:ea typeface="Epilogue"/>
                <a:cs typeface="Epilogue"/>
                <a:sym typeface="Epilogue"/>
              </a:defRPr>
            </a:lvl3pPr>
            <a:lvl4pPr lvl="3" algn="l">
              <a:lnSpc>
                <a:spcPct val="100000"/>
              </a:lnSpc>
              <a:spcBef>
                <a:spcPts val="0"/>
              </a:spcBef>
              <a:spcAft>
                <a:spcPts val="0"/>
              </a:spcAft>
              <a:buSzPts val="2400"/>
              <a:buFont typeface="Epilogue"/>
              <a:buNone/>
              <a:defRPr sz="3200" b="1">
                <a:latin typeface="Epilogue"/>
                <a:ea typeface="Epilogue"/>
                <a:cs typeface="Epilogue"/>
                <a:sym typeface="Epilogue"/>
              </a:defRPr>
            </a:lvl4pPr>
            <a:lvl5pPr lvl="4" algn="l">
              <a:lnSpc>
                <a:spcPct val="100000"/>
              </a:lnSpc>
              <a:spcBef>
                <a:spcPts val="0"/>
              </a:spcBef>
              <a:spcAft>
                <a:spcPts val="0"/>
              </a:spcAft>
              <a:buSzPts val="2400"/>
              <a:buFont typeface="Epilogue"/>
              <a:buNone/>
              <a:defRPr sz="3200" b="1">
                <a:latin typeface="Epilogue"/>
                <a:ea typeface="Epilogue"/>
                <a:cs typeface="Epilogue"/>
                <a:sym typeface="Epilogue"/>
              </a:defRPr>
            </a:lvl5pPr>
            <a:lvl6pPr lvl="5" algn="l">
              <a:lnSpc>
                <a:spcPct val="100000"/>
              </a:lnSpc>
              <a:spcBef>
                <a:spcPts val="0"/>
              </a:spcBef>
              <a:spcAft>
                <a:spcPts val="0"/>
              </a:spcAft>
              <a:buSzPts val="2400"/>
              <a:buFont typeface="Epilogue"/>
              <a:buNone/>
              <a:defRPr sz="3200" b="1">
                <a:latin typeface="Epilogue"/>
                <a:ea typeface="Epilogue"/>
                <a:cs typeface="Epilogue"/>
                <a:sym typeface="Epilogue"/>
              </a:defRPr>
            </a:lvl6pPr>
            <a:lvl7pPr lvl="6" algn="l">
              <a:lnSpc>
                <a:spcPct val="100000"/>
              </a:lnSpc>
              <a:spcBef>
                <a:spcPts val="0"/>
              </a:spcBef>
              <a:spcAft>
                <a:spcPts val="0"/>
              </a:spcAft>
              <a:buSzPts val="2400"/>
              <a:buFont typeface="Epilogue"/>
              <a:buNone/>
              <a:defRPr sz="3200" b="1">
                <a:latin typeface="Epilogue"/>
                <a:ea typeface="Epilogue"/>
                <a:cs typeface="Epilogue"/>
                <a:sym typeface="Epilogue"/>
              </a:defRPr>
            </a:lvl7pPr>
            <a:lvl8pPr lvl="7" algn="l">
              <a:lnSpc>
                <a:spcPct val="100000"/>
              </a:lnSpc>
              <a:spcBef>
                <a:spcPts val="0"/>
              </a:spcBef>
              <a:spcAft>
                <a:spcPts val="0"/>
              </a:spcAft>
              <a:buSzPts val="2400"/>
              <a:buFont typeface="Epilogue"/>
              <a:buNone/>
              <a:defRPr sz="3200" b="1">
                <a:latin typeface="Epilogue"/>
                <a:ea typeface="Epilogue"/>
                <a:cs typeface="Epilogue"/>
                <a:sym typeface="Epilogue"/>
              </a:defRPr>
            </a:lvl8pPr>
            <a:lvl9pPr lvl="8" algn="l">
              <a:lnSpc>
                <a:spcPct val="100000"/>
              </a:lnSpc>
              <a:spcBef>
                <a:spcPts val="0"/>
              </a:spcBef>
              <a:spcAft>
                <a:spcPts val="0"/>
              </a:spcAft>
              <a:buSzPts val="2400"/>
              <a:buFont typeface="Epilogue"/>
              <a:buNone/>
              <a:defRPr sz="3200" b="1">
                <a:latin typeface="Epilogue"/>
                <a:ea typeface="Epilogue"/>
                <a:cs typeface="Epilogue"/>
                <a:sym typeface="Epilogue"/>
              </a:defRPr>
            </a:lvl9pPr>
          </a:lstStyle>
          <a:p>
            <a:endParaRPr/>
          </a:p>
        </p:txBody>
      </p:sp>
      <p:sp>
        <p:nvSpPr>
          <p:cNvPr id="51" name="Google Shape;51;p52"/>
          <p:cNvSpPr txBox="1">
            <a:spLocks noGrp="1"/>
          </p:cNvSpPr>
          <p:nvPr>
            <p:ph type="subTitle" idx="8"/>
          </p:nvPr>
        </p:nvSpPr>
        <p:spPr>
          <a:xfrm>
            <a:off x="4034000" y="2977700"/>
            <a:ext cx="3074000" cy="526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Epilogue"/>
              <a:buNone/>
              <a:defRPr sz="2667" b="1">
                <a:solidFill>
                  <a:schemeClr val="dk1"/>
                </a:solidFill>
                <a:latin typeface="Epilogue"/>
                <a:ea typeface="Epilogue"/>
                <a:cs typeface="Epilogue"/>
                <a:sym typeface="Epilogue"/>
              </a:defRPr>
            </a:lvl1pPr>
            <a:lvl2pPr lvl="1" algn="l">
              <a:lnSpc>
                <a:spcPct val="100000"/>
              </a:lnSpc>
              <a:spcBef>
                <a:spcPts val="0"/>
              </a:spcBef>
              <a:spcAft>
                <a:spcPts val="0"/>
              </a:spcAft>
              <a:buSzPts val="2400"/>
              <a:buFont typeface="Epilogue"/>
              <a:buNone/>
              <a:defRPr sz="3200" b="1">
                <a:latin typeface="Epilogue"/>
                <a:ea typeface="Epilogue"/>
                <a:cs typeface="Epilogue"/>
                <a:sym typeface="Epilogue"/>
              </a:defRPr>
            </a:lvl2pPr>
            <a:lvl3pPr lvl="2" algn="l">
              <a:lnSpc>
                <a:spcPct val="100000"/>
              </a:lnSpc>
              <a:spcBef>
                <a:spcPts val="0"/>
              </a:spcBef>
              <a:spcAft>
                <a:spcPts val="0"/>
              </a:spcAft>
              <a:buSzPts val="2400"/>
              <a:buFont typeface="Epilogue"/>
              <a:buNone/>
              <a:defRPr sz="3200" b="1">
                <a:latin typeface="Epilogue"/>
                <a:ea typeface="Epilogue"/>
                <a:cs typeface="Epilogue"/>
                <a:sym typeface="Epilogue"/>
              </a:defRPr>
            </a:lvl3pPr>
            <a:lvl4pPr lvl="3" algn="l">
              <a:lnSpc>
                <a:spcPct val="100000"/>
              </a:lnSpc>
              <a:spcBef>
                <a:spcPts val="0"/>
              </a:spcBef>
              <a:spcAft>
                <a:spcPts val="0"/>
              </a:spcAft>
              <a:buSzPts val="2400"/>
              <a:buFont typeface="Epilogue"/>
              <a:buNone/>
              <a:defRPr sz="3200" b="1">
                <a:latin typeface="Epilogue"/>
                <a:ea typeface="Epilogue"/>
                <a:cs typeface="Epilogue"/>
                <a:sym typeface="Epilogue"/>
              </a:defRPr>
            </a:lvl4pPr>
            <a:lvl5pPr lvl="4" algn="l">
              <a:lnSpc>
                <a:spcPct val="100000"/>
              </a:lnSpc>
              <a:spcBef>
                <a:spcPts val="0"/>
              </a:spcBef>
              <a:spcAft>
                <a:spcPts val="0"/>
              </a:spcAft>
              <a:buSzPts val="2400"/>
              <a:buFont typeface="Epilogue"/>
              <a:buNone/>
              <a:defRPr sz="3200" b="1">
                <a:latin typeface="Epilogue"/>
                <a:ea typeface="Epilogue"/>
                <a:cs typeface="Epilogue"/>
                <a:sym typeface="Epilogue"/>
              </a:defRPr>
            </a:lvl5pPr>
            <a:lvl6pPr lvl="5" algn="l">
              <a:lnSpc>
                <a:spcPct val="100000"/>
              </a:lnSpc>
              <a:spcBef>
                <a:spcPts val="0"/>
              </a:spcBef>
              <a:spcAft>
                <a:spcPts val="0"/>
              </a:spcAft>
              <a:buSzPts val="2400"/>
              <a:buFont typeface="Epilogue"/>
              <a:buNone/>
              <a:defRPr sz="3200" b="1">
                <a:latin typeface="Epilogue"/>
                <a:ea typeface="Epilogue"/>
                <a:cs typeface="Epilogue"/>
                <a:sym typeface="Epilogue"/>
              </a:defRPr>
            </a:lvl6pPr>
            <a:lvl7pPr lvl="6" algn="l">
              <a:lnSpc>
                <a:spcPct val="100000"/>
              </a:lnSpc>
              <a:spcBef>
                <a:spcPts val="0"/>
              </a:spcBef>
              <a:spcAft>
                <a:spcPts val="0"/>
              </a:spcAft>
              <a:buSzPts val="2400"/>
              <a:buFont typeface="Epilogue"/>
              <a:buNone/>
              <a:defRPr sz="3200" b="1">
                <a:latin typeface="Epilogue"/>
                <a:ea typeface="Epilogue"/>
                <a:cs typeface="Epilogue"/>
                <a:sym typeface="Epilogue"/>
              </a:defRPr>
            </a:lvl7pPr>
            <a:lvl8pPr lvl="7" algn="l">
              <a:lnSpc>
                <a:spcPct val="100000"/>
              </a:lnSpc>
              <a:spcBef>
                <a:spcPts val="0"/>
              </a:spcBef>
              <a:spcAft>
                <a:spcPts val="0"/>
              </a:spcAft>
              <a:buSzPts val="2400"/>
              <a:buFont typeface="Epilogue"/>
              <a:buNone/>
              <a:defRPr sz="3200" b="1">
                <a:latin typeface="Epilogue"/>
                <a:ea typeface="Epilogue"/>
                <a:cs typeface="Epilogue"/>
                <a:sym typeface="Epilogue"/>
              </a:defRPr>
            </a:lvl8pPr>
            <a:lvl9pPr lvl="8" algn="l">
              <a:lnSpc>
                <a:spcPct val="100000"/>
              </a:lnSpc>
              <a:spcBef>
                <a:spcPts val="0"/>
              </a:spcBef>
              <a:spcAft>
                <a:spcPts val="0"/>
              </a:spcAft>
              <a:buSzPts val="2400"/>
              <a:buFont typeface="Epilogue"/>
              <a:buNone/>
              <a:defRPr sz="3200" b="1">
                <a:latin typeface="Epilogue"/>
                <a:ea typeface="Epilogue"/>
                <a:cs typeface="Epilogue"/>
                <a:sym typeface="Epilogue"/>
              </a:defRPr>
            </a:lvl9pPr>
          </a:lstStyle>
          <a:p>
            <a:endParaRPr/>
          </a:p>
        </p:txBody>
      </p:sp>
      <p:sp>
        <p:nvSpPr>
          <p:cNvPr id="52" name="Google Shape;52;p52"/>
          <p:cNvSpPr txBox="1">
            <a:spLocks noGrp="1"/>
          </p:cNvSpPr>
          <p:nvPr>
            <p:ph type="subTitle" idx="9"/>
          </p:nvPr>
        </p:nvSpPr>
        <p:spPr>
          <a:xfrm>
            <a:off x="7239200" y="2977700"/>
            <a:ext cx="3074000" cy="526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Epilogue"/>
              <a:buNone/>
              <a:defRPr sz="2667" b="1">
                <a:solidFill>
                  <a:schemeClr val="dk1"/>
                </a:solidFill>
                <a:latin typeface="Epilogue"/>
                <a:ea typeface="Epilogue"/>
                <a:cs typeface="Epilogue"/>
                <a:sym typeface="Epilogue"/>
              </a:defRPr>
            </a:lvl1pPr>
            <a:lvl2pPr lvl="1" algn="l">
              <a:lnSpc>
                <a:spcPct val="100000"/>
              </a:lnSpc>
              <a:spcBef>
                <a:spcPts val="0"/>
              </a:spcBef>
              <a:spcAft>
                <a:spcPts val="0"/>
              </a:spcAft>
              <a:buSzPts val="2400"/>
              <a:buFont typeface="Epilogue"/>
              <a:buNone/>
              <a:defRPr sz="3200" b="1">
                <a:latin typeface="Epilogue"/>
                <a:ea typeface="Epilogue"/>
                <a:cs typeface="Epilogue"/>
                <a:sym typeface="Epilogue"/>
              </a:defRPr>
            </a:lvl2pPr>
            <a:lvl3pPr lvl="2" algn="l">
              <a:lnSpc>
                <a:spcPct val="100000"/>
              </a:lnSpc>
              <a:spcBef>
                <a:spcPts val="0"/>
              </a:spcBef>
              <a:spcAft>
                <a:spcPts val="0"/>
              </a:spcAft>
              <a:buSzPts val="2400"/>
              <a:buFont typeface="Epilogue"/>
              <a:buNone/>
              <a:defRPr sz="3200" b="1">
                <a:latin typeface="Epilogue"/>
                <a:ea typeface="Epilogue"/>
                <a:cs typeface="Epilogue"/>
                <a:sym typeface="Epilogue"/>
              </a:defRPr>
            </a:lvl3pPr>
            <a:lvl4pPr lvl="3" algn="l">
              <a:lnSpc>
                <a:spcPct val="100000"/>
              </a:lnSpc>
              <a:spcBef>
                <a:spcPts val="0"/>
              </a:spcBef>
              <a:spcAft>
                <a:spcPts val="0"/>
              </a:spcAft>
              <a:buSzPts val="2400"/>
              <a:buFont typeface="Epilogue"/>
              <a:buNone/>
              <a:defRPr sz="3200" b="1">
                <a:latin typeface="Epilogue"/>
                <a:ea typeface="Epilogue"/>
                <a:cs typeface="Epilogue"/>
                <a:sym typeface="Epilogue"/>
              </a:defRPr>
            </a:lvl4pPr>
            <a:lvl5pPr lvl="4" algn="l">
              <a:lnSpc>
                <a:spcPct val="100000"/>
              </a:lnSpc>
              <a:spcBef>
                <a:spcPts val="0"/>
              </a:spcBef>
              <a:spcAft>
                <a:spcPts val="0"/>
              </a:spcAft>
              <a:buSzPts val="2400"/>
              <a:buFont typeface="Epilogue"/>
              <a:buNone/>
              <a:defRPr sz="3200" b="1">
                <a:latin typeface="Epilogue"/>
                <a:ea typeface="Epilogue"/>
                <a:cs typeface="Epilogue"/>
                <a:sym typeface="Epilogue"/>
              </a:defRPr>
            </a:lvl5pPr>
            <a:lvl6pPr lvl="5" algn="l">
              <a:lnSpc>
                <a:spcPct val="100000"/>
              </a:lnSpc>
              <a:spcBef>
                <a:spcPts val="0"/>
              </a:spcBef>
              <a:spcAft>
                <a:spcPts val="0"/>
              </a:spcAft>
              <a:buSzPts val="2400"/>
              <a:buFont typeface="Epilogue"/>
              <a:buNone/>
              <a:defRPr sz="3200" b="1">
                <a:latin typeface="Epilogue"/>
                <a:ea typeface="Epilogue"/>
                <a:cs typeface="Epilogue"/>
                <a:sym typeface="Epilogue"/>
              </a:defRPr>
            </a:lvl6pPr>
            <a:lvl7pPr lvl="6" algn="l">
              <a:lnSpc>
                <a:spcPct val="100000"/>
              </a:lnSpc>
              <a:spcBef>
                <a:spcPts val="0"/>
              </a:spcBef>
              <a:spcAft>
                <a:spcPts val="0"/>
              </a:spcAft>
              <a:buSzPts val="2400"/>
              <a:buFont typeface="Epilogue"/>
              <a:buNone/>
              <a:defRPr sz="3200" b="1">
                <a:latin typeface="Epilogue"/>
                <a:ea typeface="Epilogue"/>
                <a:cs typeface="Epilogue"/>
                <a:sym typeface="Epilogue"/>
              </a:defRPr>
            </a:lvl7pPr>
            <a:lvl8pPr lvl="7" algn="l">
              <a:lnSpc>
                <a:spcPct val="100000"/>
              </a:lnSpc>
              <a:spcBef>
                <a:spcPts val="0"/>
              </a:spcBef>
              <a:spcAft>
                <a:spcPts val="0"/>
              </a:spcAft>
              <a:buSzPts val="2400"/>
              <a:buFont typeface="Epilogue"/>
              <a:buNone/>
              <a:defRPr sz="3200" b="1">
                <a:latin typeface="Epilogue"/>
                <a:ea typeface="Epilogue"/>
                <a:cs typeface="Epilogue"/>
                <a:sym typeface="Epilogue"/>
              </a:defRPr>
            </a:lvl8pPr>
            <a:lvl9pPr lvl="8" algn="l">
              <a:lnSpc>
                <a:spcPct val="100000"/>
              </a:lnSpc>
              <a:spcBef>
                <a:spcPts val="0"/>
              </a:spcBef>
              <a:spcAft>
                <a:spcPts val="0"/>
              </a:spcAft>
              <a:buSzPts val="2400"/>
              <a:buFont typeface="Epilogue"/>
              <a:buNone/>
              <a:defRPr sz="3200" b="1">
                <a:latin typeface="Epilogue"/>
                <a:ea typeface="Epilogue"/>
                <a:cs typeface="Epilogue"/>
                <a:sym typeface="Epilogue"/>
              </a:defRPr>
            </a:lvl9pPr>
          </a:lstStyle>
          <a:p>
            <a:endParaRPr/>
          </a:p>
        </p:txBody>
      </p:sp>
      <p:sp>
        <p:nvSpPr>
          <p:cNvPr id="53" name="Google Shape;53;p52"/>
          <p:cNvSpPr txBox="1">
            <a:spLocks noGrp="1"/>
          </p:cNvSpPr>
          <p:nvPr>
            <p:ph type="subTitle" idx="13"/>
          </p:nvPr>
        </p:nvSpPr>
        <p:spPr>
          <a:xfrm>
            <a:off x="960000" y="4888933"/>
            <a:ext cx="3074000" cy="526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Epilogue"/>
              <a:buNone/>
              <a:defRPr sz="2667" b="1">
                <a:solidFill>
                  <a:schemeClr val="dk1"/>
                </a:solidFill>
                <a:latin typeface="Epilogue"/>
                <a:ea typeface="Epilogue"/>
                <a:cs typeface="Epilogue"/>
                <a:sym typeface="Epilogue"/>
              </a:defRPr>
            </a:lvl1pPr>
            <a:lvl2pPr lvl="1" algn="l">
              <a:lnSpc>
                <a:spcPct val="100000"/>
              </a:lnSpc>
              <a:spcBef>
                <a:spcPts val="0"/>
              </a:spcBef>
              <a:spcAft>
                <a:spcPts val="0"/>
              </a:spcAft>
              <a:buSzPts val="2400"/>
              <a:buFont typeface="Epilogue"/>
              <a:buNone/>
              <a:defRPr sz="3200" b="1">
                <a:latin typeface="Epilogue"/>
                <a:ea typeface="Epilogue"/>
                <a:cs typeface="Epilogue"/>
                <a:sym typeface="Epilogue"/>
              </a:defRPr>
            </a:lvl2pPr>
            <a:lvl3pPr lvl="2" algn="l">
              <a:lnSpc>
                <a:spcPct val="100000"/>
              </a:lnSpc>
              <a:spcBef>
                <a:spcPts val="0"/>
              </a:spcBef>
              <a:spcAft>
                <a:spcPts val="0"/>
              </a:spcAft>
              <a:buSzPts val="2400"/>
              <a:buFont typeface="Epilogue"/>
              <a:buNone/>
              <a:defRPr sz="3200" b="1">
                <a:latin typeface="Epilogue"/>
                <a:ea typeface="Epilogue"/>
                <a:cs typeface="Epilogue"/>
                <a:sym typeface="Epilogue"/>
              </a:defRPr>
            </a:lvl3pPr>
            <a:lvl4pPr lvl="3" algn="l">
              <a:lnSpc>
                <a:spcPct val="100000"/>
              </a:lnSpc>
              <a:spcBef>
                <a:spcPts val="0"/>
              </a:spcBef>
              <a:spcAft>
                <a:spcPts val="0"/>
              </a:spcAft>
              <a:buSzPts val="2400"/>
              <a:buFont typeface="Epilogue"/>
              <a:buNone/>
              <a:defRPr sz="3200" b="1">
                <a:latin typeface="Epilogue"/>
                <a:ea typeface="Epilogue"/>
                <a:cs typeface="Epilogue"/>
                <a:sym typeface="Epilogue"/>
              </a:defRPr>
            </a:lvl4pPr>
            <a:lvl5pPr lvl="4" algn="l">
              <a:lnSpc>
                <a:spcPct val="100000"/>
              </a:lnSpc>
              <a:spcBef>
                <a:spcPts val="0"/>
              </a:spcBef>
              <a:spcAft>
                <a:spcPts val="0"/>
              </a:spcAft>
              <a:buSzPts val="2400"/>
              <a:buFont typeface="Epilogue"/>
              <a:buNone/>
              <a:defRPr sz="3200" b="1">
                <a:latin typeface="Epilogue"/>
                <a:ea typeface="Epilogue"/>
                <a:cs typeface="Epilogue"/>
                <a:sym typeface="Epilogue"/>
              </a:defRPr>
            </a:lvl5pPr>
            <a:lvl6pPr lvl="5" algn="l">
              <a:lnSpc>
                <a:spcPct val="100000"/>
              </a:lnSpc>
              <a:spcBef>
                <a:spcPts val="0"/>
              </a:spcBef>
              <a:spcAft>
                <a:spcPts val="0"/>
              </a:spcAft>
              <a:buSzPts val="2400"/>
              <a:buFont typeface="Epilogue"/>
              <a:buNone/>
              <a:defRPr sz="3200" b="1">
                <a:latin typeface="Epilogue"/>
                <a:ea typeface="Epilogue"/>
                <a:cs typeface="Epilogue"/>
                <a:sym typeface="Epilogue"/>
              </a:defRPr>
            </a:lvl6pPr>
            <a:lvl7pPr lvl="6" algn="l">
              <a:lnSpc>
                <a:spcPct val="100000"/>
              </a:lnSpc>
              <a:spcBef>
                <a:spcPts val="0"/>
              </a:spcBef>
              <a:spcAft>
                <a:spcPts val="0"/>
              </a:spcAft>
              <a:buSzPts val="2400"/>
              <a:buFont typeface="Epilogue"/>
              <a:buNone/>
              <a:defRPr sz="3200" b="1">
                <a:latin typeface="Epilogue"/>
                <a:ea typeface="Epilogue"/>
                <a:cs typeface="Epilogue"/>
                <a:sym typeface="Epilogue"/>
              </a:defRPr>
            </a:lvl7pPr>
            <a:lvl8pPr lvl="7" algn="l">
              <a:lnSpc>
                <a:spcPct val="100000"/>
              </a:lnSpc>
              <a:spcBef>
                <a:spcPts val="0"/>
              </a:spcBef>
              <a:spcAft>
                <a:spcPts val="0"/>
              </a:spcAft>
              <a:buSzPts val="2400"/>
              <a:buFont typeface="Epilogue"/>
              <a:buNone/>
              <a:defRPr sz="3200" b="1">
                <a:latin typeface="Epilogue"/>
                <a:ea typeface="Epilogue"/>
                <a:cs typeface="Epilogue"/>
                <a:sym typeface="Epilogue"/>
              </a:defRPr>
            </a:lvl8pPr>
            <a:lvl9pPr lvl="8" algn="l">
              <a:lnSpc>
                <a:spcPct val="100000"/>
              </a:lnSpc>
              <a:spcBef>
                <a:spcPts val="0"/>
              </a:spcBef>
              <a:spcAft>
                <a:spcPts val="0"/>
              </a:spcAft>
              <a:buSzPts val="2400"/>
              <a:buFont typeface="Epilogue"/>
              <a:buNone/>
              <a:defRPr sz="3200" b="1">
                <a:latin typeface="Epilogue"/>
                <a:ea typeface="Epilogue"/>
                <a:cs typeface="Epilogue"/>
                <a:sym typeface="Epilogue"/>
              </a:defRPr>
            </a:lvl9pPr>
          </a:lstStyle>
          <a:p>
            <a:endParaRPr/>
          </a:p>
        </p:txBody>
      </p:sp>
      <p:sp>
        <p:nvSpPr>
          <p:cNvPr id="54" name="Google Shape;54;p52"/>
          <p:cNvSpPr txBox="1">
            <a:spLocks noGrp="1"/>
          </p:cNvSpPr>
          <p:nvPr>
            <p:ph type="subTitle" idx="14"/>
          </p:nvPr>
        </p:nvSpPr>
        <p:spPr>
          <a:xfrm>
            <a:off x="4034000" y="4888933"/>
            <a:ext cx="3074000" cy="526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Epilogue"/>
              <a:buNone/>
              <a:defRPr sz="2667" b="1">
                <a:solidFill>
                  <a:schemeClr val="dk1"/>
                </a:solidFill>
                <a:latin typeface="Epilogue"/>
                <a:ea typeface="Epilogue"/>
                <a:cs typeface="Epilogue"/>
                <a:sym typeface="Epilogue"/>
              </a:defRPr>
            </a:lvl1pPr>
            <a:lvl2pPr lvl="1" algn="l">
              <a:lnSpc>
                <a:spcPct val="100000"/>
              </a:lnSpc>
              <a:spcBef>
                <a:spcPts val="0"/>
              </a:spcBef>
              <a:spcAft>
                <a:spcPts val="0"/>
              </a:spcAft>
              <a:buSzPts val="2400"/>
              <a:buFont typeface="Epilogue"/>
              <a:buNone/>
              <a:defRPr sz="3200" b="1">
                <a:latin typeface="Epilogue"/>
                <a:ea typeface="Epilogue"/>
                <a:cs typeface="Epilogue"/>
                <a:sym typeface="Epilogue"/>
              </a:defRPr>
            </a:lvl2pPr>
            <a:lvl3pPr lvl="2" algn="l">
              <a:lnSpc>
                <a:spcPct val="100000"/>
              </a:lnSpc>
              <a:spcBef>
                <a:spcPts val="0"/>
              </a:spcBef>
              <a:spcAft>
                <a:spcPts val="0"/>
              </a:spcAft>
              <a:buSzPts val="2400"/>
              <a:buFont typeface="Epilogue"/>
              <a:buNone/>
              <a:defRPr sz="3200" b="1">
                <a:latin typeface="Epilogue"/>
                <a:ea typeface="Epilogue"/>
                <a:cs typeface="Epilogue"/>
                <a:sym typeface="Epilogue"/>
              </a:defRPr>
            </a:lvl3pPr>
            <a:lvl4pPr lvl="3" algn="l">
              <a:lnSpc>
                <a:spcPct val="100000"/>
              </a:lnSpc>
              <a:spcBef>
                <a:spcPts val="0"/>
              </a:spcBef>
              <a:spcAft>
                <a:spcPts val="0"/>
              </a:spcAft>
              <a:buSzPts val="2400"/>
              <a:buFont typeface="Epilogue"/>
              <a:buNone/>
              <a:defRPr sz="3200" b="1">
                <a:latin typeface="Epilogue"/>
                <a:ea typeface="Epilogue"/>
                <a:cs typeface="Epilogue"/>
                <a:sym typeface="Epilogue"/>
              </a:defRPr>
            </a:lvl4pPr>
            <a:lvl5pPr lvl="4" algn="l">
              <a:lnSpc>
                <a:spcPct val="100000"/>
              </a:lnSpc>
              <a:spcBef>
                <a:spcPts val="0"/>
              </a:spcBef>
              <a:spcAft>
                <a:spcPts val="0"/>
              </a:spcAft>
              <a:buSzPts val="2400"/>
              <a:buFont typeface="Epilogue"/>
              <a:buNone/>
              <a:defRPr sz="3200" b="1">
                <a:latin typeface="Epilogue"/>
                <a:ea typeface="Epilogue"/>
                <a:cs typeface="Epilogue"/>
                <a:sym typeface="Epilogue"/>
              </a:defRPr>
            </a:lvl5pPr>
            <a:lvl6pPr lvl="5" algn="l">
              <a:lnSpc>
                <a:spcPct val="100000"/>
              </a:lnSpc>
              <a:spcBef>
                <a:spcPts val="0"/>
              </a:spcBef>
              <a:spcAft>
                <a:spcPts val="0"/>
              </a:spcAft>
              <a:buSzPts val="2400"/>
              <a:buFont typeface="Epilogue"/>
              <a:buNone/>
              <a:defRPr sz="3200" b="1">
                <a:latin typeface="Epilogue"/>
                <a:ea typeface="Epilogue"/>
                <a:cs typeface="Epilogue"/>
                <a:sym typeface="Epilogue"/>
              </a:defRPr>
            </a:lvl6pPr>
            <a:lvl7pPr lvl="6" algn="l">
              <a:lnSpc>
                <a:spcPct val="100000"/>
              </a:lnSpc>
              <a:spcBef>
                <a:spcPts val="0"/>
              </a:spcBef>
              <a:spcAft>
                <a:spcPts val="0"/>
              </a:spcAft>
              <a:buSzPts val="2400"/>
              <a:buFont typeface="Epilogue"/>
              <a:buNone/>
              <a:defRPr sz="3200" b="1">
                <a:latin typeface="Epilogue"/>
                <a:ea typeface="Epilogue"/>
                <a:cs typeface="Epilogue"/>
                <a:sym typeface="Epilogue"/>
              </a:defRPr>
            </a:lvl7pPr>
            <a:lvl8pPr lvl="7" algn="l">
              <a:lnSpc>
                <a:spcPct val="100000"/>
              </a:lnSpc>
              <a:spcBef>
                <a:spcPts val="0"/>
              </a:spcBef>
              <a:spcAft>
                <a:spcPts val="0"/>
              </a:spcAft>
              <a:buSzPts val="2400"/>
              <a:buFont typeface="Epilogue"/>
              <a:buNone/>
              <a:defRPr sz="3200" b="1">
                <a:latin typeface="Epilogue"/>
                <a:ea typeface="Epilogue"/>
                <a:cs typeface="Epilogue"/>
                <a:sym typeface="Epilogue"/>
              </a:defRPr>
            </a:lvl8pPr>
            <a:lvl9pPr lvl="8" algn="l">
              <a:lnSpc>
                <a:spcPct val="100000"/>
              </a:lnSpc>
              <a:spcBef>
                <a:spcPts val="0"/>
              </a:spcBef>
              <a:spcAft>
                <a:spcPts val="0"/>
              </a:spcAft>
              <a:buSzPts val="2400"/>
              <a:buFont typeface="Epilogue"/>
              <a:buNone/>
              <a:defRPr sz="3200" b="1">
                <a:latin typeface="Epilogue"/>
                <a:ea typeface="Epilogue"/>
                <a:cs typeface="Epilogue"/>
                <a:sym typeface="Epilogue"/>
              </a:defRPr>
            </a:lvl9pPr>
          </a:lstStyle>
          <a:p>
            <a:endParaRPr/>
          </a:p>
        </p:txBody>
      </p:sp>
      <p:sp>
        <p:nvSpPr>
          <p:cNvPr id="55" name="Google Shape;55;p52"/>
          <p:cNvSpPr txBox="1">
            <a:spLocks noGrp="1"/>
          </p:cNvSpPr>
          <p:nvPr>
            <p:ph type="subTitle" idx="15"/>
          </p:nvPr>
        </p:nvSpPr>
        <p:spPr>
          <a:xfrm>
            <a:off x="7239200" y="4888933"/>
            <a:ext cx="3074000" cy="526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Epilogue"/>
              <a:buNone/>
              <a:defRPr sz="2667" b="1">
                <a:solidFill>
                  <a:schemeClr val="dk1"/>
                </a:solidFill>
                <a:latin typeface="Epilogue"/>
                <a:ea typeface="Epilogue"/>
                <a:cs typeface="Epilogue"/>
                <a:sym typeface="Epilogue"/>
              </a:defRPr>
            </a:lvl1pPr>
            <a:lvl2pPr lvl="1" algn="l">
              <a:lnSpc>
                <a:spcPct val="100000"/>
              </a:lnSpc>
              <a:spcBef>
                <a:spcPts val="0"/>
              </a:spcBef>
              <a:spcAft>
                <a:spcPts val="0"/>
              </a:spcAft>
              <a:buSzPts val="2400"/>
              <a:buFont typeface="Epilogue"/>
              <a:buNone/>
              <a:defRPr sz="3200" b="1">
                <a:latin typeface="Epilogue"/>
                <a:ea typeface="Epilogue"/>
                <a:cs typeface="Epilogue"/>
                <a:sym typeface="Epilogue"/>
              </a:defRPr>
            </a:lvl2pPr>
            <a:lvl3pPr lvl="2" algn="l">
              <a:lnSpc>
                <a:spcPct val="100000"/>
              </a:lnSpc>
              <a:spcBef>
                <a:spcPts val="0"/>
              </a:spcBef>
              <a:spcAft>
                <a:spcPts val="0"/>
              </a:spcAft>
              <a:buSzPts val="2400"/>
              <a:buFont typeface="Epilogue"/>
              <a:buNone/>
              <a:defRPr sz="3200" b="1">
                <a:latin typeface="Epilogue"/>
                <a:ea typeface="Epilogue"/>
                <a:cs typeface="Epilogue"/>
                <a:sym typeface="Epilogue"/>
              </a:defRPr>
            </a:lvl3pPr>
            <a:lvl4pPr lvl="3" algn="l">
              <a:lnSpc>
                <a:spcPct val="100000"/>
              </a:lnSpc>
              <a:spcBef>
                <a:spcPts val="0"/>
              </a:spcBef>
              <a:spcAft>
                <a:spcPts val="0"/>
              </a:spcAft>
              <a:buSzPts val="2400"/>
              <a:buFont typeface="Epilogue"/>
              <a:buNone/>
              <a:defRPr sz="3200" b="1">
                <a:latin typeface="Epilogue"/>
                <a:ea typeface="Epilogue"/>
                <a:cs typeface="Epilogue"/>
                <a:sym typeface="Epilogue"/>
              </a:defRPr>
            </a:lvl4pPr>
            <a:lvl5pPr lvl="4" algn="l">
              <a:lnSpc>
                <a:spcPct val="100000"/>
              </a:lnSpc>
              <a:spcBef>
                <a:spcPts val="0"/>
              </a:spcBef>
              <a:spcAft>
                <a:spcPts val="0"/>
              </a:spcAft>
              <a:buSzPts val="2400"/>
              <a:buFont typeface="Epilogue"/>
              <a:buNone/>
              <a:defRPr sz="3200" b="1">
                <a:latin typeface="Epilogue"/>
                <a:ea typeface="Epilogue"/>
                <a:cs typeface="Epilogue"/>
                <a:sym typeface="Epilogue"/>
              </a:defRPr>
            </a:lvl5pPr>
            <a:lvl6pPr lvl="5" algn="l">
              <a:lnSpc>
                <a:spcPct val="100000"/>
              </a:lnSpc>
              <a:spcBef>
                <a:spcPts val="0"/>
              </a:spcBef>
              <a:spcAft>
                <a:spcPts val="0"/>
              </a:spcAft>
              <a:buSzPts val="2400"/>
              <a:buFont typeface="Epilogue"/>
              <a:buNone/>
              <a:defRPr sz="3200" b="1">
                <a:latin typeface="Epilogue"/>
                <a:ea typeface="Epilogue"/>
                <a:cs typeface="Epilogue"/>
                <a:sym typeface="Epilogue"/>
              </a:defRPr>
            </a:lvl6pPr>
            <a:lvl7pPr lvl="6" algn="l">
              <a:lnSpc>
                <a:spcPct val="100000"/>
              </a:lnSpc>
              <a:spcBef>
                <a:spcPts val="0"/>
              </a:spcBef>
              <a:spcAft>
                <a:spcPts val="0"/>
              </a:spcAft>
              <a:buSzPts val="2400"/>
              <a:buFont typeface="Epilogue"/>
              <a:buNone/>
              <a:defRPr sz="3200" b="1">
                <a:latin typeface="Epilogue"/>
                <a:ea typeface="Epilogue"/>
                <a:cs typeface="Epilogue"/>
                <a:sym typeface="Epilogue"/>
              </a:defRPr>
            </a:lvl7pPr>
            <a:lvl8pPr lvl="7" algn="l">
              <a:lnSpc>
                <a:spcPct val="100000"/>
              </a:lnSpc>
              <a:spcBef>
                <a:spcPts val="0"/>
              </a:spcBef>
              <a:spcAft>
                <a:spcPts val="0"/>
              </a:spcAft>
              <a:buSzPts val="2400"/>
              <a:buFont typeface="Epilogue"/>
              <a:buNone/>
              <a:defRPr sz="3200" b="1">
                <a:latin typeface="Epilogue"/>
                <a:ea typeface="Epilogue"/>
                <a:cs typeface="Epilogue"/>
                <a:sym typeface="Epilogue"/>
              </a:defRPr>
            </a:lvl8pPr>
            <a:lvl9pPr lvl="8" algn="l">
              <a:lnSpc>
                <a:spcPct val="100000"/>
              </a:lnSpc>
              <a:spcBef>
                <a:spcPts val="0"/>
              </a:spcBef>
              <a:spcAft>
                <a:spcPts val="0"/>
              </a:spcAft>
              <a:buSzPts val="2400"/>
              <a:buFont typeface="Epilogue"/>
              <a:buNone/>
              <a:defRPr sz="3200" b="1">
                <a:latin typeface="Epilogue"/>
                <a:ea typeface="Epilogue"/>
                <a:cs typeface="Epilogue"/>
                <a:sym typeface="Epilogu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p:nvPr/>
        </p:nvSpPr>
        <p:spPr>
          <a:xfrm>
            <a:off x="0" y="-27349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CFCFCF"/>
                </a:solidFill>
                <a:latin typeface="Arial"/>
                <a:ea typeface="Arial"/>
                <a:cs typeface="Arial"/>
                <a:sym typeface="Arial"/>
              </a:rPr>
              <a:t>www.9slide.vn</a:t>
            </a:r>
            <a:endParaRPr sz="1400" b="0" i="0" u="none" strike="noStrike" cap="none">
              <a:solidFill>
                <a:srgbClr val="000000"/>
              </a:solidFill>
              <a:latin typeface="Arial"/>
              <a:ea typeface="Arial"/>
              <a:cs typeface="Arial"/>
              <a:sym typeface="Arial"/>
            </a:endParaRPr>
          </a:p>
        </p:txBody>
      </p:sp>
      <p:sp>
        <p:nvSpPr>
          <p:cNvPr id="7" name="Google Shape;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8.jp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hoc10.vn/doc-sach/khoa-hoc-5/1/683/2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hoc10.vn/doc-sach/khoa-hoc-5/1/683/2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www.facebook.com/groups/hoc10donghanhcunggiaovientieuho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hoc10.vn/doc-sach/khoa-hoc-5/1/683/2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6"/>
          <p:cNvSpPr txBox="1"/>
          <p:nvPr/>
        </p:nvSpPr>
        <p:spPr>
          <a:xfrm>
            <a:off x="9048750" y="195308"/>
            <a:ext cx="314325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FFFFFF"/>
                </a:solidFill>
                <a:latin typeface="+mn-lt"/>
                <a:ea typeface="+mn-ea"/>
                <a:cs typeface="+mn-ea"/>
                <a:sym typeface="+mn-lt"/>
              </a:rPr>
              <a:t>Khoa học 5</a:t>
            </a:r>
            <a:endParaRPr sz="1400" b="0" i="0" u="none" strike="noStrike" cap="none">
              <a:solidFill>
                <a:srgbClr val="000000"/>
              </a:solidFill>
              <a:latin typeface="+mn-lt"/>
              <a:ea typeface="+mn-ea"/>
              <a:cs typeface="+mn-ea"/>
              <a:sym typeface="+mn-lt"/>
            </a:endParaRPr>
          </a:p>
        </p:txBody>
      </p:sp>
      <p:sp>
        <p:nvSpPr>
          <p:cNvPr id="120" name="Google Shape;120;p26"/>
          <p:cNvSpPr txBox="1"/>
          <p:nvPr/>
        </p:nvSpPr>
        <p:spPr>
          <a:xfrm>
            <a:off x="380999" y="2942117"/>
            <a:ext cx="11430002" cy="14604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0000"/>
              </a:buClr>
              <a:buSzPts val="4400"/>
              <a:buFont typeface="Calibri"/>
              <a:buNone/>
            </a:pPr>
            <a:r>
              <a:rPr lang="en-US" sz="5200" b="1" i="0" u="none" strike="noStrike" cap="none">
                <a:solidFill>
                  <a:srgbClr val="FF0000"/>
                </a:solidFill>
                <a:latin typeface="+mn-lt"/>
                <a:ea typeface="+mn-ea"/>
                <a:cs typeface="+mn-ea"/>
                <a:sym typeface="+mn-lt"/>
              </a:rPr>
              <a:t>Bài 5. Năng lượng và năng lượng chất đốt (Tiết 2)</a:t>
            </a:r>
            <a:endParaRPr sz="5200" b="1" i="0" u="none" strike="noStrike" cap="none">
              <a:solidFill>
                <a:srgbClr val="FF0000"/>
              </a:solidFill>
              <a:latin typeface="+mn-lt"/>
              <a:ea typeface="+mn-ea"/>
              <a:cs typeface="+mn-ea"/>
              <a:sym typeface="+mn-lt"/>
            </a:endParaRPr>
          </a:p>
        </p:txBody>
      </p:sp>
      <p:sp>
        <p:nvSpPr>
          <p:cNvPr id="121" name="Google Shape;121;p26"/>
          <p:cNvSpPr txBox="1"/>
          <p:nvPr/>
        </p:nvSpPr>
        <p:spPr>
          <a:xfrm>
            <a:off x="-521851" y="1828800"/>
            <a:ext cx="13235700" cy="24672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0000"/>
              </a:buClr>
              <a:buSzPts val="990"/>
              <a:buFont typeface="Arial"/>
              <a:buNone/>
            </a:pPr>
            <a:r>
              <a:rPr lang="en-US" sz="5200" b="1" i="0" u="none" strike="noStrike" cap="none">
                <a:solidFill>
                  <a:srgbClr val="002060"/>
                </a:solidFill>
                <a:latin typeface="+mn-lt"/>
                <a:ea typeface="+mn-ea"/>
                <a:cs typeface="+mn-ea"/>
                <a:sym typeface="+mn-lt"/>
              </a:rPr>
              <a:t>Chủ đề 2: Năng lượng</a:t>
            </a:r>
            <a:endParaRPr sz="1400" b="0" i="0" u="none" strike="noStrike" cap="none">
              <a:solidFill>
                <a:srgbClr val="000000"/>
              </a:solidFill>
              <a:latin typeface="+mn-lt"/>
              <a:ea typeface="+mn-ea"/>
              <a:cs typeface="+mn-ea"/>
              <a:sym typeface="+mn-lt"/>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4"/>
        <p:cNvGrpSpPr/>
        <p:nvPr/>
      </p:nvGrpSpPr>
      <p:grpSpPr>
        <a:xfrm>
          <a:off x="0" y="0"/>
          <a:ext cx="0" cy="0"/>
          <a:chOff x="0" y="0"/>
          <a:chExt cx="0" cy="0"/>
        </a:xfrm>
      </p:grpSpPr>
      <p:sp>
        <p:nvSpPr>
          <p:cNvPr id="295" name="Google Shape;295;p33"/>
          <p:cNvSpPr/>
          <p:nvPr/>
        </p:nvSpPr>
        <p:spPr>
          <a:xfrm rot="-5400000" flipH="1">
            <a:off x="1897424" y="4551915"/>
            <a:ext cx="392315" cy="410965"/>
          </a:xfrm>
          <a:prstGeom prst="rightArrow">
            <a:avLst>
              <a:gd name="adj1" fmla="val 50000"/>
              <a:gd name="adj2" fmla="val 50000"/>
            </a:avLst>
          </a:prstGeom>
          <a:solidFill>
            <a:srgbClr val="FF0000"/>
          </a:solidFill>
          <a:ln w="1905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89"/>
              <a:buFont typeface="Arial"/>
              <a:buNone/>
            </a:pPr>
            <a:endParaRPr sz="2489" b="0" i="0" u="none" strike="noStrike" cap="none">
              <a:solidFill>
                <a:srgbClr val="FFFADF"/>
              </a:solidFill>
              <a:latin typeface="+mn-lt"/>
              <a:ea typeface="+mn-ea"/>
              <a:cs typeface="+mn-ea"/>
              <a:sym typeface="+mn-lt"/>
            </a:endParaRPr>
          </a:p>
        </p:txBody>
      </p:sp>
      <p:grpSp>
        <p:nvGrpSpPr>
          <p:cNvPr id="296" name="Google Shape;296;p33"/>
          <p:cNvGrpSpPr/>
          <p:nvPr/>
        </p:nvGrpSpPr>
        <p:grpSpPr>
          <a:xfrm>
            <a:off x="240704" y="4946580"/>
            <a:ext cx="3835916" cy="1754286"/>
            <a:chOff x="195141" y="4946580"/>
            <a:chExt cx="3835916" cy="1754286"/>
          </a:xfrm>
        </p:grpSpPr>
        <p:sp>
          <p:nvSpPr>
            <p:cNvPr id="297" name="Google Shape;297;p33"/>
            <p:cNvSpPr/>
            <p:nvPr/>
          </p:nvSpPr>
          <p:spPr>
            <a:xfrm>
              <a:off x="195141" y="4993823"/>
              <a:ext cx="3835916" cy="1675843"/>
            </a:xfrm>
            <a:prstGeom prst="roundRect">
              <a:avLst>
                <a:gd name="adj" fmla="val 16667"/>
              </a:avLst>
            </a:prstGeom>
            <a:solidFill>
              <a:srgbClr val="FBE4D4"/>
            </a:solidFill>
            <a:ln w="25400" cap="flat" cmpd="sng">
              <a:solidFill>
                <a:srgbClr val="2641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
          <p:nvSpPr>
            <p:cNvPr id="298" name="Google Shape;298;p33"/>
            <p:cNvSpPr/>
            <p:nvPr/>
          </p:nvSpPr>
          <p:spPr>
            <a:xfrm>
              <a:off x="224686" y="4946580"/>
              <a:ext cx="3747223"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Không để bình chứa và đường ống dẫn xăng, dầu, gas,… bị rò rỉ.</a:t>
              </a:r>
              <a:endParaRPr>
                <a:latin typeface="+mn-lt"/>
                <a:ea typeface="+mn-ea"/>
                <a:cs typeface="+mn-ea"/>
                <a:sym typeface="+mn-lt"/>
              </a:endParaRPr>
            </a:p>
          </p:txBody>
        </p:sp>
      </p:grpSp>
      <p:sp>
        <p:nvSpPr>
          <p:cNvPr id="299" name="Google Shape;299;p33"/>
          <p:cNvSpPr/>
          <p:nvPr/>
        </p:nvSpPr>
        <p:spPr>
          <a:xfrm rot="-5400000" flipH="1">
            <a:off x="5937881" y="4551915"/>
            <a:ext cx="392315" cy="410965"/>
          </a:xfrm>
          <a:prstGeom prst="rightArrow">
            <a:avLst>
              <a:gd name="adj1" fmla="val 50000"/>
              <a:gd name="adj2" fmla="val 50000"/>
            </a:avLst>
          </a:prstGeom>
          <a:solidFill>
            <a:srgbClr val="FF0000"/>
          </a:solidFill>
          <a:ln w="1905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89"/>
              <a:buFont typeface="Arial"/>
              <a:buNone/>
            </a:pPr>
            <a:endParaRPr sz="2489" b="0" i="0" u="none" strike="noStrike" cap="none">
              <a:solidFill>
                <a:srgbClr val="FFFADF"/>
              </a:solidFill>
              <a:latin typeface="+mn-lt"/>
              <a:ea typeface="+mn-ea"/>
              <a:cs typeface="+mn-ea"/>
              <a:sym typeface="+mn-lt"/>
            </a:endParaRPr>
          </a:p>
        </p:txBody>
      </p:sp>
      <p:grpSp>
        <p:nvGrpSpPr>
          <p:cNvPr id="300" name="Google Shape;300;p33"/>
          <p:cNvGrpSpPr/>
          <p:nvPr/>
        </p:nvGrpSpPr>
        <p:grpSpPr>
          <a:xfrm>
            <a:off x="4130432" y="4953557"/>
            <a:ext cx="4007214" cy="1754286"/>
            <a:chOff x="4130432" y="4953557"/>
            <a:chExt cx="4007214" cy="1754286"/>
          </a:xfrm>
        </p:grpSpPr>
        <p:sp>
          <p:nvSpPr>
            <p:cNvPr id="301" name="Google Shape;301;p33"/>
            <p:cNvSpPr/>
            <p:nvPr/>
          </p:nvSpPr>
          <p:spPr>
            <a:xfrm>
              <a:off x="4130432" y="4991378"/>
              <a:ext cx="4007212" cy="1675843"/>
            </a:xfrm>
            <a:prstGeom prst="roundRect">
              <a:avLst>
                <a:gd name="adj" fmla="val 16667"/>
              </a:avLst>
            </a:prstGeom>
            <a:solidFill>
              <a:srgbClr val="FBE4D4"/>
            </a:solidFill>
            <a:ln w="25400" cap="flat" cmpd="sng">
              <a:solidFill>
                <a:srgbClr val="2641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
          <p:nvSpPr>
            <p:cNvPr id="302" name="Google Shape;302;p33"/>
            <p:cNvSpPr/>
            <p:nvPr/>
          </p:nvSpPr>
          <p:spPr>
            <a:xfrm>
              <a:off x="4130433" y="4953557"/>
              <a:ext cx="4007213"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Không để các chất dễ cháy, nổ như gas, xăng, dầu, giấy, củi,… gần lửa.</a:t>
              </a:r>
              <a:endParaRPr>
                <a:latin typeface="+mn-lt"/>
                <a:ea typeface="+mn-ea"/>
                <a:cs typeface="+mn-ea"/>
                <a:sym typeface="+mn-lt"/>
              </a:endParaRPr>
            </a:p>
          </p:txBody>
        </p:sp>
      </p:grpSp>
      <p:sp>
        <p:nvSpPr>
          <p:cNvPr id="303" name="Google Shape;303;p33"/>
          <p:cNvSpPr/>
          <p:nvPr/>
        </p:nvSpPr>
        <p:spPr>
          <a:xfrm rot="-5400000" flipH="1">
            <a:off x="10022110" y="4562075"/>
            <a:ext cx="392315" cy="410965"/>
          </a:xfrm>
          <a:prstGeom prst="rightArrow">
            <a:avLst>
              <a:gd name="adj1" fmla="val 50000"/>
              <a:gd name="adj2" fmla="val 50000"/>
            </a:avLst>
          </a:prstGeom>
          <a:solidFill>
            <a:srgbClr val="FF0000"/>
          </a:solidFill>
          <a:ln w="1905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89"/>
              <a:buFont typeface="Arial"/>
              <a:buNone/>
            </a:pPr>
            <a:endParaRPr sz="2489" b="0" i="0" u="none" strike="noStrike" cap="none">
              <a:solidFill>
                <a:srgbClr val="FFFADF"/>
              </a:solidFill>
              <a:latin typeface="+mn-lt"/>
              <a:ea typeface="+mn-ea"/>
              <a:cs typeface="+mn-ea"/>
              <a:sym typeface="+mn-lt"/>
            </a:endParaRPr>
          </a:p>
        </p:txBody>
      </p:sp>
      <p:grpSp>
        <p:nvGrpSpPr>
          <p:cNvPr id="304" name="Google Shape;304;p33"/>
          <p:cNvGrpSpPr/>
          <p:nvPr/>
        </p:nvGrpSpPr>
        <p:grpSpPr>
          <a:xfrm>
            <a:off x="8216907" y="4953556"/>
            <a:ext cx="3835916" cy="1754286"/>
            <a:chOff x="8216907" y="4953556"/>
            <a:chExt cx="3835916" cy="1754286"/>
          </a:xfrm>
        </p:grpSpPr>
        <p:sp>
          <p:nvSpPr>
            <p:cNvPr id="305" name="Google Shape;305;p33"/>
            <p:cNvSpPr/>
            <p:nvPr/>
          </p:nvSpPr>
          <p:spPr>
            <a:xfrm>
              <a:off x="8216907" y="5016778"/>
              <a:ext cx="3835916" cy="1675843"/>
            </a:xfrm>
            <a:prstGeom prst="roundRect">
              <a:avLst>
                <a:gd name="adj" fmla="val 16667"/>
              </a:avLst>
            </a:prstGeom>
            <a:solidFill>
              <a:srgbClr val="FBE4D4"/>
            </a:solidFill>
            <a:ln w="25400" cap="flat" cmpd="sng">
              <a:solidFill>
                <a:srgbClr val="2641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
          <p:nvSpPr>
            <p:cNvPr id="306" name="Google Shape;306;p33"/>
            <p:cNvSpPr/>
            <p:nvPr/>
          </p:nvSpPr>
          <p:spPr>
            <a:xfrm>
              <a:off x="8454691" y="4953556"/>
              <a:ext cx="3482275"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Trang bị bình chữa cháy, lắp đặt hệ thống cảnh báo.</a:t>
              </a:r>
              <a:endParaRPr>
                <a:latin typeface="+mn-lt"/>
                <a:ea typeface="+mn-ea"/>
                <a:cs typeface="+mn-ea"/>
                <a:sym typeface="+mn-lt"/>
              </a:endParaRPr>
            </a:p>
          </p:txBody>
        </p:sp>
      </p:grpSp>
      <p:pic>
        <p:nvPicPr>
          <p:cNvPr id="307" name="Google Shape;307;p33"/>
          <p:cNvPicPr preferRelativeResize="0"/>
          <p:nvPr/>
        </p:nvPicPr>
        <p:blipFill rotWithShape="1">
          <a:blip r:embed="rId4">
            <a:alphaModFix/>
          </a:blip>
          <a:srcRect r="66393" b="28489"/>
          <a:stretch/>
        </p:blipFill>
        <p:spPr>
          <a:xfrm>
            <a:off x="464331" y="1992150"/>
            <a:ext cx="3102863" cy="247236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08" name="Google Shape;308;p33"/>
          <p:cNvPicPr preferRelativeResize="0"/>
          <p:nvPr/>
        </p:nvPicPr>
        <p:blipFill rotWithShape="1">
          <a:blip r:embed="rId4">
            <a:alphaModFix/>
          </a:blip>
          <a:srcRect l="33108" r="32512" b="29532"/>
          <a:stretch/>
        </p:blipFill>
        <p:spPr>
          <a:xfrm>
            <a:off x="4447331" y="1922616"/>
            <a:ext cx="3262329" cy="250394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09" name="Google Shape;309;p33"/>
          <p:cNvPicPr preferRelativeResize="0"/>
          <p:nvPr/>
        </p:nvPicPr>
        <p:blipFill rotWithShape="1">
          <a:blip r:embed="rId4">
            <a:alphaModFix/>
          </a:blip>
          <a:srcRect l="67056" b="28219"/>
          <a:stretch/>
        </p:blipFill>
        <p:spPr>
          <a:xfrm>
            <a:off x="8454691" y="1836341"/>
            <a:ext cx="3262330" cy="266167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 calcmode="lin" valueType="num">
                                      <p:cBhvr additive="base">
                                        <p:cTn id="7" dur="500"/>
                                        <p:tgtEl>
                                          <p:spTgt spid="30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08"/>
                                        </p:tgtEl>
                                        <p:attrNameLst>
                                          <p:attrName>style.visibility</p:attrName>
                                        </p:attrNameLst>
                                      </p:cBhvr>
                                      <p:to>
                                        <p:strVal val="visible"/>
                                      </p:to>
                                    </p:set>
                                    <p:anim calcmode="lin" valueType="num">
                                      <p:cBhvr additive="base">
                                        <p:cTn id="10" dur="500"/>
                                        <p:tgtEl>
                                          <p:spTgt spid="308"/>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09"/>
                                        </p:tgtEl>
                                        <p:attrNameLst>
                                          <p:attrName>style.visibility</p:attrName>
                                        </p:attrNameLst>
                                      </p:cBhvr>
                                      <p:to>
                                        <p:strVal val="visible"/>
                                      </p:to>
                                    </p:set>
                                    <p:anim calcmode="lin" valueType="num">
                                      <p:cBhvr additive="base">
                                        <p:cTn id="13" dur="500"/>
                                        <p:tgtEl>
                                          <p:spTgt spid="30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95"/>
                                        </p:tgtEl>
                                        <p:attrNameLst>
                                          <p:attrName>style.visibility</p:attrName>
                                        </p:attrNameLst>
                                      </p:cBhvr>
                                      <p:to>
                                        <p:strVal val="visible"/>
                                      </p:to>
                                    </p:set>
                                    <p:anim calcmode="lin" valueType="num">
                                      <p:cBhvr additive="base">
                                        <p:cTn id="18" dur="500"/>
                                        <p:tgtEl>
                                          <p:spTgt spid="295"/>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96"/>
                                        </p:tgtEl>
                                        <p:attrNameLst>
                                          <p:attrName>style.visibility</p:attrName>
                                        </p:attrNameLst>
                                      </p:cBhvr>
                                      <p:to>
                                        <p:strVal val="visible"/>
                                      </p:to>
                                    </p:set>
                                    <p:anim calcmode="lin" valueType="num">
                                      <p:cBhvr additive="base">
                                        <p:cTn id="21" dur="500"/>
                                        <p:tgtEl>
                                          <p:spTgt spid="29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99"/>
                                        </p:tgtEl>
                                        <p:attrNameLst>
                                          <p:attrName>style.visibility</p:attrName>
                                        </p:attrNameLst>
                                      </p:cBhvr>
                                      <p:to>
                                        <p:strVal val="visible"/>
                                      </p:to>
                                    </p:set>
                                    <p:anim calcmode="lin" valueType="num">
                                      <p:cBhvr additive="base">
                                        <p:cTn id="26" dur="500"/>
                                        <p:tgtEl>
                                          <p:spTgt spid="299"/>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0"/>
                                        </p:tgtEl>
                                        <p:attrNameLst>
                                          <p:attrName>style.visibility</p:attrName>
                                        </p:attrNameLst>
                                      </p:cBhvr>
                                      <p:to>
                                        <p:strVal val="visible"/>
                                      </p:to>
                                    </p:set>
                                    <p:anim calcmode="lin" valueType="num">
                                      <p:cBhvr additive="base">
                                        <p:cTn id="29" dur="500"/>
                                        <p:tgtEl>
                                          <p:spTgt spid="30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03"/>
                                        </p:tgtEl>
                                        <p:attrNameLst>
                                          <p:attrName>style.visibility</p:attrName>
                                        </p:attrNameLst>
                                      </p:cBhvr>
                                      <p:to>
                                        <p:strVal val="visible"/>
                                      </p:to>
                                    </p:set>
                                    <p:anim calcmode="lin" valueType="num">
                                      <p:cBhvr additive="base">
                                        <p:cTn id="34" dur="500"/>
                                        <p:tgtEl>
                                          <p:spTgt spid="303"/>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04"/>
                                        </p:tgtEl>
                                        <p:attrNameLst>
                                          <p:attrName>style.visibility</p:attrName>
                                        </p:attrNameLst>
                                      </p:cBhvr>
                                      <p:to>
                                        <p:strVal val="visible"/>
                                      </p:to>
                                    </p:set>
                                    <p:anim calcmode="lin" valueType="num">
                                      <p:cBhvr additive="base">
                                        <p:cTn id="37" dur="500"/>
                                        <p:tgtEl>
                                          <p:spTgt spid="3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3"/>
        <p:cNvGrpSpPr/>
        <p:nvPr/>
      </p:nvGrpSpPr>
      <p:grpSpPr>
        <a:xfrm>
          <a:off x="0" y="0"/>
          <a:ext cx="0" cy="0"/>
          <a:chOff x="0" y="0"/>
          <a:chExt cx="0" cy="0"/>
        </a:xfrm>
      </p:grpSpPr>
      <p:sp>
        <p:nvSpPr>
          <p:cNvPr id="314" name="Google Shape;314;p34"/>
          <p:cNvSpPr/>
          <p:nvPr/>
        </p:nvSpPr>
        <p:spPr>
          <a:xfrm>
            <a:off x="0" y="1624322"/>
            <a:ext cx="2254997" cy="658185"/>
          </a:xfrm>
          <a:prstGeom prst="homePlate">
            <a:avLst>
              <a:gd name="adj" fmla="val 50000"/>
            </a:avLst>
          </a:prstGeom>
          <a:solidFill>
            <a:srgbClr val="FBE4D4"/>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mn-lt"/>
                <a:ea typeface="+mn-ea"/>
                <a:cs typeface="+mn-ea"/>
                <a:sym typeface="+mn-lt"/>
              </a:rPr>
              <a:t>Mở rộng</a:t>
            </a:r>
            <a:endParaRPr sz="2400" b="1" i="0" u="none" strike="noStrike" cap="none">
              <a:solidFill>
                <a:srgbClr val="000000"/>
              </a:solidFill>
              <a:latin typeface="+mn-lt"/>
              <a:ea typeface="+mn-ea"/>
              <a:cs typeface="+mn-ea"/>
              <a:sym typeface="+mn-lt"/>
            </a:endParaRPr>
          </a:p>
        </p:txBody>
      </p:sp>
      <p:sp>
        <p:nvSpPr>
          <p:cNvPr id="315" name="Google Shape;315;p34"/>
          <p:cNvSpPr txBox="1"/>
          <p:nvPr/>
        </p:nvSpPr>
        <p:spPr>
          <a:xfrm>
            <a:off x="2515906" y="1392491"/>
            <a:ext cx="9119446"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400"/>
              <a:buFont typeface="Arial"/>
              <a:buNone/>
            </a:pPr>
            <a:r>
              <a:rPr lang="en-US" sz="2400" b="1" i="0" u="none" strike="noStrike" cap="none">
                <a:solidFill>
                  <a:srgbClr val="000000"/>
                </a:solidFill>
                <a:latin typeface="+mn-lt"/>
                <a:ea typeface="+mn-ea"/>
                <a:cs typeface="+mn-ea"/>
                <a:sym typeface="+mn-lt"/>
              </a:rPr>
              <a:t>Kể thêm một số biện pháp phòng chống cháy, nổ khi sử dụng chất đốt.</a:t>
            </a:r>
            <a:endParaRPr>
              <a:latin typeface="+mn-lt"/>
              <a:ea typeface="+mn-ea"/>
              <a:cs typeface="+mn-ea"/>
              <a:sym typeface="+mn-lt"/>
            </a:endParaRPr>
          </a:p>
        </p:txBody>
      </p:sp>
      <p:grpSp>
        <p:nvGrpSpPr>
          <p:cNvPr id="316" name="Google Shape;316;p34"/>
          <p:cNvGrpSpPr/>
          <p:nvPr/>
        </p:nvGrpSpPr>
        <p:grpSpPr>
          <a:xfrm>
            <a:off x="427075" y="2667789"/>
            <a:ext cx="4876800" cy="3090277"/>
            <a:chOff x="528956" y="1750414"/>
            <a:chExt cx="3657600" cy="2317707"/>
          </a:xfrm>
        </p:grpSpPr>
        <p:pic>
          <p:nvPicPr>
            <p:cNvPr id="317" name="Google Shape;317;p34" descr="Tăng cường tuyên truyền, phổ biến pháp luật về phòng cháy, chữa cháy"/>
            <p:cNvPicPr preferRelativeResize="0"/>
            <p:nvPr/>
          </p:nvPicPr>
          <p:blipFill rotWithShape="1">
            <a:blip r:embed="rId4">
              <a:alphaModFix/>
            </a:blip>
            <a:srcRect/>
            <a:stretch/>
          </p:blipFill>
          <p:spPr>
            <a:xfrm>
              <a:off x="951600" y="1750414"/>
              <a:ext cx="2287960" cy="1517680"/>
            </a:xfrm>
            <a:prstGeom prst="rect">
              <a:avLst/>
            </a:prstGeom>
            <a:noFill/>
            <a:ln>
              <a:noFill/>
            </a:ln>
          </p:spPr>
        </p:pic>
        <p:sp>
          <p:nvSpPr>
            <p:cNvPr id="318" name="Google Shape;318;p34"/>
            <p:cNvSpPr/>
            <p:nvPr/>
          </p:nvSpPr>
          <p:spPr>
            <a:xfrm>
              <a:off x="528956" y="3260334"/>
              <a:ext cx="3657600" cy="80778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133"/>
                <a:buFont typeface="Arial"/>
                <a:buNone/>
              </a:pPr>
              <a:r>
                <a:rPr lang="en-US" sz="2133" b="0" i="0" u="none" strike="noStrike" cap="none">
                  <a:solidFill>
                    <a:srgbClr val="000000"/>
                  </a:solidFill>
                  <a:latin typeface="+mn-lt"/>
                  <a:ea typeface="+mn-ea"/>
                  <a:cs typeface="+mn-ea"/>
                  <a:sym typeface="+mn-lt"/>
                </a:rPr>
                <a:t>Tuyên truyền cho mọi người về công tác phòng cháy, chữa cháy</a:t>
              </a:r>
              <a:endParaRPr sz="2133" b="0" i="0" u="none" strike="noStrike" cap="none">
                <a:solidFill>
                  <a:srgbClr val="000000"/>
                </a:solidFill>
                <a:latin typeface="+mn-lt"/>
                <a:ea typeface="+mn-ea"/>
                <a:cs typeface="+mn-ea"/>
                <a:sym typeface="+mn-lt"/>
              </a:endParaRPr>
            </a:p>
          </p:txBody>
        </p:sp>
      </p:grpSp>
      <p:grpSp>
        <p:nvGrpSpPr>
          <p:cNvPr id="319" name="Google Shape;319;p34"/>
          <p:cNvGrpSpPr/>
          <p:nvPr/>
        </p:nvGrpSpPr>
        <p:grpSpPr>
          <a:xfrm>
            <a:off x="5435250" y="2672868"/>
            <a:ext cx="6329675" cy="4033639"/>
            <a:chOff x="4052310" y="2008461"/>
            <a:chExt cx="4747256" cy="3025229"/>
          </a:xfrm>
        </p:grpSpPr>
        <p:pic>
          <p:nvPicPr>
            <p:cNvPr id="320" name="Google Shape;320;p34" descr="Quy định về phòng cháy đối với cơ sở mới nhất 2023"/>
            <p:cNvPicPr preferRelativeResize="0"/>
            <p:nvPr/>
          </p:nvPicPr>
          <p:blipFill rotWithShape="1">
            <a:blip r:embed="rId5">
              <a:alphaModFix/>
            </a:blip>
            <a:srcRect/>
            <a:stretch/>
          </p:blipFill>
          <p:spPr>
            <a:xfrm>
              <a:off x="5097836" y="2008461"/>
              <a:ext cx="2656202" cy="1494114"/>
            </a:xfrm>
            <a:prstGeom prst="rect">
              <a:avLst/>
            </a:prstGeom>
            <a:noFill/>
            <a:ln>
              <a:noFill/>
            </a:ln>
          </p:spPr>
        </p:pic>
        <p:sp>
          <p:nvSpPr>
            <p:cNvPr id="321" name="Google Shape;321;p34"/>
            <p:cNvSpPr/>
            <p:nvPr/>
          </p:nvSpPr>
          <p:spPr>
            <a:xfrm>
              <a:off x="4052310" y="3487336"/>
              <a:ext cx="4747256" cy="154635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133"/>
                <a:buFont typeface="Arial"/>
                <a:buNone/>
              </a:pPr>
              <a:r>
                <a:rPr lang="en-US" sz="2133" b="0" i="0" u="none" strike="noStrike" cap="none">
                  <a:solidFill>
                    <a:srgbClr val="000000"/>
                  </a:solidFill>
                  <a:latin typeface="+mn-lt"/>
                  <a:ea typeface="+mn-ea"/>
                  <a:cs typeface="+mn-ea"/>
                  <a:sym typeface="+mn-lt"/>
                </a:rPr>
                <a:t>Luôn cảnh giác, tuân thủ các quy định về phòng cháy chữa cháy, chuẩn bị sẵn sàng các phương tiện chữa cháy để kịp thời xử lý khi có sự cố cháy, nổ xảy ra.</a:t>
              </a:r>
              <a:endParaRPr sz="2133" b="0" i="0" u="none" strike="noStrike" cap="none">
                <a:solidFill>
                  <a:srgbClr val="000000"/>
                </a:solidFill>
                <a:latin typeface="+mn-lt"/>
                <a:ea typeface="+mn-ea"/>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fade">
                                      <p:cBhvr>
                                        <p:cTn id="7" dur="500"/>
                                        <p:tgtEl>
                                          <p:spTgt spid="3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5"/>
                                        </p:tgtEl>
                                        <p:attrNameLst>
                                          <p:attrName>style.visibility</p:attrName>
                                        </p:attrNameLst>
                                      </p:cBhvr>
                                      <p:to>
                                        <p:strVal val="visible"/>
                                      </p:to>
                                    </p:set>
                                    <p:animEffect transition="in" filter="fade">
                                      <p:cBhvr>
                                        <p:cTn id="11" dur="500"/>
                                        <p:tgtEl>
                                          <p:spTgt spid="3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6"/>
                                        </p:tgtEl>
                                        <p:attrNameLst>
                                          <p:attrName>style.visibility</p:attrName>
                                        </p:attrNameLst>
                                      </p:cBhvr>
                                      <p:to>
                                        <p:strVal val="visible"/>
                                      </p:to>
                                    </p:set>
                                    <p:animEffect transition="in" filter="fade">
                                      <p:cBhvr>
                                        <p:cTn id="16" dur="1000"/>
                                        <p:tgtEl>
                                          <p:spTgt spid="316"/>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19"/>
                                        </p:tgtEl>
                                        <p:attrNameLst>
                                          <p:attrName>style.visibility</p:attrName>
                                        </p:attrNameLst>
                                      </p:cBhvr>
                                      <p:to>
                                        <p:strVal val="visible"/>
                                      </p:to>
                                    </p:set>
                                    <p:animEffect transition="in" filter="fade">
                                      <p:cBhvr>
                                        <p:cTn id="20" dur="10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5"/>
        <p:cNvGrpSpPr/>
        <p:nvPr/>
      </p:nvGrpSpPr>
      <p:grpSpPr>
        <a:xfrm>
          <a:off x="0" y="0"/>
          <a:ext cx="0" cy="0"/>
          <a:chOff x="0" y="0"/>
          <a:chExt cx="0" cy="0"/>
        </a:xfrm>
      </p:grpSpPr>
      <p:sp>
        <p:nvSpPr>
          <p:cNvPr id="326" name="Google Shape;326;p35"/>
          <p:cNvSpPr txBox="1"/>
          <p:nvPr/>
        </p:nvSpPr>
        <p:spPr>
          <a:xfrm>
            <a:off x="2112462" y="1682395"/>
            <a:ext cx="7967075" cy="461665"/>
          </a:xfrm>
          <a:prstGeom prst="rect">
            <a:avLst/>
          </a:prstGeom>
          <a:solidFill>
            <a:srgbClr val="FBE4D4"/>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mn-lt"/>
                <a:ea typeface="+mn-ea"/>
                <a:cs typeface="+mn-ea"/>
                <a:sym typeface="+mn-lt"/>
              </a:rPr>
              <a:t>Tác hại của việc sử dụng chất đốt</a:t>
            </a:r>
            <a:endParaRPr sz="2400" b="1" i="0" u="none" strike="noStrike" cap="none">
              <a:solidFill>
                <a:srgbClr val="000000"/>
              </a:solidFill>
              <a:latin typeface="+mn-lt"/>
              <a:ea typeface="+mn-ea"/>
              <a:cs typeface="+mn-ea"/>
              <a:sym typeface="+mn-lt"/>
            </a:endParaRPr>
          </a:p>
        </p:txBody>
      </p:sp>
      <p:grpSp>
        <p:nvGrpSpPr>
          <p:cNvPr id="327" name="Google Shape;327;p35"/>
          <p:cNvGrpSpPr/>
          <p:nvPr/>
        </p:nvGrpSpPr>
        <p:grpSpPr>
          <a:xfrm>
            <a:off x="609600" y="2362200"/>
            <a:ext cx="4551443" cy="3391682"/>
            <a:chOff x="761701" y="567161"/>
            <a:chExt cx="3413582" cy="2543761"/>
          </a:xfrm>
        </p:grpSpPr>
        <p:sp>
          <p:nvSpPr>
            <p:cNvPr id="328" name="Google Shape;328;p35"/>
            <p:cNvSpPr/>
            <p:nvPr/>
          </p:nvSpPr>
          <p:spPr>
            <a:xfrm>
              <a:off x="761701" y="1379709"/>
              <a:ext cx="3413582" cy="173121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400"/>
                <a:buFont typeface="Arial"/>
                <a:buNone/>
              </a:pPr>
              <a:r>
                <a:rPr lang="en-US" sz="2400" b="1" i="0" u="none" strike="noStrike" cap="none">
                  <a:solidFill>
                    <a:srgbClr val="000000"/>
                  </a:solidFill>
                  <a:latin typeface="+mn-lt"/>
                  <a:ea typeface="+mn-ea"/>
                  <a:cs typeface="+mn-ea"/>
                  <a:sym typeface="+mn-lt"/>
                </a:rPr>
                <a:t>Dựa vào hình và thông tin đã đọc, cho biết: </a:t>
              </a:r>
              <a:r>
                <a:rPr lang="en-US" sz="2400" b="0" i="0" u="none" strike="noStrike" cap="none">
                  <a:solidFill>
                    <a:srgbClr val="000000"/>
                  </a:solidFill>
                  <a:latin typeface="+mn-lt"/>
                  <a:ea typeface="+mn-ea"/>
                  <a:cs typeface="+mn-ea"/>
                  <a:sym typeface="+mn-lt"/>
                </a:rPr>
                <a:t>Vì sao khi sử dụng chất đốt có thể gây ô nhiễm môi trường?</a:t>
              </a:r>
              <a:endParaRPr>
                <a:latin typeface="+mn-lt"/>
                <a:ea typeface="+mn-ea"/>
                <a:cs typeface="+mn-ea"/>
                <a:sym typeface="+mn-lt"/>
              </a:endParaRPr>
            </a:p>
          </p:txBody>
        </p:sp>
        <p:pic>
          <p:nvPicPr>
            <p:cNvPr id="329" name="Google Shape;329;p35"/>
            <p:cNvPicPr preferRelativeResize="0"/>
            <p:nvPr/>
          </p:nvPicPr>
          <p:blipFill rotWithShape="1">
            <a:blip r:embed="rId4">
              <a:alphaModFix/>
            </a:blip>
            <a:srcRect/>
            <a:stretch/>
          </p:blipFill>
          <p:spPr>
            <a:xfrm>
              <a:off x="1889416" y="567161"/>
              <a:ext cx="1158151" cy="623445"/>
            </a:xfrm>
            <a:prstGeom prst="rect">
              <a:avLst/>
            </a:prstGeom>
            <a:noFill/>
            <a:ln>
              <a:noFill/>
            </a:ln>
          </p:spPr>
        </p:pic>
      </p:grpSp>
      <p:pic>
        <p:nvPicPr>
          <p:cNvPr id="330" name="Google Shape;330;p35"/>
          <p:cNvPicPr preferRelativeResize="0"/>
          <p:nvPr/>
        </p:nvPicPr>
        <p:blipFill rotWithShape="1">
          <a:blip r:embed="rId5">
            <a:alphaModFix/>
          </a:blip>
          <a:srcRect/>
          <a:stretch/>
        </p:blipFill>
        <p:spPr>
          <a:xfrm>
            <a:off x="5983548" y="2765192"/>
            <a:ext cx="5426712" cy="33362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500"/>
                                        <p:tgtEl>
                                          <p:spTgt spid="3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
                                        </p:tgtEl>
                                        <p:attrNameLst>
                                          <p:attrName>style.visibility</p:attrName>
                                        </p:attrNameLst>
                                      </p:cBhvr>
                                      <p:to>
                                        <p:strVal val="visible"/>
                                      </p:to>
                                    </p:set>
                                    <p:animEffect transition="in" filter="fade">
                                      <p:cBhvr>
                                        <p:cTn id="12" dur="500"/>
                                        <p:tgtEl>
                                          <p:spTgt spid="3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0"/>
                                        </p:tgtEl>
                                        <p:attrNameLst>
                                          <p:attrName>style.visibility</p:attrName>
                                        </p:attrNameLst>
                                      </p:cBhvr>
                                      <p:to>
                                        <p:strVal val="visible"/>
                                      </p:to>
                                    </p:set>
                                    <p:anim calcmode="lin" valueType="num">
                                      <p:cBhvr additive="base">
                                        <p:cTn id="17" dur="500"/>
                                        <p:tgtEl>
                                          <p:spTgt spid="3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4"/>
        <p:cNvGrpSpPr/>
        <p:nvPr/>
      </p:nvGrpSpPr>
      <p:grpSpPr>
        <a:xfrm>
          <a:off x="0" y="0"/>
          <a:ext cx="0" cy="0"/>
          <a:chOff x="0" y="0"/>
          <a:chExt cx="0" cy="0"/>
        </a:xfrm>
      </p:grpSpPr>
      <p:grpSp>
        <p:nvGrpSpPr>
          <p:cNvPr id="335" name="Google Shape;335;p36"/>
          <p:cNvGrpSpPr/>
          <p:nvPr/>
        </p:nvGrpSpPr>
        <p:grpSpPr>
          <a:xfrm>
            <a:off x="5730240" y="1394906"/>
            <a:ext cx="5903741" cy="4646507"/>
            <a:chOff x="8836522" y="2594908"/>
            <a:chExt cx="8715179" cy="5088623"/>
          </a:xfrm>
        </p:grpSpPr>
        <p:sp>
          <p:nvSpPr>
            <p:cNvPr id="336" name="Google Shape;336;p36"/>
            <p:cNvSpPr/>
            <p:nvPr/>
          </p:nvSpPr>
          <p:spPr>
            <a:xfrm flipH="1">
              <a:off x="8836522" y="2594908"/>
              <a:ext cx="8715179" cy="5088623"/>
            </a:xfrm>
            <a:custGeom>
              <a:avLst/>
              <a:gdLst/>
              <a:ahLst/>
              <a:cxnLst/>
              <a:rect l="l" t="t" r="r" b="b"/>
              <a:pathLst>
                <a:path w="6118662" h="4114800" extrusionOk="0">
                  <a:moveTo>
                    <a:pt x="0" y="0"/>
                  </a:moveTo>
                  <a:lnTo>
                    <a:pt x="6118662" y="0"/>
                  </a:lnTo>
                  <a:lnTo>
                    <a:pt x="6118662" y="4114800"/>
                  </a:lnTo>
                  <a:lnTo>
                    <a:pt x="0" y="41148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337" name="Google Shape;337;p36"/>
            <p:cNvSpPr/>
            <p:nvPr/>
          </p:nvSpPr>
          <p:spPr>
            <a:xfrm>
              <a:off x="9449671" y="3050624"/>
              <a:ext cx="7772399" cy="3134629"/>
            </a:xfrm>
            <a:prstGeom prst="rect">
              <a:avLst/>
            </a:prstGeom>
            <a:noFill/>
            <a:ln>
              <a:noFill/>
            </a:ln>
          </p:spPr>
          <p:txBody>
            <a:bodyPr spcFirstLastPara="1" wrap="square" lIns="91425" tIns="45700" rIns="91425" bIns="45700" anchor="ctr" anchorCtr="0">
              <a:spAutoFit/>
            </a:bodyPr>
            <a:lstStyle/>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Vì các chất đốt khi cháy đều sinh ra khí các – bô – </a:t>
              </a:r>
              <a:r>
                <a:rPr lang="en-US" sz="2400">
                  <a:latin typeface="+mn-lt"/>
                  <a:ea typeface="+mn-ea"/>
                  <a:cs typeface="+mn-ea"/>
                  <a:sym typeface="+mn-lt"/>
                </a:rPr>
                <a:t>níc</a:t>
              </a:r>
              <a:r>
                <a:rPr lang="en-US" sz="2400" b="0" i="0" u="none" strike="noStrike" cap="none">
                  <a:solidFill>
                    <a:srgbClr val="000000"/>
                  </a:solidFill>
                  <a:latin typeface="+mn-lt"/>
                  <a:ea typeface="+mn-ea"/>
                  <a:cs typeface="+mn-ea"/>
                  <a:sym typeface="+mn-lt"/>
                </a:rPr>
                <a:t> cùng nhiều loại khí và chất độc khác, khi thải vào môi trường sẽ làm ô nhiễm không khí.</a:t>
              </a:r>
              <a:endParaRPr sz="2400" b="0" i="0" u="none" strike="noStrike" cap="none">
                <a:solidFill>
                  <a:srgbClr val="000000"/>
                </a:solidFill>
                <a:latin typeface="+mn-lt"/>
                <a:ea typeface="+mn-ea"/>
                <a:cs typeface="+mn-ea"/>
                <a:sym typeface="+mn-lt"/>
              </a:endParaRPr>
            </a:p>
          </p:txBody>
        </p:sp>
      </p:grpSp>
      <p:pic>
        <p:nvPicPr>
          <p:cNvPr id="338" name="Google Shape;338;p36" descr="Xử lý khí thải lò hơi đốt củi - Giải pháp bảo vệ môi trường"/>
          <p:cNvPicPr preferRelativeResize="0"/>
          <p:nvPr/>
        </p:nvPicPr>
        <p:blipFill rotWithShape="1">
          <a:blip r:embed="rId5">
            <a:alphaModFix/>
          </a:blip>
          <a:srcRect/>
          <a:stretch/>
        </p:blipFill>
        <p:spPr>
          <a:xfrm>
            <a:off x="914400" y="1850250"/>
            <a:ext cx="3772603" cy="37726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anim calcmode="lin" valueType="num">
                                      <p:cBhvr additive="base">
                                        <p:cTn id="7" dur="500"/>
                                        <p:tgtEl>
                                          <p:spTgt spid="338"/>
                                        </p:tgtEl>
                                        <p:attrNameLst>
                                          <p:attrName>ppt_w</p:attrName>
                                        </p:attrNameLst>
                                      </p:cBhvr>
                                      <p:tavLst>
                                        <p:tav tm="0">
                                          <p:val>
                                            <p:strVal val="0"/>
                                          </p:val>
                                        </p:tav>
                                        <p:tav tm="100000">
                                          <p:val>
                                            <p:strVal val="#ppt_w"/>
                                          </p:val>
                                        </p:tav>
                                      </p:tavLst>
                                    </p:anim>
                                    <p:anim calcmode="lin" valueType="num">
                                      <p:cBhvr additive="base">
                                        <p:cTn id="8" dur="500"/>
                                        <p:tgtEl>
                                          <p:spTgt spid="338"/>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35"/>
                                        </p:tgtEl>
                                        <p:attrNameLst>
                                          <p:attrName>style.visibility</p:attrName>
                                        </p:attrNameLst>
                                      </p:cBhvr>
                                      <p:to>
                                        <p:strVal val="visible"/>
                                      </p:to>
                                    </p:set>
                                    <p:animEffect transition="in" filter="fade">
                                      <p:cBhvr>
                                        <p:cTn id="12" dur="5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2"/>
        <p:cNvGrpSpPr/>
        <p:nvPr/>
      </p:nvGrpSpPr>
      <p:grpSpPr>
        <a:xfrm>
          <a:off x="0" y="0"/>
          <a:ext cx="0" cy="0"/>
          <a:chOff x="0" y="0"/>
          <a:chExt cx="0" cy="0"/>
        </a:xfrm>
      </p:grpSpPr>
      <p:grpSp>
        <p:nvGrpSpPr>
          <p:cNvPr id="343" name="Google Shape;343;p37"/>
          <p:cNvGrpSpPr/>
          <p:nvPr/>
        </p:nvGrpSpPr>
        <p:grpSpPr>
          <a:xfrm>
            <a:off x="685800" y="1524000"/>
            <a:ext cx="10988932" cy="1260297"/>
            <a:chOff x="739740" y="1163282"/>
            <a:chExt cx="8241699" cy="945223"/>
          </a:xfrm>
        </p:grpSpPr>
        <p:sp>
          <p:nvSpPr>
            <p:cNvPr id="344" name="Google Shape;344;p37"/>
            <p:cNvSpPr/>
            <p:nvPr/>
          </p:nvSpPr>
          <p:spPr>
            <a:xfrm>
              <a:off x="1448656" y="1206871"/>
              <a:ext cx="7532783" cy="90021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400"/>
                <a:buFont typeface="Arial"/>
                <a:buNone/>
              </a:pPr>
              <a:r>
                <a:rPr lang="en-US" sz="2400" b="1" i="0" u="none" strike="noStrike" cap="none">
                  <a:solidFill>
                    <a:srgbClr val="C00000"/>
                  </a:solidFill>
                  <a:latin typeface="+mn-lt"/>
                  <a:ea typeface="+mn-ea"/>
                  <a:cs typeface="+mn-ea"/>
                  <a:sym typeface="+mn-lt"/>
                </a:rPr>
                <a:t>Câu hỏi vận dụng: </a:t>
              </a:r>
              <a:r>
                <a:rPr lang="en-US" sz="2400" b="0" i="0" u="none" strike="noStrike" cap="none">
                  <a:solidFill>
                    <a:srgbClr val="000000"/>
                  </a:solidFill>
                  <a:latin typeface="+mn-lt"/>
                  <a:ea typeface="+mn-ea"/>
                  <a:cs typeface="+mn-ea"/>
                  <a:sym typeface="+mn-lt"/>
                </a:rPr>
                <a:t>Em hãy nêu một số biện pháp hạn chế gây ô nhiễm khi sử dụng chất đốt.</a:t>
              </a:r>
              <a:endParaRPr>
                <a:latin typeface="+mn-lt"/>
                <a:ea typeface="+mn-ea"/>
                <a:cs typeface="+mn-ea"/>
                <a:sym typeface="+mn-lt"/>
              </a:endParaRPr>
            </a:p>
          </p:txBody>
        </p:sp>
        <p:pic>
          <p:nvPicPr>
            <p:cNvPr id="345" name="Google Shape;345;p37"/>
            <p:cNvPicPr preferRelativeResize="0"/>
            <p:nvPr/>
          </p:nvPicPr>
          <p:blipFill rotWithShape="1">
            <a:blip r:embed="rId4">
              <a:alphaModFix/>
            </a:blip>
            <a:srcRect l="28475" t="19944" r="26517" b="20047"/>
            <a:stretch/>
          </p:blipFill>
          <p:spPr>
            <a:xfrm>
              <a:off x="739740" y="1163282"/>
              <a:ext cx="708917" cy="945223"/>
            </a:xfrm>
            <a:prstGeom prst="rect">
              <a:avLst/>
            </a:prstGeom>
            <a:noFill/>
            <a:ln>
              <a:noFill/>
            </a:ln>
          </p:spPr>
        </p:pic>
      </p:grpSp>
      <p:grpSp>
        <p:nvGrpSpPr>
          <p:cNvPr id="346" name="Google Shape;346;p37"/>
          <p:cNvGrpSpPr/>
          <p:nvPr/>
        </p:nvGrpSpPr>
        <p:grpSpPr>
          <a:xfrm>
            <a:off x="823759" y="2936791"/>
            <a:ext cx="5612428" cy="3771048"/>
            <a:chOff x="526379" y="1993689"/>
            <a:chExt cx="4209321" cy="2828287"/>
          </a:xfrm>
        </p:grpSpPr>
        <p:pic>
          <p:nvPicPr>
            <p:cNvPr id="347" name="Google Shape;347;p37"/>
            <p:cNvPicPr preferRelativeResize="0"/>
            <p:nvPr/>
          </p:nvPicPr>
          <p:blipFill rotWithShape="1">
            <a:blip r:embed="rId5">
              <a:alphaModFix/>
            </a:blip>
            <a:srcRect/>
            <a:stretch/>
          </p:blipFill>
          <p:spPr>
            <a:xfrm>
              <a:off x="858414" y="1993689"/>
              <a:ext cx="3591845" cy="1911864"/>
            </a:xfrm>
            <a:prstGeom prst="rect">
              <a:avLst/>
            </a:prstGeom>
            <a:noFill/>
            <a:ln>
              <a:noFill/>
            </a:ln>
          </p:spPr>
        </p:pic>
        <p:sp>
          <p:nvSpPr>
            <p:cNvPr id="348" name="Google Shape;348;p37"/>
            <p:cNvSpPr/>
            <p:nvPr/>
          </p:nvSpPr>
          <p:spPr>
            <a:xfrm>
              <a:off x="526379" y="3921760"/>
              <a:ext cx="4209321" cy="90021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Sử dụng các thiết bị làm sạch khí thải trước khi thải ra môi trường.</a:t>
              </a:r>
              <a:endParaRPr sz="2400" b="0" i="0" u="none" strike="noStrike" cap="none">
                <a:solidFill>
                  <a:srgbClr val="000000"/>
                </a:solidFill>
                <a:latin typeface="+mn-lt"/>
                <a:ea typeface="+mn-ea"/>
                <a:cs typeface="+mn-ea"/>
                <a:sym typeface="+mn-lt"/>
              </a:endParaRPr>
            </a:p>
          </p:txBody>
        </p:sp>
      </p:grpSp>
      <p:grpSp>
        <p:nvGrpSpPr>
          <p:cNvPr id="349" name="Google Shape;349;p37"/>
          <p:cNvGrpSpPr/>
          <p:nvPr/>
        </p:nvGrpSpPr>
        <p:grpSpPr>
          <a:xfrm>
            <a:off x="7075316" y="2922227"/>
            <a:ext cx="4378056" cy="3785614"/>
            <a:chOff x="5326807" y="1982765"/>
            <a:chExt cx="3283542" cy="2839211"/>
          </a:xfrm>
        </p:grpSpPr>
        <p:pic>
          <p:nvPicPr>
            <p:cNvPr id="350" name="Google Shape;350;p37" descr="Lọc gió ô tô là gì? Cách vệ sinh &amp; thay lọc gió động cơ ô tô"/>
            <p:cNvPicPr preferRelativeResize="0"/>
            <p:nvPr/>
          </p:nvPicPr>
          <p:blipFill rotWithShape="1">
            <a:blip r:embed="rId6">
              <a:alphaModFix/>
            </a:blip>
            <a:srcRect/>
            <a:stretch/>
          </p:blipFill>
          <p:spPr>
            <a:xfrm>
              <a:off x="5506720" y="1982765"/>
              <a:ext cx="2817879" cy="1922787"/>
            </a:xfrm>
            <a:prstGeom prst="rect">
              <a:avLst/>
            </a:prstGeom>
            <a:noFill/>
            <a:ln>
              <a:noFill/>
            </a:ln>
          </p:spPr>
        </p:pic>
        <p:sp>
          <p:nvSpPr>
            <p:cNvPr id="351" name="Google Shape;351;p37"/>
            <p:cNvSpPr/>
            <p:nvPr/>
          </p:nvSpPr>
          <p:spPr>
            <a:xfrm>
              <a:off x="5326807" y="3921760"/>
              <a:ext cx="3283542" cy="90021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Kiểm tra, bảo dưỡng bộ phận lọc khí thải.</a:t>
              </a:r>
              <a:endParaRPr sz="2400" b="0" i="0" u="none" strike="noStrike" cap="none">
                <a:solidFill>
                  <a:srgbClr val="000000"/>
                </a:solidFill>
                <a:latin typeface="+mn-lt"/>
                <a:ea typeface="+mn-ea"/>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500"/>
                                        <p:tgtEl>
                                          <p:spTgt spid="3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6"/>
                                        </p:tgtEl>
                                        <p:attrNameLst>
                                          <p:attrName>style.visibility</p:attrName>
                                        </p:attrNameLst>
                                      </p:cBhvr>
                                      <p:to>
                                        <p:strVal val="visible"/>
                                      </p:to>
                                    </p:set>
                                    <p:animEffect transition="in" filter="fade">
                                      <p:cBhvr>
                                        <p:cTn id="12" dur="500"/>
                                        <p:tgtEl>
                                          <p:spTgt spid="3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9"/>
                                        </p:tgtEl>
                                        <p:attrNameLst>
                                          <p:attrName>style.visibility</p:attrName>
                                        </p:attrNameLst>
                                      </p:cBhvr>
                                      <p:to>
                                        <p:strVal val="visible"/>
                                      </p:to>
                                    </p:set>
                                    <p:animEffect transition="in" filter="fade">
                                      <p:cBhvr>
                                        <p:cTn id="17"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5"/>
        <p:cNvGrpSpPr/>
        <p:nvPr/>
      </p:nvGrpSpPr>
      <p:grpSpPr>
        <a:xfrm>
          <a:off x="0" y="0"/>
          <a:ext cx="0" cy="0"/>
          <a:chOff x="0" y="0"/>
          <a:chExt cx="0" cy="0"/>
        </a:xfrm>
      </p:grpSpPr>
      <p:grpSp>
        <p:nvGrpSpPr>
          <p:cNvPr id="356" name="Google Shape;356;p38"/>
          <p:cNvGrpSpPr/>
          <p:nvPr/>
        </p:nvGrpSpPr>
        <p:grpSpPr>
          <a:xfrm>
            <a:off x="771208" y="1930399"/>
            <a:ext cx="4369039" cy="4809059"/>
            <a:chOff x="578405" y="1447799"/>
            <a:chExt cx="3276779" cy="3606794"/>
          </a:xfrm>
        </p:grpSpPr>
        <p:sp>
          <p:nvSpPr>
            <p:cNvPr id="357" name="Google Shape;357;p38"/>
            <p:cNvSpPr/>
            <p:nvPr/>
          </p:nvSpPr>
          <p:spPr>
            <a:xfrm>
              <a:off x="578405" y="1447799"/>
              <a:ext cx="3276779" cy="1539241"/>
            </a:xfrm>
            <a:prstGeom prst="roundRect">
              <a:avLst>
                <a:gd name="adj" fmla="val 16667"/>
              </a:avLst>
            </a:prstGeom>
            <a:solidFill>
              <a:srgbClr val="FBE4D4"/>
            </a:solidFill>
            <a:ln w="1905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Nêu ví dụ về việc sử dụng chất đốt có thể gây ô nhiễm môi trường.</a:t>
              </a:r>
              <a:endParaRPr>
                <a:latin typeface="+mn-lt"/>
                <a:ea typeface="+mn-ea"/>
                <a:cs typeface="+mn-ea"/>
                <a:sym typeface="+mn-lt"/>
              </a:endParaRPr>
            </a:p>
          </p:txBody>
        </p:sp>
        <p:pic>
          <p:nvPicPr>
            <p:cNvPr id="358" name="Google Shape;358;p38"/>
            <p:cNvPicPr preferRelativeResize="0"/>
            <p:nvPr/>
          </p:nvPicPr>
          <p:blipFill rotWithShape="1">
            <a:blip r:embed="rId4">
              <a:alphaModFix/>
            </a:blip>
            <a:srcRect/>
            <a:stretch/>
          </p:blipFill>
          <p:spPr>
            <a:xfrm>
              <a:off x="1156011" y="3213781"/>
              <a:ext cx="2156148" cy="1840812"/>
            </a:xfrm>
            <a:prstGeom prst="rect">
              <a:avLst/>
            </a:prstGeom>
            <a:noFill/>
            <a:ln>
              <a:noFill/>
            </a:ln>
          </p:spPr>
        </p:pic>
      </p:grpSp>
      <p:sp>
        <p:nvSpPr>
          <p:cNvPr id="359" name="Google Shape;359;p38"/>
          <p:cNvSpPr/>
          <p:nvPr/>
        </p:nvSpPr>
        <p:spPr>
          <a:xfrm>
            <a:off x="5715000" y="1295400"/>
            <a:ext cx="5569031" cy="1965960"/>
          </a:xfrm>
          <a:prstGeom prst="roundRect">
            <a:avLst>
              <a:gd name="adj" fmla="val 16667"/>
            </a:avLst>
          </a:prstGeom>
          <a:solidFill>
            <a:srgbClr val="FBE4D4"/>
          </a:solidFill>
          <a:ln w="1905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Sử dụng than, dầu, gas trong quá trình đun nấu, sản xuất … có thể gây ô nhiễm môi trường.</a:t>
            </a:r>
            <a:endParaRPr sz="2400" b="0" i="0" u="none" strike="noStrike" cap="none">
              <a:solidFill>
                <a:srgbClr val="000000"/>
              </a:solidFill>
              <a:latin typeface="+mn-lt"/>
              <a:ea typeface="+mn-ea"/>
              <a:cs typeface="+mn-ea"/>
              <a:sym typeface="+mn-lt"/>
            </a:endParaRPr>
          </a:p>
        </p:txBody>
      </p:sp>
      <p:pic>
        <p:nvPicPr>
          <p:cNvPr id="360" name="Google Shape;360;p38" descr="Than tổ ong: Tiện nhưng hại"/>
          <p:cNvPicPr preferRelativeResize="0"/>
          <p:nvPr/>
        </p:nvPicPr>
        <p:blipFill rotWithShape="1">
          <a:blip r:embed="rId5">
            <a:alphaModFix/>
          </a:blip>
          <a:srcRect b="20987"/>
          <a:stretch/>
        </p:blipFill>
        <p:spPr>
          <a:xfrm>
            <a:off x="6096000" y="3657600"/>
            <a:ext cx="5034857" cy="2983624"/>
          </a:xfrm>
          <a:prstGeom prst="rect">
            <a:avLst/>
          </a:prstGeom>
          <a:noFill/>
          <a:ln>
            <a:noFill/>
          </a:ln>
          <a:effectLst>
            <a:outerShdw blurRad="50800" dist="381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anim calcmode="lin" valueType="num">
                                      <p:cBhvr additive="base">
                                        <p:cTn id="7" dur="500"/>
                                        <p:tgtEl>
                                          <p:spTgt spid="356"/>
                                        </p:tgtEl>
                                        <p:attrNameLst>
                                          <p:attrName>ppt_w</p:attrName>
                                        </p:attrNameLst>
                                      </p:cBhvr>
                                      <p:tavLst>
                                        <p:tav tm="0">
                                          <p:val>
                                            <p:strVal val="0"/>
                                          </p:val>
                                        </p:tav>
                                        <p:tav tm="100000">
                                          <p:val>
                                            <p:strVal val="#ppt_w"/>
                                          </p:val>
                                        </p:tav>
                                      </p:tavLst>
                                    </p:anim>
                                    <p:anim calcmode="lin" valueType="num">
                                      <p:cBhvr additive="base">
                                        <p:cTn id="8" dur="500"/>
                                        <p:tgtEl>
                                          <p:spTgt spid="35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59"/>
                                        </p:tgtEl>
                                        <p:attrNameLst>
                                          <p:attrName>style.visibility</p:attrName>
                                        </p:attrNameLst>
                                      </p:cBhvr>
                                      <p:to>
                                        <p:strVal val="visible"/>
                                      </p:to>
                                    </p:set>
                                    <p:animEffect transition="in" filter="fade">
                                      <p:cBhvr>
                                        <p:cTn id="13" dur="500"/>
                                        <p:tgtEl>
                                          <p:spTgt spid="359"/>
                                        </p:tgtEl>
                                      </p:cBhvr>
                                    </p:animEffect>
                                  </p:childTnLst>
                                </p:cTn>
                              </p:par>
                              <p:par>
                                <p:cTn id="14" presetID="10" presetClass="entr" presetSubtype="0" fill="hold" nodeType="withEffect">
                                  <p:stCondLst>
                                    <p:cond delay="0"/>
                                  </p:stCondLst>
                                  <p:childTnLst>
                                    <p:set>
                                      <p:cBhvr>
                                        <p:cTn id="15" dur="1" fill="hold">
                                          <p:stCondLst>
                                            <p:cond delay="0"/>
                                          </p:stCondLst>
                                        </p:cTn>
                                        <p:tgtEl>
                                          <p:spTgt spid="360"/>
                                        </p:tgtEl>
                                        <p:attrNameLst>
                                          <p:attrName>style.visibility</p:attrName>
                                        </p:attrNameLst>
                                      </p:cBhvr>
                                      <p:to>
                                        <p:strVal val="visible"/>
                                      </p:to>
                                    </p:set>
                                    <p:animEffect transition="in" filter="fade">
                                      <p:cBhvr>
                                        <p:cTn id="16" dur="5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4"/>
        <p:cNvGrpSpPr/>
        <p:nvPr/>
      </p:nvGrpSpPr>
      <p:grpSpPr>
        <a:xfrm>
          <a:off x="0" y="0"/>
          <a:ext cx="0" cy="0"/>
          <a:chOff x="0" y="0"/>
          <a:chExt cx="0" cy="0"/>
        </a:xfrm>
      </p:grpSpPr>
      <p:sp>
        <p:nvSpPr>
          <p:cNvPr id="365" name="Google Shape;365;p39"/>
          <p:cNvSpPr/>
          <p:nvPr/>
        </p:nvSpPr>
        <p:spPr>
          <a:xfrm>
            <a:off x="0" y="1600200"/>
            <a:ext cx="7312460" cy="533400"/>
          </a:xfrm>
          <a:prstGeom prst="homePlate">
            <a:avLst>
              <a:gd name="adj" fmla="val 50000"/>
            </a:avLst>
          </a:prstGeom>
          <a:solidFill>
            <a:srgbClr val="FBE4D4"/>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mn-lt"/>
                <a:ea typeface="+mn-ea"/>
                <a:cs typeface="+mn-ea"/>
                <a:sym typeface="+mn-lt"/>
              </a:rPr>
              <a:t>Thực hiện tiết kiệm chất đốt theo ba bước:</a:t>
            </a:r>
            <a:endParaRPr>
              <a:latin typeface="+mn-lt"/>
              <a:ea typeface="+mn-ea"/>
              <a:cs typeface="+mn-ea"/>
              <a:sym typeface="+mn-lt"/>
            </a:endParaRPr>
          </a:p>
        </p:txBody>
      </p:sp>
      <p:sp>
        <p:nvSpPr>
          <p:cNvPr id="366" name="Google Shape;366;p39"/>
          <p:cNvSpPr/>
          <p:nvPr/>
        </p:nvSpPr>
        <p:spPr>
          <a:xfrm>
            <a:off x="458981" y="2426219"/>
            <a:ext cx="4092700" cy="4203181"/>
          </a:xfrm>
          <a:prstGeom prst="roundRect">
            <a:avLst>
              <a:gd name="adj" fmla="val 16667"/>
            </a:avLst>
          </a:prstGeom>
          <a:solidFill>
            <a:srgbClr val="E1EFD8"/>
          </a:solidFill>
          <a:ln w="19050" cap="flat" cmpd="sng">
            <a:solidFill>
              <a:srgbClr val="E03736"/>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2267"/>
              <a:buFont typeface="Arial"/>
              <a:buNone/>
            </a:pPr>
            <a:r>
              <a:rPr lang="en-US" sz="2267" b="1" i="0" u="none" strike="noStrike" cap="none">
                <a:solidFill>
                  <a:srgbClr val="000000"/>
                </a:solidFill>
                <a:latin typeface="+mn-lt"/>
                <a:ea typeface="+mn-ea"/>
                <a:cs typeface="+mn-ea"/>
                <a:sym typeface="+mn-lt"/>
              </a:rPr>
              <a:t>Bước 1: </a:t>
            </a:r>
            <a:r>
              <a:rPr lang="en-US" sz="2267" b="0" i="0" u="none" strike="noStrike" cap="none">
                <a:solidFill>
                  <a:srgbClr val="000000"/>
                </a:solidFill>
                <a:latin typeface="+mn-lt"/>
                <a:ea typeface="+mn-ea"/>
                <a:cs typeface="+mn-ea"/>
                <a:sym typeface="+mn-lt"/>
              </a:rPr>
              <a:t>Tìm hiểu những việc làm tiết kiệm chất đốt qua sách, báo, internet,….</a:t>
            </a:r>
            <a:endParaRPr>
              <a:latin typeface="+mn-lt"/>
              <a:ea typeface="+mn-ea"/>
              <a:cs typeface="+mn-ea"/>
              <a:sym typeface="+mn-lt"/>
            </a:endParaRPr>
          </a:p>
          <a:p>
            <a:pPr marL="0" marR="0" lvl="0" indent="0" algn="just" rtl="0">
              <a:lnSpc>
                <a:spcPct val="150000"/>
              </a:lnSpc>
              <a:spcBef>
                <a:spcPts val="0"/>
              </a:spcBef>
              <a:spcAft>
                <a:spcPts val="0"/>
              </a:spcAft>
              <a:buClr>
                <a:srgbClr val="000000"/>
              </a:buClr>
              <a:buSzPts val="2267"/>
              <a:buFont typeface="Arial"/>
              <a:buNone/>
            </a:pPr>
            <a:r>
              <a:rPr lang="en-US" sz="2267" b="0" i="0" u="none" strike="noStrike" cap="none">
                <a:solidFill>
                  <a:srgbClr val="000000"/>
                </a:solidFill>
                <a:latin typeface="+mn-lt"/>
                <a:ea typeface="+mn-ea"/>
                <a:cs typeface="+mn-ea"/>
                <a:sym typeface="+mn-lt"/>
              </a:rPr>
              <a:t>Ví dụ: Tắt bếp khi không sử dụng; Điều chỉnh ngọn lửa phù hợp khi đun;…</a:t>
            </a:r>
            <a:endParaRPr>
              <a:latin typeface="+mn-lt"/>
              <a:ea typeface="+mn-ea"/>
              <a:cs typeface="+mn-ea"/>
              <a:sym typeface="+mn-lt"/>
            </a:endParaRPr>
          </a:p>
        </p:txBody>
      </p:sp>
      <p:sp>
        <p:nvSpPr>
          <p:cNvPr id="367" name="Google Shape;367;p39"/>
          <p:cNvSpPr/>
          <p:nvPr/>
        </p:nvSpPr>
        <p:spPr>
          <a:xfrm>
            <a:off x="4724401" y="2426219"/>
            <a:ext cx="3850641" cy="4203181"/>
          </a:xfrm>
          <a:prstGeom prst="roundRect">
            <a:avLst>
              <a:gd name="adj" fmla="val 16667"/>
            </a:avLst>
          </a:prstGeom>
          <a:solidFill>
            <a:srgbClr val="E1EFD8"/>
          </a:solidFill>
          <a:ln w="19050" cap="flat" cmpd="sng">
            <a:solidFill>
              <a:srgbClr val="833C0B"/>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2267"/>
              <a:buFont typeface="Arial"/>
              <a:buNone/>
            </a:pPr>
            <a:r>
              <a:rPr lang="en-US" sz="2267" b="1" i="0" u="none" strike="noStrike" cap="none">
                <a:solidFill>
                  <a:srgbClr val="000000"/>
                </a:solidFill>
                <a:latin typeface="+mn-lt"/>
                <a:ea typeface="+mn-ea"/>
                <a:cs typeface="+mn-ea"/>
                <a:sym typeface="+mn-lt"/>
              </a:rPr>
              <a:t>Bước 2: </a:t>
            </a:r>
            <a:r>
              <a:rPr lang="en-US" sz="2267" b="0" i="0" u="none" strike="noStrike" cap="none">
                <a:solidFill>
                  <a:srgbClr val="000000"/>
                </a:solidFill>
                <a:latin typeface="+mn-lt"/>
                <a:ea typeface="+mn-ea"/>
                <a:cs typeface="+mn-ea"/>
                <a:sym typeface="+mn-lt"/>
              </a:rPr>
              <a:t>Trao đổi thông tin trong nhóm và lựa chọn hình thức báo cáo (thuyết trình, báo tường, poster,…).</a:t>
            </a:r>
            <a:endParaRPr>
              <a:latin typeface="+mn-lt"/>
              <a:ea typeface="+mn-ea"/>
              <a:cs typeface="+mn-ea"/>
              <a:sym typeface="+mn-lt"/>
            </a:endParaRPr>
          </a:p>
        </p:txBody>
      </p:sp>
      <p:sp>
        <p:nvSpPr>
          <p:cNvPr id="368" name="Google Shape;368;p39"/>
          <p:cNvSpPr/>
          <p:nvPr/>
        </p:nvSpPr>
        <p:spPr>
          <a:xfrm>
            <a:off x="8747762" y="2426219"/>
            <a:ext cx="2987039" cy="4203181"/>
          </a:xfrm>
          <a:prstGeom prst="roundRect">
            <a:avLst>
              <a:gd name="adj" fmla="val 16667"/>
            </a:avLst>
          </a:prstGeom>
          <a:solidFill>
            <a:srgbClr val="E1EFD8"/>
          </a:solidFill>
          <a:ln w="19050" cap="flat" cmpd="sng">
            <a:solidFill>
              <a:srgbClr val="FF6600"/>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2267"/>
              <a:buFont typeface="Arial"/>
              <a:buNone/>
            </a:pPr>
            <a:r>
              <a:rPr lang="en-US" sz="2267" b="1" i="0" u="none" strike="noStrike" cap="none">
                <a:solidFill>
                  <a:srgbClr val="000000"/>
                </a:solidFill>
                <a:latin typeface="+mn-lt"/>
                <a:ea typeface="+mn-ea"/>
                <a:cs typeface="+mn-ea"/>
                <a:sym typeface="+mn-lt"/>
              </a:rPr>
              <a:t>Bước 3: </a:t>
            </a:r>
            <a:r>
              <a:rPr lang="en-US" sz="2267" b="0" i="0" u="none" strike="noStrike" cap="none">
                <a:solidFill>
                  <a:srgbClr val="000000"/>
                </a:solidFill>
                <a:latin typeface="+mn-lt"/>
                <a:ea typeface="+mn-ea"/>
                <a:cs typeface="+mn-ea"/>
                <a:sym typeface="+mn-lt"/>
              </a:rPr>
              <a:t>Báo cáo, chia sẻ trước lớp.</a:t>
            </a:r>
            <a:endParaRPr>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500"/>
                                        <p:tgtEl>
                                          <p:spTgt spid="36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66"/>
                                        </p:tgtEl>
                                        <p:attrNameLst>
                                          <p:attrName>style.visibility</p:attrName>
                                        </p:attrNameLst>
                                      </p:cBhvr>
                                      <p:to>
                                        <p:strVal val="visible"/>
                                      </p:to>
                                    </p:set>
                                    <p:anim calcmode="lin" valueType="num">
                                      <p:cBhvr additive="base">
                                        <p:cTn id="12" dur="500"/>
                                        <p:tgtEl>
                                          <p:spTgt spid="366"/>
                                        </p:tgtEl>
                                        <p:attrNameLst>
                                          <p:attrName>ppt_w</p:attrName>
                                        </p:attrNameLst>
                                      </p:cBhvr>
                                      <p:tavLst>
                                        <p:tav tm="0">
                                          <p:val>
                                            <p:strVal val="0"/>
                                          </p:val>
                                        </p:tav>
                                        <p:tav tm="100000">
                                          <p:val>
                                            <p:strVal val="#ppt_w"/>
                                          </p:val>
                                        </p:tav>
                                      </p:tavLst>
                                    </p:anim>
                                    <p:anim calcmode="lin" valueType="num">
                                      <p:cBhvr additive="base">
                                        <p:cTn id="13" dur="500"/>
                                        <p:tgtEl>
                                          <p:spTgt spid="366"/>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67"/>
                                        </p:tgtEl>
                                        <p:attrNameLst>
                                          <p:attrName>style.visibility</p:attrName>
                                        </p:attrNameLst>
                                      </p:cBhvr>
                                      <p:to>
                                        <p:strVal val="visible"/>
                                      </p:to>
                                    </p:set>
                                    <p:anim calcmode="lin" valueType="num">
                                      <p:cBhvr additive="base">
                                        <p:cTn id="18" dur="500"/>
                                        <p:tgtEl>
                                          <p:spTgt spid="367"/>
                                        </p:tgtEl>
                                        <p:attrNameLst>
                                          <p:attrName>ppt_w</p:attrName>
                                        </p:attrNameLst>
                                      </p:cBhvr>
                                      <p:tavLst>
                                        <p:tav tm="0">
                                          <p:val>
                                            <p:strVal val="0"/>
                                          </p:val>
                                        </p:tav>
                                        <p:tav tm="100000">
                                          <p:val>
                                            <p:strVal val="#ppt_w"/>
                                          </p:val>
                                        </p:tav>
                                      </p:tavLst>
                                    </p:anim>
                                    <p:anim calcmode="lin" valueType="num">
                                      <p:cBhvr additive="base">
                                        <p:cTn id="19" dur="500"/>
                                        <p:tgtEl>
                                          <p:spTgt spid="367"/>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68"/>
                                        </p:tgtEl>
                                        <p:attrNameLst>
                                          <p:attrName>style.visibility</p:attrName>
                                        </p:attrNameLst>
                                      </p:cBhvr>
                                      <p:to>
                                        <p:strVal val="visible"/>
                                      </p:to>
                                    </p:set>
                                    <p:anim calcmode="lin" valueType="num">
                                      <p:cBhvr additive="base">
                                        <p:cTn id="24" dur="500"/>
                                        <p:tgtEl>
                                          <p:spTgt spid="368"/>
                                        </p:tgtEl>
                                        <p:attrNameLst>
                                          <p:attrName>ppt_w</p:attrName>
                                        </p:attrNameLst>
                                      </p:cBhvr>
                                      <p:tavLst>
                                        <p:tav tm="0">
                                          <p:val>
                                            <p:strVal val="0"/>
                                          </p:val>
                                        </p:tav>
                                        <p:tav tm="100000">
                                          <p:val>
                                            <p:strVal val="#ppt_w"/>
                                          </p:val>
                                        </p:tav>
                                      </p:tavLst>
                                    </p:anim>
                                    <p:anim calcmode="lin" valueType="num">
                                      <p:cBhvr additive="base">
                                        <p:cTn id="25" dur="500"/>
                                        <p:tgtEl>
                                          <p:spTgt spid="36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2"/>
        <p:cNvGrpSpPr/>
        <p:nvPr/>
      </p:nvGrpSpPr>
      <p:grpSpPr>
        <a:xfrm>
          <a:off x="0" y="0"/>
          <a:ext cx="0" cy="0"/>
          <a:chOff x="0" y="0"/>
          <a:chExt cx="0" cy="0"/>
        </a:xfrm>
      </p:grpSpPr>
      <p:sp>
        <p:nvSpPr>
          <p:cNvPr id="373" name="Google Shape;373;p40"/>
          <p:cNvSpPr/>
          <p:nvPr/>
        </p:nvSpPr>
        <p:spPr>
          <a:xfrm>
            <a:off x="629757" y="1739712"/>
            <a:ext cx="5351684" cy="4748052"/>
          </a:xfrm>
          <a:custGeom>
            <a:avLst/>
            <a:gdLst/>
            <a:ahLst/>
            <a:cxnLst/>
            <a:rect l="l" t="t" r="r" b="b"/>
            <a:pathLst>
              <a:path w="5490351" h="2783840" extrusionOk="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a:ln w="28575" cap="flat" cmpd="sng">
            <a:solidFill>
              <a:srgbClr val="503D3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pic>
        <p:nvPicPr>
          <p:cNvPr id="374" name="Google Shape;374;p40"/>
          <p:cNvPicPr preferRelativeResize="0"/>
          <p:nvPr/>
        </p:nvPicPr>
        <p:blipFill rotWithShape="1">
          <a:blip r:embed="rId4">
            <a:alphaModFix/>
          </a:blip>
          <a:srcRect/>
          <a:stretch/>
        </p:blipFill>
        <p:spPr>
          <a:xfrm>
            <a:off x="3585010" y="5140292"/>
            <a:ext cx="2174473" cy="1679781"/>
          </a:xfrm>
          <a:prstGeom prst="rect">
            <a:avLst/>
          </a:prstGeom>
          <a:noFill/>
          <a:ln>
            <a:noFill/>
          </a:ln>
        </p:spPr>
      </p:pic>
      <p:sp>
        <p:nvSpPr>
          <p:cNvPr id="375" name="Google Shape;375;p40"/>
          <p:cNvSpPr/>
          <p:nvPr/>
        </p:nvSpPr>
        <p:spPr>
          <a:xfrm>
            <a:off x="846478" y="1765509"/>
            <a:ext cx="4892685" cy="397027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Ở gia đình và địa phương em sử dụng những biện pháp nào để giảm ô nhiễm môi trường khi sử dụng chất đốt? Đánh giá việc thực hiện sử dụng chất đốt an toàn và tiết kiệm ở gia đình em.</a:t>
            </a:r>
            <a:endParaRPr>
              <a:latin typeface="+mn-lt"/>
              <a:ea typeface="+mn-ea"/>
              <a:cs typeface="+mn-ea"/>
              <a:sym typeface="+mn-lt"/>
            </a:endParaRPr>
          </a:p>
        </p:txBody>
      </p:sp>
      <p:sp>
        <p:nvSpPr>
          <p:cNvPr id="376" name="Google Shape;376;p40"/>
          <p:cNvSpPr/>
          <p:nvPr/>
        </p:nvSpPr>
        <p:spPr>
          <a:xfrm>
            <a:off x="6233721" y="1765509"/>
            <a:ext cx="5433560" cy="4524275"/>
          </a:xfrm>
          <a:prstGeom prst="rect">
            <a:avLst/>
          </a:prstGeom>
          <a:noFill/>
          <a:ln>
            <a:noFill/>
          </a:ln>
        </p:spPr>
        <p:txBody>
          <a:bodyPr spcFirstLastPara="1" wrap="square" lIns="91425" tIns="45700" rIns="91425" bIns="45700" anchor="t" anchorCtr="0">
            <a:spAutoFit/>
          </a:bodyPr>
          <a:lstStyle/>
          <a:p>
            <a:pPr marL="380990" marR="0" lvl="0" indent="-380990" algn="just"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mn-lt"/>
                <a:ea typeface="+mn-ea"/>
                <a:cs typeface="+mn-ea"/>
                <a:sym typeface="+mn-lt"/>
              </a:rPr>
              <a:t>Biện pháp giảm ô nhiễm môi trường khi sử dụng chất đốt: tiết kiệm chất đốt; kiểm tra, bảo dưỡng định kì bộ phận lọc khí thải,...</a:t>
            </a:r>
            <a:endParaRPr sz="2400" b="0" i="0" u="none" strike="noStrike" cap="none">
              <a:solidFill>
                <a:srgbClr val="000000"/>
              </a:solidFill>
              <a:latin typeface="+mn-lt"/>
              <a:ea typeface="+mn-ea"/>
              <a:cs typeface="+mn-ea"/>
              <a:sym typeface="+mn-lt"/>
            </a:endParaRPr>
          </a:p>
          <a:p>
            <a:pPr marL="380990" marR="0" lvl="0" indent="-380990" algn="just"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mn-lt"/>
                <a:ea typeface="+mn-ea"/>
                <a:cs typeface="+mn-ea"/>
                <a:sym typeface="+mn-lt"/>
              </a:rPr>
              <a:t>Gia đình em đã thực hiện sử dụng chất đốt an toàn và tiết kiệm.</a:t>
            </a:r>
            <a:endParaRPr sz="2400" b="0" i="0" u="none" strike="noStrike" cap="none">
              <a:solidFill>
                <a:srgbClr val="000000"/>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fade">
                                      <p:cBhvr>
                                        <p:cTn id="7" dur="500"/>
                                        <p:tgtEl>
                                          <p:spTgt spid="375"/>
                                        </p:tgtEl>
                                      </p:cBhvr>
                                    </p:animEffect>
                                  </p:childTnLst>
                                </p:cTn>
                              </p:par>
                              <p:par>
                                <p:cTn id="8" presetID="10" presetClass="entr" presetSubtype="0" fill="hold" nodeType="withEffect">
                                  <p:stCondLst>
                                    <p:cond delay="0"/>
                                  </p:stCondLst>
                                  <p:childTnLst>
                                    <p:set>
                                      <p:cBhvr>
                                        <p:cTn id="9" dur="1" fill="hold">
                                          <p:stCondLst>
                                            <p:cond delay="0"/>
                                          </p:stCondLst>
                                        </p:cTn>
                                        <p:tgtEl>
                                          <p:spTgt spid="373"/>
                                        </p:tgtEl>
                                        <p:attrNameLst>
                                          <p:attrName>style.visibility</p:attrName>
                                        </p:attrNameLst>
                                      </p:cBhvr>
                                      <p:to>
                                        <p:strVal val="visible"/>
                                      </p:to>
                                    </p:set>
                                    <p:animEffect transition="in" filter="fade">
                                      <p:cBhvr>
                                        <p:cTn id="10" dur="500"/>
                                        <p:tgtEl>
                                          <p:spTgt spid="373"/>
                                        </p:tgtEl>
                                      </p:cBhvr>
                                    </p:animEffect>
                                  </p:childTnLst>
                                </p:cTn>
                              </p:par>
                              <p:par>
                                <p:cTn id="11" presetID="10" presetClass="entr" presetSubtype="0" fill="hold" nodeType="withEffect">
                                  <p:stCondLst>
                                    <p:cond delay="0"/>
                                  </p:stCondLst>
                                  <p:childTnLst>
                                    <p:set>
                                      <p:cBhvr>
                                        <p:cTn id="12" dur="1" fill="hold">
                                          <p:stCondLst>
                                            <p:cond delay="0"/>
                                          </p:stCondLst>
                                        </p:cTn>
                                        <p:tgtEl>
                                          <p:spTgt spid="374"/>
                                        </p:tgtEl>
                                        <p:attrNameLst>
                                          <p:attrName>style.visibility</p:attrName>
                                        </p:attrNameLst>
                                      </p:cBhvr>
                                      <p:to>
                                        <p:strVal val="visible"/>
                                      </p:to>
                                    </p:set>
                                    <p:animEffect transition="in" filter="fade">
                                      <p:cBhvr>
                                        <p:cTn id="13" dur="500"/>
                                        <p:tgtEl>
                                          <p:spTgt spid="3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76">
                                            <p:txEl>
                                              <p:pRg st="0" end="0"/>
                                            </p:txEl>
                                          </p:spTgt>
                                        </p:tgtEl>
                                        <p:attrNameLst>
                                          <p:attrName>style.visibility</p:attrName>
                                        </p:attrNameLst>
                                      </p:cBhvr>
                                      <p:to>
                                        <p:strVal val="visible"/>
                                      </p:to>
                                    </p:set>
                                    <p:animEffect transition="in" filter="fade">
                                      <p:cBhvr>
                                        <p:cTn id="18" dur="500"/>
                                        <p:tgtEl>
                                          <p:spTgt spid="37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6">
                                            <p:txEl>
                                              <p:pRg st="1" end="1"/>
                                            </p:txEl>
                                          </p:spTgt>
                                        </p:tgtEl>
                                        <p:attrNameLst>
                                          <p:attrName>style.visibility</p:attrName>
                                        </p:attrNameLst>
                                      </p:cBhvr>
                                      <p:to>
                                        <p:strVal val="visible"/>
                                      </p:to>
                                    </p:set>
                                    <p:animEffect transition="in" filter="fade">
                                      <p:cBhvr>
                                        <p:cTn id="23" dur="500"/>
                                        <p:tgtEl>
                                          <p:spTgt spid="3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0"/>
        <p:cNvGrpSpPr/>
        <p:nvPr/>
      </p:nvGrpSpPr>
      <p:grpSpPr>
        <a:xfrm>
          <a:off x="0" y="0"/>
          <a:ext cx="0" cy="0"/>
          <a:chOff x="0" y="0"/>
          <a:chExt cx="0" cy="0"/>
        </a:xfrm>
      </p:grpSpPr>
      <p:grpSp>
        <p:nvGrpSpPr>
          <p:cNvPr id="381" name="Google Shape;381;p41"/>
          <p:cNvGrpSpPr/>
          <p:nvPr/>
        </p:nvGrpSpPr>
        <p:grpSpPr>
          <a:xfrm>
            <a:off x="6997965" y="781225"/>
            <a:ext cx="5194035" cy="790213"/>
            <a:chOff x="680284" y="414207"/>
            <a:chExt cx="3895526" cy="592660"/>
          </a:xfrm>
        </p:grpSpPr>
        <p:pic>
          <p:nvPicPr>
            <p:cNvPr id="382" name="Google Shape;382;p41"/>
            <p:cNvPicPr preferRelativeResize="0"/>
            <p:nvPr/>
          </p:nvPicPr>
          <p:blipFill rotWithShape="1">
            <a:blip r:embed="rId4">
              <a:alphaModFix/>
            </a:blip>
            <a:srcRect/>
            <a:stretch/>
          </p:blipFill>
          <p:spPr>
            <a:xfrm>
              <a:off x="680284" y="414207"/>
              <a:ext cx="861854" cy="592660"/>
            </a:xfrm>
            <a:prstGeom prst="rect">
              <a:avLst/>
            </a:prstGeom>
            <a:noFill/>
            <a:ln>
              <a:noFill/>
            </a:ln>
          </p:spPr>
        </p:pic>
        <p:sp>
          <p:nvSpPr>
            <p:cNvPr id="383" name="Google Shape;383;p41"/>
            <p:cNvSpPr txBox="1"/>
            <p:nvPr/>
          </p:nvSpPr>
          <p:spPr>
            <a:xfrm>
              <a:off x="1545948" y="555431"/>
              <a:ext cx="3029862" cy="3462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B41C1B"/>
                  </a:solidFill>
                  <a:latin typeface="+mn-lt"/>
                  <a:ea typeface="+mn-ea"/>
                  <a:cs typeface="+mn-ea"/>
                  <a:sym typeface="+mn-lt"/>
                </a:rPr>
                <a:t>Câu hỏi vận dụng</a:t>
              </a:r>
              <a:endParaRPr sz="2400" b="1" i="0" u="none" strike="noStrike" cap="none">
                <a:solidFill>
                  <a:srgbClr val="B41C1B"/>
                </a:solidFill>
                <a:latin typeface="+mn-lt"/>
                <a:ea typeface="+mn-ea"/>
                <a:cs typeface="+mn-ea"/>
                <a:sym typeface="+mn-lt"/>
              </a:endParaRPr>
            </a:p>
          </p:txBody>
        </p:sp>
      </p:grpSp>
      <p:sp>
        <p:nvSpPr>
          <p:cNvPr id="384" name="Google Shape;384;p41"/>
          <p:cNvSpPr/>
          <p:nvPr/>
        </p:nvSpPr>
        <p:spPr>
          <a:xfrm>
            <a:off x="392853" y="1882859"/>
            <a:ext cx="1140629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Em và gia đình cần làm gì để sử dụng chất đốt an toàn và tránh lãng phí?</a:t>
            </a:r>
            <a:endParaRPr>
              <a:latin typeface="+mn-lt"/>
              <a:ea typeface="+mn-ea"/>
              <a:cs typeface="+mn-ea"/>
              <a:sym typeface="+mn-lt"/>
            </a:endParaRPr>
          </a:p>
        </p:txBody>
      </p:sp>
      <p:grpSp>
        <p:nvGrpSpPr>
          <p:cNvPr id="385" name="Google Shape;385;p41"/>
          <p:cNvGrpSpPr/>
          <p:nvPr/>
        </p:nvGrpSpPr>
        <p:grpSpPr>
          <a:xfrm>
            <a:off x="762000" y="2745122"/>
            <a:ext cx="4529240" cy="3810319"/>
            <a:chOff x="572042" y="1941897"/>
            <a:chExt cx="3396930" cy="2857740"/>
          </a:xfrm>
        </p:grpSpPr>
        <p:pic>
          <p:nvPicPr>
            <p:cNvPr id="386" name="Google Shape;386;p41" descr="Những dụng cụ phòng cháy chữa cháy gia đình cần trang bị"/>
            <p:cNvPicPr preferRelativeResize="0"/>
            <p:nvPr/>
          </p:nvPicPr>
          <p:blipFill rotWithShape="1">
            <a:blip r:embed="rId5">
              <a:alphaModFix/>
            </a:blip>
            <a:srcRect/>
            <a:stretch/>
          </p:blipFill>
          <p:spPr>
            <a:xfrm>
              <a:off x="604998" y="1941897"/>
              <a:ext cx="3331018" cy="1821650"/>
            </a:xfrm>
            <a:prstGeom prst="rect">
              <a:avLst/>
            </a:prstGeom>
            <a:noFill/>
            <a:ln>
              <a:noFill/>
            </a:ln>
          </p:spPr>
        </p:pic>
        <p:sp>
          <p:nvSpPr>
            <p:cNvPr id="387" name="Google Shape;387;p41"/>
            <p:cNvSpPr/>
            <p:nvPr/>
          </p:nvSpPr>
          <p:spPr>
            <a:xfrm>
              <a:off x="572042" y="3899421"/>
              <a:ext cx="3396930" cy="90021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Trang bị dụng cụ phòng cháy chữa cháy tại gia đình</a:t>
              </a:r>
              <a:endParaRPr sz="2400" b="0" i="0" u="none" strike="noStrike" cap="none">
                <a:solidFill>
                  <a:srgbClr val="000000"/>
                </a:solidFill>
                <a:latin typeface="+mn-lt"/>
                <a:ea typeface="+mn-ea"/>
                <a:cs typeface="+mn-ea"/>
                <a:sym typeface="+mn-lt"/>
              </a:endParaRPr>
            </a:p>
          </p:txBody>
        </p:sp>
      </p:grpSp>
      <p:grpSp>
        <p:nvGrpSpPr>
          <p:cNvPr id="388" name="Google Shape;388;p41"/>
          <p:cNvGrpSpPr/>
          <p:nvPr/>
        </p:nvGrpSpPr>
        <p:grpSpPr>
          <a:xfrm>
            <a:off x="5721150" y="2745122"/>
            <a:ext cx="5933956" cy="3810319"/>
            <a:chOff x="4411222" y="1907172"/>
            <a:chExt cx="4450467" cy="2857740"/>
          </a:xfrm>
        </p:grpSpPr>
        <p:pic>
          <p:nvPicPr>
            <p:cNvPr id="389" name="Google Shape;389;p41" descr="Cách xử lý nhanh tình huống khẩn cấp khi rò rỉ khí gas tại nhà"/>
            <p:cNvPicPr preferRelativeResize="0"/>
            <p:nvPr/>
          </p:nvPicPr>
          <p:blipFill rotWithShape="1">
            <a:blip r:embed="rId6">
              <a:alphaModFix/>
            </a:blip>
            <a:srcRect/>
            <a:stretch/>
          </p:blipFill>
          <p:spPr>
            <a:xfrm>
              <a:off x="5062101" y="1907172"/>
              <a:ext cx="2742326" cy="1821650"/>
            </a:xfrm>
            <a:prstGeom prst="rect">
              <a:avLst/>
            </a:prstGeom>
            <a:noFill/>
            <a:ln>
              <a:noFill/>
            </a:ln>
          </p:spPr>
        </p:pic>
        <p:sp>
          <p:nvSpPr>
            <p:cNvPr id="390" name="Google Shape;390;p41"/>
            <p:cNvSpPr/>
            <p:nvPr/>
          </p:nvSpPr>
          <p:spPr>
            <a:xfrm>
              <a:off x="4411222" y="3864696"/>
              <a:ext cx="4450467" cy="90021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Thường xuyên kiểm tra bình chứa và ống dẫn xăng, dầu, gas để tránh rò rỉ.</a:t>
              </a:r>
              <a:endParaRPr sz="2400" b="0" i="0" u="none" strike="noStrike" cap="none">
                <a:solidFill>
                  <a:srgbClr val="000000"/>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500"/>
                                        <p:tgtEl>
                                          <p:spTgt spid="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4"/>
                                        </p:tgtEl>
                                        <p:attrNameLst>
                                          <p:attrName>style.visibility</p:attrName>
                                        </p:attrNameLst>
                                      </p:cBhvr>
                                      <p:to>
                                        <p:strVal val="visible"/>
                                      </p:to>
                                    </p:set>
                                    <p:animEffect transition="in" filter="fade">
                                      <p:cBhvr>
                                        <p:cTn id="12" dur="500"/>
                                        <p:tgtEl>
                                          <p:spTgt spid="3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5"/>
                                        </p:tgtEl>
                                        <p:attrNameLst>
                                          <p:attrName>style.visibility</p:attrName>
                                        </p:attrNameLst>
                                      </p:cBhvr>
                                      <p:to>
                                        <p:strVal val="visible"/>
                                      </p:to>
                                    </p:set>
                                    <p:animEffect transition="in" filter="fade">
                                      <p:cBhvr>
                                        <p:cTn id="17" dur="500"/>
                                        <p:tgtEl>
                                          <p:spTgt spid="38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88"/>
                                        </p:tgtEl>
                                        <p:attrNameLst>
                                          <p:attrName>style.visibility</p:attrName>
                                        </p:attrNameLst>
                                      </p:cBhvr>
                                      <p:to>
                                        <p:strVal val="visible"/>
                                      </p:to>
                                    </p:set>
                                    <p:animEffect transition="in" filter="fade">
                                      <p:cBhvr>
                                        <p:cTn id="21" dur="500"/>
                                        <p:tgtEl>
                                          <p:spTgt spid="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4"/>
        <p:cNvGrpSpPr/>
        <p:nvPr/>
      </p:nvGrpSpPr>
      <p:grpSpPr>
        <a:xfrm>
          <a:off x="0" y="0"/>
          <a:ext cx="0" cy="0"/>
          <a:chOff x="0" y="0"/>
          <a:chExt cx="0" cy="0"/>
        </a:xfrm>
      </p:grpSpPr>
      <p:pic>
        <p:nvPicPr>
          <p:cNvPr id="395" name="Google Shape;395;p6">
            <a:hlinkClick r:id="rId4"/>
          </p:cNvPr>
          <p:cNvPicPr preferRelativeResize="0"/>
          <p:nvPr/>
        </p:nvPicPr>
        <p:blipFill rotWithShape="1">
          <a:blip r:embed="rId5">
            <a:alphaModFix/>
          </a:blip>
          <a:srcRect/>
          <a:stretch/>
        </p:blipFill>
        <p:spPr>
          <a:xfrm>
            <a:off x="4501083" y="3015453"/>
            <a:ext cx="3189835" cy="1764777"/>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pic>
        <p:nvPicPr>
          <p:cNvPr id="126" name="Google Shape;126;p2">
            <a:hlinkClick r:id="rId4"/>
          </p:cNvPr>
          <p:cNvPicPr preferRelativeResize="0"/>
          <p:nvPr/>
        </p:nvPicPr>
        <p:blipFill rotWithShape="1">
          <a:blip r:embed="rId5">
            <a:alphaModFix/>
          </a:blip>
          <a:srcRect/>
          <a:stretch/>
        </p:blipFill>
        <p:spPr>
          <a:xfrm>
            <a:off x="4501083" y="3015453"/>
            <a:ext cx="3189835" cy="1764777"/>
          </a:xfrm>
          <a:prstGeom prst="rect">
            <a:avLst/>
          </a:prstGeom>
          <a:noFill/>
          <a:ln>
            <a:noFill/>
          </a:ln>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9"/>
        <p:cNvGrpSpPr/>
        <p:nvPr/>
      </p:nvGrpSpPr>
      <p:grpSpPr>
        <a:xfrm>
          <a:off x="0" y="0"/>
          <a:ext cx="0" cy="0"/>
          <a:chOff x="0" y="0"/>
          <a:chExt cx="0" cy="0"/>
        </a:xfrm>
      </p:grpSpPr>
      <p:sp>
        <p:nvSpPr>
          <p:cNvPr id="400" name="Google Shape;400;p42"/>
          <p:cNvSpPr/>
          <p:nvPr/>
        </p:nvSpPr>
        <p:spPr>
          <a:xfrm>
            <a:off x="762000" y="1600200"/>
            <a:ext cx="389775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Quan sát hình và cho biết việc nên làm, không nên làm để đảm bảo an toàn cho con người.</a:t>
            </a:r>
            <a:endParaRPr>
              <a:latin typeface="+mn-lt"/>
              <a:ea typeface="+mn-ea"/>
              <a:cs typeface="+mn-ea"/>
              <a:sym typeface="+mn-lt"/>
            </a:endParaRPr>
          </a:p>
        </p:txBody>
      </p:sp>
      <p:pic>
        <p:nvPicPr>
          <p:cNvPr id="401" name="Google Shape;401;p42"/>
          <p:cNvPicPr preferRelativeResize="0"/>
          <p:nvPr/>
        </p:nvPicPr>
        <p:blipFill rotWithShape="1">
          <a:blip r:embed="rId4">
            <a:alphaModFix/>
          </a:blip>
          <a:srcRect/>
          <a:stretch/>
        </p:blipFill>
        <p:spPr>
          <a:xfrm>
            <a:off x="5334000" y="1735669"/>
            <a:ext cx="6447930" cy="4894212"/>
          </a:xfrm>
          <a:prstGeom prst="rect">
            <a:avLst/>
          </a:prstGeom>
          <a:noFill/>
          <a:ln>
            <a:noFill/>
          </a:ln>
        </p:spPr>
      </p:pic>
      <p:sp>
        <p:nvSpPr>
          <p:cNvPr id="402" name="Google Shape;402;p42"/>
          <p:cNvSpPr/>
          <p:nvPr/>
        </p:nvSpPr>
        <p:spPr>
          <a:xfrm>
            <a:off x="5367788" y="1735670"/>
            <a:ext cx="3121089" cy="249184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FFFADF"/>
              </a:solidFill>
              <a:latin typeface="+mn-lt"/>
              <a:ea typeface="+mn-ea"/>
              <a:cs typeface="+mn-ea"/>
              <a:sym typeface="+mn-lt"/>
            </a:endParaRPr>
          </a:p>
        </p:txBody>
      </p:sp>
      <p:sp>
        <p:nvSpPr>
          <p:cNvPr id="403" name="Google Shape;403;p42"/>
          <p:cNvSpPr/>
          <p:nvPr/>
        </p:nvSpPr>
        <p:spPr>
          <a:xfrm>
            <a:off x="8537510" y="1735669"/>
            <a:ext cx="3121089" cy="249184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FFFADF"/>
              </a:solidFill>
              <a:latin typeface="+mn-lt"/>
              <a:ea typeface="+mn-ea"/>
              <a:cs typeface="+mn-ea"/>
              <a:sym typeface="+mn-lt"/>
            </a:endParaRPr>
          </a:p>
        </p:txBody>
      </p:sp>
      <p:sp>
        <p:nvSpPr>
          <p:cNvPr id="404" name="Google Shape;404;p42"/>
          <p:cNvSpPr/>
          <p:nvPr/>
        </p:nvSpPr>
        <p:spPr>
          <a:xfrm>
            <a:off x="8608764" y="4283340"/>
            <a:ext cx="3049836" cy="22907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FFFADF"/>
              </a:solidFill>
              <a:latin typeface="+mn-lt"/>
              <a:ea typeface="+mn-ea"/>
              <a:cs typeface="+mn-ea"/>
              <a:sym typeface="+mn-lt"/>
            </a:endParaRPr>
          </a:p>
        </p:txBody>
      </p:sp>
      <p:sp>
        <p:nvSpPr>
          <p:cNvPr id="405" name="Google Shape;405;p42"/>
          <p:cNvSpPr/>
          <p:nvPr/>
        </p:nvSpPr>
        <p:spPr>
          <a:xfrm>
            <a:off x="5347715" y="4283340"/>
            <a:ext cx="3189795" cy="2290713"/>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FFFADF"/>
              </a:solidFill>
              <a:latin typeface="+mn-lt"/>
              <a:ea typeface="+mn-ea"/>
              <a:cs typeface="+mn-ea"/>
              <a:sym typeface="+mn-lt"/>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500"/>
                                        <p:tgtEl>
                                          <p:spTgt spid="4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3"/>
                                        </p:tgtEl>
                                        <p:attrNameLst>
                                          <p:attrName>style.visibility</p:attrName>
                                        </p:attrNameLst>
                                      </p:cBhvr>
                                      <p:to>
                                        <p:strVal val="visible"/>
                                      </p:to>
                                    </p:set>
                                    <p:animEffect transition="in" filter="fade">
                                      <p:cBhvr>
                                        <p:cTn id="12" dur="500"/>
                                        <p:tgtEl>
                                          <p:spTgt spid="4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4"/>
                                        </p:tgtEl>
                                        <p:attrNameLst>
                                          <p:attrName>style.visibility</p:attrName>
                                        </p:attrNameLst>
                                      </p:cBhvr>
                                      <p:to>
                                        <p:strVal val="visible"/>
                                      </p:to>
                                    </p:set>
                                    <p:animEffect transition="in" filter="fade">
                                      <p:cBhvr>
                                        <p:cTn id="17" dur="500"/>
                                        <p:tgtEl>
                                          <p:spTgt spid="4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5"/>
                                        </p:tgtEl>
                                        <p:attrNameLst>
                                          <p:attrName>style.visibility</p:attrName>
                                        </p:attrNameLst>
                                      </p:cBhvr>
                                      <p:to>
                                        <p:strVal val="visible"/>
                                      </p:to>
                                    </p:set>
                                    <p:animEffect transition="in" filter="fade">
                                      <p:cBhvr>
                                        <p:cTn id="22" dur="5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9"/>
        <p:cNvGrpSpPr/>
        <p:nvPr/>
      </p:nvGrpSpPr>
      <p:grpSpPr>
        <a:xfrm>
          <a:off x="0" y="0"/>
          <a:ext cx="0" cy="0"/>
          <a:chOff x="0" y="0"/>
          <a:chExt cx="0" cy="0"/>
        </a:xfrm>
      </p:grpSpPr>
      <p:sp>
        <p:nvSpPr>
          <p:cNvPr id="410" name="Google Shape;410;p43"/>
          <p:cNvSpPr/>
          <p:nvPr/>
        </p:nvSpPr>
        <p:spPr>
          <a:xfrm>
            <a:off x="655075" y="1524000"/>
            <a:ext cx="10881850"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Kể thêm một số trường hợp sử dụng điện an toàn và không an toàn.</a:t>
            </a:r>
            <a:endParaRPr>
              <a:latin typeface="+mn-lt"/>
              <a:ea typeface="+mn-ea"/>
              <a:cs typeface="+mn-ea"/>
              <a:sym typeface="+mn-lt"/>
            </a:endParaRPr>
          </a:p>
        </p:txBody>
      </p:sp>
      <p:cxnSp>
        <p:nvCxnSpPr>
          <p:cNvPr id="411" name="Google Shape;411;p43"/>
          <p:cNvCxnSpPr/>
          <p:nvPr/>
        </p:nvCxnSpPr>
        <p:spPr>
          <a:xfrm>
            <a:off x="5924550" y="2609515"/>
            <a:ext cx="0" cy="3467100"/>
          </a:xfrm>
          <a:prstGeom prst="straightConnector1">
            <a:avLst/>
          </a:prstGeom>
          <a:noFill/>
          <a:ln w="38100" cap="flat" cmpd="sng">
            <a:solidFill>
              <a:schemeClr val="dk1"/>
            </a:solidFill>
            <a:prstDash val="solid"/>
            <a:round/>
            <a:headEnd type="none" w="sm" len="sm"/>
            <a:tailEnd type="none" w="sm" len="sm"/>
          </a:ln>
        </p:spPr>
      </p:cxnSp>
      <p:pic>
        <p:nvPicPr>
          <p:cNvPr id="412" name="Google Shape;412;p43"/>
          <p:cNvPicPr preferRelativeResize="0"/>
          <p:nvPr/>
        </p:nvPicPr>
        <p:blipFill rotWithShape="1">
          <a:blip r:embed="rId4">
            <a:alphaModFix/>
          </a:blip>
          <a:srcRect/>
          <a:stretch/>
        </p:blipFill>
        <p:spPr>
          <a:xfrm>
            <a:off x="2816218" y="2293716"/>
            <a:ext cx="612774" cy="612774"/>
          </a:xfrm>
          <a:prstGeom prst="rect">
            <a:avLst/>
          </a:prstGeom>
          <a:noFill/>
          <a:ln>
            <a:noFill/>
          </a:ln>
        </p:spPr>
      </p:pic>
      <p:pic>
        <p:nvPicPr>
          <p:cNvPr id="413" name="Google Shape;413;p43"/>
          <p:cNvPicPr preferRelativeResize="0"/>
          <p:nvPr/>
        </p:nvPicPr>
        <p:blipFill rotWithShape="1">
          <a:blip r:embed="rId5">
            <a:alphaModFix/>
          </a:blip>
          <a:srcRect/>
          <a:stretch/>
        </p:blipFill>
        <p:spPr>
          <a:xfrm>
            <a:off x="8486780" y="2302494"/>
            <a:ext cx="612775" cy="603996"/>
          </a:xfrm>
          <a:prstGeom prst="rect">
            <a:avLst/>
          </a:prstGeom>
          <a:noFill/>
          <a:ln>
            <a:noFill/>
          </a:ln>
        </p:spPr>
      </p:pic>
      <p:sp>
        <p:nvSpPr>
          <p:cNvPr id="414" name="Google Shape;414;p43"/>
          <p:cNvSpPr/>
          <p:nvPr/>
        </p:nvSpPr>
        <p:spPr>
          <a:xfrm>
            <a:off x="487867" y="2906490"/>
            <a:ext cx="5269475" cy="332394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mn-lt"/>
                <a:ea typeface="+mn-ea"/>
                <a:cs typeface="+mn-ea"/>
                <a:sym typeface="+mn-lt"/>
              </a:rPr>
              <a:t>- Không cầm các vật bằng kim loại cắm vào ổ lấy điện.</a:t>
            </a:r>
            <a:endParaRPr>
              <a:latin typeface="+mn-lt"/>
              <a:ea typeface="+mn-ea"/>
              <a:cs typeface="+mn-ea"/>
              <a:sym typeface="+mn-lt"/>
            </a:endParaRPr>
          </a:p>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mn-lt"/>
                <a:ea typeface="+mn-ea"/>
                <a:cs typeface="+mn-ea"/>
                <a:sym typeface="+mn-lt"/>
              </a:rPr>
              <a:t>- Sử dụng dây điện có vỏ bọc đầy đủ.</a:t>
            </a:r>
            <a:endParaRPr>
              <a:latin typeface="+mn-lt"/>
              <a:ea typeface="+mn-ea"/>
              <a:cs typeface="+mn-ea"/>
              <a:sym typeface="+mn-lt"/>
            </a:endParaRPr>
          </a:p>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mn-lt"/>
                <a:ea typeface="+mn-ea"/>
                <a:cs typeface="+mn-ea"/>
                <a:sym typeface="+mn-lt"/>
              </a:rPr>
              <a:t>- Dùng bút thử điện thử ổ cắm khi nghi ngờ bị hở điện.</a:t>
            </a:r>
            <a:endParaRPr>
              <a:latin typeface="+mn-lt"/>
              <a:ea typeface="+mn-ea"/>
              <a:cs typeface="+mn-ea"/>
              <a:sym typeface="+mn-lt"/>
            </a:endParaRPr>
          </a:p>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mn-lt"/>
                <a:ea typeface="+mn-ea"/>
                <a:cs typeface="+mn-ea"/>
                <a:sym typeface="+mn-lt"/>
              </a:rPr>
              <a:t>- Lau khô tay hoặc sử dụng khăn khô để cắm phích điện….</a:t>
            </a:r>
            <a:endParaRPr>
              <a:latin typeface="+mn-lt"/>
              <a:ea typeface="+mn-ea"/>
              <a:cs typeface="+mn-ea"/>
              <a:sym typeface="+mn-lt"/>
            </a:endParaRPr>
          </a:p>
        </p:txBody>
      </p:sp>
      <p:sp>
        <p:nvSpPr>
          <p:cNvPr id="415" name="Google Shape;415;p43"/>
          <p:cNvSpPr/>
          <p:nvPr/>
        </p:nvSpPr>
        <p:spPr>
          <a:xfrm>
            <a:off x="6158429" y="2906490"/>
            <a:ext cx="5269475"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mn-lt"/>
                <a:ea typeface="+mn-ea"/>
                <a:cs typeface="+mn-ea"/>
                <a:sym typeface="+mn-lt"/>
              </a:rPr>
              <a:t>- Sử dụng điện thoại khi đang sạc pin.</a:t>
            </a:r>
            <a:endParaRPr>
              <a:latin typeface="+mn-lt"/>
              <a:ea typeface="+mn-ea"/>
              <a:cs typeface="+mn-ea"/>
              <a:sym typeface="+mn-lt"/>
            </a:endParaRPr>
          </a:p>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mn-lt"/>
                <a:ea typeface="+mn-ea"/>
                <a:cs typeface="+mn-ea"/>
                <a:sym typeface="+mn-lt"/>
              </a:rPr>
              <a:t>- Sử dụng loại dây điện bị hở hoặc kém chất lượng.</a:t>
            </a:r>
            <a:endParaRPr>
              <a:latin typeface="+mn-lt"/>
              <a:ea typeface="+mn-ea"/>
              <a:cs typeface="+mn-ea"/>
              <a:sym typeface="+mn-lt"/>
            </a:endParaRPr>
          </a:p>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mn-lt"/>
                <a:ea typeface="+mn-ea"/>
                <a:cs typeface="+mn-ea"/>
                <a:sym typeface="+mn-lt"/>
              </a:rPr>
              <a:t>- Sử dụng nhiều thiết bị cùng một lúc,….</a:t>
            </a:r>
            <a:endParaRPr>
              <a:latin typeface="+mn-lt"/>
              <a:ea typeface="+mn-ea"/>
              <a:cs typeface="+mn-ea"/>
              <a:sym typeface="+mn-lt"/>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anim calcmode="lin" valueType="num">
                                      <p:cBhvr additive="base">
                                        <p:cTn id="7" dur="500"/>
                                        <p:tgtEl>
                                          <p:spTgt spid="41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2"/>
                                        </p:tgtEl>
                                        <p:attrNameLst>
                                          <p:attrName>style.visibility</p:attrName>
                                        </p:attrNameLst>
                                      </p:cBhvr>
                                      <p:to>
                                        <p:strVal val="visible"/>
                                      </p:to>
                                    </p:set>
                                    <p:animEffect transition="in" filter="fade">
                                      <p:cBhvr>
                                        <p:cTn id="12" dur="500"/>
                                        <p:tgtEl>
                                          <p:spTgt spid="412"/>
                                        </p:tgtEl>
                                      </p:cBhvr>
                                    </p:animEffect>
                                  </p:childTnLst>
                                </p:cTn>
                              </p:par>
                              <p:par>
                                <p:cTn id="13" presetID="10" presetClass="entr" presetSubtype="0" fill="hold" nodeType="withEffect">
                                  <p:stCondLst>
                                    <p:cond delay="0"/>
                                  </p:stCondLst>
                                  <p:childTnLst>
                                    <p:set>
                                      <p:cBhvr>
                                        <p:cTn id="14" dur="1" fill="hold">
                                          <p:stCondLst>
                                            <p:cond delay="0"/>
                                          </p:stCondLst>
                                        </p:cTn>
                                        <p:tgtEl>
                                          <p:spTgt spid="411"/>
                                        </p:tgtEl>
                                        <p:attrNameLst>
                                          <p:attrName>style.visibility</p:attrName>
                                        </p:attrNameLst>
                                      </p:cBhvr>
                                      <p:to>
                                        <p:strVal val="visible"/>
                                      </p:to>
                                    </p:set>
                                    <p:animEffect transition="in" filter="fade">
                                      <p:cBhvr>
                                        <p:cTn id="15" dur="500"/>
                                        <p:tgtEl>
                                          <p:spTgt spid="411"/>
                                        </p:tgtEl>
                                      </p:cBhvr>
                                    </p:animEffect>
                                  </p:childTnLst>
                                </p:cTn>
                              </p:par>
                              <p:par>
                                <p:cTn id="16" presetID="10" presetClass="entr" presetSubtype="0" fill="hold" nodeType="withEffect">
                                  <p:stCondLst>
                                    <p:cond delay="0"/>
                                  </p:stCondLst>
                                  <p:childTnLst>
                                    <p:set>
                                      <p:cBhvr>
                                        <p:cTn id="17" dur="1" fill="hold">
                                          <p:stCondLst>
                                            <p:cond delay="0"/>
                                          </p:stCondLst>
                                        </p:cTn>
                                        <p:tgtEl>
                                          <p:spTgt spid="413"/>
                                        </p:tgtEl>
                                        <p:attrNameLst>
                                          <p:attrName>style.visibility</p:attrName>
                                        </p:attrNameLst>
                                      </p:cBhvr>
                                      <p:to>
                                        <p:strVal val="visible"/>
                                      </p:to>
                                    </p:set>
                                    <p:animEffect transition="in" filter="fade">
                                      <p:cBhvr>
                                        <p:cTn id="18" dur="500"/>
                                        <p:tgtEl>
                                          <p:spTgt spid="4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4">
                                            <p:txEl>
                                              <p:pRg st="0" end="0"/>
                                            </p:txEl>
                                          </p:spTgt>
                                        </p:tgtEl>
                                        <p:attrNameLst>
                                          <p:attrName>style.visibility</p:attrName>
                                        </p:attrNameLst>
                                      </p:cBhvr>
                                      <p:to>
                                        <p:strVal val="visible"/>
                                      </p:to>
                                    </p:set>
                                    <p:animEffect transition="in" filter="fade">
                                      <p:cBhvr>
                                        <p:cTn id="23" dur="500"/>
                                        <p:tgtEl>
                                          <p:spTgt spid="4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4">
                                            <p:txEl>
                                              <p:pRg st="1" end="1"/>
                                            </p:txEl>
                                          </p:spTgt>
                                        </p:tgtEl>
                                        <p:attrNameLst>
                                          <p:attrName>style.visibility</p:attrName>
                                        </p:attrNameLst>
                                      </p:cBhvr>
                                      <p:to>
                                        <p:strVal val="visible"/>
                                      </p:to>
                                    </p:set>
                                    <p:animEffect transition="in" filter="fade">
                                      <p:cBhvr>
                                        <p:cTn id="28" dur="500"/>
                                        <p:tgtEl>
                                          <p:spTgt spid="41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14">
                                            <p:txEl>
                                              <p:pRg st="2" end="2"/>
                                            </p:txEl>
                                          </p:spTgt>
                                        </p:tgtEl>
                                        <p:attrNameLst>
                                          <p:attrName>style.visibility</p:attrName>
                                        </p:attrNameLst>
                                      </p:cBhvr>
                                      <p:to>
                                        <p:strVal val="visible"/>
                                      </p:to>
                                    </p:set>
                                    <p:animEffect transition="in" filter="fade">
                                      <p:cBhvr>
                                        <p:cTn id="33" dur="500"/>
                                        <p:tgtEl>
                                          <p:spTgt spid="41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14">
                                            <p:txEl>
                                              <p:pRg st="3" end="3"/>
                                            </p:txEl>
                                          </p:spTgt>
                                        </p:tgtEl>
                                        <p:attrNameLst>
                                          <p:attrName>style.visibility</p:attrName>
                                        </p:attrNameLst>
                                      </p:cBhvr>
                                      <p:to>
                                        <p:strVal val="visible"/>
                                      </p:to>
                                    </p:set>
                                    <p:animEffect transition="in" filter="fade">
                                      <p:cBhvr>
                                        <p:cTn id="38" dur="500"/>
                                        <p:tgtEl>
                                          <p:spTgt spid="41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15">
                                            <p:txEl>
                                              <p:pRg st="0" end="0"/>
                                            </p:txEl>
                                          </p:spTgt>
                                        </p:tgtEl>
                                        <p:attrNameLst>
                                          <p:attrName>style.visibility</p:attrName>
                                        </p:attrNameLst>
                                      </p:cBhvr>
                                      <p:to>
                                        <p:strVal val="visible"/>
                                      </p:to>
                                    </p:set>
                                    <p:animEffect transition="in" filter="fade">
                                      <p:cBhvr>
                                        <p:cTn id="43" dur="500"/>
                                        <p:tgtEl>
                                          <p:spTgt spid="41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15">
                                            <p:txEl>
                                              <p:pRg st="1" end="1"/>
                                            </p:txEl>
                                          </p:spTgt>
                                        </p:tgtEl>
                                        <p:attrNameLst>
                                          <p:attrName>style.visibility</p:attrName>
                                        </p:attrNameLst>
                                      </p:cBhvr>
                                      <p:to>
                                        <p:strVal val="visible"/>
                                      </p:to>
                                    </p:set>
                                    <p:animEffect transition="in" filter="fade">
                                      <p:cBhvr>
                                        <p:cTn id="48" dur="500"/>
                                        <p:tgtEl>
                                          <p:spTgt spid="415">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15">
                                            <p:txEl>
                                              <p:pRg st="2" end="2"/>
                                            </p:txEl>
                                          </p:spTgt>
                                        </p:tgtEl>
                                        <p:attrNameLst>
                                          <p:attrName>style.visibility</p:attrName>
                                        </p:attrNameLst>
                                      </p:cBhvr>
                                      <p:to>
                                        <p:strVal val="visible"/>
                                      </p:to>
                                    </p:set>
                                    <p:animEffect transition="in" filter="fade">
                                      <p:cBhvr>
                                        <p:cTn id="53" dur="500"/>
                                        <p:tgtEl>
                                          <p:spTgt spid="4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9"/>
        <p:cNvGrpSpPr/>
        <p:nvPr/>
      </p:nvGrpSpPr>
      <p:grpSpPr>
        <a:xfrm>
          <a:off x="0" y="0"/>
          <a:ext cx="0" cy="0"/>
          <a:chOff x="0" y="0"/>
          <a:chExt cx="0" cy="0"/>
        </a:xfrm>
      </p:grpSpPr>
      <p:grpSp>
        <p:nvGrpSpPr>
          <p:cNvPr id="420" name="Google Shape;420;p44"/>
          <p:cNvGrpSpPr/>
          <p:nvPr/>
        </p:nvGrpSpPr>
        <p:grpSpPr>
          <a:xfrm>
            <a:off x="838200" y="1884959"/>
            <a:ext cx="9982200" cy="2514600"/>
            <a:chOff x="838200" y="1884959"/>
            <a:chExt cx="9982200" cy="2514600"/>
          </a:xfrm>
        </p:grpSpPr>
        <p:sp>
          <p:nvSpPr>
            <p:cNvPr id="421" name="Google Shape;421;p44"/>
            <p:cNvSpPr/>
            <p:nvPr/>
          </p:nvSpPr>
          <p:spPr>
            <a:xfrm>
              <a:off x="838200" y="1884959"/>
              <a:ext cx="9982200" cy="2514600"/>
            </a:xfrm>
            <a:prstGeom prst="roundRect">
              <a:avLst>
                <a:gd name="adj" fmla="val 16667"/>
              </a:avLst>
            </a:prstGeom>
            <a:solidFill>
              <a:srgbClr val="E1EFD8"/>
            </a:solidFill>
            <a:ln w="25400" cap="flat" cmpd="sng">
              <a:solidFill>
                <a:srgbClr val="2641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
          <p:nvSpPr>
            <p:cNvPr id="422" name="Google Shape;422;p44"/>
            <p:cNvSpPr/>
            <p:nvPr/>
          </p:nvSpPr>
          <p:spPr>
            <a:xfrm>
              <a:off x="1066800" y="2037359"/>
              <a:ext cx="9525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 Để an toàn khi sử dụng điện, chúng ta cần tuân thủ những quy tắc gì?</a:t>
              </a:r>
              <a:endParaRPr>
                <a:latin typeface="+mn-lt"/>
                <a:ea typeface="+mn-ea"/>
                <a:cs typeface="+mn-ea"/>
                <a:sym typeface="+mn-lt"/>
              </a:endParaRPr>
            </a:p>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 Đề xuất việc cần làm để sử dụng điện an toàn cho gia đình và những người xung quanh.</a:t>
              </a:r>
              <a:endParaRPr>
                <a:latin typeface="+mn-lt"/>
                <a:ea typeface="+mn-ea"/>
                <a:cs typeface="+mn-ea"/>
                <a:sym typeface="+mn-lt"/>
              </a:endParaRPr>
            </a:p>
          </p:txBody>
        </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 calcmode="lin" valueType="num">
                                      <p:cBhvr additive="base">
                                        <p:cTn id="7" dur="500"/>
                                        <p:tgtEl>
                                          <p:spTgt spid="4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6"/>
        <p:cNvGrpSpPr/>
        <p:nvPr/>
      </p:nvGrpSpPr>
      <p:grpSpPr>
        <a:xfrm>
          <a:off x="0" y="0"/>
          <a:ext cx="0" cy="0"/>
          <a:chOff x="0" y="0"/>
          <a:chExt cx="0" cy="0"/>
        </a:xfrm>
      </p:grpSpPr>
      <p:sp>
        <p:nvSpPr>
          <p:cNvPr id="427" name="Google Shape;427;p45"/>
          <p:cNvSpPr/>
          <p:nvPr/>
        </p:nvSpPr>
        <p:spPr>
          <a:xfrm>
            <a:off x="564757" y="1600200"/>
            <a:ext cx="11062486" cy="470894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000"/>
              <a:buFont typeface="Arial"/>
              <a:buNone/>
            </a:pPr>
            <a:r>
              <a:rPr lang="en-US" sz="2000" b="1" i="0" u="none" strike="noStrike" cap="none">
                <a:solidFill>
                  <a:srgbClr val="000000"/>
                </a:solidFill>
                <a:latin typeface="+mn-lt"/>
                <a:ea typeface="+mn-ea"/>
                <a:cs typeface="+mn-ea"/>
                <a:sym typeface="+mn-lt"/>
              </a:rPr>
              <a:t>Trả lời:</a:t>
            </a:r>
            <a:endParaRPr>
              <a:latin typeface="+mn-lt"/>
              <a:ea typeface="+mn-ea"/>
              <a:cs typeface="+mn-ea"/>
              <a:sym typeface="+mn-lt"/>
            </a:endParaRPr>
          </a:p>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mn-lt"/>
                <a:ea typeface="+mn-ea"/>
                <a:cs typeface="+mn-ea"/>
                <a:sym typeface="+mn-lt"/>
              </a:rPr>
              <a:t>- Để an toàn khi sử dụng điện, chúng ta cần tuân thủ theo các biển báo an toàn điện, không chơi hoặc đến gần đường dây điện, trạm biến áp; tuyệt đối không chạm tay vào chỗ hở của đường dây đi</a:t>
            </a:r>
            <a:r>
              <a:rPr lang="en-US" sz="2000">
                <a:latin typeface="+mn-lt"/>
                <a:ea typeface="+mn-ea"/>
                <a:cs typeface="+mn-ea"/>
                <a:sym typeface="+mn-lt"/>
              </a:rPr>
              <a:t>ệ</a:t>
            </a:r>
            <a:r>
              <a:rPr lang="en-US" sz="2000" b="0" i="0" u="none" strike="noStrike" cap="none">
                <a:solidFill>
                  <a:srgbClr val="000000"/>
                </a:solidFill>
                <a:latin typeface="+mn-lt"/>
                <a:ea typeface="+mn-ea"/>
                <a:cs typeface="+mn-ea"/>
                <a:sym typeface="+mn-lt"/>
              </a:rPr>
              <a:t>n, lỗ ở ổ cắm điện,….</a:t>
            </a:r>
            <a:endParaRPr>
              <a:latin typeface="+mn-lt"/>
              <a:ea typeface="+mn-ea"/>
              <a:cs typeface="+mn-ea"/>
              <a:sym typeface="+mn-lt"/>
            </a:endParaRPr>
          </a:p>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mn-lt"/>
                <a:ea typeface="+mn-ea"/>
                <a:cs typeface="+mn-ea"/>
                <a:sym typeface="+mn-lt"/>
              </a:rPr>
              <a:t>- Việc cần làm để sử dụng điện an toàn cho gia đình và những người xung quanh:</a:t>
            </a:r>
            <a:endParaRPr>
              <a:latin typeface="+mn-lt"/>
              <a:ea typeface="+mn-ea"/>
              <a:cs typeface="+mn-ea"/>
              <a:sym typeface="+mn-lt"/>
            </a:endParaRPr>
          </a:p>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mn-lt"/>
                <a:ea typeface="+mn-ea"/>
                <a:cs typeface="+mn-ea"/>
                <a:sym typeface="+mn-lt"/>
              </a:rPr>
              <a:t>+ Thường xuyên kiểm tra hệ thống điện tại gia đình theo định kì hàng tuần, hàng tháng.</a:t>
            </a:r>
            <a:endParaRPr>
              <a:latin typeface="+mn-lt"/>
              <a:ea typeface="+mn-ea"/>
              <a:cs typeface="+mn-ea"/>
              <a:sym typeface="+mn-lt"/>
            </a:endParaRPr>
          </a:p>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mn-lt"/>
                <a:ea typeface="+mn-ea"/>
                <a:cs typeface="+mn-ea"/>
                <a:sym typeface="+mn-lt"/>
              </a:rPr>
              <a:t>+ Dán các biển báo an toàn điện tại khu vực cần thiết.</a:t>
            </a:r>
            <a:endParaRPr>
              <a:latin typeface="+mn-lt"/>
              <a:ea typeface="+mn-ea"/>
              <a:cs typeface="+mn-ea"/>
              <a:sym typeface="+mn-lt"/>
            </a:endParaRPr>
          </a:p>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mn-lt"/>
                <a:ea typeface="+mn-ea"/>
                <a:cs typeface="+mn-ea"/>
                <a:sym typeface="+mn-lt"/>
              </a:rPr>
              <a:t>+ Khi phát hiện có hiện tượng hở điện cần thông báo tới người lớn, tiến hành dập cầu dao điện để kiểm tra.</a:t>
            </a:r>
            <a:endParaRPr>
              <a:latin typeface="+mn-lt"/>
              <a:ea typeface="+mn-ea"/>
              <a:cs typeface="+mn-ea"/>
              <a:sym typeface="+mn-lt"/>
            </a:endParaRPr>
          </a:p>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mn-lt"/>
                <a:ea typeface="+mn-ea"/>
                <a:cs typeface="+mn-ea"/>
                <a:sym typeface="+mn-lt"/>
              </a:rPr>
              <a:t>+ Tổ chức buổi hướng dẫn sử dụng điện an toàn tại các hộ gia đình trong hàng năm.</a:t>
            </a:r>
            <a:endParaRPr>
              <a:latin typeface="+mn-lt"/>
              <a:ea typeface="+mn-ea"/>
              <a:cs typeface="+mn-ea"/>
              <a:sym typeface="+mn-lt"/>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7">
                                            <p:txEl>
                                              <p:pRg st="0" end="0"/>
                                            </p:txEl>
                                          </p:spTgt>
                                        </p:tgtEl>
                                        <p:attrNameLst>
                                          <p:attrName>style.visibility</p:attrName>
                                        </p:attrNameLst>
                                      </p:cBhvr>
                                      <p:to>
                                        <p:strVal val="visible"/>
                                      </p:to>
                                    </p:set>
                                    <p:animEffect transition="in" filter="fade">
                                      <p:cBhvr>
                                        <p:cTn id="7" dur="500"/>
                                        <p:tgtEl>
                                          <p:spTgt spid="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7">
                                            <p:txEl>
                                              <p:pRg st="1" end="1"/>
                                            </p:txEl>
                                          </p:spTgt>
                                        </p:tgtEl>
                                        <p:attrNameLst>
                                          <p:attrName>style.visibility</p:attrName>
                                        </p:attrNameLst>
                                      </p:cBhvr>
                                      <p:to>
                                        <p:strVal val="visible"/>
                                      </p:to>
                                    </p:set>
                                    <p:animEffect transition="in" filter="fade">
                                      <p:cBhvr>
                                        <p:cTn id="12" dur="500"/>
                                        <p:tgtEl>
                                          <p:spTgt spid="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7">
                                            <p:txEl>
                                              <p:pRg st="2" end="2"/>
                                            </p:txEl>
                                          </p:spTgt>
                                        </p:tgtEl>
                                        <p:attrNameLst>
                                          <p:attrName>style.visibility</p:attrName>
                                        </p:attrNameLst>
                                      </p:cBhvr>
                                      <p:to>
                                        <p:strVal val="visible"/>
                                      </p:to>
                                    </p:set>
                                    <p:animEffect transition="in" filter="fade">
                                      <p:cBhvr>
                                        <p:cTn id="17" dur="500"/>
                                        <p:tgtEl>
                                          <p:spTgt spid="4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7">
                                            <p:txEl>
                                              <p:pRg st="3" end="3"/>
                                            </p:txEl>
                                          </p:spTgt>
                                        </p:tgtEl>
                                        <p:attrNameLst>
                                          <p:attrName>style.visibility</p:attrName>
                                        </p:attrNameLst>
                                      </p:cBhvr>
                                      <p:to>
                                        <p:strVal val="visible"/>
                                      </p:to>
                                    </p:set>
                                    <p:animEffect transition="in" filter="fade">
                                      <p:cBhvr>
                                        <p:cTn id="22" dur="500"/>
                                        <p:tgtEl>
                                          <p:spTgt spid="4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7">
                                            <p:txEl>
                                              <p:pRg st="4" end="4"/>
                                            </p:txEl>
                                          </p:spTgt>
                                        </p:tgtEl>
                                        <p:attrNameLst>
                                          <p:attrName>style.visibility</p:attrName>
                                        </p:attrNameLst>
                                      </p:cBhvr>
                                      <p:to>
                                        <p:strVal val="visible"/>
                                      </p:to>
                                    </p:set>
                                    <p:animEffect transition="in" filter="fade">
                                      <p:cBhvr>
                                        <p:cTn id="27" dur="500"/>
                                        <p:tgtEl>
                                          <p:spTgt spid="4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7">
                                            <p:txEl>
                                              <p:pRg st="5" end="5"/>
                                            </p:txEl>
                                          </p:spTgt>
                                        </p:tgtEl>
                                        <p:attrNameLst>
                                          <p:attrName>style.visibility</p:attrName>
                                        </p:attrNameLst>
                                      </p:cBhvr>
                                      <p:to>
                                        <p:strVal val="visible"/>
                                      </p:to>
                                    </p:set>
                                    <p:animEffect transition="in" filter="fade">
                                      <p:cBhvr>
                                        <p:cTn id="32" dur="500"/>
                                        <p:tgtEl>
                                          <p:spTgt spid="4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7">
                                            <p:txEl>
                                              <p:pRg st="6" end="6"/>
                                            </p:txEl>
                                          </p:spTgt>
                                        </p:tgtEl>
                                        <p:attrNameLst>
                                          <p:attrName>style.visibility</p:attrName>
                                        </p:attrNameLst>
                                      </p:cBhvr>
                                      <p:to>
                                        <p:strVal val="visible"/>
                                      </p:to>
                                    </p:set>
                                    <p:animEffect transition="in" filter="fade">
                                      <p:cBhvr>
                                        <p:cTn id="37" dur="500"/>
                                        <p:tgtEl>
                                          <p:spTgt spid="4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1"/>
        <p:cNvGrpSpPr/>
        <p:nvPr/>
      </p:nvGrpSpPr>
      <p:grpSpPr>
        <a:xfrm>
          <a:off x="0" y="0"/>
          <a:ext cx="0" cy="0"/>
          <a:chOff x="0" y="0"/>
          <a:chExt cx="0" cy="0"/>
        </a:xfrm>
      </p:grpSpPr>
      <p:sp>
        <p:nvSpPr>
          <p:cNvPr id="432" name="Google Shape;432;p3"/>
          <p:cNvSpPr txBox="1">
            <a:spLocks noGrp="1"/>
          </p:cNvSpPr>
          <p:nvPr>
            <p:ph type="title"/>
          </p:nvPr>
        </p:nvSpPr>
        <p:spPr>
          <a:xfrm>
            <a:off x="944556" y="1053116"/>
            <a:ext cx="10272000" cy="7636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SzPts val="3500"/>
              <a:buNone/>
            </a:pPr>
            <a:r>
              <a:rPr lang="en-US" sz="4267" b="1">
                <a:latin typeface="+mn-lt"/>
                <a:ea typeface="+mn-ea"/>
                <a:cs typeface="+mn-ea"/>
                <a:sym typeface="+mn-lt"/>
              </a:rPr>
              <a:t>HƯỚNG DẪN VỀ NHÀ</a:t>
            </a:r>
            <a:endParaRPr sz="4267" b="1">
              <a:latin typeface="+mn-lt"/>
              <a:ea typeface="+mn-ea"/>
              <a:cs typeface="+mn-ea"/>
              <a:sym typeface="+mn-lt"/>
            </a:endParaRPr>
          </a:p>
        </p:txBody>
      </p:sp>
      <p:grpSp>
        <p:nvGrpSpPr>
          <p:cNvPr id="433" name="Google Shape;433;p3"/>
          <p:cNvGrpSpPr/>
          <p:nvPr/>
        </p:nvGrpSpPr>
        <p:grpSpPr>
          <a:xfrm>
            <a:off x="1655166" y="1320185"/>
            <a:ext cx="8909400" cy="5226400"/>
            <a:chOff x="1241375" y="990139"/>
            <a:chExt cx="6682050" cy="3919800"/>
          </a:xfrm>
        </p:grpSpPr>
        <p:grpSp>
          <p:nvGrpSpPr>
            <p:cNvPr id="434" name="Google Shape;434;p3"/>
            <p:cNvGrpSpPr/>
            <p:nvPr/>
          </p:nvGrpSpPr>
          <p:grpSpPr>
            <a:xfrm>
              <a:off x="1241375" y="990139"/>
              <a:ext cx="6682050" cy="3919800"/>
              <a:chOff x="1241375" y="541975"/>
              <a:chExt cx="6682050" cy="3919800"/>
            </a:xfrm>
          </p:grpSpPr>
          <p:cxnSp>
            <p:nvCxnSpPr>
              <p:cNvPr id="435" name="Google Shape;435;p3"/>
              <p:cNvCxnSpPr>
                <a:stCxn id="436" idx="6"/>
                <a:endCxn id="437" idx="2"/>
              </p:cNvCxnSpPr>
              <p:nvPr/>
            </p:nvCxnSpPr>
            <p:spPr>
              <a:xfrm>
                <a:off x="1905147" y="2378174"/>
                <a:ext cx="5333700" cy="0"/>
              </a:xfrm>
              <a:prstGeom prst="straightConnector1">
                <a:avLst/>
              </a:prstGeom>
              <a:noFill/>
              <a:ln w="19050" cap="flat" cmpd="sng">
                <a:solidFill>
                  <a:srgbClr val="7F7F7F"/>
                </a:solidFill>
                <a:prstDash val="solid"/>
                <a:round/>
                <a:headEnd type="none" w="sm" len="sm"/>
                <a:tailEnd type="none" w="sm" len="sm"/>
              </a:ln>
            </p:spPr>
          </p:cxnSp>
          <p:cxnSp>
            <p:nvCxnSpPr>
              <p:cNvPr id="438" name="Google Shape;438;p3"/>
              <p:cNvCxnSpPr/>
              <p:nvPr/>
            </p:nvCxnSpPr>
            <p:spPr>
              <a:xfrm rot="10800000">
                <a:off x="4560417" y="2457974"/>
                <a:ext cx="0" cy="472276"/>
              </a:xfrm>
              <a:prstGeom prst="straightConnector1">
                <a:avLst/>
              </a:prstGeom>
              <a:noFill/>
              <a:ln w="19050" cap="flat" cmpd="sng">
                <a:solidFill>
                  <a:srgbClr val="7F7F7F"/>
                </a:solidFill>
                <a:prstDash val="dash"/>
                <a:round/>
                <a:headEnd type="none" w="sm" len="sm"/>
                <a:tailEnd type="none" w="sm" len="sm"/>
              </a:ln>
            </p:spPr>
          </p:cxnSp>
          <p:cxnSp>
            <p:nvCxnSpPr>
              <p:cNvPr id="439" name="Google Shape;439;p3"/>
              <p:cNvCxnSpPr/>
              <p:nvPr/>
            </p:nvCxnSpPr>
            <p:spPr>
              <a:xfrm rot="10800000">
                <a:off x="1818287" y="2374243"/>
                <a:ext cx="0" cy="564753"/>
              </a:xfrm>
              <a:prstGeom prst="straightConnector1">
                <a:avLst/>
              </a:prstGeom>
              <a:noFill/>
              <a:ln w="19050" cap="flat" cmpd="sng">
                <a:solidFill>
                  <a:srgbClr val="7F7F7F"/>
                </a:solidFill>
                <a:prstDash val="dash"/>
                <a:round/>
                <a:headEnd type="none" w="sm" len="sm"/>
                <a:tailEnd type="none" w="sm" len="sm"/>
              </a:ln>
            </p:spPr>
          </p:cxnSp>
          <p:cxnSp>
            <p:nvCxnSpPr>
              <p:cNvPr id="440" name="Google Shape;440;p3"/>
              <p:cNvCxnSpPr>
                <a:stCxn id="441" idx="0"/>
                <a:endCxn id="437" idx="4"/>
              </p:cNvCxnSpPr>
              <p:nvPr/>
            </p:nvCxnSpPr>
            <p:spPr>
              <a:xfrm rot="10800000">
                <a:off x="7318597" y="2458095"/>
                <a:ext cx="0" cy="480900"/>
              </a:xfrm>
              <a:prstGeom prst="straightConnector1">
                <a:avLst/>
              </a:prstGeom>
              <a:noFill/>
              <a:ln w="19050" cap="flat" cmpd="sng">
                <a:solidFill>
                  <a:srgbClr val="7F7F7F"/>
                </a:solidFill>
                <a:prstDash val="dash"/>
                <a:round/>
                <a:headEnd type="none" w="sm" len="sm"/>
                <a:tailEnd type="none" w="sm" len="sm"/>
              </a:ln>
            </p:spPr>
          </p:cxnSp>
          <p:sp>
            <p:nvSpPr>
              <p:cNvPr id="442" name="Google Shape;442;p3"/>
              <p:cNvSpPr/>
              <p:nvPr/>
            </p:nvSpPr>
            <p:spPr>
              <a:xfrm rot="-2700000">
                <a:off x="1815416" y="1116016"/>
                <a:ext cx="2771717" cy="2771717"/>
              </a:xfrm>
              <a:prstGeom prst="arc">
                <a:avLst>
                  <a:gd name="adj1" fmla="val 16200000"/>
                  <a:gd name="adj2" fmla="val 0"/>
                </a:avLst>
              </a:prstGeom>
              <a:noFill/>
              <a:ln w="19050" cap="flat" cmpd="sng">
                <a:solidFill>
                  <a:srgbClr val="000000"/>
                </a:solidFill>
                <a:prstDash val="solid"/>
                <a:round/>
                <a:headEnd type="none" w="sm" len="sm"/>
                <a:tailEnd type="triangle" w="med" len="med"/>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43" name="Google Shape;443;p3"/>
              <p:cNvSpPr/>
              <p:nvPr/>
            </p:nvSpPr>
            <p:spPr>
              <a:xfrm rot="-2700000">
                <a:off x="4577666" y="1116016"/>
                <a:ext cx="2771717" cy="2771717"/>
              </a:xfrm>
              <a:prstGeom prst="arc">
                <a:avLst>
                  <a:gd name="adj1" fmla="val 16200000"/>
                  <a:gd name="adj2" fmla="val 0"/>
                </a:avLst>
              </a:prstGeom>
              <a:noFill/>
              <a:ln w="19050" cap="flat" cmpd="sng">
                <a:solidFill>
                  <a:srgbClr val="000000"/>
                </a:solidFill>
                <a:prstDash val="solid"/>
                <a:round/>
                <a:headEnd type="none" w="sm" len="sm"/>
                <a:tailEnd type="triangle" w="med" len="med"/>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grpSp>
        <p:grpSp>
          <p:nvGrpSpPr>
            <p:cNvPr id="444" name="Google Shape;444;p3"/>
            <p:cNvGrpSpPr/>
            <p:nvPr/>
          </p:nvGrpSpPr>
          <p:grpSpPr>
            <a:xfrm>
              <a:off x="1455648" y="1774965"/>
              <a:ext cx="739398" cy="1131173"/>
              <a:chOff x="1455648" y="1326801"/>
              <a:chExt cx="739398" cy="1131173"/>
            </a:xfrm>
          </p:grpSpPr>
          <p:grpSp>
            <p:nvGrpSpPr>
              <p:cNvPr id="445" name="Google Shape;445;p3"/>
              <p:cNvGrpSpPr/>
              <p:nvPr/>
            </p:nvGrpSpPr>
            <p:grpSpPr>
              <a:xfrm>
                <a:off x="1455648" y="1326801"/>
                <a:ext cx="739398" cy="1131173"/>
                <a:chOff x="1455645" y="1480327"/>
                <a:chExt cx="739398" cy="1131173"/>
              </a:xfrm>
            </p:grpSpPr>
            <p:sp>
              <p:nvSpPr>
                <p:cNvPr id="446" name="Google Shape;446;p3"/>
                <p:cNvSpPr/>
                <p:nvPr/>
              </p:nvSpPr>
              <p:spPr>
                <a:xfrm>
                  <a:off x="1455645" y="1480327"/>
                  <a:ext cx="739398" cy="1043569"/>
                </a:xfrm>
                <a:custGeom>
                  <a:avLst/>
                  <a:gdLst/>
                  <a:ahLst/>
                  <a:cxnLst/>
                  <a:rect l="l" t="t" r="r" b="b"/>
                  <a:pathLst>
                    <a:path w="135545" h="191305" extrusionOk="0">
                      <a:moveTo>
                        <a:pt x="67762" y="0"/>
                      </a:moveTo>
                      <a:lnTo>
                        <a:pt x="66016" y="20"/>
                      </a:lnTo>
                      <a:lnTo>
                        <a:pt x="64270" y="100"/>
                      </a:lnTo>
                      <a:lnTo>
                        <a:pt x="62544" y="201"/>
                      </a:lnTo>
                      <a:lnTo>
                        <a:pt x="60838" y="361"/>
                      </a:lnTo>
                      <a:lnTo>
                        <a:pt x="59132" y="542"/>
                      </a:lnTo>
                      <a:lnTo>
                        <a:pt x="57446" y="783"/>
                      </a:lnTo>
                      <a:lnTo>
                        <a:pt x="55780" y="1064"/>
                      </a:lnTo>
                      <a:lnTo>
                        <a:pt x="54114" y="1385"/>
                      </a:lnTo>
                      <a:lnTo>
                        <a:pt x="52468" y="1746"/>
                      </a:lnTo>
                      <a:lnTo>
                        <a:pt x="50822" y="2128"/>
                      </a:lnTo>
                      <a:lnTo>
                        <a:pt x="49216" y="2569"/>
                      </a:lnTo>
                      <a:lnTo>
                        <a:pt x="47610" y="3051"/>
                      </a:lnTo>
                      <a:lnTo>
                        <a:pt x="46025" y="3573"/>
                      </a:lnTo>
                      <a:lnTo>
                        <a:pt x="44459" y="4115"/>
                      </a:lnTo>
                      <a:lnTo>
                        <a:pt x="42914" y="4697"/>
                      </a:lnTo>
                      <a:lnTo>
                        <a:pt x="41388" y="5319"/>
                      </a:lnTo>
                      <a:lnTo>
                        <a:pt x="39883" y="5981"/>
                      </a:lnTo>
                      <a:lnTo>
                        <a:pt x="38377" y="6684"/>
                      </a:lnTo>
                      <a:lnTo>
                        <a:pt x="36912" y="7427"/>
                      </a:lnTo>
                      <a:lnTo>
                        <a:pt x="35467" y="8189"/>
                      </a:lnTo>
                      <a:lnTo>
                        <a:pt x="34042" y="8972"/>
                      </a:lnTo>
                      <a:lnTo>
                        <a:pt x="32617" y="9815"/>
                      </a:lnTo>
                      <a:lnTo>
                        <a:pt x="31232" y="10678"/>
                      </a:lnTo>
                      <a:lnTo>
                        <a:pt x="29867" y="11581"/>
                      </a:lnTo>
                      <a:lnTo>
                        <a:pt x="28542" y="12505"/>
                      </a:lnTo>
                      <a:lnTo>
                        <a:pt x="27217" y="13468"/>
                      </a:lnTo>
                      <a:lnTo>
                        <a:pt x="25933" y="14452"/>
                      </a:lnTo>
                      <a:lnTo>
                        <a:pt x="24648" y="15475"/>
                      </a:lnTo>
                      <a:lnTo>
                        <a:pt x="23424" y="16539"/>
                      </a:lnTo>
                      <a:lnTo>
                        <a:pt x="22199" y="17603"/>
                      </a:lnTo>
                      <a:lnTo>
                        <a:pt x="21015" y="18707"/>
                      </a:lnTo>
                      <a:lnTo>
                        <a:pt x="19851" y="19851"/>
                      </a:lnTo>
                      <a:lnTo>
                        <a:pt x="18707" y="21015"/>
                      </a:lnTo>
                      <a:lnTo>
                        <a:pt x="17603" y="22199"/>
                      </a:lnTo>
                      <a:lnTo>
                        <a:pt x="16519" y="23424"/>
                      </a:lnTo>
                      <a:lnTo>
                        <a:pt x="15475" y="24668"/>
                      </a:lnTo>
                      <a:lnTo>
                        <a:pt x="14452" y="25933"/>
                      </a:lnTo>
                      <a:lnTo>
                        <a:pt x="13468" y="27217"/>
                      </a:lnTo>
                      <a:lnTo>
                        <a:pt x="12505" y="28542"/>
                      </a:lnTo>
                      <a:lnTo>
                        <a:pt x="11561" y="29887"/>
                      </a:lnTo>
                      <a:lnTo>
                        <a:pt x="10678" y="31252"/>
                      </a:lnTo>
                      <a:lnTo>
                        <a:pt x="9815" y="32637"/>
                      </a:lnTo>
                      <a:lnTo>
                        <a:pt x="8972" y="34042"/>
                      </a:lnTo>
                      <a:lnTo>
                        <a:pt x="8169" y="35467"/>
                      </a:lnTo>
                      <a:lnTo>
                        <a:pt x="7407" y="36912"/>
                      </a:lnTo>
                      <a:lnTo>
                        <a:pt x="6684" y="38397"/>
                      </a:lnTo>
                      <a:lnTo>
                        <a:pt x="5981" y="39883"/>
                      </a:lnTo>
                      <a:lnTo>
                        <a:pt x="5319" y="41388"/>
                      </a:lnTo>
                      <a:lnTo>
                        <a:pt x="4697" y="42934"/>
                      </a:lnTo>
                      <a:lnTo>
                        <a:pt x="4115" y="44479"/>
                      </a:lnTo>
                      <a:lnTo>
                        <a:pt x="3553" y="46045"/>
                      </a:lnTo>
                      <a:lnTo>
                        <a:pt x="3051" y="47630"/>
                      </a:lnTo>
                      <a:lnTo>
                        <a:pt x="2569" y="49216"/>
                      </a:lnTo>
                      <a:lnTo>
                        <a:pt x="2128" y="50842"/>
                      </a:lnTo>
                      <a:lnTo>
                        <a:pt x="1726" y="52468"/>
                      </a:lnTo>
                      <a:lnTo>
                        <a:pt x="1365" y="54114"/>
                      </a:lnTo>
                      <a:lnTo>
                        <a:pt x="1044" y="55780"/>
                      </a:lnTo>
                      <a:lnTo>
                        <a:pt x="783" y="57446"/>
                      </a:lnTo>
                      <a:lnTo>
                        <a:pt x="542" y="59152"/>
                      </a:lnTo>
                      <a:lnTo>
                        <a:pt x="341" y="60838"/>
                      </a:lnTo>
                      <a:lnTo>
                        <a:pt x="201" y="62564"/>
                      </a:lnTo>
                      <a:lnTo>
                        <a:pt x="80" y="64290"/>
                      </a:lnTo>
                      <a:lnTo>
                        <a:pt x="20" y="66016"/>
                      </a:lnTo>
                      <a:lnTo>
                        <a:pt x="0" y="67783"/>
                      </a:lnTo>
                      <a:lnTo>
                        <a:pt x="0" y="68666"/>
                      </a:lnTo>
                      <a:lnTo>
                        <a:pt x="20" y="69549"/>
                      </a:lnTo>
                      <a:lnTo>
                        <a:pt x="100" y="71355"/>
                      </a:lnTo>
                      <a:lnTo>
                        <a:pt x="221" y="73222"/>
                      </a:lnTo>
                      <a:lnTo>
                        <a:pt x="381" y="75109"/>
                      </a:lnTo>
                      <a:lnTo>
                        <a:pt x="602" y="77036"/>
                      </a:lnTo>
                      <a:lnTo>
                        <a:pt x="863" y="78983"/>
                      </a:lnTo>
                      <a:lnTo>
                        <a:pt x="1164" y="80970"/>
                      </a:lnTo>
                      <a:lnTo>
                        <a:pt x="1525" y="82977"/>
                      </a:lnTo>
                      <a:lnTo>
                        <a:pt x="1907" y="85024"/>
                      </a:lnTo>
                      <a:lnTo>
                        <a:pt x="2348" y="87092"/>
                      </a:lnTo>
                      <a:lnTo>
                        <a:pt x="2830" y="89199"/>
                      </a:lnTo>
                      <a:lnTo>
                        <a:pt x="3352" y="91307"/>
                      </a:lnTo>
                      <a:lnTo>
                        <a:pt x="3914" y="93454"/>
                      </a:lnTo>
                      <a:lnTo>
                        <a:pt x="4496" y="95602"/>
                      </a:lnTo>
                      <a:lnTo>
                        <a:pt x="5138" y="97790"/>
                      </a:lnTo>
                      <a:lnTo>
                        <a:pt x="5821" y="99978"/>
                      </a:lnTo>
                      <a:lnTo>
                        <a:pt x="6523" y="102186"/>
                      </a:lnTo>
                      <a:lnTo>
                        <a:pt x="7286" y="104394"/>
                      </a:lnTo>
                      <a:lnTo>
                        <a:pt x="8069" y="106622"/>
                      </a:lnTo>
                      <a:lnTo>
                        <a:pt x="8892" y="108870"/>
                      </a:lnTo>
                      <a:lnTo>
                        <a:pt x="9735" y="111118"/>
                      </a:lnTo>
                      <a:lnTo>
                        <a:pt x="10638" y="113366"/>
                      </a:lnTo>
                      <a:lnTo>
                        <a:pt x="11541" y="115614"/>
                      </a:lnTo>
                      <a:lnTo>
                        <a:pt x="12505" y="117882"/>
                      </a:lnTo>
                      <a:lnTo>
                        <a:pt x="13488" y="120150"/>
                      </a:lnTo>
                      <a:lnTo>
                        <a:pt x="14492" y="122398"/>
                      </a:lnTo>
                      <a:lnTo>
                        <a:pt x="15536" y="124666"/>
                      </a:lnTo>
                      <a:lnTo>
                        <a:pt x="16619" y="126914"/>
                      </a:lnTo>
                      <a:lnTo>
                        <a:pt x="17723" y="129162"/>
                      </a:lnTo>
                      <a:lnTo>
                        <a:pt x="18847" y="131410"/>
                      </a:lnTo>
                      <a:lnTo>
                        <a:pt x="19992" y="133638"/>
                      </a:lnTo>
                      <a:lnTo>
                        <a:pt x="21176" y="135846"/>
                      </a:lnTo>
                      <a:lnTo>
                        <a:pt x="22380" y="138074"/>
                      </a:lnTo>
                      <a:lnTo>
                        <a:pt x="23604" y="140262"/>
                      </a:lnTo>
                      <a:lnTo>
                        <a:pt x="24849" y="142430"/>
                      </a:lnTo>
                      <a:lnTo>
                        <a:pt x="26134" y="144598"/>
                      </a:lnTo>
                      <a:lnTo>
                        <a:pt x="27418" y="146745"/>
                      </a:lnTo>
                      <a:lnTo>
                        <a:pt x="28743" y="148873"/>
                      </a:lnTo>
                      <a:lnTo>
                        <a:pt x="30068" y="150960"/>
                      </a:lnTo>
                      <a:lnTo>
                        <a:pt x="31432" y="153048"/>
                      </a:lnTo>
                      <a:lnTo>
                        <a:pt x="32797" y="155095"/>
                      </a:lnTo>
                      <a:lnTo>
                        <a:pt x="34202" y="157122"/>
                      </a:lnTo>
                      <a:lnTo>
                        <a:pt x="35607" y="159109"/>
                      </a:lnTo>
                      <a:lnTo>
                        <a:pt x="37033" y="161077"/>
                      </a:lnTo>
                      <a:lnTo>
                        <a:pt x="38478" y="163003"/>
                      </a:lnTo>
                      <a:lnTo>
                        <a:pt x="39923" y="164890"/>
                      </a:lnTo>
                      <a:lnTo>
                        <a:pt x="41408" y="166757"/>
                      </a:lnTo>
                      <a:lnTo>
                        <a:pt x="42873" y="168583"/>
                      </a:lnTo>
                      <a:lnTo>
                        <a:pt x="44379" y="170370"/>
                      </a:lnTo>
                      <a:lnTo>
                        <a:pt x="45884" y="172116"/>
                      </a:lnTo>
                      <a:lnTo>
                        <a:pt x="47410" y="173802"/>
                      </a:lnTo>
                      <a:lnTo>
                        <a:pt x="48935" y="175468"/>
                      </a:lnTo>
                      <a:lnTo>
                        <a:pt x="50461" y="177074"/>
                      </a:lnTo>
                      <a:lnTo>
                        <a:pt x="52006" y="178639"/>
                      </a:lnTo>
                      <a:lnTo>
                        <a:pt x="53572" y="180165"/>
                      </a:lnTo>
                      <a:lnTo>
                        <a:pt x="55117" y="181630"/>
                      </a:lnTo>
                      <a:lnTo>
                        <a:pt x="56683" y="183035"/>
                      </a:lnTo>
                      <a:lnTo>
                        <a:pt x="58269" y="184400"/>
                      </a:lnTo>
                      <a:lnTo>
                        <a:pt x="59834" y="185685"/>
                      </a:lnTo>
                      <a:lnTo>
                        <a:pt x="61420" y="186929"/>
                      </a:lnTo>
                      <a:lnTo>
                        <a:pt x="62203" y="187531"/>
                      </a:lnTo>
                      <a:lnTo>
                        <a:pt x="63005" y="188113"/>
                      </a:lnTo>
                      <a:lnTo>
                        <a:pt x="63788" y="188695"/>
                      </a:lnTo>
                      <a:lnTo>
                        <a:pt x="64591" y="189237"/>
                      </a:lnTo>
                      <a:lnTo>
                        <a:pt x="65394" y="189779"/>
                      </a:lnTo>
                      <a:lnTo>
                        <a:pt x="66177" y="190301"/>
                      </a:lnTo>
                      <a:lnTo>
                        <a:pt x="66980" y="190823"/>
                      </a:lnTo>
                      <a:lnTo>
                        <a:pt x="67762" y="191305"/>
                      </a:lnTo>
                      <a:lnTo>
                        <a:pt x="68565" y="190823"/>
                      </a:lnTo>
                      <a:lnTo>
                        <a:pt x="69348" y="190301"/>
                      </a:lnTo>
                      <a:lnTo>
                        <a:pt x="70151" y="189779"/>
                      </a:lnTo>
                      <a:lnTo>
                        <a:pt x="70934" y="189237"/>
                      </a:lnTo>
                      <a:lnTo>
                        <a:pt x="71737" y="188695"/>
                      </a:lnTo>
                      <a:lnTo>
                        <a:pt x="72519" y="188113"/>
                      </a:lnTo>
                      <a:lnTo>
                        <a:pt x="73322" y="187531"/>
                      </a:lnTo>
                      <a:lnTo>
                        <a:pt x="74105" y="186929"/>
                      </a:lnTo>
                      <a:lnTo>
                        <a:pt x="75691" y="185685"/>
                      </a:lnTo>
                      <a:lnTo>
                        <a:pt x="77277" y="184400"/>
                      </a:lnTo>
                      <a:lnTo>
                        <a:pt x="78842" y="183035"/>
                      </a:lnTo>
                      <a:lnTo>
                        <a:pt x="80408" y="181630"/>
                      </a:lnTo>
                      <a:lnTo>
                        <a:pt x="81973" y="180165"/>
                      </a:lnTo>
                      <a:lnTo>
                        <a:pt x="83519" y="178639"/>
                      </a:lnTo>
                      <a:lnTo>
                        <a:pt x="85064" y="177074"/>
                      </a:lnTo>
                      <a:lnTo>
                        <a:pt x="86610" y="175468"/>
                      </a:lnTo>
                      <a:lnTo>
                        <a:pt x="88135" y="173802"/>
                      </a:lnTo>
                      <a:lnTo>
                        <a:pt x="89641" y="172116"/>
                      </a:lnTo>
                      <a:lnTo>
                        <a:pt x="91146" y="170370"/>
                      </a:lnTo>
                      <a:lnTo>
                        <a:pt x="92652" y="168583"/>
                      </a:lnTo>
                      <a:lnTo>
                        <a:pt x="94137" y="166757"/>
                      </a:lnTo>
                      <a:lnTo>
                        <a:pt x="95602" y="164890"/>
                      </a:lnTo>
                      <a:lnTo>
                        <a:pt x="97067" y="163003"/>
                      </a:lnTo>
                      <a:lnTo>
                        <a:pt x="98492" y="161077"/>
                      </a:lnTo>
                      <a:lnTo>
                        <a:pt x="99918" y="159109"/>
                      </a:lnTo>
                      <a:lnTo>
                        <a:pt x="101343" y="157122"/>
                      </a:lnTo>
                      <a:lnTo>
                        <a:pt x="102728" y="155095"/>
                      </a:lnTo>
                      <a:lnTo>
                        <a:pt x="104092" y="153048"/>
                      </a:lnTo>
                      <a:lnTo>
                        <a:pt x="105457" y="150960"/>
                      </a:lnTo>
                      <a:lnTo>
                        <a:pt x="106802" y="148873"/>
                      </a:lnTo>
                      <a:lnTo>
                        <a:pt x="108107" y="146745"/>
                      </a:lnTo>
                      <a:lnTo>
                        <a:pt x="109411" y="144598"/>
                      </a:lnTo>
                      <a:lnTo>
                        <a:pt x="110676" y="142430"/>
                      </a:lnTo>
                      <a:lnTo>
                        <a:pt x="111920" y="140262"/>
                      </a:lnTo>
                      <a:lnTo>
                        <a:pt x="113165" y="138074"/>
                      </a:lnTo>
                      <a:lnTo>
                        <a:pt x="114369" y="135846"/>
                      </a:lnTo>
                      <a:lnTo>
                        <a:pt x="115533" y="133638"/>
                      </a:lnTo>
                      <a:lnTo>
                        <a:pt x="116698" y="131410"/>
                      </a:lnTo>
                      <a:lnTo>
                        <a:pt x="117822" y="129162"/>
                      </a:lnTo>
                      <a:lnTo>
                        <a:pt x="118926" y="126914"/>
                      </a:lnTo>
                      <a:lnTo>
                        <a:pt x="119989" y="124666"/>
                      </a:lnTo>
                      <a:lnTo>
                        <a:pt x="121033" y="122398"/>
                      </a:lnTo>
                      <a:lnTo>
                        <a:pt x="122037" y="120150"/>
                      </a:lnTo>
                      <a:lnTo>
                        <a:pt x="123020" y="117882"/>
                      </a:lnTo>
                      <a:lnTo>
                        <a:pt x="123984" y="115614"/>
                      </a:lnTo>
                      <a:lnTo>
                        <a:pt x="124907" y="113366"/>
                      </a:lnTo>
                      <a:lnTo>
                        <a:pt x="125790" y="111118"/>
                      </a:lnTo>
                      <a:lnTo>
                        <a:pt x="126653" y="108870"/>
                      </a:lnTo>
                      <a:lnTo>
                        <a:pt x="127456" y="106622"/>
                      </a:lnTo>
                      <a:lnTo>
                        <a:pt x="128259" y="104394"/>
                      </a:lnTo>
                      <a:lnTo>
                        <a:pt x="129002" y="102186"/>
                      </a:lnTo>
                      <a:lnTo>
                        <a:pt x="129704" y="99978"/>
                      </a:lnTo>
                      <a:lnTo>
                        <a:pt x="130387" y="97790"/>
                      </a:lnTo>
                      <a:lnTo>
                        <a:pt x="131029" y="95602"/>
                      </a:lnTo>
                      <a:lnTo>
                        <a:pt x="131631" y="93454"/>
                      </a:lnTo>
                      <a:lnTo>
                        <a:pt x="132193" y="91307"/>
                      </a:lnTo>
                      <a:lnTo>
                        <a:pt x="132715" y="89199"/>
                      </a:lnTo>
                      <a:lnTo>
                        <a:pt x="133177" y="87092"/>
                      </a:lnTo>
                      <a:lnTo>
                        <a:pt x="133618" y="85024"/>
                      </a:lnTo>
                      <a:lnTo>
                        <a:pt x="134020" y="82977"/>
                      </a:lnTo>
                      <a:lnTo>
                        <a:pt x="134361" y="80970"/>
                      </a:lnTo>
                      <a:lnTo>
                        <a:pt x="134682" y="78983"/>
                      </a:lnTo>
                      <a:lnTo>
                        <a:pt x="134943" y="77036"/>
                      </a:lnTo>
                      <a:lnTo>
                        <a:pt x="135144" y="75109"/>
                      </a:lnTo>
                      <a:lnTo>
                        <a:pt x="135324" y="73222"/>
                      </a:lnTo>
                      <a:lnTo>
                        <a:pt x="135445" y="71355"/>
                      </a:lnTo>
                      <a:lnTo>
                        <a:pt x="135505" y="69549"/>
                      </a:lnTo>
                      <a:lnTo>
                        <a:pt x="135525" y="68666"/>
                      </a:lnTo>
                      <a:lnTo>
                        <a:pt x="135545" y="67783"/>
                      </a:lnTo>
                      <a:lnTo>
                        <a:pt x="135525" y="66016"/>
                      </a:lnTo>
                      <a:lnTo>
                        <a:pt x="135445" y="64290"/>
                      </a:lnTo>
                      <a:lnTo>
                        <a:pt x="135344" y="62564"/>
                      </a:lnTo>
                      <a:lnTo>
                        <a:pt x="135184" y="60838"/>
                      </a:lnTo>
                      <a:lnTo>
                        <a:pt x="135003" y="59152"/>
                      </a:lnTo>
                      <a:lnTo>
                        <a:pt x="134762" y="57446"/>
                      </a:lnTo>
                      <a:lnTo>
                        <a:pt x="134481" y="55780"/>
                      </a:lnTo>
                      <a:lnTo>
                        <a:pt x="134160" y="54114"/>
                      </a:lnTo>
                      <a:lnTo>
                        <a:pt x="133799" y="52468"/>
                      </a:lnTo>
                      <a:lnTo>
                        <a:pt x="133397" y="50842"/>
                      </a:lnTo>
                      <a:lnTo>
                        <a:pt x="132976" y="49216"/>
                      </a:lnTo>
                      <a:lnTo>
                        <a:pt x="132494" y="47630"/>
                      </a:lnTo>
                      <a:lnTo>
                        <a:pt x="131972" y="46045"/>
                      </a:lnTo>
                      <a:lnTo>
                        <a:pt x="131430" y="44479"/>
                      </a:lnTo>
                      <a:lnTo>
                        <a:pt x="130828" y="42934"/>
                      </a:lnTo>
                      <a:lnTo>
                        <a:pt x="130206" y="41388"/>
                      </a:lnTo>
                      <a:lnTo>
                        <a:pt x="129544" y="39883"/>
                      </a:lnTo>
                      <a:lnTo>
                        <a:pt x="128861" y="38397"/>
                      </a:lnTo>
                      <a:lnTo>
                        <a:pt x="128118" y="36912"/>
                      </a:lnTo>
                      <a:lnTo>
                        <a:pt x="127356" y="35467"/>
                      </a:lnTo>
                      <a:lnTo>
                        <a:pt x="126553" y="34042"/>
                      </a:lnTo>
                      <a:lnTo>
                        <a:pt x="125730" y="32637"/>
                      </a:lnTo>
                      <a:lnTo>
                        <a:pt x="124867" y="31252"/>
                      </a:lnTo>
                      <a:lnTo>
                        <a:pt x="123964" y="29887"/>
                      </a:lnTo>
                      <a:lnTo>
                        <a:pt x="123040" y="28542"/>
                      </a:lnTo>
                      <a:lnTo>
                        <a:pt x="122077" y="27217"/>
                      </a:lnTo>
                      <a:lnTo>
                        <a:pt x="121093" y="25933"/>
                      </a:lnTo>
                      <a:lnTo>
                        <a:pt x="120070" y="24668"/>
                      </a:lnTo>
                      <a:lnTo>
                        <a:pt x="119006" y="23424"/>
                      </a:lnTo>
                      <a:lnTo>
                        <a:pt x="117942" y="22199"/>
                      </a:lnTo>
                      <a:lnTo>
                        <a:pt x="116818" y="21015"/>
                      </a:lnTo>
                      <a:lnTo>
                        <a:pt x="115694" y="19851"/>
                      </a:lnTo>
                      <a:lnTo>
                        <a:pt x="114530" y="18707"/>
                      </a:lnTo>
                      <a:lnTo>
                        <a:pt x="113326" y="17603"/>
                      </a:lnTo>
                      <a:lnTo>
                        <a:pt x="112121" y="16539"/>
                      </a:lnTo>
                      <a:lnTo>
                        <a:pt x="110877" y="15475"/>
                      </a:lnTo>
                      <a:lnTo>
                        <a:pt x="109612" y="14452"/>
                      </a:lnTo>
                      <a:lnTo>
                        <a:pt x="108308" y="13468"/>
                      </a:lnTo>
                      <a:lnTo>
                        <a:pt x="107003" y="12505"/>
                      </a:lnTo>
                      <a:lnTo>
                        <a:pt x="105658" y="11581"/>
                      </a:lnTo>
                      <a:lnTo>
                        <a:pt x="104293" y="10678"/>
                      </a:lnTo>
                      <a:lnTo>
                        <a:pt x="102908" y="9815"/>
                      </a:lnTo>
                      <a:lnTo>
                        <a:pt x="101503" y="8972"/>
                      </a:lnTo>
                      <a:lnTo>
                        <a:pt x="100078" y="8189"/>
                      </a:lnTo>
                      <a:lnTo>
                        <a:pt x="98613" y="7427"/>
                      </a:lnTo>
                      <a:lnTo>
                        <a:pt x="97148" y="6684"/>
                      </a:lnTo>
                      <a:lnTo>
                        <a:pt x="95662" y="5981"/>
                      </a:lnTo>
                      <a:lnTo>
                        <a:pt x="94137" y="5319"/>
                      </a:lnTo>
                      <a:lnTo>
                        <a:pt x="92611" y="4697"/>
                      </a:lnTo>
                      <a:lnTo>
                        <a:pt x="91066" y="4115"/>
                      </a:lnTo>
                      <a:lnTo>
                        <a:pt x="89500" y="3573"/>
                      </a:lnTo>
                      <a:lnTo>
                        <a:pt x="87915" y="3051"/>
                      </a:lnTo>
                      <a:lnTo>
                        <a:pt x="86329" y="2569"/>
                      </a:lnTo>
                      <a:lnTo>
                        <a:pt x="84703" y="2128"/>
                      </a:lnTo>
                      <a:lnTo>
                        <a:pt x="83077" y="1746"/>
                      </a:lnTo>
                      <a:lnTo>
                        <a:pt x="81431" y="1385"/>
                      </a:lnTo>
                      <a:lnTo>
                        <a:pt x="79765" y="1064"/>
                      </a:lnTo>
                      <a:lnTo>
                        <a:pt x="78079" y="783"/>
                      </a:lnTo>
                      <a:lnTo>
                        <a:pt x="76393" y="542"/>
                      </a:lnTo>
                      <a:lnTo>
                        <a:pt x="74687" y="361"/>
                      </a:lnTo>
                      <a:lnTo>
                        <a:pt x="72981" y="201"/>
                      </a:lnTo>
                      <a:lnTo>
                        <a:pt x="71255" y="100"/>
                      </a:lnTo>
                      <a:lnTo>
                        <a:pt x="69509" y="20"/>
                      </a:lnTo>
                      <a:lnTo>
                        <a:pt x="67762" y="0"/>
                      </a:lnTo>
                      <a:close/>
                    </a:path>
                  </a:pathLst>
                </a:custGeom>
                <a:solidFill>
                  <a:srgbClr val="8BB96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47" name="Google Shape;447;p3"/>
                <p:cNvSpPr/>
                <p:nvPr/>
              </p:nvSpPr>
              <p:spPr>
                <a:xfrm>
                  <a:off x="1522103" y="1546785"/>
                  <a:ext cx="606372" cy="606481"/>
                </a:xfrm>
                <a:custGeom>
                  <a:avLst/>
                  <a:gdLst/>
                  <a:ahLst/>
                  <a:cxnLst/>
                  <a:rect l="l" t="t" r="r" b="b"/>
                  <a:pathLst>
                    <a:path w="111159" h="111179" extrusionOk="0">
                      <a:moveTo>
                        <a:pt x="55579" y="1"/>
                      </a:moveTo>
                      <a:lnTo>
                        <a:pt x="54154" y="21"/>
                      </a:lnTo>
                      <a:lnTo>
                        <a:pt x="52729" y="81"/>
                      </a:lnTo>
                      <a:lnTo>
                        <a:pt x="51304" y="161"/>
                      </a:lnTo>
                      <a:lnTo>
                        <a:pt x="49899" y="302"/>
                      </a:lnTo>
                      <a:lnTo>
                        <a:pt x="48494" y="462"/>
                      </a:lnTo>
                      <a:lnTo>
                        <a:pt x="47109" y="643"/>
                      </a:lnTo>
                      <a:lnTo>
                        <a:pt x="45744" y="884"/>
                      </a:lnTo>
                      <a:lnTo>
                        <a:pt x="44379" y="1145"/>
                      </a:lnTo>
                      <a:lnTo>
                        <a:pt x="43035" y="1426"/>
                      </a:lnTo>
                      <a:lnTo>
                        <a:pt x="41690" y="1767"/>
                      </a:lnTo>
                      <a:lnTo>
                        <a:pt x="40365" y="2108"/>
                      </a:lnTo>
                      <a:lnTo>
                        <a:pt x="39060" y="2510"/>
                      </a:lnTo>
                      <a:lnTo>
                        <a:pt x="37756" y="2931"/>
                      </a:lnTo>
                      <a:lnTo>
                        <a:pt x="36471" y="3373"/>
                      </a:lnTo>
                      <a:lnTo>
                        <a:pt x="35207" y="3854"/>
                      </a:lnTo>
                      <a:lnTo>
                        <a:pt x="33942" y="4376"/>
                      </a:lnTo>
                      <a:lnTo>
                        <a:pt x="32718" y="4918"/>
                      </a:lnTo>
                      <a:lnTo>
                        <a:pt x="31493" y="5480"/>
                      </a:lnTo>
                      <a:lnTo>
                        <a:pt x="30289" y="6082"/>
                      </a:lnTo>
                      <a:lnTo>
                        <a:pt x="29085" y="6725"/>
                      </a:lnTo>
                      <a:lnTo>
                        <a:pt x="27921" y="7367"/>
                      </a:lnTo>
                      <a:lnTo>
                        <a:pt x="26756" y="8049"/>
                      </a:lnTo>
                      <a:lnTo>
                        <a:pt x="25632" y="8772"/>
                      </a:lnTo>
                      <a:lnTo>
                        <a:pt x="24508" y="9495"/>
                      </a:lnTo>
                      <a:lnTo>
                        <a:pt x="23404" y="10257"/>
                      </a:lnTo>
                      <a:lnTo>
                        <a:pt x="22320" y="11060"/>
                      </a:lnTo>
                      <a:lnTo>
                        <a:pt x="21277" y="11863"/>
                      </a:lnTo>
                      <a:lnTo>
                        <a:pt x="20233" y="12706"/>
                      </a:lnTo>
                      <a:lnTo>
                        <a:pt x="19209" y="13569"/>
                      </a:lnTo>
                      <a:lnTo>
                        <a:pt x="18206" y="14452"/>
                      </a:lnTo>
                      <a:lnTo>
                        <a:pt x="17242" y="15356"/>
                      </a:lnTo>
                      <a:lnTo>
                        <a:pt x="16279" y="16279"/>
                      </a:lnTo>
                      <a:lnTo>
                        <a:pt x="15356" y="17242"/>
                      </a:lnTo>
                      <a:lnTo>
                        <a:pt x="14432" y="18226"/>
                      </a:lnTo>
                      <a:lnTo>
                        <a:pt x="13549" y="19209"/>
                      </a:lnTo>
                      <a:lnTo>
                        <a:pt x="12686" y="20233"/>
                      </a:lnTo>
                      <a:lnTo>
                        <a:pt x="11863" y="21277"/>
                      </a:lnTo>
                      <a:lnTo>
                        <a:pt x="11040" y="22341"/>
                      </a:lnTo>
                      <a:lnTo>
                        <a:pt x="10257" y="23424"/>
                      </a:lnTo>
                      <a:lnTo>
                        <a:pt x="9495" y="24508"/>
                      </a:lnTo>
                      <a:lnTo>
                        <a:pt x="8752" y="25632"/>
                      </a:lnTo>
                      <a:lnTo>
                        <a:pt x="8049" y="26776"/>
                      </a:lnTo>
                      <a:lnTo>
                        <a:pt x="7367" y="27921"/>
                      </a:lnTo>
                      <a:lnTo>
                        <a:pt x="6705" y="29105"/>
                      </a:lnTo>
                      <a:lnTo>
                        <a:pt x="6082" y="30289"/>
                      </a:lnTo>
                      <a:lnTo>
                        <a:pt x="5480" y="31493"/>
                      </a:lnTo>
                      <a:lnTo>
                        <a:pt x="4918" y="32718"/>
                      </a:lnTo>
                      <a:lnTo>
                        <a:pt x="4376" y="33962"/>
                      </a:lnTo>
                      <a:lnTo>
                        <a:pt x="3854" y="35207"/>
                      </a:lnTo>
                      <a:lnTo>
                        <a:pt x="3373" y="36471"/>
                      </a:lnTo>
                      <a:lnTo>
                        <a:pt x="2911" y="37756"/>
                      </a:lnTo>
                      <a:lnTo>
                        <a:pt x="2490" y="39060"/>
                      </a:lnTo>
                      <a:lnTo>
                        <a:pt x="2108" y="40385"/>
                      </a:lnTo>
                      <a:lnTo>
                        <a:pt x="1747" y="41710"/>
                      </a:lnTo>
                      <a:lnTo>
                        <a:pt x="1426" y="43035"/>
                      </a:lnTo>
                      <a:lnTo>
                        <a:pt x="1125" y="44400"/>
                      </a:lnTo>
                      <a:lnTo>
                        <a:pt x="864" y="45744"/>
                      </a:lnTo>
                      <a:lnTo>
                        <a:pt x="643" y="47129"/>
                      </a:lnTo>
                      <a:lnTo>
                        <a:pt x="442" y="48514"/>
                      </a:lnTo>
                      <a:lnTo>
                        <a:pt x="282" y="49899"/>
                      </a:lnTo>
                      <a:lnTo>
                        <a:pt x="161" y="51324"/>
                      </a:lnTo>
                      <a:lnTo>
                        <a:pt x="81" y="52729"/>
                      </a:lnTo>
                      <a:lnTo>
                        <a:pt x="21" y="54154"/>
                      </a:lnTo>
                      <a:lnTo>
                        <a:pt x="1" y="55600"/>
                      </a:lnTo>
                      <a:lnTo>
                        <a:pt x="21" y="57025"/>
                      </a:lnTo>
                      <a:lnTo>
                        <a:pt x="81" y="58450"/>
                      </a:lnTo>
                      <a:lnTo>
                        <a:pt x="161" y="59875"/>
                      </a:lnTo>
                      <a:lnTo>
                        <a:pt x="282" y="61280"/>
                      </a:lnTo>
                      <a:lnTo>
                        <a:pt x="442" y="62665"/>
                      </a:lnTo>
                      <a:lnTo>
                        <a:pt x="643" y="64050"/>
                      </a:lnTo>
                      <a:lnTo>
                        <a:pt x="864" y="65435"/>
                      </a:lnTo>
                      <a:lnTo>
                        <a:pt x="1125" y="66800"/>
                      </a:lnTo>
                      <a:lnTo>
                        <a:pt x="1426" y="68145"/>
                      </a:lnTo>
                      <a:lnTo>
                        <a:pt x="1747" y="69489"/>
                      </a:lnTo>
                      <a:lnTo>
                        <a:pt x="2108" y="70814"/>
                      </a:lnTo>
                      <a:lnTo>
                        <a:pt x="2490" y="72119"/>
                      </a:lnTo>
                      <a:lnTo>
                        <a:pt x="2911" y="73423"/>
                      </a:lnTo>
                      <a:lnTo>
                        <a:pt x="3373" y="74708"/>
                      </a:lnTo>
                      <a:lnTo>
                        <a:pt x="3854" y="75973"/>
                      </a:lnTo>
                      <a:lnTo>
                        <a:pt x="4376" y="77237"/>
                      </a:lnTo>
                      <a:lnTo>
                        <a:pt x="4918" y="78461"/>
                      </a:lnTo>
                      <a:lnTo>
                        <a:pt x="5480" y="79686"/>
                      </a:lnTo>
                      <a:lnTo>
                        <a:pt x="6082" y="80890"/>
                      </a:lnTo>
                      <a:lnTo>
                        <a:pt x="6705" y="82094"/>
                      </a:lnTo>
                      <a:lnTo>
                        <a:pt x="7367" y="83259"/>
                      </a:lnTo>
                      <a:lnTo>
                        <a:pt x="8049" y="84423"/>
                      </a:lnTo>
                      <a:lnTo>
                        <a:pt x="8752" y="85547"/>
                      </a:lnTo>
                      <a:lnTo>
                        <a:pt x="9495" y="86671"/>
                      </a:lnTo>
                      <a:lnTo>
                        <a:pt x="10257" y="87775"/>
                      </a:lnTo>
                      <a:lnTo>
                        <a:pt x="11040" y="88839"/>
                      </a:lnTo>
                      <a:lnTo>
                        <a:pt x="11863" y="89902"/>
                      </a:lnTo>
                      <a:lnTo>
                        <a:pt x="12686" y="90946"/>
                      </a:lnTo>
                      <a:lnTo>
                        <a:pt x="13549" y="91970"/>
                      </a:lnTo>
                      <a:lnTo>
                        <a:pt x="14432" y="92973"/>
                      </a:lnTo>
                      <a:lnTo>
                        <a:pt x="15356" y="93937"/>
                      </a:lnTo>
                      <a:lnTo>
                        <a:pt x="16279" y="94900"/>
                      </a:lnTo>
                      <a:lnTo>
                        <a:pt x="17242" y="95824"/>
                      </a:lnTo>
                      <a:lnTo>
                        <a:pt x="18206" y="96727"/>
                      </a:lnTo>
                      <a:lnTo>
                        <a:pt x="19209" y="97630"/>
                      </a:lnTo>
                      <a:lnTo>
                        <a:pt x="20233" y="98473"/>
                      </a:lnTo>
                      <a:lnTo>
                        <a:pt x="21277" y="99316"/>
                      </a:lnTo>
                      <a:lnTo>
                        <a:pt x="22320" y="100139"/>
                      </a:lnTo>
                      <a:lnTo>
                        <a:pt x="23404" y="100922"/>
                      </a:lnTo>
                      <a:lnTo>
                        <a:pt x="24508" y="101685"/>
                      </a:lnTo>
                      <a:lnTo>
                        <a:pt x="25632" y="102427"/>
                      </a:lnTo>
                      <a:lnTo>
                        <a:pt x="26756" y="103130"/>
                      </a:lnTo>
                      <a:lnTo>
                        <a:pt x="27921" y="103812"/>
                      </a:lnTo>
                      <a:lnTo>
                        <a:pt x="29085" y="104475"/>
                      </a:lnTo>
                      <a:lnTo>
                        <a:pt x="30289" y="105097"/>
                      </a:lnTo>
                      <a:lnTo>
                        <a:pt x="31493" y="105699"/>
                      </a:lnTo>
                      <a:lnTo>
                        <a:pt x="32718" y="106261"/>
                      </a:lnTo>
                      <a:lnTo>
                        <a:pt x="33942" y="106803"/>
                      </a:lnTo>
                      <a:lnTo>
                        <a:pt x="35207" y="107325"/>
                      </a:lnTo>
                      <a:lnTo>
                        <a:pt x="36471" y="107806"/>
                      </a:lnTo>
                      <a:lnTo>
                        <a:pt x="37756" y="108248"/>
                      </a:lnTo>
                      <a:lnTo>
                        <a:pt x="39060" y="108670"/>
                      </a:lnTo>
                      <a:lnTo>
                        <a:pt x="40365" y="109071"/>
                      </a:lnTo>
                      <a:lnTo>
                        <a:pt x="41690" y="109432"/>
                      </a:lnTo>
                      <a:lnTo>
                        <a:pt x="43035" y="109753"/>
                      </a:lnTo>
                      <a:lnTo>
                        <a:pt x="44379" y="110055"/>
                      </a:lnTo>
                      <a:lnTo>
                        <a:pt x="45744" y="110315"/>
                      </a:lnTo>
                      <a:lnTo>
                        <a:pt x="47109" y="110536"/>
                      </a:lnTo>
                      <a:lnTo>
                        <a:pt x="48494" y="110737"/>
                      </a:lnTo>
                      <a:lnTo>
                        <a:pt x="49899" y="110898"/>
                      </a:lnTo>
                      <a:lnTo>
                        <a:pt x="51304" y="111018"/>
                      </a:lnTo>
                      <a:lnTo>
                        <a:pt x="52729" y="111098"/>
                      </a:lnTo>
                      <a:lnTo>
                        <a:pt x="54154" y="111158"/>
                      </a:lnTo>
                      <a:lnTo>
                        <a:pt x="55579" y="111179"/>
                      </a:lnTo>
                      <a:lnTo>
                        <a:pt x="57025" y="111158"/>
                      </a:lnTo>
                      <a:lnTo>
                        <a:pt x="58450" y="111098"/>
                      </a:lnTo>
                      <a:lnTo>
                        <a:pt x="59855" y="111018"/>
                      </a:lnTo>
                      <a:lnTo>
                        <a:pt x="61260" y="110898"/>
                      </a:lnTo>
                      <a:lnTo>
                        <a:pt x="62665" y="110737"/>
                      </a:lnTo>
                      <a:lnTo>
                        <a:pt x="64050" y="110536"/>
                      </a:lnTo>
                      <a:lnTo>
                        <a:pt x="65415" y="110315"/>
                      </a:lnTo>
                      <a:lnTo>
                        <a:pt x="66780" y="110055"/>
                      </a:lnTo>
                      <a:lnTo>
                        <a:pt x="68144" y="109753"/>
                      </a:lnTo>
                      <a:lnTo>
                        <a:pt x="69469" y="109432"/>
                      </a:lnTo>
                      <a:lnTo>
                        <a:pt x="70794" y="109071"/>
                      </a:lnTo>
                      <a:lnTo>
                        <a:pt x="72119" y="108670"/>
                      </a:lnTo>
                      <a:lnTo>
                        <a:pt x="73403" y="108248"/>
                      </a:lnTo>
                      <a:lnTo>
                        <a:pt x="74688" y="107806"/>
                      </a:lnTo>
                      <a:lnTo>
                        <a:pt x="75972" y="107325"/>
                      </a:lnTo>
                      <a:lnTo>
                        <a:pt x="77217" y="106803"/>
                      </a:lnTo>
                      <a:lnTo>
                        <a:pt x="78461" y="106261"/>
                      </a:lnTo>
                      <a:lnTo>
                        <a:pt x="79686" y="105699"/>
                      </a:lnTo>
                      <a:lnTo>
                        <a:pt x="80890" y="105097"/>
                      </a:lnTo>
                      <a:lnTo>
                        <a:pt x="82074" y="104475"/>
                      </a:lnTo>
                      <a:lnTo>
                        <a:pt x="83259" y="103812"/>
                      </a:lnTo>
                      <a:lnTo>
                        <a:pt x="84403" y="103130"/>
                      </a:lnTo>
                      <a:lnTo>
                        <a:pt x="85547" y="102427"/>
                      </a:lnTo>
                      <a:lnTo>
                        <a:pt x="86651" y="101685"/>
                      </a:lnTo>
                      <a:lnTo>
                        <a:pt x="87755" y="100922"/>
                      </a:lnTo>
                      <a:lnTo>
                        <a:pt x="88838" y="100139"/>
                      </a:lnTo>
                      <a:lnTo>
                        <a:pt x="89902" y="99316"/>
                      </a:lnTo>
                      <a:lnTo>
                        <a:pt x="90946" y="98473"/>
                      </a:lnTo>
                      <a:lnTo>
                        <a:pt x="91950" y="97630"/>
                      </a:lnTo>
                      <a:lnTo>
                        <a:pt x="92953" y="96727"/>
                      </a:lnTo>
                      <a:lnTo>
                        <a:pt x="93937" y="95824"/>
                      </a:lnTo>
                      <a:lnTo>
                        <a:pt x="94880" y="94900"/>
                      </a:lnTo>
                      <a:lnTo>
                        <a:pt x="95823" y="93937"/>
                      </a:lnTo>
                      <a:lnTo>
                        <a:pt x="96727" y="92973"/>
                      </a:lnTo>
                      <a:lnTo>
                        <a:pt x="97610" y="91970"/>
                      </a:lnTo>
                      <a:lnTo>
                        <a:pt x="98473" y="90946"/>
                      </a:lnTo>
                      <a:lnTo>
                        <a:pt x="99316" y="89902"/>
                      </a:lnTo>
                      <a:lnTo>
                        <a:pt x="100119" y="88839"/>
                      </a:lnTo>
                      <a:lnTo>
                        <a:pt x="100922" y="87775"/>
                      </a:lnTo>
                      <a:lnTo>
                        <a:pt x="101664" y="86671"/>
                      </a:lnTo>
                      <a:lnTo>
                        <a:pt x="102407" y="85547"/>
                      </a:lnTo>
                      <a:lnTo>
                        <a:pt x="103110" y="84423"/>
                      </a:lnTo>
                      <a:lnTo>
                        <a:pt x="103812" y="83259"/>
                      </a:lnTo>
                      <a:lnTo>
                        <a:pt x="104454" y="82094"/>
                      </a:lnTo>
                      <a:lnTo>
                        <a:pt x="105077" y="80890"/>
                      </a:lnTo>
                      <a:lnTo>
                        <a:pt x="105679" y="79686"/>
                      </a:lnTo>
                      <a:lnTo>
                        <a:pt x="106261" y="78461"/>
                      </a:lnTo>
                      <a:lnTo>
                        <a:pt x="106803" y="77237"/>
                      </a:lnTo>
                      <a:lnTo>
                        <a:pt x="107305" y="75973"/>
                      </a:lnTo>
                      <a:lnTo>
                        <a:pt x="107786" y="74708"/>
                      </a:lnTo>
                      <a:lnTo>
                        <a:pt x="108248" y="73423"/>
                      </a:lnTo>
                      <a:lnTo>
                        <a:pt x="108669" y="72119"/>
                      </a:lnTo>
                      <a:lnTo>
                        <a:pt x="109051" y="70814"/>
                      </a:lnTo>
                      <a:lnTo>
                        <a:pt x="109412" y="69489"/>
                      </a:lnTo>
                      <a:lnTo>
                        <a:pt x="109733" y="68145"/>
                      </a:lnTo>
                      <a:lnTo>
                        <a:pt x="110034" y="66800"/>
                      </a:lnTo>
                      <a:lnTo>
                        <a:pt x="110295" y="65435"/>
                      </a:lnTo>
                      <a:lnTo>
                        <a:pt x="110516" y="64050"/>
                      </a:lnTo>
                      <a:lnTo>
                        <a:pt x="110717" y="62665"/>
                      </a:lnTo>
                      <a:lnTo>
                        <a:pt x="110877" y="61280"/>
                      </a:lnTo>
                      <a:lnTo>
                        <a:pt x="110998" y="59875"/>
                      </a:lnTo>
                      <a:lnTo>
                        <a:pt x="111098" y="58450"/>
                      </a:lnTo>
                      <a:lnTo>
                        <a:pt x="111158" y="57025"/>
                      </a:lnTo>
                      <a:lnTo>
                        <a:pt x="111158" y="55600"/>
                      </a:lnTo>
                      <a:lnTo>
                        <a:pt x="111158" y="54154"/>
                      </a:lnTo>
                      <a:lnTo>
                        <a:pt x="111098" y="52729"/>
                      </a:lnTo>
                      <a:lnTo>
                        <a:pt x="110998" y="51324"/>
                      </a:lnTo>
                      <a:lnTo>
                        <a:pt x="110877" y="49899"/>
                      </a:lnTo>
                      <a:lnTo>
                        <a:pt x="110717" y="48514"/>
                      </a:lnTo>
                      <a:lnTo>
                        <a:pt x="110516" y="47129"/>
                      </a:lnTo>
                      <a:lnTo>
                        <a:pt x="110295" y="45744"/>
                      </a:lnTo>
                      <a:lnTo>
                        <a:pt x="110034" y="44400"/>
                      </a:lnTo>
                      <a:lnTo>
                        <a:pt x="109733" y="43035"/>
                      </a:lnTo>
                      <a:lnTo>
                        <a:pt x="109412" y="41710"/>
                      </a:lnTo>
                      <a:lnTo>
                        <a:pt x="109051" y="40385"/>
                      </a:lnTo>
                      <a:lnTo>
                        <a:pt x="108669" y="39060"/>
                      </a:lnTo>
                      <a:lnTo>
                        <a:pt x="108248" y="37756"/>
                      </a:lnTo>
                      <a:lnTo>
                        <a:pt x="107786" y="36471"/>
                      </a:lnTo>
                      <a:lnTo>
                        <a:pt x="107305" y="35207"/>
                      </a:lnTo>
                      <a:lnTo>
                        <a:pt x="106803" y="33962"/>
                      </a:lnTo>
                      <a:lnTo>
                        <a:pt x="106261" y="32718"/>
                      </a:lnTo>
                      <a:lnTo>
                        <a:pt x="105679" y="31493"/>
                      </a:lnTo>
                      <a:lnTo>
                        <a:pt x="105077" y="30289"/>
                      </a:lnTo>
                      <a:lnTo>
                        <a:pt x="104454" y="29105"/>
                      </a:lnTo>
                      <a:lnTo>
                        <a:pt x="103812" y="27921"/>
                      </a:lnTo>
                      <a:lnTo>
                        <a:pt x="103110" y="26776"/>
                      </a:lnTo>
                      <a:lnTo>
                        <a:pt x="102407" y="25632"/>
                      </a:lnTo>
                      <a:lnTo>
                        <a:pt x="101664" y="24508"/>
                      </a:lnTo>
                      <a:lnTo>
                        <a:pt x="100922" y="23424"/>
                      </a:lnTo>
                      <a:lnTo>
                        <a:pt x="100119" y="22341"/>
                      </a:lnTo>
                      <a:lnTo>
                        <a:pt x="99316" y="21277"/>
                      </a:lnTo>
                      <a:lnTo>
                        <a:pt x="98473" y="20233"/>
                      </a:lnTo>
                      <a:lnTo>
                        <a:pt x="97610" y="19209"/>
                      </a:lnTo>
                      <a:lnTo>
                        <a:pt x="96727" y="18226"/>
                      </a:lnTo>
                      <a:lnTo>
                        <a:pt x="95823" y="17242"/>
                      </a:lnTo>
                      <a:lnTo>
                        <a:pt x="94880" y="16279"/>
                      </a:lnTo>
                      <a:lnTo>
                        <a:pt x="93937" y="15356"/>
                      </a:lnTo>
                      <a:lnTo>
                        <a:pt x="92953" y="14452"/>
                      </a:lnTo>
                      <a:lnTo>
                        <a:pt x="91950" y="13569"/>
                      </a:lnTo>
                      <a:lnTo>
                        <a:pt x="90946" y="12706"/>
                      </a:lnTo>
                      <a:lnTo>
                        <a:pt x="89902" y="11863"/>
                      </a:lnTo>
                      <a:lnTo>
                        <a:pt x="88838" y="11060"/>
                      </a:lnTo>
                      <a:lnTo>
                        <a:pt x="87755" y="10257"/>
                      </a:lnTo>
                      <a:lnTo>
                        <a:pt x="86651" y="9495"/>
                      </a:lnTo>
                      <a:lnTo>
                        <a:pt x="85547" y="8772"/>
                      </a:lnTo>
                      <a:lnTo>
                        <a:pt x="84403" y="8049"/>
                      </a:lnTo>
                      <a:lnTo>
                        <a:pt x="83259" y="7367"/>
                      </a:lnTo>
                      <a:lnTo>
                        <a:pt x="82074" y="6725"/>
                      </a:lnTo>
                      <a:lnTo>
                        <a:pt x="80890" y="6082"/>
                      </a:lnTo>
                      <a:lnTo>
                        <a:pt x="79686" y="5480"/>
                      </a:lnTo>
                      <a:lnTo>
                        <a:pt x="78461" y="4918"/>
                      </a:lnTo>
                      <a:lnTo>
                        <a:pt x="77217" y="4376"/>
                      </a:lnTo>
                      <a:lnTo>
                        <a:pt x="75972" y="3854"/>
                      </a:lnTo>
                      <a:lnTo>
                        <a:pt x="74688" y="3373"/>
                      </a:lnTo>
                      <a:lnTo>
                        <a:pt x="73403" y="2931"/>
                      </a:lnTo>
                      <a:lnTo>
                        <a:pt x="72119" y="2510"/>
                      </a:lnTo>
                      <a:lnTo>
                        <a:pt x="70794" y="2108"/>
                      </a:lnTo>
                      <a:lnTo>
                        <a:pt x="69469" y="1767"/>
                      </a:lnTo>
                      <a:lnTo>
                        <a:pt x="68144" y="1426"/>
                      </a:lnTo>
                      <a:lnTo>
                        <a:pt x="66780" y="1145"/>
                      </a:lnTo>
                      <a:lnTo>
                        <a:pt x="65415" y="884"/>
                      </a:lnTo>
                      <a:lnTo>
                        <a:pt x="64050" y="643"/>
                      </a:lnTo>
                      <a:lnTo>
                        <a:pt x="62665" y="462"/>
                      </a:lnTo>
                      <a:lnTo>
                        <a:pt x="61260" y="302"/>
                      </a:lnTo>
                      <a:lnTo>
                        <a:pt x="59855" y="161"/>
                      </a:lnTo>
                      <a:lnTo>
                        <a:pt x="58450" y="81"/>
                      </a:lnTo>
                      <a:lnTo>
                        <a:pt x="57025" y="21"/>
                      </a:lnTo>
                      <a:lnTo>
                        <a:pt x="55579" y="1"/>
                      </a:lnTo>
                      <a:close/>
                    </a:path>
                  </a:pathLst>
                </a:custGeom>
                <a:solidFill>
                  <a:srgbClr val="70934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48" name="Google Shape;448;p3"/>
                <p:cNvSpPr/>
                <p:nvPr/>
              </p:nvSpPr>
              <p:spPr>
                <a:xfrm>
                  <a:off x="1562175" y="1586858"/>
                  <a:ext cx="526227" cy="526337"/>
                </a:xfrm>
                <a:custGeom>
                  <a:avLst/>
                  <a:gdLst/>
                  <a:ahLst/>
                  <a:cxnLst/>
                  <a:rect l="l" t="t" r="r" b="b"/>
                  <a:pathLst>
                    <a:path w="96467" h="96487" extrusionOk="0">
                      <a:moveTo>
                        <a:pt x="48233" y="1"/>
                      </a:moveTo>
                      <a:lnTo>
                        <a:pt x="46989" y="21"/>
                      </a:lnTo>
                      <a:lnTo>
                        <a:pt x="45765" y="81"/>
                      </a:lnTo>
                      <a:lnTo>
                        <a:pt x="44520" y="141"/>
                      </a:lnTo>
                      <a:lnTo>
                        <a:pt x="43296" y="262"/>
                      </a:lnTo>
                      <a:lnTo>
                        <a:pt x="42091" y="402"/>
                      </a:lnTo>
                      <a:lnTo>
                        <a:pt x="40887" y="563"/>
                      </a:lnTo>
                      <a:lnTo>
                        <a:pt x="39703" y="764"/>
                      </a:lnTo>
                      <a:lnTo>
                        <a:pt x="38519" y="984"/>
                      </a:lnTo>
                      <a:lnTo>
                        <a:pt x="37334" y="1245"/>
                      </a:lnTo>
                      <a:lnTo>
                        <a:pt x="36190" y="1526"/>
                      </a:lnTo>
                      <a:lnTo>
                        <a:pt x="35026" y="1848"/>
                      </a:lnTo>
                      <a:lnTo>
                        <a:pt x="33902" y="2169"/>
                      </a:lnTo>
                      <a:lnTo>
                        <a:pt x="32758" y="2550"/>
                      </a:lnTo>
                      <a:lnTo>
                        <a:pt x="31654" y="2931"/>
                      </a:lnTo>
                      <a:lnTo>
                        <a:pt x="30550" y="3353"/>
                      </a:lnTo>
                      <a:lnTo>
                        <a:pt x="29466" y="3794"/>
                      </a:lnTo>
                      <a:lnTo>
                        <a:pt x="28382" y="4276"/>
                      </a:lnTo>
                      <a:lnTo>
                        <a:pt x="27319" y="4758"/>
                      </a:lnTo>
                      <a:lnTo>
                        <a:pt x="26275" y="5280"/>
                      </a:lnTo>
                      <a:lnTo>
                        <a:pt x="25251" y="5822"/>
                      </a:lnTo>
                      <a:lnTo>
                        <a:pt x="24228" y="6404"/>
                      </a:lnTo>
                      <a:lnTo>
                        <a:pt x="23224" y="6986"/>
                      </a:lnTo>
                      <a:lnTo>
                        <a:pt x="22240" y="7608"/>
                      </a:lnTo>
                      <a:lnTo>
                        <a:pt x="21277" y="8250"/>
                      </a:lnTo>
                      <a:lnTo>
                        <a:pt x="20314" y="8913"/>
                      </a:lnTo>
                      <a:lnTo>
                        <a:pt x="19370" y="9595"/>
                      </a:lnTo>
                      <a:lnTo>
                        <a:pt x="18467" y="10298"/>
                      </a:lnTo>
                      <a:lnTo>
                        <a:pt x="17564" y="11020"/>
                      </a:lnTo>
                      <a:lnTo>
                        <a:pt x="16660" y="11763"/>
                      </a:lnTo>
                      <a:lnTo>
                        <a:pt x="15797" y="12546"/>
                      </a:lnTo>
                      <a:lnTo>
                        <a:pt x="14954" y="13329"/>
                      </a:lnTo>
                      <a:lnTo>
                        <a:pt x="14131" y="14131"/>
                      </a:lnTo>
                      <a:lnTo>
                        <a:pt x="13329" y="14974"/>
                      </a:lnTo>
                      <a:lnTo>
                        <a:pt x="12526" y="15818"/>
                      </a:lnTo>
                      <a:lnTo>
                        <a:pt x="11763" y="16681"/>
                      </a:lnTo>
                      <a:lnTo>
                        <a:pt x="11020" y="17564"/>
                      </a:lnTo>
                      <a:lnTo>
                        <a:pt x="10298" y="18467"/>
                      </a:lnTo>
                      <a:lnTo>
                        <a:pt x="9575" y="19390"/>
                      </a:lnTo>
                      <a:lnTo>
                        <a:pt x="8893" y="20314"/>
                      </a:lnTo>
                      <a:lnTo>
                        <a:pt x="8230" y="21277"/>
                      </a:lnTo>
                      <a:lnTo>
                        <a:pt x="7608" y="22240"/>
                      </a:lnTo>
                      <a:lnTo>
                        <a:pt x="6986" y="23224"/>
                      </a:lnTo>
                      <a:lnTo>
                        <a:pt x="6384" y="24228"/>
                      </a:lnTo>
                      <a:lnTo>
                        <a:pt x="5822" y="25251"/>
                      </a:lnTo>
                      <a:lnTo>
                        <a:pt x="5280" y="26295"/>
                      </a:lnTo>
                      <a:lnTo>
                        <a:pt x="4758" y="27339"/>
                      </a:lnTo>
                      <a:lnTo>
                        <a:pt x="4256" y="28403"/>
                      </a:lnTo>
                      <a:lnTo>
                        <a:pt x="3794" y="29466"/>
                      </a:lnTo>
                      <a:lnTo>
                        <a:pt x="3353" y="30550"/>
                      </a:lnTo>
                      <a:lnTo>
                        <a:pt x="2931" y="31654"/>
                      </a:lnTo>
                      <a:lnTo>
                        <a:pt x="2530" y="32778"/>
                      </a:lnTo>
                      <a:lnTo>
                        <a:pt x="2169" y="33902"/>
                      </a:lnTo>
                      <a:lnTo>
                        <a:pt x="1827" y="35046"/>
                      </a:lnTo>
                      <a:lnTo>
                        <a:pt x="1526" y="36190"/>
                      </a:lnTo>
                      <a:lnTo>
                        <a:pt x="1245" y="37355"/>
                      </a:lnTo>
                      <a:lnTo>
                        <a:pt x="984" y="38519"/>
                      </a:lnTo>
                      <a:lnTo>
                        <a:pt x="764" y="39703"/>
                      </a:lnTo>
                      <a:lnTo>
                        <a:pt x="563" y="40907"/>
                      </a:lnTo>
                      <a:lnTo>
                        <a:pt x="382" y="42112"/>
                      </a:lnTo>
                      <a:lnTo>
                        <a:pt x="242" y="43316"/>
                      </a:lnTo>
                      <a:lnTo>
                        <a:pt x="141" y="44540"/>
                      </a:lnTo>
                      <a:lnTo>
                        <a:pt x="61" y="45765"/>
                      </a:lnTo>
                      <a:lnTo>
                        <a:pt x="21" y="47009"/>
                      </a:lnTo>
                      <a:lnTo>
                        <a:pt x="1" y="48254"/>
                      </a:lnTo>
                      <a:lnTo>
                        <a:pt x="21" y="49498"/>
                      </a:lnTo>
                      <a:lnTo>
                        <a:pt x="61" y="50722"/>
                      </a:lnTo>
                      <a:lnTo>
                        <a:pt x="141" y="51967"/>
                      </a:lnTo>
                      <a:lnTo>
                        <a:pt x="242" y="53171"/>
                      </a:lnTo>
                      <a:lnTo>
                        <a:pt x="382" y="54396"/>
                      </a:lnTo>
                      <a:lnTo>
                        <a:pt x="563" y="55600"/>
                      </a:lnTo>
                      <a:lnTo>
                        <a:pt x="764" y="56784"/>
                      </a:lnTo>
                      <a:lnTo>
                        <a:pt x="984" y="57968"/>
                      </a:lnTo>
                      <a:lnTo>
                        <a:pt x="1245" y="59133"/>
                      </a:lnTo>
                      <a:lnTo>
                        <a:pt x="1526" y="60297"/>
                      </a:lnTo>
                      <a:lnTo>
                        <a:pt x="1827" y="61461"/>
                      </a:lnTo>
                      <a:lnTo>
                        <a:pt x="2169" y="62585"/>
                      </a:lnTo>
                      <a:lnTo>
                        <a:pt x="2530" y="63709"/>
                      </a:lnTo>
                      <a:lnTo>
                        <a:pt x="2931" y="64833"/>
                      </a:lnTo>
                      <a:lnTo>
                        <a:pt x="3353" y="65937"/>
                      </a:lnTo>
                      <a:lnTo>
                        <a:pt x="3794" y="67021"/>
                      </a:lnTo>
                      <a:lnTo>
                        <a:pt x="4256" y="68105"/>
                      </a:lnTo>
                      <a:lnTo>
                        <a:pt x="4758" y="69148"/>
                      </a:lnTo>
                      <a:lnTo>
                        <a:pt x="5280" y="70212"/>
                      </a:lnTo>
                      <a:lnTo>
                        <a:pt x="5822" y="71236"/>
                      </a:lnTo>
                      <a:lnTo>
                        <a:pt x="6384" y="72260"/>
                      </a:lnTo>
                      <a:lnTo>
                        <a:pt x="6986" y="73263"/>
                      </a:lnTo>
                      <a:lnTo>
                        <a:pt x="7608" y="74247"/>
                      </a:lnTo>
                      <a:lnTo>
                        <a:pt x="8230" y="75210"/>
                      </a:lnTo>
                      <a:lnTo>
                        <a:pt x="8893" y="76174"/>
                      </a:lnTo>
                      <a:lnTo>
                        <a:pt x="9575" y="77097"/>
                      </a:lnTo>
                      <a:lnTo>
                        <a:pt x="10298" y="78020"/>
                      </a:lnTo>
                      <a:lnTo>
                        <a:pt x="11020" y="78923"/>
                      </a:lnTo>
                      <a:lnTo>
                        <a:pt x="11763" y="79807"/>
                      </a:lnTo>
                      <a:lnTo>
                        <a:pt x="12526" y="80670"/>
                      </a:lnTo>
                      <a:lnTo>
                        <a:pt x="13329" y="81533"/>
                      </a:lnTo>
                      <a:lnTo>
                        <a:pt x="14131" y="82356"/>
                      </a:lnTo>
                      <a:lnTo>
                        <a:pt x="14954" y="83159"/>
                      </a:lnTo>
                      <a:lnTo>
                        <a:pt x="15797" y="83941"/>
                      </a:lnTo>
                      <a:lnTo>
                        <a:pt x="16660" y="84724"/>
                      </a:lnTo>
                      <a:lnTo>
                        <a:pt x="17564" y="85467"/>
                      </a:lnTo>
                      <a:lnTo>
                        <a:pt x="18467" y="86189"/>
                      </a:lnTo>
                      <a:lnTo>
                        <a:pt x="19370" y="86892"/>
                      </a:lnTo>
                      <a:lnTo>
                        <a:pt x="20314" y="87574"/>
                      </a:lnTo>
                      <a:lnTo>
                        <a:pt x="21277" y="88237"/>
                      </a:lnTo>
                      <a:lnTo>
                        <a:pt x="22240" y="88879"/>
                      </a:lnTo>
                      <a:lnTo>
                        <a:pt x="23224" y="89501"/>
                      </a:lnTo>
                      <a:lnTo>
                        <a:pt x="24228" y="90083"/>
                      </a:lnTo>
                      <a:lnTo>
                        <a:pt x="25251" y="90665"/>
                      </a:lnTo>
                      <a:lnTo>
                        <a:pt x="26275" y="91207"/>
                      </a:lnTo>
                      <a:lnTo>
                        <a:pt x="27319" y="91729"/>
                      </a:lnTo>
                      <a:lnTo>
                        <a:pt x="28382" y="92211"/>
                      </a:lnTo>
                      <a:lnTo>
                        <a:pt x="29466" y="92693"/>
                      </a:lnTo>
                      <a:lnTo>
                        <a:pt x="30550" y="93134"/>
                      </a:lnTo>
                      <a:lnTo>
                        <a:pt x="31654" y="93556"/>
                      </a:lnTo>
                      <a:lnTo>
                        <a:pt x="32758" y="93957"/>
                      </a:lnTo>
                      <a:lnTo>
                        <a:pt x="33902" y="94318"/>
                      </a:lnTo>
                      <a:lnTo>
                        <a:pt x="35026" y="94660"/>
                      </a:lnTo>
                      <a:lnTo>
                        <a:pt x="36190" y="94961"/>
                      </a:lnTo>
                      <a:lnTo>
                        <a:pt x="37334" y="95242"/>
                      </a:lnTo>
                      <a:lnTo>
                        <a:pt x="38519" y="95503"/>
                      </a:lnTo>
                      <a:lnTo>
                        <a:pt x="39703" y="95724"/>
                      </a:lnTo>
                      <a:lnTo>
                        <a:pt x="40887" y="95924"/>
                      </a:lnTo>
                      <a:lnTo>
                        <a:pt x="42091" y="96085"/>
                      </a:lnTo>
                      <a:lnTo>
                        <a:pt x="43296" y="96225"/>
                      </a:lnTo>
                      <a:lnTo>
                        <a:pt x="44520" y="96346"/>
                      </a:lnTo>
                      <a:lnTo>
                        <a:pt x="45765" y="96426"/>
                      </a:lnTo>
                      <a:lnTo>
                        <a:pt x="46989" y="96466"/>
                      </a:lnTo>
                      <a:lnTo>
                        <a:pt x="48233" y="96486"/>
                      </a:lnTo>
                      <a:lnTo>
                        <a:pt x="49478" y="96466"/>
                      </a:lnTo>
                      <a:lnTo>
                        <a:pt x="50722" y="96426"/>
                      </a:lnTo>
                      <a:lnTo>
                        <a:pt x="51947" y="96346"/>
                      </a:lnTo>
                      <a:lnTo>
                        <a:pt x="53171" y="96225"/>
                      </a:lnTo>
                      <a:lnTo>
                        <a:pt x="54375" y="96085"/>
                      </a:lnTo>
                      <a:lnTo>
                        <a:pt x="55580" y="95924"/>
                      </a:lnTo>
                      <a:lnTo>
                        <a:pt x="56784" y="95724"/>
                      </a:lnTo>
                      <a:lnTo>
                        <a:pt x="57968" y="95503"/>
                      </a:lnTo>
                      <a:lnTo>
                        <a:pt x="59132" y="95242"/>
                      </a:lnTo>
                      <a:lnTo>
                        <a:pt x="60297" y="94961"/>
                      </a:lnTo>
                      <a:lnTo>
                        <a:pt x="61441" y="94660"/>
                      </a:lnTo>
                      <a:lnTo>
                        <a:pt x="62585" y="94318"/>
                      </a:lnTo>
                      <a:lnTo>
                        <a:pt x="63709" y="93957"/>
                      </a:lnTo>
                      <a:lnTo>
                        <a:pt x="64813" y="93556"/>
                      </a:lnTo>
                      <a:lnTo>
                        <a:pt x="65917" y="93134"/>
                      </a:lnTo>
                      <a:lnTo>
                        <a:pt x="67021" y="92693"/>
                      </a:lnTo>
                      <a:lnTo>
                        <a:pt x="68085" y="92211"/>
                      </a:lnTo>
                      <a:lnTo>
                        <a:pt x="69148" y="91729"/>
                      </a:lnTo>
                      <a:lnTo>
                        <a:pt x="70192" y="91207"/>
                      </a:lnTo>
                      <a:lnTo>
                        <a:pt x="71236" y="90665"/>
                      </a:lnTo>
                      <a:lnTo>
                        <a:pt x="72239" y="90083"/>
                      </a:lnTo>
                      <a:lnTo>
                        <a:pt x="73243" y="89501"/>
                      </a:lnTo>
                      <a:lnTo>
                        <a:pt x="74226" y="88879"/>
                      </a:lnTo>
                      <a:lnTo>
                        <a:pt x="75210" y="88237"/>
                      </a:lnTo>
                      <a:lnTo>
                        <a:pt x="76153" y="87574"/>
                      </a:lnTo>
                      <a:lnTo>
                        <a:pt x="77097" y="86892"/>
                      </a:lnTo>
                      <a:lnTo>
                        <a:pt x="78020" y="86189"/>
                      </a:lnTo>
                      <a:lnTo>
                        <a:pt x="78923" y="85467"/>
                      </a:lnTo>
                      <a:lnTo>
                        <a:pt x="79806" y="84724"/>
                      </a:lnTo>
                      <a:lnTo>
                        <a:pt x="80670" y="83941"/>
                      </a:lnTo>
                      <a:lnTo>
                        <a:pt x="81513" y="83159"/>
                      </a:lnTo>
                      <a:lnTo>
                        <a:pt x="82335" y="82356"/>
                      </a:lnTo>
                      <a:lnTo>
                        <a:pt x="83158" y="81533"/>
                      </a:lnTo>
                      <a:lnTo>
                        <a:pt x="83941" y="80670"/>
                      </a:lnTo>
                      <a:lnTo>
                        <a:pt x="84704" y="79807"/>
                      </a:lnTo>
                      <a:lnTo>
                        <a:pt x="85467" y="78923"/>
                      </a:lnTo>
                      <a:lnTo>
                        <a:pt x="86189" y="78020"/>
                      </a:lnTo>
                      <a:lnTo>
                        <a:pt x="86892" y="77097"/>
                      </a:lnTo>
                      <a:lnTo>
                        <a:pt x="87574" y="76174"/>
                      </a:lnTo>
                      <a:lnTo>
                        <a:pt x="88237" y="75210"/>
                      </a:lnTo>
                      <a:lnTo>
                        <a:pt x="88879" y="74247"/>
                      </a:lnTo>
                      <a:lnTo>
                        <a:pt x="89481" y="73263"/>
                      </a:lnTo>
                      <a:lnTo>
                        <a:pt x="90083" y="72260"/>
                      </a:lnTo>
                      <a:lnTo>
                        <a:pt x="90645" y="71236"/>
                      </a:lnTo>
                      <a:lnTo>
                        <a:pt x="91187" y="70212"/>
                      </a:lnTo>
                      <a:lnTo>
                        <a:pt x="91709" y="69148"/>
                      </a:lnTo>
                      <a:lnTo>
                        <a:pt x="92211" y="68105"/>
                      </a:lnTo>
                      <a:lnTo>
                        <a:pt x="92672" y="67021"/>
                      </a:lnTo>
                      <a:lnTo>
                        <a:pt x="93134" y="65937"/>
                      </a:lnTo>
                      <a:lnTo>
                        <a:pt x="93556" y="64833"/>
                      </a:lnTo>
                      <a:lnTo>
                        <a:pt x="93937" y="63709"/>
                      </a:lnTo>
                      <a:lnTo>
                        <a:pt x="94298" y="62585"/>
                      </a:lnTo>
                      <a:lnTo>
                        <a:pt x="94640" y="61461"/>
                      </a:lnTo>
                      <a:lnTo>
                        <a:pt x="94961" y="60297"/>
                      </a:lnTo>
                      <a:lnTo>
                        <a:pt x="95242" y="59133"/>
                      </a:lnTo>
                      <a:lnTo>
                        <a:pt x="95503" y="57968"/>
                      </a:lnTo>
                      <a:lnTo>
                        <a:pt x="95723" y="56784"/>
                      </a:lnTo>
                      <a:lnTo>
                        <a:pt x="95924" y="55600"/>
                      </a:lnTo>
                      <a:lnTo>
                        <a:pt x="96085" y="54396"/>
                      </a:lnTo>
                      <a:lnTo>
                        <a:pt x="96225" y="53171"/>
                      </a:lnTo>
                      <a:lnTo>
                        <a:pt x="96326" y="51967"/>
                      </a:lnTo>
                      <a:lnTo>
                        <a:pt x="96406" y="50722"/>
                      </a:lnTo>
                      <a:lnTo>
                        <a:pt x="96466" y="49498"/>
                      </a:lnTo>
                      <a:lnTo>
                        <a:pt x="96466" y="48254"/>
                      </a:lnTo>
                      <a:lnTo>
                        <a:pt x="96466" y="47009"/>
                      </a:lnTo>
                      <a:lnTo>
                        <a:pt x="96406" y="45765"/>
                      </a:lnTo>
                      <a:lnTo>
                        <a:pt x="96326" y="44540"/>
                      </a:lnTo>
                      <a:lnTo>
                        <a:pt x="96225" y="43316"/>
                      </a:lnTo>
                      <a:lnTo>
                        <a:pt x="96085" y="42112"/>
                      </a:lnTo>
                      <a:lnTo>
                        <a:pt x="95924" y="40907"/>
                      </a:lnTo>
                      <a:lnTo>
                        <a:pt x="95723" y="39703"/>
                      </a:lnTo>
                      <a:lnTo>
                        <a:pt x="95503" y="38519"/>
                      </a:lnTo>
                      <a:lnTo>
                        <a:pt x="95242" y="37355"/>
                      </a:lnTo>
                      <a:lnTo>
                        <a:pt x="94961" y="36190"/>
                      </a:lnTo>
                      <a:lnTo>
                        <a:pt x="94640" y="35046"/>
                      </a:lnTo>
                      <a:lnTo>
                        <a:pt x="94298" y="33902"/>
                      </a:lnTo>
                      <a:lnTo>
                        <a:pt x="93937" y="32778"/>
                      </a:lnTo>
                      <a:lnTo>
                        <a:pt x="93556" y="31654"/>
                      </a:lnTo>
                      <a:lnTo>
                        <a:pt x="93134" y="30550"/>
                      </a:lnTo>
                      <a:lnTo>
                        <a:pt x="92672" y="29466"/>
                      </a:lnTo>
                      <a:lnTo>
                        <a:pt x="92211" y="28403"/>
                      </a:lnTo>
                      <a:lnTo>
                        <a:pt x="91709" y="27339"/>
                      </a:lnTo>
                      <a:lnTo>
                        <a:pt x="91187" y="26295"/>
                      </a:lnTo>
                      <a:lnTo>
                        <a:pt x="90645" y="25251"/>
                      </a:lnTo>
                      <a:lnTo>
                        <a:pt x="90083" y="24228"/>
                      </a:lnTo>
                      <a:lnTo>
                        <a:pt x="89481" y="23224"/>
                      </a:lnTo>
                      <a:lnTo>
                        <a:pt x="88879" y="22240"/>
                      </a:lnTo>
                      <a:lnTo>
                        <a:pt x="88237" y="21277"/>
                      </a:lnTo>
                      <a:lnTo>
                        <a:pt x="87574" y="20314"/>
                      </a:lnTo>
                      <a:lnTo>
                        <a:pt x="86892" y="19390"/>
                      </a:lnTo>
                      <a:lnTo>
                        <a:pt x="86189" y="18467"/>
                      </a:lnTo>
                      <a:lnTo>
                        <a:pt x="85467" y="17564"/>
                      </a:lnTo>
                      <a:lnTo>
                        <a:pt x="84704" y="16681"/>
                      </a:lnTo>
                      <a:lnTo>
                        <a:pt x="83941" y="15818"/>
                      </a:lnTo>
                      <a:lnTo>
                        <a:pt x="83158" y="14974"/>
                      </a:lnTo>
                      <a:lnTo>
                        <a:pt x="82335" y="14131"/>
                      </a:lnTo>
                      <a:lnTo>
                        <a:pt x="81513" y="13329"/>
                      </a:lnTo>
                      <a:lnTo>
                        <a:pt x="80670" y="12546"/>
                      </a:lnTo>
                      <a:lnTo>
                        <a:pt x="79806" y="11763"/>
                      </a:lnTo>
                      <a:lnTo>
                        <a:pt x="78923" y="11020"/>
                      </a:lnTo>
                      <a:lnTo>
                        <a:pt x="78020" y="10298"/>
                      </a:lnTo>
                      <a:lnTo>
                        <a:pt x="77097" y="9595"/>
                      </a:lnTo>
                      <a:lnTo>
                        <a:pt x="76153" y="8913"/>
                      </a:lnTo>
                      <a:lnTo>
                        <a:pt x="75210" y="8250"/>
                      </a:lnTo>
                      <a:lnTo>
                        <a:pt x="74226" y="7608"/>
                      </a:lnTo>
                      <a:lnTo>
                        <a:pt x="73243" y="6986"/>
                      </a:lnTo>
                      <a:lnTo>
                        <a:pt x="72239" y="6404"/>
                      </a:lnTo>
                      <a:lnTo>
                        <a:pt x="71236" y="5822"/>
                      </a:lnTo>
                      <a:lnTo>
                        <a:pt x="70192" y="5280"/>
                      </a:lnTo>
                      <a:lnTo>
                        <a:pt x="69148" y="4758"/>
                      </a:lnTo>
                      <a:lnTo>
                        <a:pt x="68085" y="4276"/>
                      </a:lnTo>
                      <a:lnTo>
                        <a:pt x="67021" y="3794"/>
                      </a:lnTo>
                      <a:lnTo>
                        <a:pt x="65917" y="3353"/>
                      </a:lnTo>
                      <a:lnTo>
                        <a:pt x="64813" y="2931"/>
                      </a:lnTo>
                      <a:lnTo>
                        <a:pt x="63709" y="2550"/>
                      </a:lnTo>
                      <a:lnTo>
                        <a:pt x="62585" y="2169"/>
                      </a:lnTo>
                      <a:lnTo>
                        <a:pt x="61441" y="1848"/>
                      </a:lnTo>
                      <a:lnTo>
                        <a:pt x="60297" y="1526"/>
                      </a:lnTo>
                      <a:lnTo>
                        <a:pt x="59132" y="1245"/>
                      </a:lnTo>
                      <a:lnTo>
                        <a:pt x="57968" y="984"/>
                      </a:lnTo>
                      <a:lnTo>
                        <a:pt x="56784" y="764"/>
                      </a:lnTo>
                      <a:lnTo>
                        <a:pt x="55580" y="563"/>
                      </a:lnTo>
                      <a:lnTo>
                        <a:pt x="54375" y="402"/>
                      </a:lnTo>
                      <a:lnTo>
                        <a:pt x="53171" y="262"/>
                      </a:lnTo>
                      <a:lnTo>
                        <a:pt x="51947" y="141"/>
                      </a:lnTo>
                      <a:lnTo>
                        <a:pt x="50722" y="81"/>
                      </a:lnTo>
                      <a:lnTo>
                        <a:pt x="49478" y="21"/>
                      </a:lnTo>
                      <a:lnTo>
                        <a:pt x="48233"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49" name="Google Shape;449;p3"/>
                <p:cNvSpPr/>
                <p:nvPr/>
              </p:nvSpPr>
              <p:spPr>
                <a:xfrm>
                  <a:off x="1748971" y="2433779"/>
                  <a:ext cx="152636" cy="90117"/>
                </a:xfrm>
                <a:custGeom>
                  <a:avLst/>
                  <a:gdLst/>
                  <a:ahLst/>
                  <a:cxnLst/>
                  <a:rect l="l" t="t" r="r" b="b"/>
                  <a:pathLst>
                    <a:path w="27981" h="16520" extrusionOk="0">
                      <a:moveTo>
                        <a:pt x="13489" y="1"/>
                      </a:moveTo>
                      <a:lnTo>
                        <a:pt x="12987" y="21"/>
                      </a:lnTo>
                      <a:lnTo>
                        <a:pt x="12485" y="61"/>
                      </a:lnTo>
                      <a:lnTo>
                        <a:pt x="11983" y="101"/>
                      </a:lnTo>
                      <a:lnTo>
                        <a:pt x="11502" y="161"/>
                      </a:lnTo>
                      <a:lnTo>
                        <a:pt x="11000" y="221"/>
                      </a:lnTo>
                      <a:lnTo>
                        <a:pt x="10036" y="382"/>
                      </a:lnTo>
                      <a:lnTo>
                        <a:pt x="9093" y="603"/>
                      </a:lnTo>
                      <a:lnTo>
                        <a:pt x="8150" y="844"/>
                      </a:lnTo>
                      <a:lnTo>
                        <a:pt x="7246" y="1145"/>
                      </a:lnTo>
                      <a:lnTo>
                        <a:pt x="6343" y="1486"/>
                      </a:lnTo>
                      <a:lnTo>
                        <a:pt x="5460" y="1867"/>
                      </a:lnTo>
                      <a:lnTo>
                        <a:pt x="4617" y="2289"/>
                      </a:lnTo>
                      <a:lnTo>
                        <a:pt x="3774" y="2750"/>
                      </a:lnTo>
                      <a:lnTo>
                        <a:pt x="2971" y="3232"/>
                      </a:lnTo>
                      <a:lnTo>
                        <a:pt x="2188" y="3754"/>
                      </a:lnTo>
                      <a:lnTo>
                        <a:pt x="1446" y="4316"/>
                      </a:lnTo>
                      <a:lnTo>
                        <a:pt x="703" y="4918"/>
                      </a:lnTo>
                      <a:lnTo>
                        <a:pt x="0" y="5540"/>
                      </a:lnTo>
                      <a:lnTo>
                        <a:pt x="864" y="6363"/>
                      </a:lnTo>
                      <a:lnTo>
                        <a:pt x="1727" y="7166"/>
                      </a:lnTo>
                      <a:lnTo>
                        <a:pt x="2610" y="7949"/>
                      </a:lnTo>
                      <a:lnTo>
                        <a:pt x="3473" y="8712"/>
                      </a:lnTo>
                      <a:lnTo>
                        <a:pt x="4336" y="9454"/>
                      </a:lnTo>
                      <a:lnTo>
                        <a:pt x="5219" y="10197"/>
                      </a:lnTo>
                      <a:lnTo>
                        <a:pt x="6082" y="10900"/>
                      </a:lnTo>
                      <a:lnTo>
                        <a:pt x="6965" y="11602"/>
                      </a:lnTo>
                      <a:lnTo>
                        <a:pt x="7848" y="12285"/>
                      </a:lnTo>
                      <a:lnTo>
                        <a:pt x="8712" y="12947"/>
                      </a:lnTo>
                      <a:lnTo>
                        <a:pt x="9595" y="13589"/>
                      </a:lnTo>
                      <a:lnTo>
                        <a:pt x="10478" y="14211"/>
                      </a:lnTo>
                      <a:lnTo>
                        <a:pt x="11361" y="14834"/>
                      </a:lnTo>
                      <a:lnTo>
                        <a:pt x="12244" y="15416"/>
                      </a:lnTo>
                      <a:lnTo>
                        <a:pt x="13107" y="15978"/>
                      </a:lnTo>
                      <a:lnTo>
                        <a:pt x="13990" y="16520"/>
                      </a:lnTo>
                      <a:lnTo>
                        <a:pt x="14874" y="15978"/>
                      </a:lnTo>
                      <a:lnTo>
                        <a:pt x="15757" y="15416"/>
                      </a:lnTo>
                      <a:lnTo>
                        <a:pt x="16640" y="14834"/>
                      </a:lnTo>
                      <a:lnTo>
                        <a:pt x="17503" y="14211"/>
                      </a:lnTo>
                      <a:lnTo>
                        <a:pt x="18386" y="13589"/>
                      </a:lnTo>
                      <a:lnTo>
                        <a:pt x="19269" y="12947"/>
                      </a:lnTo>
                      <a:lnTo>
                        <a:pt x="20153" y="12285"/>
                      </a:lnTo>
                      <a:lnTo>
                        <a:pt x="21016" y="11602"/>
                      </a:lnTo>
                      <a:lnTo>
                        <a:pt x="21899" y="10900"/>
                      </a:lnTo>
                      <a:lnTo>
                        <a:pt x="22762" y="10197"/>
                      </a:lnTo>
                      <a:lnTo>
                        <a:pt x="23645" y="9454"/>
                      </a:lnTo>
                      <a:lnTo>
                        <a:pt x="24508" y="8712"/>
                      </a:lnTo>
                      <a:lnTo>
                        <a:pt x="25391" y="7949"/>
                      </a:lnTo>
                      <a:lnTo>
                        <a:pt x="26254" y="7166"/>
                      </a:lnTo>
                      <a:lnTo>
                        <a:pt x="27117" y="6363"/>
                      </a:lnTo>
                      <a:lnTo>
                        <a:pt x="27981" y="5540"/>
                      </a:lnTo>
                      <a:lnTo>
                        <a:pt x="27278" y="4918"/>
                      </a:lnTo>
                      <a:lnTo>
                        <a:pt x="26555" y="4316"/>
                      </a:lnTo>
                      <a:lnTo>
                        <a:pt x="25793" y="3754"/>
                      </a:lnTo>
                      <a:lnTo>
                        <a:pt x="25010" y="3232"/>
                      </a:lnTo>
                      <a:lnTo>
                        <a:pt x="24207" y="2750"/>
                      </a:lnTo>
                      <a:lnTo>
                        <a:pt x="23384" y="2289"/>
                      </a:lnTo>
                      <a:lnTo>
                        <a:pt x="22521" y="1867"/>
                      </a:lnTo>
                      <a:lnTo>
                        <a:pt x="21638" y="1486"/>
                      </a:lnTo>
                      <a:lnTo>
                        <a:pt x="20755" y="1145"/>
                      </a:lnTo>
                      <a:lnTo>
                        <a:pt x="19831" y="844"/>
                      </a:lnTo>
                      <a:lnTo>
                        <a:pt x="18908" y="603"/>
                      </a:lnTo>
                      <a:lnTo>
                        <a:pt x="17945" y="382"/>
                      </a:lnTo>
                      <a:lnTo>
                        <a:pt x="16981" y="221"/>
                      </a:lnTo>
                      <a:lnTo>
                        <a:pt x="16499" y="161"/>
                      </a:lnTo>
                      <a:lnTo>
                        <a:pt x="15998" y="101"/>
                      </a:lnTo>
                      <a:lnTo>
                        <a:pt x="15496" y="61"/>
                      </a:lnTo>
                      <a:lnTo>
                        <a:pt x="14994" y="21"/>
                      </a:lnTo>
                      <a:lnTo>
                        <a:pt x="14492" y="1"/>
                      </a:lnTo>
                      <a:close/>
                    </a:path>
                  </a:pathLst>
                </a:custGeom>
                <a:solidFill>
                  <a:srgbClr val="70934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36" name="Google Shape;436;p3"/>
                <p:cNvSpPr/>
                <p:nvPr/>
              </p:nvSpPr>
              <p:spPr>
                <a:xfrm>
                  <a:off x="1745544" y="2451900"/>
                  <a:ext cx="159600" cy="159600"/>
                </a:xfrm>
                <a:prstGeom prst="ellipse">
                  <a:avLst/>
                </a:prstGeom>
                <a:solidFill>
                  <a:srgbClr val="8BB96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grpSp>
          <p:grpSp>
            <p:nvGrpSpPr>
              <p:cNvPr id="450" name="Google Shape;450;p3"/>
              <p:cNvGrpSpPr/>
              <p:nvPr/>
            </p:nvGrpSpPr>
            <p:grpSpPr>
              <a:xfrm>
                <a:off x="1715948" y="1510911"/>
                <a:ext cx="218798" cy="371416"/>
                <a:chOff x="1905150" y="-851669"/>
                <a:chExt cx="287475" cy="487998"/>
              </a:xfrm>
            </p:grpSpPr>
            <p:sp>
              <p:nvSpPr>
                <p:cNvPr id="451" name="Google Shape;451;p3"/>
                <p:cNvSpPr/>
                <p:nvPr/>
              </p:nvSpPr>
              <p:spPr>
                <a:xfrm>
                  <a:off x="1987452" y="-851669"/>
                  <a:ext cx="122869" cy="59156"/>
                </a:xfrm>
                <a:custGeom>
                  <a:avLst/>
                  <a:gdLst/>
                  <a:ahLst/>
                  <a:cxnLst/>
                  <a:rect l="l" t="t" r="r" b="b"/>
                  <a:pathLst>
                    <a:path w="2723" h="1311" extrusionOk="0">
                      <a:moveTo>
                        <a:pt x="154" y="1"/>
                      </a:moveTo>
                      <a:lnTo>
                        <a:pt x="103" y="26"/>
                      </a:lnTo>
                      <a:lnTo>
                        <a:pt x="51" y="52"/>
                      </a:lnTo>
                      <a:lnTo>
                        <a:pt x="26" y="103"/>
                      </a:lnTo>
                      <a:lnTo>
                        <a:pt x="0" y="155"/>
                      </a:lnTo>
                      <a:lnTo>
                        <a:pt x="0" y="1311"/>
                      </a:lnTo>
                      <a:lnTo>
                        <a:pt x="2723" y="1311"/>
                      </a:lnTo>
                      <a:lnTo>
                        <a:pt x="2723" y="155"/>
                      </a:lnTo>
                      <a:lnTo>
                        <a:pt x="2697" y="103"/>
                      </a:lnTo>
                      <a:lnTo>
                        <a:pt x="2671" y="52"/>
                      </a:lnTo>
                      <a:lnTo>
                        <a:pt x="2620" y="26"/>
                      </a:lnTo>
                      <a:lnTo>
                        <a:pt x="2569" y="1"/>
                      </a:lnTo>
                      <a:close/>
                    </a:path>
                  </a:pathLst>
                </a:custGeom>
                <a:solidFill>
                  <a:srgbClr val="7CBEC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52" name="Google Shape;452;p3"/>
                <p:cNvSpPr/>
                <p:nvPr/>
              </p:nvSpPr>
              <p:spPr>
                <a:xfrm>
                  <a:off x="1905150" y="-801810"/>
                  <a:ext cx="287475" cy="438139"/>
                </a:xfrm>
                <a:custGeom>
                  <a:avLst/>
                  <a:gdLst/>
                  <a:ahLst/>
                  <a:cxnLst/>
                  <a:rect l="l" t="t" r="r" b="b"/>
                  <a:pathLst>
                    <a:path w="6371" h="9710" extrusionOk="0">
                      <a:moveTo>
                        <a:pt x="643" y="0"/>
                      </a:moveTo>
                      <a:lnTo>
                        <a:pt x="514" y="26"/>
                      </a:lnTo>
                      <a:lnTo>
                        <a:pt x="386" y="52"/>
                      </a:lnTo>
                      <a:lnTo>
                        <a:pt x="283" y="103"/>
                      </a:lnTo>
                      <a:lnTo>
                        <a:pt x="206" y="180"/>
                      </a:lnTo>
                      <a:lnTo>
                        <a:pt x="129" y="283"/>
                      </a:lnTo>
                      <a:lnTo>
                        <a:pt x="52" y="385"/>
                      </a:lnTo>
                      <a:lnTo>
                        <a:pt x="26" y="514"/>
                      </a:lnTo>
                      <a:lnTo>
                        <a:pt x="0" y="642"/>
                      </a:lnTo>
                      <a:lnTo>
                        <a:pt x="0" y="9093"/>
                      </a:lnTo>
                      <a:lnTo>
                        <a:pt x="26" y="9196"/>
                      </a:lnTo>
                      <a:lnTo>
                        <a:pt x="52" y="9324"/>
                      </a:lnTo>
                      <a:lnTo>
                        <a:pt x="129" y="9427"/>
                      </a:lnTo>
                      <a:lnTo>
                        <a:pt x="206" y="9529"/>
                      </a:lnTo>
                      <a:lnTo>
                        <a:pt x="283" y="9607"/>
                      </a:lnTo>
                      <a:lnTo>
                        <a:pt x="386" y="9658"/>
                      </a:lnTo>
                      <a:lnTo>
                        <a:pt x="514" y="9709"/>
                      </a:lnTo>
                      <a:lnTo>
                        <a:pt x="5857" y="9709"/>
                      </a:lnTo>
                      <a:lnTo>
                        <a:pt x="5985" y="9658"/>
                      </a:lnTo>
                      <a:lnTo>
                        <a:pt x="6088" y="9607"/>
                      </a:lnTo>
                      <a:lnTo>
                        <a:pt x="6165" y="9529"/>
                      </a:lnTo>
                      <a:lnTo>
                        <a:pt x="6242" y="9427"/>
                      </a:lnTo>
                      <a:lnTo>
                        <a:pt x="6319" y="9324"/>
                      </a:lnTo>
                      <a:lnTo>
                        <a:pt x="6345" y="9196"/>
                      </a:lnTo>
                      <a:lnTo>
                        <a:pt x="6370" y="9093"/>
                      </a:lnTo>
                      <a:lnTo>
                        <a:pt x="6370" y="642"/>
                      </a:lnTo>
                      <a:lnTo>
                        <a:pt x="6345" y="514"/>
                      </a:lnTo>
                      <a:lnTo>
                        <a:pt x="6319" y="385"/>
                      </a:lnTo>
                      <a:lnTo>
                        <a:pt x="6242" y="283"/>
                      </a:lnTo>
                      <a:lnTo>
                        <a:pt x="6165" y="180"/>
                      </a:lnTo>
                      <a:lnTo>
                        <a:pt x="6088" y="103"/>
                      </a:lnTo>
                      <a:lnTo>
                        <a:pt x="5985" y="52"/>
                      </a:lnTo>
                      <a:lnTo>
                        <a:pt x="5857" y="26"/>
                      </a:lnTo>
                      <a:lnTo>
                        <a:pt x="5728" y="0"/>
                      </a:lnTo>
                      <a:close/>
                    </a:path>
                  </a:pathLst>
                </a:custGeom>
                <a:solidFill>
                  <a:srgbClr val="87C6C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53" name="Google Shape;453;p3"/>
                <p:cNvSpPr/>
                <p:nvPr/>
              </p:nvSpPr>
              <p:spPr>
                <a:xfrm>
                  <a:off x="1944541" y="-762420"/>
                  <a:ext cx="208692" cy="359310"/>
                </a:xfrm>
                <a:custGeom>
                  <a:avLst/>
                  <a:gdLst/>
                  <a:ahLst/>
                  <a:cxnLst/>
                  <a:rect l="l" t="t" r="r" b="b"/>
                  <a:pathLst>
                    <a:path w="4625" h="7963" extrusionOk="0">
                      <a:moveTo>
                        <a:pt x="155" y="1"/>
                      </a:moveTo>
                      <a:lnTo>
                        <a:pt x="104" y="26"/>
                      </a:lnTo>
                      <a:lnTo>
                        <a:pt x="52" y="52"/>
                      </a:lnTo>
                      <a:lnTo>
                        <a:pt x="26" y="103"/>
                      </a:lnTo>
                      <a:lnTo>
                        <a:pt x="1" y="155"/>
                      </a:lnTo>
                      <a:lnTo>
                        <a:pt x="1" y="7809"/>
                      </a:lnTo>
                      <a:lnTo>
                        <a:pt x="26" y="7886"/>
                      </a:lnTo>
                      <a:lnTo>
                        <a:pt x="52" y="7912"/>
                      </a:lnTo>
                      <a:lnTo>
                        <a:pt x="104" y="7963"/>
                      </a:lnTo>
                      <a:lnTo>
                        <a:pt x="4521" y="7963"/>
                      </a:lnTo>
                      <a:lnTo>
                        <a:pt x="4573" y="7912"/>
                      </a:lnTo>
                      <a:lnTo>
                        <a:pt x="4598" y="7886"/>
                      </a:lnTo>
                      <a:lnTo>
                        <a:pt x="4624" y="7809"/>
                      </a:lnTo>
                      <a:lnTo>
                        <a:pt x="4624" y="155"/>
                      </a:lnTo>
                      <a:lnTo>
                        <a:pt x="4598" y="103"/>
                      </a:lnTo>
                      <a:lnTo>
                        <a:pt x="4573" y="52"/>
                      </a:lnTo>
                      <a:lnTo>
                        <a:pt x="4521" y="26"/>
                      </a:lnTo>
                      <a:lnTo>
                        <a:pt x="447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54" name="Google Shape;454;p3"/>
                <p:cNvSpPr/>
                <p:nvPr/>
              </p:nvSpPr>
              <p:spPr>
                <a:xfrm>
                  <a:off x="1983978" y="-701010"/>
                  <a:ext cx="129817" cy="179723"/>
                </a:xfrm>
                <a:custGeom>
                  <a:avLst/>
                  <a:gdLst/>
                  <a:ahLst/>
                  <a:cxnLst/>
                  <a:rect l="l" t="t" r="r" b="b"/>
                  <a:pathLst>
                    <a:path w="2877" h="3983" extrusionOk="0">
                      <a:moveTo>
                        <a:pt x="1387" y="1"/>
                      </a:moveTo>
                      <a:lnTo>
                        <a:pt x="1336" y="27"/>
                      </a:lnTo>
                      <a:lnTo>
                        <a:pt x="1079" y="258"/>
                      </a:lnTo>
                      <a:lnTo>
                        <a:pt x="848" y="515"/>
                      </a:lnTo>
                      <a:lnTo>
                        <a:pt x="617" y="771"/>
                      </a:lnTo>
                      <a:lnTo>
                        <a:pt x="437" y="1080"/>
                      </a:lnTo>
                      <a:lnTo>
                        <a:pt x="257" y="1414"/>
                      </a:lnTo>
                      <a:lnTo>
                        <a:pt x="128" y="1799"/>
                      </a:lnTo>
                      <a:lnTo>
                        <a:pt x="51" y="2184"/>
                      </a:lnTo>
                      <a:lnTo>
                        <a:pt x="0" y="2569"/>
                      </a:lnTo>
                      <a:lnTo>
                        <a:pt x="26" y="2852"/>
                      </a:lnTo>
                      <a:lnTo>
                        <a:pt x="103" y="3083"/>
                      </a:lnTo>
                      <a:lnTo>
                        <a:pt x="231" y="3314"/>
                      </a:lnTo>
                      <a:lnTo>
                        <a:pt x="360" y="3520"/>
                      </a:lnTo>
                      <a:lnTo>
                        <a:pt x="565" y="3700"/>
                      </a:lnTo>
                      <a:lnTo>
                        <a:pt x="771" y="3828"/>
                      </a:lnTo>
                      <a:lnTo>
                        <a:pt x="1002" y="3931"/>
                      </a:lnTo>
                      <a:lnTo>
                        <a:pt x="1259" y="3982"/>
                      </a:lnTo>
                      <a:lnTo>
                        <a:pt x="1618" y="3982"/>
                      </a:lnTo>
                      <a:lnTo>
                        <a:pt x="1875" y="3931"/>
                      </a:lnTo>
                      <a:lnTo>
                        <a:pt x="2106" y="3828"/>
                      </a:lnTo>
                      <a:lnTo>
                        <a:pt x="2312" y="3700"/>
                      </a:lnTo>
                      <a:lnTo>
                        <a:pt x="2517" y="3520"/>
                      </a:lnTo>
                      <a:lnTo>
                        <a:pt x="2646" y="3314"/>
                      </a:lnTo>
                      <a:lnTo>
                        <a:pt x="2774" y="3083"/>
                      </a:lnTo>
                      <a:lnTo>
                        <a:pt x="2851" y="2852"/>
                      </a:lnTo>
                      <a:lnTo>
                        <a:pt x="2877" y="2569"/>
                      </a:lnTo>
                      <a:lnTo>
                        <a:pt x="2851" y="2184"/>
                      </a:lnTo>
                      <a:lnTo>
                        <a:pt x="2748" y="1799"/>
                      </a:lnTo>
                      <a:lnTo>
                        <a:pt x="2620" y="1414"/>
                      </a:lnTo>
                      <a:lnTo>
                        <a:pt x="2440" y="1080"/>
                      </a:lnTo>
                      <a:lnTo>
                        <a:pt x="2260" y="771"/>
                      </a:lnTo>
                      <a:lnTo>
                        <a:pt x="2029" y="515"/>
                      </a:lnTo>
                      <a:lnTo>
                        <a:pt x="1798" y="258"/>
                      </a:lnTo>
                      <a:lnTo>
                        <a:pt x="1541" y="27"/>
                      </a:lnTo>
                      <a:lnTo>
                        <a:pt x="1490" y="1"/>
                      </a:lnTo>
                      <a:close/>
                    </a:path>
                  </a:pathLst>
                </a:custGeom>
                <a:solidFill>
                  <a:srgbClr val="8BB96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55" name="Google Shape;455;p3"/>
                <p:cNvSpPr/>
                <p:nvPr/>
              </p:nvSpPr>
              <p:spPr>
                <a:xfrm>
                  <a:off x="1983978" y="-701010"/>
                  <a:ext cx="129817" cy="179723"/>
                </a:xfrm>
                <a:custGeom>
                  <a:avLst/>
                  <a:gdLst/>
                  <a:ahLst/>
                  <a:cxnLst/>
                  <a:rect l="l" t="t" r="r" b="b"/>
                  <a:pathLst>
                    <a:path w="2877" h="3983" fill="none" extrusionOk="0">
                      <a:moveTo>
                        <a:pt x="1618" y="3982"/>
                      </a:moveTo>
                      <a:lnTo>
                        <a:pt x="1618" y="3982"/>
                      </a:lnTo>
                      <a:lnTo>
                        <a:pt x="1875" y="3931"/>
                      </a:lnTo>
                      <a:lnTo>
                        <a:pt x="2106" y="3828"/>
                      </a:lnTo>
                      <a:lnTo>
                        <a:pt x="2312" y="3700"/>
                      </a:lnTo>
                      <a:lnTo>
                        <a:pt x="2517" y="3520"/>
                      </a:lnTo>
                      <a:lnTo>
                        <a:pt x="2646" y="3314"/>
                      </a:lnTo>
                      <a:lnTo>
                        <a:pt x="2774" y="3083"/>
                      </a:lnTo>
                      <a:lnTo>
                        <a:pt x="2851" y="2852"/>
                      </a:lnTo>
                      <a:lnTo>
                        <a:pt x="2877" y="2569"/>
                      </a:lnTo>
                      <a:lnTo>
                        <a:pt x="2877" y="2569"/>
                      </a:lnTo>
                      <a:lnTo>
                        <a:pt x="2851" y="2184"/>
                      </a:lnTo>
                      <a:lnTo>
                        <a:pt x="2748" y="1799"/>
                      </a:lnTo>
                      <a:lnTo>
                        <a:pt x="2620" y="1414"/>
                      </a:lnTo>
                      <a:lnTo>
                        <a:pt x="2440" y="1080"/>
                      </a:lnTo>
                      <a:lnTo>
                        <a:pt x="2440" y="1080"/>
                      </a:lnTo>
                      <a:lnTo>
                        <a:pt x="2260" y="771"/>
                      </a:lnTo>
                      <a:lnTo>
                        <a:pt x="2029" y="515"/>
                      </a:lnTo>
                      <a:lnTo>
                        <a:pt x="1798" y="258"/>
                      </a:lnTo>
                      <a:lnTo>
                        <a:pt x="1541" y="27"/>
                      </a:lnTo>
                      <a:lnTo>
                        <a:pt x="1541" y="27"/>
                      </a:lnTo>
                      <a:lnTo>
                        <a:pt x="1490" y="1"/>
                      </a:lnTo>
                      <a:lnTo>
                        <a:pt x="1438" y="1"/>
                      </a:lnTo>
                      <a:lnTo>
                        <a:pt x="1387" y="1"/>
                      </a:lnTo>
                      <a:lnTo>
                        <a:pt x="1336" y="27"/>
                      </a:lnTo>
                      <a:lnTo>
                        <a:pt x="1336" y="27"/>
                      </a:lnTo>
                      <a:lnTo>
                        <a:pt x="1079" y="258"/>
                      </a:lnTo>
                      <a:lnTo>
                        <a:pt x="848" y="515"/>
                      </a:lnTo>
                      <a:lnTo>
                        <a:pt x="617" y="771"/>
                      </a:lnTo>
                      <a:lnTo>
                        <a:pt x="437" y="1080"/>
                      </a:lnTo>
                      <a:lnTo>
                        <a:pt x="437" y="1080"/>
                      </a:lnTo>
                      <a:lnTo>
                        <a:pt x="257" y="1414"/>
                      </a:lnTo>
                      <a:lnTo>
                        <a:pt x="128" y="1799"/>
                      </a:lnTo>
                      <a:lnTo>
                        <a:pt x="51" y="2184"/>
                      </a:lnTo>
                      <a:lnTo>
                        <a:pt x="0" y="2569"/>
                      </a:lnTo>
                      <a:lnTo>
                        <a:pt x="0" y="2569"/>
                      </a:lnTo>
                      <a:lnTo>
                        <a:pt x="26" y="2852"/>
                      </a:lnTo>
                      <a:lnTo>
                        <a:pt x="103" y="3083"/>
                      </a:lnTo>
                      <a:lnTo>
                        <a:pt x="231" y="3314"/>
                      </a:lnTo>
                      <a:lnTo>
                        <a:pt x="360" y="3520"/>
                      </a:lnTo>
                      <a:lnTo>
                        <a:pt x="565" y="3700"/>
                      </a:lnTo>
                      <a:lnTo>
                        <a:pt x="771" y="3828"/>
                      </a:lnTo>
                      <a:lnTo>
                        <a:pt x="1002" y="3931"/>
                      </a:lnTo>
                      <a:lnTo>
                        <a:pt x="1259" y="3982"/>
                      </a:lnTo>
                    </a:path>
                  </a:pathLst>
                </a:cu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56" name="Google Shape;456;p3"/>
                <p:cNvSpPr/>
                <p:nvPr/>
              </p:nvSpPr>
              <p:spPr>
                <a:xfrm>
                  <a:off x="2015247" y="-665048"/>
                  <a:ext cx="67278" cy="209820"/>
                </a:xfrm>
                <a:custGeom>
                  <a:avLst/>
                  <a:gdLst/>
                  <a:ahLst/>
                  <a:cxnLst/>
                  <a:rect l="l" t="t" r="r" b="b"/>
                  <a:pathLst>
                    <a:path w="1491" h="4650" extrusionOk="0">
                      <a:moveTo>
                        <a:pt x="745" y="0"/>
                      </a:moveTo>
                      <a:lnTo>
                        <a:pt x="694" y="26"/>
                      </a:lnTo>
                      <a:lnTo>
                        <a:pt x="643" y="51"/>
                      </a:lnTo>
                      <a:lnTo>
                        <a:pt x="591" y="103"/>
                      </a:lnTo>
                      <a:lnTo>
                        <a:pt x="591" y="154"/>
                      </a:lnTo>
                      <a:lnTo>
                        <a:pt x="591" y="899"/>
                      </a:lnTo>
                      <a:lnTo>
                        <a:pt x="334" y="719"/>
                      </a:lnTo>
                      <a:lnTo>
                        <a:pt x="206" y="719"/>
                      </a:lnTo>
                      <a:lnTo>
                        <a:pt x="155" y="745"/>
                      </a:lnTo>
                      <a:lnTo>
                        <a:pt x="103" y="771"/>
                      </a:lnTo>
                      <a:lnTo>
                        <a:pt x="78" y="848"/>
                      </a:lnTo>
                      <a:lnTo>
                        <a:pt x="103" y="899"/>
                      </a:lnTo>
                      <a:lnTo>
                        <a:pt x="103" y="950"/>
                      </a:lnTo>
                      <a:lnTo>
                        <a:pt x="155" y="1002"/>
                      </a:lnTo>
                      <a:lnTo>
                        <a:pt x="591" y="1259"/>
                      </a:lnTo>
                      <a:lnTo>
                        <a:pt x="591" y="2029"/>
                      </a:lnTo>
                      <a:lnTo>
                        <a:pt x="257" y="1824"/>
                      </a:lnTo>
                      <a:lnTo>
                        <a:pt x="180" y="1798"/>
                      </a:lnTo>
                      <a:lnTo>
                        <a:pt x="129" y="1798"/>
                      </a:lnTo>
                      <a:lnTo>
                        <a:pt x="78" y="1824"/>
                      </a:lnTo>
                      <a:lnTo>
                        <a:pt x="26" y="1875"/>
                      </a:lnTo>
                      <a:lnTo>
                        <a:pt x="1" y="1926"/>
                      </a:lnTo>
                      <a:lnTo>
                        <a:pt x="1" y="1978"/>
                      </a:lnTo>
                      <a:lnTo>
                        <a:pt x="26" y="2055"/>
                      </a:lnTo>
                      <a:lnTo>
                        <a:pt x="78" y="2081"/>
                      </a:lnTo>
                      <a:lnTo>
                        <a:pt x="591" y="2414"/>
                      </a:lnTo>
                      <a:lnTo>
                        <a:pt x="591" y="4495"/>
                      </a:lnTo>
                      <a:lnTo>
                        <a:pt x="591" y="4546"/>
                      </a:lnTo>
                      <a:lnTo>
                        <a:pt x="643" y="4598"/>
                      </a:lnTo>
                      <a:lnTo>
                        <a:pt x="694" y="4649"/>
                      </a:lnTo>
                      <a:lnTo>
                        <a:pt x="797" y="4649"/>
                      </a:lnTo>
                      <a:lnTo>
                        <a:pt x="848" y="4598"/>
                      </a:lnTo>
                      <a:lnTo>
                        <a:pt x="900" y="4546"/>
                      </a:lnTo>
                      <a:lnTo>
                        <a:pt x="900" y="4495"/>
                      </a:lnTo>
                      <a:lnTo>
                        <a:pt x="900" y="2414"/>
                      </a:lnTo>
                      <a:lnTo>
                        <a:pt x="1413" y="2081"/>
                      </a:lnTo>
                      <a:lnTo>
                        <a:pt x="1465" y="2055"/>
                      </a:lnTo>
                      <a:lnTo>
                        <a:pt x="1490" y="1978"/>
                      </a:lnTo>
                      <a:lnTo>
                        <a:pt x="1490" y="1926"/>
                      </a:lnTo>
                      <a:lnTo>
                        <a:pt x="1465" y="1875"/>
                      </a:lnTo>
                      <a:lnTo>
                        <a:pt x="1413" y="1824"/>
                      </a:lnTo>
                      <a:lnTo>
                        <a:pt x="1362" y="1798"/>
                      </a:lnTo>
                      <a:lnTo>
                        <a:pt x="1311" y="1798"/>
                      </a:lnTo>
                      <a:lnTo>
                        <a:pt x="1233" y="1824"/>
                      </a:lnTo>
                      <a:lnTo>
                        <a:pt x="900" y="2029"/>
                      </a:lnTo>
                      <a:lnTo>
                        <a:pt x="900" y="1259"/>
                      </a:lnTo>
                      <a:lnTo>
                        <a:pt x="1336" y="1002"/>
                      </a:lnTo>
                      <a:lnTo>
                        <a:pt x="1388" y="950"/>
                      </a:lnTo>
                      <a:lnTo>
                        <a:pt x="1413" y="899"/>
                      </a:lnTo>
                      <a:lnTo>
                        <a:pt x="1413" y="848"/>
                      </a:lnTo>
                      <a:lnTo>
                        <a:pt x="1388" y="771"/>
                      </a:lnTo>
                      <a:lnTo>
                        <a:pt x="1336" y="745"/>
                      </a:lnTo>
                      <a:lnTo>
                        <a:pt x="1285" y="719"/>
                      </a:lnTo>
                      <a:lnTo>
                        <a:pt x="1156" y="719"/>
                      </a:lnTo>
                      <a:lnTo>
                        <a:pt x="900" y="899"/>
                      </a:lnTo>
                      <a:lnTo>
                        <a:pt x="900" y="154"/>
                      </a:lnTo>
                      <a:lnTo>
                        <a:pt x="900" y="103"/>
                      </a:lnTo>
                      <a:lnTo>
                        <a:pt x="848" y="51"/>
                      </a:lnTo>
                      <a:lnTo>
                        <a:pt x="797" y="26"/>
                      </a:lnTo>
                      <a:lnTo>
                        <a:pt x="745" y="0"/>
                      </a:lnTo>
                      <a:close/>
                    </a:path>
                  </a:pathLst>
                </a:custGeom>
                <a:solidFill>
                  <a:srgbClr val="70934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57" name="Google Shape;457;p3"/>
                <p:cNvSpPr/>
                <p:nvPr/>
              </p:nvSpPr>
              <p:spPr>
                <a:xfrm>
                  <a:off x="1944541" y="-468049"/>
                  <a:ext cx="208692" cy="64931"/>
                </a:xfrm>
                <a:custGeom>
                  <a:avLst/>
                  <a:gdLst/>
                  <a:ahLst/>
                  <a:cxnLst/>
                  <a:rect l="l" t="t" r="r" b="b"/>
                  <a:pathLst>
                    <a:path w="4625" h="1439" extrusionOk="0">
                      <a:moveTo>
                        <a:pt x="1" y="1"/>
                      </a:moveTo>
                      <a:lnTo>
                        <a:pt x="1" y="1285"/>
                      </a:lnTo>
                      <a:lnTo>
                        <a:pt x="26" y="1362"/>
                      </a:lnTo>
                      <a:lnTo>
                        <a:pt x="52" y="1388"/>
                      </a:lnTo>
                      <a:lnTo>
                        <a:pt x="104" y="1439"/>
                      </a:lnTo>
                      <a:lnTo>
                        <a:pt x="4521" y="1439"/>
                      </a:lnTo>
                      <a:lnTo>
                        <a:pt x="4573" y="1388"/>
                      </a:lnTo>
                      <a:lnTo>
                        <a:pt x="4598" y="1362"/>
                      </a:lnTo>
                      <a:lnTo>
                        <a:pt x="4624" y="1285"/>
                      </a:lnTo>
                      <a:lnTo>
                        <a:pt x="4624" y="1"/>
                      </a:lnTo>
                      <a:close/>
                    </a:path>
                  </a:pathLst>
                </a:custGeom>
                <a:solidFill>
                  <a:srgbClr val="E5E2C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grpSp>
          <p:sp>
            <p:nvSpPr>
              <p:cNvPr id="458" name="Google Shape;458;p3"/>
              <p:cNvSpPr/>
              <p:nvPr/>
            </p:nvSpPr>
            <p:spPr>
              <a:xfrm>
                <a:off x="1784249" y="2337074"/>
                <a:ext cx="82200" cy="822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grpSp>
        <p:grpSp>
          <p:nvGrpSpPr>
            <p:cNvPr id="459" name="Google Shape;459;p3"/>
            <p:cNvGrpSpPr/>
            <p:nvPr/>
          </p:nvGrpSpPr>
          <p:grpSpPr>
            <a:xfrm>
              <a:off x="4198848" y="1774965"/>
              <a:ext cx="739398" cy="1131173"/>
              <a:chOff x="4198848" y="1326801"/>
              <a:chExt cx="739398" cy="1131173"/>
            </a:xfrm>
          </p:grpSpPr>
          <p:grpSp>
            <p:nvGrpSpPr>
              <p:cNvPr id="460" name="Google Shape;460;p3"/>
              <p:cNvGrpSpPr/>
              <p:nvPr/>
            </p:nvGrpSpPr>
            <p:grpSpPr>
              <a:xfrm>
                <a:off x="4198848" y="1326801"/>
                <a:ext cx="739398" cy="1131173"/>
                <a:chOff x="1455645" y="1480327"/>
                <a:chExt cx="739398" cy="1131173"/>
              </a:xfrm>
            </p:grpSpPr>
            <p:sp>
              <p:nvSpPr>
                <p:cNvPr id="461" name="Google Shape;461;p3"/>
                <p:cNvSpPr/>
                <p:nvPr/>
              </p:nvSpPr>
              <p:spPr>
                <a:xfrm>
                  <a:off x="1455645" y="1480327"/>
                  <a:ext cx="739398" cy="1043569"/>
                </a:xfrm>
                <a:custGeom>
                  <a:avLst/>
                  <a:gdLst/>
                  <a:ahLst/>
                  <a:cxnLst/>
                  <a:rect l="l" t="t" r="r" b="b"/>
                  <a:pathLst>
                    <a:path w="135545" h="191305" extrusionOk="0">
                      <a:moveTo>
                        <a:pt x="67762" y="0"/>
                      </a:moveTo>
                      <a:lnTo>
                        <a:pt x="66016" y="20"/>
                      </a:lnTo>
                      <a:lnTo>
                        <a:pt x="64270" y="100"/>
                      </a:lnTo>
                      <a:lnTo>
                        <a:pt x="62544" y="201"/>
                      </a:lnTo>
                      <a:lnTo>
                        <a:pt x="60838" y="361"/>
                      </a:lnTo>
                      <a:lnTo>
                        <a:pt x="59132" y="542"/>
                      </a:lnTo>
                      <a:lnTo>
                        <a:pt x="57446" y="783"/>
                      </a:lnTo>
                      <a:lnTo>
                        <a:pt x="55780" y="1064"/>
                      </a:lnTo>
                      <a:lnTo>
                        <a:pt x="54114" y="1385"/>
                      </a:lnTo>
                      <a:lnTo>
                        <a:pt x="52468" y="1746"/>
                      </a:lnTo>
                      <a:lnTo>
                        <a:pt x="50822" y="2128"/>
                      </a:lnTo>
                      <a:lnTo>
                        <a:pt x="49216" y="2569"/>
                      </a:lnTo>
                      <a:lnTo>
                        <a:pt x="47610" y="3051"/>
                      </a:lnTo>
                      <a:lnTo>
                        <a:pt x="46025" y="3573"/>
                      </a:lnTo>
                      <a:lnTo>
                        <a:pt x="44459" y="4115"/>
                      </a:lnTo>
                      <a:lnTo>
                        <a:pt x="42914" y="4697"/>
                      </a:lnTo>
                      <a:lnTo>
                        <a:pt x="41388" y="5319"/>
                      </a:lnTo>
                      <a:lnTo>
                        <a:pt x="39883" y="5981"/>
                      </a:lnTo>
                      <a:lnTo>
                        <a:pt x="38377" y="6684"/>
                      </a:lnTo>
                      <a:lnTo>
                        <a:pt x="36912" y="7427"/>
                      </a:lnTo>
                      <a:lnTo>
                        <a:pt x="35467" y="8189"/>
                      </a:lnTo>
                      <a:lnTo>
                        <a:pt x="34042" y="8972"/>
                      </a:lnTo>
                      <a:lnTo>
                        <a:pt x="32617" y="9815"/>
                      </a:lnTo>
                      <a:lnTo>
                        <a:pt x="31232" y="10678"/>
                      </a:lnTo>
                      <a:lnTo>
                        <a:pt x="29867" y="11581"/>
                      </a:lnTo>
                      <a:lnTo>
                        <a:pt x="28542" y="12505"/>
                      </a:lnTo>
                      <a:lnTo>
                        <a:pt x="27217" y="13468"/>
                      </a:lnTo>
                      <a:lnTo>
                        <a:pt x="25933" y="14452"/>
                      </a:lnTo>
                      <a:lnTo>
                        <a:pt x="24648" y="15475"/>
                      </a:lnTo>
                      <a:lnTo>
                        <a:pt x="23424" y="16539"/>
                      </a:lnTo>
                      <a:lnTo>
                        <a:pt x="22199" y="17603"/>
                      </a:lnTo>
                      <a:lnTo>
                        <a:pt x="21015" y="18707"/>
                      </a:lnTo>
                      <a:lnTo>
                        <a:pt x="19851" y="19851"/>
                      </a:lnTo>
                      <a:lnTo>
                        <a:pt x="18707" y="21015"/>
                      </a:lnTo>
                      <a:lnTo>
                        <a:pt x="17603" y="22199"/>
                      </a:lnTo>
                      <a:lnTo>
                        <a:pt x="16519" y="23424"/>
                      </a:lnTo>
                      <a:lnTo>
                        <a:pt x="15475" y="24668"/>
                      </a:lnTo>
                      <a:lnTo>
                        <a:pt x="14452" y="25933"/>
                      </a:lnTo>
                      <a:lnTo>
                        <a:pt x="13468" y="27217"/>
                      </a:lnTo>
                      <a:lnTo>
                        <a:pt x="12505" y="28542"/>
                      </a:lnTo>
                      <a:lnTo>
                        <a:pt x="11561" y="29887"/>
                      </a:lnTo>
                      <a:lnTo>
                        <a:pt x="10678" y="31252"/>
                      </a:lnTo>
                      <a:lnTo>
                        <a:pt x="9815" y="32637"/>
                      </a:lnTo>
                      <a:lnTo>
                        <a:pt x="8972" y="34042"/>
                      </a:lnTo>
                      <a:lnTo>
                        <a:pt x="8169" y="35467"/>
                      </a:lnTo>
                      <a:lnTo>
                        <a:pt x="7407" y="36912"/>
                      </a:lnTo>
                      <a:lnTo>
                        <a:pt x="6684" y="38397"/>
                      </a:lnTo>
                      <a:lnTo>
                        <a:pt x="5981" y="39883"/>
                      </a:lnTo>
                      <a:lnTo>
                        <a:pt x="5319" y="41388"/>
                      </a:lnTo>
                      <a:lnTo>
                        <a:pt x="4697" y="42934"/>
                      </a:lnTo>
                      <a:lnTo>
                        <a:pt x="4115" y="44479"/>
                      </a:lnTo>
                      <a:lnTo>
                        <a:pt x="3553" y="46045"/>
                      </a:lnTo>
                      <a:lnTo>
                        <a:pt x="3051" y="47630"/>
                      </a:lnTo>
                      <a:lnTo>
                        <a:pt x="2569" y="49216"/>
                      </a:lnTo>
                      <a:lnTo>
                        <a:pt x="2128" y="50842"/>
                      </a:lnTo>
                      <a:lnTo>
                        <a:pt x="1726" y="52468"/>
                      </a:lnTo>
                      <a:lnTo>
                        <a:pt x="1365" y="54114"/>
                      </a:lnTo>
                      <a:lnTo>
                        <a:pt x="1044" y="55780"/>
                      </a:lnTo>
                      <a:lnTo>
                        <a:pt x="783" y="57446"/>
                      </a:lnTo>
                      <a:lnTo>
                        <a:pt x="542" y="59152"/>
                      </a:lnTo>
                      <a:lnTo>
                        <a:pt x="341" y="60838"/>
                      </a:lnTo>
                      <a:lnTo>
                        <a:pt x="201" y="62564"/>
                      </a:lnTo>
                      <a:lnTo>
                        <a:pt x="80" y="64290"/>
                      </a:lnTo>
                      <a:lnTo>
                        <a:pt x="20" y="66016"/>
                      </a:lnTo>
                      <a:lnTo>
                        <a:pt x="0" y="67783"/>
                      </a:lnTo>
                      <a:lnTo>
                        <a:pt x="0" y="68666"/>
                      </a:lnTo>
                      <a:lnTo>
                        <a:pt x="20" y="69549"/>
                      </a:lnTo>
                      <a:lnTo>
                        <a:pt x="100" y="71355"/>
                      </a:lnTo>
                      <a:lnTo>
                        <a:pt x="221" y="73222"/>
                      </a:lnTo>
                      <a:lnTo>
                        <a:pt x="381" y="75109"/>
                      </a:lnTo>
                      <a:lnTo>
                        <a:pt x="602" y="77036"/>
                      </a:lnTo>
                      <a:lnTo>
                        <a:pt x="863" y="78983"/>
                      </a:lnTo>
                      <a:lnTo>
                        <a:pt x="1164" y="80970"/>
                      </a:lnTo>
                      <a:lnTo>
                        <a:pt x="1525" y="82977"/>
                      </a:lnTo>
                      <a:lnTo>
                        <a:pt x="1907" y="85024"/>
                      </a:lnTo>
                      <a:lnTo>
                        <a:pt x="2348" y="87092"/>
                      </a:lnTo>
                      <a:lnTo>
                        <a:pt x="2830" y="89199"/>
                      </a:lnTo>
                      <a:lnTo>
                        <a:pt x="3352" y="91307"/>
                      </a:lnTo>
                      <a:lnTo>
                        <a:pt x="3914" y="93454"/>
                      </a:lnTo>
                      <a:lnTo>
                        <a:pt x="4496" y="95602"/>
                      </a:lnTo>
                      <a:lnTo>
                        <a:pt x="5138" y="97790"/>
                      </a:lnTo>
                      <a:lnTo>
                        <a:pt x="5821" y="99978"/>
                      </a:lnTo>
                      <a:lnTo>
                        <a:pt x="6523" y="102186"/>
                      </a:lnTo>
                      <a:lnTo>
                        <a:pt x="7286" y="104394"/>
                      </a:lnTo>
                      <a:lnTo>
                        <a:pt x="8069" y="106622"/>
                      </a:lnTo>
                      <a:lnTo>
                        <a:pt x="8892" y="108870"/>
                      </a:lnTo>
                      <a:lnTo>
                        <a:pt x="9735" y="111118"/>
                      </a:lnTo>
                      <a:lnTo>
                        <a:pt x="10638" y="113366"/>
                      </a:lnTo>
                      <a:lnTo>
                        <a:pt x="11541" y="115614"/>
                      </a:lnTo>
                      <a:lnTo>
                        <a:pt x="12505" y="117882"/>
                      </a:lnTo>
                      <a:lnTo>
                        <a:pt x="13488" y="120150"/>
                      </a:lnTo>
                      <a:lnTo>
                        <a:pt x="14492" y="122398"/>
                      </a:lnTo>
                      <a:lnTo>
                        <a:pt x="15536" y="124666"/>
                      </a:lnTo>
                      <a:lnTo>
                        <a:pt x="16619" y="126914"/>
                      </a:lnTo>
                      <a:lnTo>
                        <a:pt x="17723" y="129162"/>
                      </a:lnTo>
                      <a:lnTo>
                        <a:pt x="18847" y="131410"/>
                      </a:lnTo>
                      <a:lnTo>
                        <a:pt x="19992" y="133638"/>
                      </a:lnTo>
                      <a:lnTo>
                        <a:pt x="21176" y="135846"/>
                      </a:lnTo>
                      <a:lnTo>
                        <a:pt x="22380" y="138074"/>
                      </a:lnTo>
                      <a:lnTo>
                        <a:pt x="23604" y="140262"/>
                      </a:lnTo>
                      <a:lnTo>
                        <a:pt x="24849" y="142430"/>
                      </a:lnTo>
                      <a:lnTo>
                        <a:pt x="26134" y="144598"/>
                      </a:lnTo>
                      <a:lnTo>
                        <a:pt x="27418" y="146745"/>
                      </a:lnTo>
                      <a:lnTo>
                        <a:pt x="28743" y="148873"/>
                      </a:lnTo>
                      <a:lnTo>
                        <a:pt x="30068" y="150960"/>
                      </a:lnTo>
                      <a:lnTo>
                        <a:pt x="31432" y="153048"/>
                      </a:lnTo>
                      <a:lnTo>
                        <a:pt x="32797" y="155095"/>
                      </a:lnTo>
                      <a:lnTo>
                        <a:pt x="34202" y="157122"/>
                      </a:lnTo>
                      <a:lnTo>
                        <a:pt x="35607" y="159109"/>
                      </a:lnTo>
                      <a:lnTo>
                        <a:pt x="37033" y="161077"/>
                      </a:lnTo>
                      <a:lnTo>
                        <a:pt x="38478" y="163003"/>
                      </a:lnTo>
                      <a:lnTo>
                        <a:pt x="39923" y="164890"/>
                      </a:lnTo>
                      <a:lnTo>
                        <a:pt x="41408" y="166757"/>
                      </a:lnTo>
                      <a:lnTo>
                        <a:pt x="42873" y="168583"/>
                      </a:lnTo>
                      <a:lnTo>
                        <a:pt x="44379" y="170370"/>
                      </a:lnTo>
                      <a:lnTo>
                        <a:pt x="45884" y="172116"/>
                      </a:lnTo>
                      <a:lnTo>
                        <a:pt x="47410" y="173802"/>
                      </a:lnTo>
                      <a:lnTo>
                        <a:pt x="48935" y="175468"/>
                      </a:lnTo>
                      <a:lnTo>
                        <a:pt x="50461" y="177074"/>
                      </a:lnTo>
                      <a:lnTo>
                        <a:pt x="52006" y="178639"/>
                      </a:lnTo>
                      <a:lnTo>
                        <a:pt x="53572" y="180165"/>
                      </a:lnTo>
                      <a:lnTo>
                        <a:pt x="55117" y="181630"/>
                      </a:lnTo>
                      <a:lnTo>
                        <a:pt x="56683" y="183035"/>
                      </a:lnTo>
                      <a:lnTo>
                        <a:pt x="58269" y="184400"/>
                      </a:lnTo>
                      <a:lnTo>
                        <a:pt x="59834" y="185685"/>
                      </a:lnTo>
                      <a:lnTo>
                        <a:pt x="61420" y="186929"/>
                      </a:lnTo>
                      <a:lnTo>
                        <a:pt x="62203" y="187531"/>
                      </a:lnTo>
                      <a:lnTo>
                        <a:pt x="63005" y="188113"/>
                      </a:lnTo>
                      <a:lnTo>
                        <a:pt x="63788" y="188695"/>
                      </a:lnTo>
                      <a:lnTo>
                        <a:pt x="64591" y="189237"/>
                      </a:lnTo>
                      <a:lnTo>
                        <a:pt x="65394" y="189779"/>
                      </a:lnTo>
                      <a:lnTo>
                        <a:pt x="66177" y="190301"/>
                      </a:lnTo>
                      <a:lnTo>
                        <a:pt x="66980" y="190823"/>
                      </a:lnTo>
                      <a:lnTo>
                        <a:pt x="67762" y="191305"/>
                      </a:lnTo>
                      <a:lnTo>
                        <a:pt x="68565" y="190823"/>
                      </a:lnTo>
                      <a:lnTo>
                        <a:pt x="69348" y="190301"/>
                      </a:lnTo>
                      <a:lnTo>
                        <a:pt x="70151" y="189779"/>
                      </a:lnTo>
                      <a:lnTo>
                        <a:pt x="70934" y="189237"/>
                      </a:lnTo>
                      <a:lnTo>
                        <a:pt x="71737" y="188695"/>
                      </a:lnTo>
                      <a:lnTo>
                        <a:pt x="72519" y="188113"/>
                      </a:lnTo>
                      <a:lnTo>
                        <a:pt x="73322" y="187531"/>
                      </a:lnTo>
                      <a:lnTo>
                        <a:pt x="74105" y="186929"/>
                      </a:lnTo>
                      <a:lnTo>
                        <a:pt x="75691" y="185685"/>
                      </a:lnTo>
                      <a:lnTo>
                        <a:pt x="77277" y="184400"/>
                      </a:lnTo>
                      <a:lnTo>
                        <a:pt x="78842" y="183035"/>
                      </a:lnTo>
                      <a:lnTo>
                        <a:pt x="80408" y="181630"/>
                      </a:lnTo>
                      <a:lnTo>
                        <a:pt x="81973" y="180165"/>
                      </a:lnTo>
                      <a:lnTo>
                        <a:pt x="83519" y="178639"/>
                      </a:lnTo>
                      <a:lnTo>
                        <a:pt x="85064" y="177074"/>
                      </a:lnTo>
                      <a:lnTo>
                        <a:pt x="86610" y="175468"/>
                      </a:lnTo>
                      <a:lnTo>
                        <a:pt x="88135" y="173802"/>
                      </a:lnTo>
                      <a:lnTo>
                        <a:pt x="89641" y="172116"/>
                      </a:lnTo>
                      <a:lnTo>
                        <a:pt x="91146" y="170370"/>
                      </a:lnTo>
                      <a:lnTo>
                        <a:pt x="92652" y="168583"/>
                      </a:lnTo>
                      <a:lnTo>
                        <a:pt x="94137" y="166757"/>
                      </a:lnTo>
                      <a:lnTo>
                        <a:pt x="95602" y="164890"/>
                      </a:lnTo>
                      <a:lnTo>
                        <a:pt x="97067" y="163003"/>
                      </a:lnTo>
                      <a:lnTo>
                        <a:pt x="98492" y="161077"/>
                      </a:lnTo>
                      <a:lnTo>
                        <a:pt x="99918" y="159109"/>
                      </a:lnTo>
                      <a:lnTo>
                        <a:pt x="101343" y="157122"/>
                      </a:lnTo>
                      <a:lnTo>
                        <a:pt x="102728" y="155095"/>
                      </a:lnTo>
                      <a:lnTo>
                        <a:pt x="104092" y="153048"/>
                      </a:lnTo>
                      <a:lnTo>
                        <a:pt x="105457" y="150960"/>
                      </a:lnTo>
                      <a:lnTo>
                        <a:pt x="106802" y="148873"/>
                      </a:lnTo>
                      <a:lnTo>
                        <a:pt x="108107" y="146745"/>
                      </a:lnTo>
                      <a:lnTo>
                        <a:pt x="109411" y="144598"/>
                      </a:lnTo>
                      <a:lnTo>
                        <a:pt x="110676" y="142430"/>
                      </a:lnTo>
                      <a:lnTo>
                        <a:pt x="111920" y="140262"/>
                      </a:lnTo>
                      <a:lnTo>
                        <a:pt x="113165" y="138074"/>
                      </a:lnTo>
                      <a:lnTo>
                        <a:pt x="114369" y="135846"/>
                      </a:lnTo>
                      <a:lnTo>
                        <a:pt x="115533" y="133638"/>
                      </a:lnTo>
                      <a:lnTo>
                        <a:pt x="116698" y="131410"/>
                      </a:lnTo>
                      <a:lnTo>
                        <a:pt x="117822" y="129162"/>
                      </a:lnTo>
                      <a:lnTo>
                        <a:pt x="118926" y="126914"/>
                      </a:lnTo>
                      <a:lnTo>
                        <a:pt x="119989" y="124666"/>
                      </a:lnTo>
                      <a:lnTo>
                        <a:pt x="121033" y="122398"/>
                      </a:lnTo>
                      <a:lnTo>
                        <a:pt x="122037" y="120150"/>
                      </a:lnTo>
                      <a:lnTo>
                        <a:pt x="123020" y="117882"/>
                      </a:lnTo>
                      <a:lnTo>
                        <a:pt x="123984" y="115614"/>
                      </a:lnTo>
                      <a:lnTo>
                        <a:pt x="124907" y="113366"/>
                      </a:lnTo>
                      <a:lnTo>
                        <a:pt x="125790" y="111118"/>
                      </a:lnTo>
                      <a:lnTo>
                        <a:pt x="126653" y="108870"/>
                      </a:lnTo>
                      <a:lnTo>
                        <a:pt x="127456" y="106622"/>
                      </a:lnTo>
                      <a:lnTo>
                        <a:pt x="128259" y="104394"/>
                      </a:lnTo>
                      <a:lnTo>
                        <a:pt x="129002" y="102186"/>
                      </a:lnTo>
                      <a:lnTo>
                        <a:pt x="129704" y="99978"/>
                      </a:lnTo>
                      <a:lnTo>
                        <a:pt x="130387" y="97790"/>
                      </a:lnTo>
                      <a:lnTo>
                        <a:pt x="131029" y="95602"/>
                      </a:lnTo>
                      <a:lnTo>
                        <a:pt x="131631" y="93454"/>
                      </a:lnTo>
                      <a:lnTo>
                        <a:pt x="132193" y="91307"/>
                      </a:lnTo>
                      <a:lnTo>
                        <a:pt x="132715" y="89199"/>
                      </a:lnTo>
                      <a:lnTo>
                        <a:pt x="133177" y="87092"/>
                      </a:lnTo>
                      <a:lnTo>
                        <a:pt x="133618" y="85024"/>
                      </a:lnTo>
                      <a:lnTo>
                        <a:pt x="134020" y="82977"/>
                      </a:lnTo>
                      <a:lnTo>
                        <a:pt x="134361" y="80970"/>
                      </a:lnTo>
                      <a:lnTo>
                        <a:pt x="134682" y="78983"/>
                      </a:lnTo>
                      <a:lnTo>
                        <a:pt x="134943" y="77036"/>
                      </a:lnTo>
                      <a:lnTo>
                        <a:pt x="135144" y="75109"/>
                      </a:lnTo>
                      <a:lnTo>
                        <a:pt x="135324" y="73222"/>
                      </a:lnTo>
                      <a:lnTo>
                        <a:pt x="135445" y="71355"/>
                      </a:lnTo>
                      <a:lnTo>
                        <a:pt x="135505" y="69549"/>
                      </a:lnTo>
                      <a:lnTo>
                        <a:pt x="135525" y="68666"/>
                      </a:lnTo>
                      <a:lnTo>
                        <a:pt x="135545" y="67783"/>
                      </a:lnTo>
                      <a:lnTo>
                        <a:pt x="135525" y="66016"/>
                      </a:lnTo>
                      <a:lnTo>
                        <a:pt x="135445" y="64290"/>
                      </a:lnTo>
                      <a:lnTo>
                        <a:pt x="135344" y="62564"/>
                      </a:lnTo>
                      <a:lnTo>
                        <a:pt x="135184" y="60838"/>
                      </a:lnTo>
                      <a:lnTo>
                        <a:pt x="135003" y="59152"/>
                      </a:lnTo>
                      <a:lnTo>
                        <a:pt x="134762" y="57446"/>
                      </a:lnTo>
                      <a:lnTo>
                        <a:pt x="134481" y="55780"/>
                      </a:lnTo>
                      <a:lnTo>
                        <a:pt x="134160" y="54114"/>
                      </a:lnTo>
                      <a:lnTo>
                        <a:pt x="133799" y="52468"/>
                      </a:lnTo>
                      <a:lnTo>
                        <a:pt x="133397" y="50842"/>
                      </a:lnTo>
                      <a:lnTo>
                        <a:pt x="132976" y="49216"/>
                      </a:lnTo>
                      <a:lnTo>
                        <a:pt x="132494" y="47630"/>
                      </a:lnTo>
                      <a:lnTo>
                        <a:pt x="131972" y="46045"/>
                      </a:lnTo>
                      <a:lnTo>
                        <a:pt x="131430" y="44479"/>
                      </a:lnTo>
                      <a:lnTo>
                        <a:pt x="130828" y="42934"/>
                      </a:lnTo>
                      <a:lnTo>
                        <a:pt x="130206" y="41388"/>
                      </a:lnTo>
                      <a:lnTo>
                        <a:pt x="129544" y="39883"/>
                      </a:lnTo>
                      <a:lnTo>
                        <a:pt x="128861" y="38397"/>
                      </a:lnTo>
                      <a:lnTo>
                        <a:pt x="128118" y="36912"/>
                      </a:lnTo>
                      <a:lnTo>
                        <a:pt x="127356" y="35467"/>
                      </a:lnTo>
                      <a:lnTo>
                        <a:pt x="126553" y="34042"/>
                      </a:lnTo>
                      <a:lnTo>
                        <a:pt x="125730" y="32637"/>
                      </a:lnTo>
                      <a:lnTo>
                        <a:pt x="124867" y="31252"/>
                      </a:lnTo>
                      <a:lnTo>
                        <a:pt x="123964" y="29887"/>
                      </a:lnTo>
                      <a:lnTo>
                        <a:pt x="123040" y="28542"/>
                      </a:lnTo>
                      <a:lnTo>
                        <a:pt x="122077" y="27217"/>
                      </a:lnTo>
                      <a:lnTo>
                        <a:pt x="121093" y="25933"/>
                      </a:lnTo>
                      <a:lnTo>
                        <a:pt x="120070" y="24668"/>
                      </a:lnTo>
                      <a:lnTo>
                        <a:pt x="119006" y="23424"/>
                      </a:lnTo>
                      <a:lnTo>
                        <a:pt x="117942" y="22199"/>
                      </a:lnTo>
                      <a:lnTo>
                        <a:pt x="116818" y="21015"/>
                      </a:lnTo>
                      <a:lnTo>
                        <a:pt x="115694" y="19851"/>
                      </a:lnTo>
                      <a:lnTo>
                        <a:pt x="114530" y="18707"/>
                      </a:lnTo>
                      <a:lnTo>
                        <a:pt x="113326" y="17603"/>
                      </a:lnTo>
                      <a:lnTo>
                        <a:pt x="112121" y="16539"/>
                      </a:lnTo>
                      <a:lnTo>
                        <a:pt x="110877" y="15475"/>
                      </a:lnTo>
                      <a:lnTo>
                        <a:pt x="109612" y="14452"/>
                      </a:lnTo>
                      <a:lnTo>
                        <a:pt x="108308" y="13468"/>
                      </a:lnTo>
                      <a:lnTo>
                        <a:pt x="107003" y="12505"/>
                      </a:lnTo>
                      <a:lnTo>
                        <a:pt x="105658" y="11581"/>
                      </a:lnTo>
                      <a:lnTo>
                        <a:pt x="104293" y="10678"/>
                      </a:lnTo>
                      <a:lnTo>
                        <a:pt x="102908" y="9815"/>
                      </a:lnTo>
                      <a:lnTo>
                        <a:pt x="101503" y="8972"/>
                      </a:lnTo>
                      <a:lnTo>
                        <a:pt x="100078" y="8189"/>
                      </a:lnTo>
                      <a:lnTo>
                        <a:pt x="98613" y="7427"/>
                      </a:lnTo>
                      <a:lnTo>
                        <a:pt x="97148" y="6684"/>
                      </a:lnTo>
                      <a:lnTo>
                        <a:pt x="95662" y="5981"/>
                      </a:lnTo>
                      <a:lnTo>
                        <a:pt x="94137" y="5319"/>
                      </a:lnTo>
                      <a:lnTo>
                        <a:pt x="92611" y="4697"/>
                      </a:lnTo>
                      <a:lnTo>
                        <a:pt x="91066" y="4115"/>
                      </a:lnTo>
                      <a:lnTo>
                        <a:pt x="89500" y="3573"/>
                      </a:lnTo>
                      <a:lnTo>
                        <a:pt x="87915" y="3051"/>
                      </a:lnTo>
                      <a:lnTo>
                        <a:pt x="86329" y="2569"/>
                      </a:lnTo>
                      <a:lnTo>
                        <a:pt x="84703" y="2128"/>
                      </a:lnTo>
                      <a:lnTo>
                        <a:pt x="83077" y="1746"/>
                      </a:lnTo>
                      <a:lnTo>
                        <a:pt x="81431" y="1385"/>
                      </a:lnTo>
                      <a:lnTo>
                        <a:pt x="79765" y="1064"/>
                      </a:lnTo>
                      <a:lnTo>
                        <a:pt x="78079" y="783"/>
                      </a:lnTo>
                      <a:lnTo>
                        <a:pt x="76393" y="542"/>
                      </a:lnTo>
                      <a:lnTo>
                        <a:pt x="74687" y="361"/>
                      </a:lnTo>
                      <a:lnTo>
                        <a:pt x="72981" y="201"/>
                      </a:lnTo>
                      <a:lnTo>
                        <a:pt x="71255" y="100"/>
                      </a:lnTo>
                      <a:lnTo>
                        <a:pt x="69509" y="20"/>
                      </a:lnTo>
                      <a:lnTo>
                        <a:pt x="67762" y="0"/>
                      </a:lnTo>
                      <a:close/>
                    </a:path>
                  </a:pathLst>
                </a:custGeom>
                <a:solidFill>
                  <a:srgbClr val="F9DA2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62" name="Google Shape;462;p3"/>
                <p:cNvSpPr/>
                <p:nvPr/>
              </p:nvSpPr>
              <p:spPr>
                <a:xfrm>
                  <a:off x="1522103" y="1546785"/>
                  <a:ext cx="606372" cy="606481"/>
                </a:xfrm>
                <a:custGeom>
                  <a:avLst/>
                  <a:gdLst/>
                  <a:ahLst/>
                  <a:cxnLst/>
                  <a:rect l="l" t="t" r="r" b="b"/>
                  <a:pathLst>
                    <a:path w="111159" h="111179" extrusionOk="0">
                      <a:moveTo>
                        <a:pt x="55579" y="1"/>
                      </a:moveTo>
                      <a:lnTo>
                        <a:pt x="54154" y="21"/>
                      </a:lnTo>
                      <a:lnTo>
                        <a:pt x="52729" y="81"/>
                      </a:lnTo>
                      <a:lnTo>
                        <a:pt x="51304" y="161"/>
                      </a:lnTo>
                      <a:lnTo>
                        <a:pt x="49899" y="302"/>
                      </a:lnTo>
                      <a:lnTo>
                        <a:pt x="48494" y="462"/>
                      </a:lnTo>
                      <a:lnTo>
                        <a:pt x="47109" y="643"/>
                      </a:lnTo>
                      <a:lnTo>
                        <a:pt x="45744" y="884"/>
                      </a:lnTo>
                      <a:lnTo>
                        <a:pt x="44379" y="1145"/>
                      </a:lnTo>
                      <a:lnTo>
                        <a:pt x="43035" y="1426"/>
                      </a:lnTo>
                      <a:lnTo>
                        <a:pt x="41690" y="1767"/>
                      </a:lnTo>
                      <a:lnTo>
                        <a:pt x="40365" y="2108"/>
                      </a:lnTo>
                      <a:lnTo>
                        <a:pt x="39060" y="2510"/>
                      </a:lnTo>
                      <a:lnTo>
                        <a:pt x="37756" y="2931"/>
                      </a:lnTo>
                      <a:lnTo>
                        <a:pt x="36471" y="3373"/>
                      </a:lnTo>
                      <a:lnTo>
                        <a:pt x="35207" y="3854"/>
                      </a:lnTo>
                      <a:lnTo>
                        <a:pt x="33942" y="4376"/>
                      </a:lnTo>
                      <a:lnTo>
                        <a:pt x="32718" y="4918"/>
                      </a:lnTo>
                      <a:lnTo>
                        <a:pt x="31493" y="5480"/>
                      </a:lnTo>
                      <a:lnTo>
                        <a:pt x="30289" y="6082"/>
                      </a:lnTo>
                      <a:lnTo>
                        <a:pt x="29085" y="6725"/>
                      </a:lnTo>
                      <a:lnTo>
                        <a:pt x="27921" y="7367"/>
                      </a:lnTo>
                      <a:lnTo>
                        <a:pt x="26756" y="8049"/>
                      </a:lnTo>
                      <a:lnTo>
                        <a:pt x="25632" y="8772"/>
                      </a:lnTo>
                      <a:lnTo>
                        <a:pt x="24508" y="9495"/>
                      </a:lnTo>
                      <a:lnTo>
                        <a:pt x="23404" y="10257"/>
                      </a:lnTo>
                      <a:lnTo>
                        <a:pt x="22320" y="11060"/>
                      </a:lnTo>
                      <a:lnTo>
                        <a:pt x="21277" y="11863"/>
                      </a:lnTo>
                      <a:lnTo>
                        <a:pt x="20233" y="12706"/>
                      </a:lnTo>
                      <a:lnTo>
                        <a:pt x="19209" y="13569"/>
                      </a:lnTo>
                      <a:lnTo>
                        <a:pt x="18206" y="14452"/>
                      </a:lnTo>
                      <a:lnTo>
                        <a:pt x="17242" y="15356"/>
                      </a:lnTo>
                      <a:lnTo>
                        <a:pt x="16279" y="16279"/>
                      </a:lnTo>
                      <a:lnTo>
                        <a:pt x="15356" y="17242"/>
                      </a:lnTo>
                      <a:lnTo>
                        <a:pt x="14432" y="18226"/>
                      </a:lnTo>
                      <a:lnTo>
                        <a:pt x="13549" y="19209"/>
                      </a:lnTo>
                      <a:lnTo>
                        <a:pt x="12686" y="20233"/>
                      </a:lnTo>
                      <a:lnTo>
                        <a:pt x="11863" y="21277"/>
                      </a:lnTo>
                      <a:lnTo>
                        <a:pt x="11040" y="22341"/>
                      </a:lnTo>
                      <a:lnTo>
                        <a:pt x="10257" y="23424"/>
                      </a:lnTo>
                      <a:lnTo>
                        <a:pt x="9495" y="24508"/>
                      </a:lnTo>
                      <a:lnTo>
                        <a:pt x="8752" y="25632"/>
                      </a:lnTo>
                      <a:lnTo>
                        <a:pt x="8049" y="26776"/>
                      </a:lnTo>
                      <a:lnTo>
                        <a:pt x="7367" y="27921"/>
                      </a:lnTo>
                      <a:lnTo>
                        <a:pt x="6705" y="29105"/>
                      </a:lnTo>
                      <a:lnTo>
                        <a:pt x="6082" y="30289"/>
                      </a:lnTo>
                      <a:lnTo>
                        <a:pt x="5480" y="31493"/>
                      </a:lnTo>
                      <a:lnTo>
                        <a:pt x="4918" y="32718"/>
                      </a:lnTo>
                      <a:lnTo>
                        <a:pt x="4376" y="33962"/>
                      </a:lnTo>
                      <a:lnTo>
                        <a:pt x="3854" y="35207"/>
                      </a:lnTo>
                      <a:lnTo>
                        <a:pt x="3373" y="36471"/>
                      </a:lnTo>
                      <a:lnTo>
                        <a:pt x="2911" y="37756"/>
                      </a:lnTo>
                      <a:lnTo>
                        <a:pt x="2490" y="39060"/>
                      </a:lnTo>
                      <a:lnTo>
                        <a:pt x="2108" y="40385"/>
                      </a:lnTo>
                      <a:lnTo>
                        <a:pt x="1747" y="41710"/>
                      </a:lnTo>
                      <a:lnTo>
                        <a:pt x="1426" y="43035"/>
                      </a:lnTo>
                      <a:lnTo>
                        <a:pt x="1125" y="44400"/>
                      </a:lnTo>
                      <a:lnTo>
                        <a:pt x="864" y="45744"/>
                      </a:lnTo>
                      <a:lnTo>
                        <a:pt x="643" y="47129"/>
                      </a:lnTo>
                      <a:lnTo>
                        <a:pt x="442" y="48514"/>
                      </a:lnTo>
                      <a:lnTo>
                        <a:pt x="282" y="49899"/>
                      </a:lnTo>
                      <a:lnTo>
                        <a:pt x="161" y="51324"/>
                      </a:lnTo>
                      <a:lnTo>
                        <a:pt x="81" y="52729"/>
                      </a:lnTo>
                      <a:lnTo>
                        <a:pt x="21" y="54154"/>
                      </a:lnTo>
                      <a:lnTo>
                        <a:pt x="1" y="55600"/>
                      </a:lnTo>
                      <a:lnTo>
                        <a:pt x="21" y="57025"/>
                      </a:lnTo>
                      <a:lnTo>
                        <a:pt x="81" y="58450"/>
                      </a:lnTo>
                      <a:lnTo>
                        <a:pt x="161" y="59875"/>
                      </a:lnTo>
                      <a:lnTo>
                        <a:pt x="282" y="61280"/>
                      </a:lnTo>
                      <a:lnTo>
                        <a:pt x="442" y="62665"/>
                      </a:lnTo>
                      <a:lnTo>
                        <a:pt x="643" y="64050"/>
                      </a:lnTo>
                      <a:lnTo>
                        <a:pt x="864" y="65435"/>
                      </a:lnTo>
                      <a:lnTo>
                        <a:pt x="1125" y="66800"/>
                      </a:lnTo>
                      <a:lnTo>
                        <a:pt x="1426" y="68145"/>
                      </a:lnTo>
                      <a:lnTo>
                        <a:pt x="1747" y="69489"/>
                      </a:lnTo>
                      <a:lnTo>
                        <a:pt x="2108" y="70814"/>
                      </a:lnTo>
                      <a:lnTo>
                        <a:pt x="2490" y="72119"/>
                      </a:lnTo>
                      <a:lnTo>
                        <a:pt x="2911" y="73423"/>
                      </a:lnTo>
                      <a:lnTo>
                        <a:pt x="3373" y="74708"/>
                      </a:lnTo>
                      <a:lnTo>
                        <a:pt x="3854" y="75973"/>
                      </a:lnTo>
                      <a:lnTo>
                        <a:pt x="4376" y="77237"/>
                      </a:lnTo>
                      <a:lnTo>
                        <a:pt x="4918" y="78461"/>
                      </a:lnTo>
                      <a:lnTo>
                        <a:pt x="5480" y="79686"/>
                      </a:lnTo>
                      <a:lnTo>
                        <a:pt x="6082" y="80890"/>
                      </a:lnTo>
                      <a:lnTo>
                        <a:pt x="6705" y="82094"/>
                      </a:lnTo>
                      <a:lnTo>
                        <a:pt x="7367" y="83259"/>
                      </a:lnTo>
                      <a:lnTo>
                        <a:pt x="8049" y="84423"/>
                      </a:lnTo>
                      <a:lnTo>
                        <a:pt x="8752" y="85547"/>
                      </a:lnTo>
                      <a:lnTo>
                        <a:pt x="9495" y="86671"/>
                      </a:lnTo>
                      <a:lnTo>
                        <a:pt x="10257" y="87775"/>
                      </a:lnTo>
                      <a:lnTo>
                        <a:pt x="11040" y="88839"/>
                      </a:lnTo>
                      <a:lnTo>
                        <a:pt x="11863" y="89902"/>
                      </a:lnTo>
                      <a:lnTo>
                        <a:pt x="12686" y="90946"/>
                      </a:lnTo>
                      <a:lnTo>
                        <a:pt x="13549" y="91970"/>
                      </a:lnTo>
                      <a:lnTo>
                        <a:pt x="14432" y="92973"/>
                      </a:lnTo>
                      <a:lnTo>
                        <a:pt x="15356" y="93937"/>
                      </a:lnTo>
                      <a:lnTo>
                        <a:pt x="16279" y="94900"/>
                      </a:lnTo>
                      <a:lnTo>
                        <a:pt x="17242" y="95824"/>
                      </a:lnTo>
                      <a:lnTo>
                        <a:pt x="18206" y="96727"/>
                      </a:lnTo>
                      <a:lnTo>
                        <a:pt x="19209" y="97630"/>
                      </a:lnTo>
                      <a:lnTo>
                        <a:pt x="20233" y="98473"/>
                      </a:lnTo>
                      <a:lnTo>
                        <a:pt x="21277" y="99316"/>
                      </a:lnTo>
                      <a:lnTo>
                        <a:pt x="22320" y="100139"/>
                      </a:lnTo>
                      <a:lnTo>
                        <a:pt x="23404" y="100922"/>
                      </a:lnTo>
                      <a:lnTo>
                        <a:pt x="24508" y="101685"/>
                      </a:lnTo>
                      <a:lnTo>
                        <a:pt x="25632" y="102427"/>
                      </a:lnTo>
                      <a:lnTo>
                        <a:pt x="26756" y="103130"/>
                      </a:lnTo>
                      <a:lnTo>
                        <a:pt x="27921" y="103812"/>
                      </a:lnTo>
                      <a:lnTo>
                        <a:pt x="29085" y="104475"/>
                      </a:lnTo>
                      <a:lnTo>
                        <a:pt x="30289" y="105097"/>
                      </a:lnTo>
                      <a:lnTo>
                        <a:pt x="31493" y="105699"/>
                      </a:lnTo>
                      <a:lnTo>
                        <a:pt x="32718" y="106261"/>
                      </a:lnTo>
                      <a:lnTo>
                        <a:pt x="33942" y="106803"/>
                      </a:lnTo>
                      <a:lnTo>
                        <a:pt x="35207" y="107325"/>
                      </a:lnTo>
                      <a:lnTo>
                        <a:pt x="36471" y="107806"/>
                      </a:lnTo>
                      <a:lnTo>
                        <a:pt x="37756" y="108248"/>
                      </a:lnTo>
                      <a:lnTo>
                        <a:pt x="39060" y="108670"/>
                      </a:lnTo>
                      <a:lnTo>
                        <a:pt x="40365" y="109071"/>
                      </a:lnTo>
                      <a:lnTo>
                        <a:pt x="41690" y="109432"/>
                      </a:lnTo>
                      <a:lnTo>
                        <a:pt x="43035" y="109753"/>
                      </a:lnTo>
                      <a:lnTo>
                        <a:pt x="44379" y="110055"/>
                      </a:lnTo>
                      <a:lnTo>
                        <a:pt x="45744" y="110315"/>
                      </a:lnTo>
                      <a:lnTo>
                        <a:pt x="47109" y="110536"/>
                      </a:lnTo>
                      <a:lnTo>
                        <a:pt x="48494" y="110737"/>
                      </a:lnTo>
                      <a:lnTo>
                        <a:pt x="49899" y="110898"/>
                      </a:lnTo>
                      <a:lnTo>
                        <a:pt x="51304" y="111018"/>
                      </a:lnTo>
                      <a:lnTo>
                        <a:pt x="52729" y="111098"/>
                      </a:lnTo>
                      <a:lnTo>
                        <a:pt x="54154" y="111158"/>
                      </a:lnTo>
                      <a:lnTo>
                        <a:pt x="55579" y="111179"/>
                      </a:lnTo>
                      <a:lnTo>
                        <a:pt x="57025" y="111158"/>
                      </a:lnTo>
                      <a:lnTo>
                        <a:pt x="58450" y="111098"/>
                      </a:lnTo>
                      <a:lnTo>
                        <a:pt x="59855" y="111018"/>
                      </a:lnTo>
                      <a:lnTo>
                        <a:pt x="61260" y="110898"/>
                      </a:lnTo>
                      <a:lnTo>
                        <a:pt x="62665" y="110737"/>
                      </a:lnTo>
                      <a:lnTo>
                        <a:pt x="64050" y="110536"/>
                      </a:lnTo>
                      <a:lnTo>
                        <a:pt x="65415" y="110315"/>
                      </a:lnTo>
                      <a:lnTo>
                        <a:pt x="66780" y="110055"/>
                      </a:lnTo>
                      <a:lnTo>
                        <a:pt x="68144" y="109753"/>
                      </a:lnTo>
                      <a:lnTo>
                        <a:pt x="69469" y="109432"/>
                      </a:lnTo>
                      <a:lnTo>
                        <a:pt x="70794" y="109071"/>
                      </a:lnTo>
                      <a:lnTo>
                        <a:pt x="72119" y="108670"/>
                      </a:lnTo>
                      <a:lnTo>
                        <a:pt x="73403" y="108248"/>
                      </a:lnTo>
                      <a:lnTo>
                        <a:pt x="74688" y="107806"/>
                      </a:lnTo>
                      <a:lnTo>
                        <a:pt x="75972" y="107325"/>
                      </a:lnTo>
                      <a:lnTo>
                        <a:pt x="77217" y="106803"/>
                      </a:lnTo>
                      <a:lnTo>
                        <a:pt x="78461" y="106261"/>
                      </a:lnTo>
                      <a:lnTo>
                        <a:pt x="79686" y="105699"/>
                      </a:lnTo>
                      <a:lnTo>
                        <a:pt x="80890" y="105097"/>
                      </a:lnTo>
                      <a:lnTo>
                        <a:pt x="82074" y="104475"/>
                      </a:lnTo>
                      <a:lnTo>
                        <a:pt x="83259" y="103812"/>
                      </a:lnTo>
                      <a:lnTo>
                        <a:pt x="84403" y="103130"/>
                      </a:lnTo>
                      <a:lnTo>
                        <a:pt x="85547" y="102427"/>
                      </a:lnTo>
                      <a:lnTo>
                        <a:pt x="86651" y="101685"/>
                      </a:lnTo>
                      <a:lnTo>
                        <a:pt x="87755" y="100922"/>
                      </a:lnTo>
                      <a:lnTo>
                        <a:pt x="88838" y="100139"/>
                      </a:lnTo>
                      <a:lnTo>
                        <a:pt x="89902" y="99316"/>
                      </a:lnTo>
                      <a:lnTo>
                        <a:pt x="90946" y="98473"/>
                      </a:lnTo>
                      <a:lnTo>
                        <a:pt x="91950" y="97630"/>
                      </a:lnTo>
                      <a:lnTo>
                        <a:pt x="92953" y="96727"/>
                      </a:lnTo>
                      <a:lnTo>
                        <a:pt x="93937" y="95824"/>
                      </a:lnTo>
                      <a:lnTo>
                        <a:pt x="94880" y="94900"/>
                      </a:lnTo>
                      <a:lnTo>
                        <a:pt x="95823" y="93937"/>
                      </a:lnTo>
                      <a:lnTo>
                        <a:pt x="96727" y="92973"/>
                      </a:lnTo>
                      <a:lnTo>
                        <a:pt x="97610" y="91970"/>
                      </a:lnTo>
                      <a:lnTo>
                        <a:pt x="98473" y="90946"/>
                      </a:lnTo>
                      <a:lnTo>
                        <a:pt x="99316" y="89902"/>
                      </a:lnTo>
                      <a:lnTo>
                        <a:pt x="100119" y="88839"/>
                      </a:lnTo>
                      <a:lnTo>
                        <a:pt x="100922" y="87775"/>
                      </a:lnTo>
                      <a:lnTo>
                        <a:pt x="101664" y="86671"/>
                      </a:lnTo>
                      <a:lnTo>
                        <a:pt x="102407" y="85547"/>
                      </a:lnTo>
                      <a:lnTo>
                        <a:pt x="103110" y="84423"/>
                      </a:lnTo>
                      <a:lnTo>
                        <a:pt x="103812" y="83259"/>
                      </a:lnTo>
                      <a:lnTo>
                        <a:pt x="104454" y="82094"/>
                      </a:lnTo>
                      <a:lnTo>
                        <a:pt x="105077" y="80890"/>
                      </a:lnTo>
                      <a:lnTo>
                        <a:pt x="105679" y="79686"/>
                      </a:lnTo>
                      <a:lnTo>
                        <a:pt x="106261" y="78461"/>
                      </a:lnTo>
                      <a:lnTo>
                        <a:pt x="106803" y="77237"/>
                      </a:lnTo>
                      <a:lnTo>
                        <a:pt x="107305" y="75973"/>
                      </a:lnTo>
                      <a:lnTo>
                        <a:pt x="107786" y="74708"/>
                      </a:lnTo>
                      <a:lnTo>
                        <a:pt x="108248" y="73423"/>
                      </a:lnTo>
                      <a:lnTo>
                        <a:pt x="108669" y="72119"/>
                      </a:lnTo>
                      <a:lnTo>
                        <a:pt x="109051" y="70814"/>
                      </a:lnTo>
                      <a:lnTo>
                        <a:pt x="109412" y="69489"/>
                      </a:lnTo>
                      <a:lnTo>
                        <a:pt x="109733" y="68145"/>
                      </a:lnTo>
                      <a:lnTo>
                        <a:pt x="110034" y="66800"/>
                      </a:lnTo>
                      <a:lnTo>
                        <a:pt x="110295" y="65435"/>
                      </a:lnTo>
                      <a:lnTo>
                        <a:pt x="110516" y="64050"/>
                      </a:lnTo>
                      <a:lnTo>
                        <a:pt x="110717" y="62665"/>
                      </a:lnTo>
                      <a:lnTo>
                        <a:pt x="110877" y="61280"/>
                      </a:lnTo>
                      <a:lnTo>
                        <a:pt x="110998" y="59875"/>
                      </a:lnTo>
                      <a:lnTo>
                        <a:pt x="111098" y="58450"/>
                      </a:lnTo>
                      <a:lnTo>
                        <a:pt x="111158" y="57025"/>
                      </a:lnTo>
                      <a:lnTo>
                        <a:pt x="111158" y="55600"/>
                      </a:lnTo>
                      <a:lnTo>
                        <a:pt x="111158" y="54154"/>
                      </a:lnTo>
                      <a:lnTo>
                        <a:pt x="111098" y="52729"/>
                      </a:lnTo>
                      <a:lnTo>
                        <a:pt x="110998" y="51324"/>
                      </a:lnTo>
                      <a:lnTo>
                        <a:pt x="110877" y="49899"/>
                      </a:lnTo>
                      <a:lnTo>
                        <a:pt x="110717" y="48514"/>
                      </a:lnTo>
                      <a:lnTo>
                        <a:pt x="110516" y="47129"/>
                      </a:lnTo>
                      <a:lnTo>
                        <a:pt x="110295" y="45744"/>
                      </a:lnTo>
                      <a:lnTo>
                        <a:pt x="110034" y="44400"/>
                      </a:lnTo>
                      <a:lnTo>
                        <a:pt x="109733" y="43035"/>
                      </a:lnTo>
                      <a:lnTo>
                        <a:pt x="109412" y="41710"/>
                      </a:lnTo>
                      <a:lnTo>
                        <a:pt x="109051" y="40385"/>
                      </a:lnTo>
                      <a:lnTo>
                        <a:pt x="108669" y="39060"/>
                      </a:lnTo>
                      <a:lnTo>
                        <a:pt x="108248" y="37756"/>
                      </a:lnTo>
                      <a:lnTo>
                        <a:pt x="107786" y="36471"/>
                      </a:lnTo>
                      <a:lnTo>
                        <a:pt x="107305" y="35207"/>
                      </a:lnTo>
                      <a:lnTo>
                        <a:pt x="106803" y="33962"/>
                      </a:lnTo>
                      <a:lnTo>
                        <a:pt x="106261" y="32718"/>
                      </a:lnTo>
                      <a:lnTo>
                        <a:pt x="105679" y="31493"/>
                      </a:lnTo>
                      <a:lnTo>
                        <a:pt x="105077" y="30289"/>
                      </a:lnTo>
                      <a:lnTo>
                        <a:pt x="104454" y="29105"/>
                      </a:lnTo>
                      <a:lnTo>
                        <a:pt x="103812" y="27921"/>
                      </a:lnTo>
                      <a:lnTo>
                        <a:pt x="103110" y="26776"/>
                      </a:lnTo>
                      <a:lnTo>
                        <a:pt x="102407" y="25632"/>
                      </a:lnTo>
                      <a:lnTo>
                        <a:pt x="101664" y="24508"/>
                      </a:lnTo>
                      <a:lnTo>
                        <a:pt x="100922" y="23424"/>
                      </a:lnTo>
                      <a:lnTo>
                        <a:pt x="100119" y="22341"/>
                      </a:lnTo>
                      <a:lnTo>
                        <a:pt x="99316" y="21277"/>
                      </a:lnTo>
                      <a:lnTo>
                        <a:pt x="98473" y="20233"/>
                      </a:lnTo>
                      <a:lnTo>
                        <a:pt x="97610" y="19209"/>
                      </a:lnTo>
                      <a:lnTo>
                        <a:pt x="96727" y="18226"/>
                      </a:lnTo>
                      <a:lnTo>
                        <a:pt x="95823" y="17242"/>
                      </a:lnTo>
                      <a:lnTo>
                        <a:pt x="94880" y="16279"/>
                      </a:lnTo>
                      <a:lnTo>
                        <a:pt x="93937" y="15356"/>
                      </a:lnTo>
                      <a:lnTo>
                        <a:pt x="92953" y="14452"/>
                      </a:lnTo>
                      <a:lnTo>
                        <a:pt x="91950" y="13569"/>
                      </a:lnTo>
                      <a:lnTo>
                        <a:pt x="90946" y="12706"/>
                      </a:lnTo>
                      <a:lnTo>
                        <a:pt x="89902" y="11863"/>
                      </a:lnTo>
                      <a:lnTo>
                        <a:pt x="88838" y="11060"/>
                      </a:lnTo>
                      <a:lnTo>
                        <a:pt x="87755" y="10257"/>
                      </a:lnTo>
                      <a:lnTo>
                        <a:pt x="86651" y="9495"/>
                      </a:lnTo>
                      <a:lnTo>
                        <a:pt x="85547" y="8772"/>
                      </a:lnTo>
                      <a:lnTo>
                        <a:pt x="84403" y="8049"/>
                      </a:lnTo>
                      <a:lnTo>
                        <a:pt x="83259" y="7367"/>
                      </a:lnTo>
                      <a:lnTo>
                        <a:pt x="82074" y="6725"/>
                      </a:lnTo>
                      <a:lnTo>
                        <a:pt x="80890" y="6082"/>
                      </a:lnTo>
                      <a:lnTo>
                        <a:pt x="79686" y="5480"/>
                      </a:lnTo>
                      <a:lnTo>
                        <a:pt x="78461" y="4918"/>
                      </a:lnTo>
                      <a:lnTo>
                        <a:pt x="77217" y="4376"/>
                      </a:lnTo>
                      <a:lnTo>
                        <a:pt x="75972" y="3854"/>
                      </a:lnTo>
                      <a:lnTo>
                        <a:pt x="74688" y="3373"/>
                      </a:lnTo>
                      <a:lnTo>
                        <a:pt x="73403" y="2931"/>
                      </a:lnTo>
                      <a:lnTo>
                        <a:pt x="72119" y="2510"/>
                      </a:lnTo>
                      <a:lnTo>
                        <a:pt x="70794" y="2108"/>
                      </a:lnTo>
                      <a:lnTo>
                        <a:pt x="69469" y="1767"/>
                      </a:lnTo>
                      <a:lnTo>
                        <a:pt x="68144" y="1426"/>
                      </a:lnTo>
                      <a:lnTo>
                        <a:pt x="66780" y="1145"/>
                      </a:lnTo>
                      <a:lnTo>
                        <a:pt x="65415" y="884"/>
                      </a:lnTo>
                      <a:lnTo>
                        <a:pt x="64050" y="643"/>
                      </a:lnTo>
                      <a:lnTo>
                        <a:pt x="62665" y="462"/>
                      </a:lnTo>
                      <a:lnTo>
                        <a:pt x="61260" y="302"/>
                      </a:lnTo>
                      <a:lnTo>
                        <a:pt x="59855" y="161"/>
                      </a:lnTo>
                      <a:lnTo>
                        <a:pt x="58450" y="81"/>
                      </a:lnTo>
                      <a:lnTo>
                        <a:pt x="57025" y="21"/>
                      </a:lnTo>
                      <a:lnTo>
                        <a:pt x="55579" y="1"/>
                      </a:lnTo>
                      <a:close/>
                    </a:path>
                  </a:pathLst>
                </a:custGeom>
                <a:solidFill>
                  <a:srgbClr val="DDC42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63" name="Google Shape;463;p3"/>
                <p:cNvSpPr/>
                <p:nvPr/>
              </p:nvSpPr>
              <p:spPr>
                <a:xfrm>
                  <a:off x="1562175" y="1586858"/>
                  <a:ext cx="526227" cy="526337"/>
                </a:xfrm>
                <a:custGeom>
                  <a:avLst/>
                  <a:gdLst/>
                  <a:ahLst/>
                  <a:cxnLst/>
                  <a:rect l="l" t="t" r="r" b="b"/>
                  <a:pathLst>
                    <a:path w="96467" h="96487" extrusionOk="0">
                      <a:moveTo>
                        <a:pt x="48233" y="1"/>
                      </a:moveTo>
                      <a:lnTo>
                        <a:pt x="46989" y="21"/>
                      </a:lnTo>
                      <a:lnTo>
                        <a:pt x="45765" y="81"/>
                      </a:lnTo>
                      <a:lnTo>
                        <a:pt x="44520" y="141"/>
                      </a:lnTo>
                      <a:lnTo>
                        <a:pt x="43296" y="262"/>
                      </a:lnTo>
                      <a:lnTo>
                        <a:pt x="42091" y="402"/>
                      </a:lnTo>
                      <a:lnTo>
                        <a:pt x="40887" y="563"/>
                      </a:lnTo>
                      <a:lnTo>
                        <a:pt x="39703" y="764"/>
                      </a:lnTo>
                      <a:lnTo>
                        <a:pt x="38519" y="984"/>
                      </a:lnTo>
                      <a:lnTo>
                        <a:pt x="37334" y="1245"/>
                      </a:lnTo>
                      <a:lnTo>
                        <a:pt x="36190" y="1526"/>
                      </a:lnTo>
                      <a:lnTo>
                        <a:pt x="35026" y="1848"/>
                      </a:lnTo>
                      <a:lnTo>
                        <a:pt x="33902" y="2169"/>
                      </a:lnTo>
                      <a:lnTo>
                        <a:pt x="32758" y="2550"/>
                      </a:lnTo>
                      <a:lnTo>
                        <a:pt x="31654" y="2931"/>
                      </a:lnTo>
                      <a:lnTo>
                        <a:pt x="30550" y="3353"/>
                      </a:lnTo>
                      <a:lnTo>
                        <a:pt x="29466" y="3794"/>
                      </a:lnTo>
                      <a:lnTo>
                        <a:pt x="28382" y="4276"/>
                      </a:lnTo>
                      <a:lnTo>
                        <a:pt x="27319" y="4758"/>
                      </a:lnTo>
                      <a:lnTo>
                        <a:pt x="26275" y="5280"/>
                      </a:lnTo>
                      <a:lnTo>
                        <a:pt x="25251" y="5822"/>
                      </a:lnTo>
                      <a:lnTo>
                        <a:pt x="24228" y="6404"/>
                      </a:lnTo>
                      <a:lnTo>
                        <a:pt x="23224" y="6986"/>
                      </a:lnTo>
                      <a:lnTo>
                        <a:pt x="22240" y="7608"/>
                      </a:lnTo>
                      <a:lnTo>
                        <a:pt x="21277" y="8250"/>
                      </a:lnTo>
                      <a:lnTo>
                        <a:pt x="20314" y="8913"/>
                      </a:lnTo>
                      <a:lnTo>
                        <a:pt x="19370" y="9595"/>
                      </a:lnTo>
                      <a:lnTo>
                        <a:pt x="18467" y="10298"/>
                      </a:lnTo>
                      <a:lnTo>
                        <a:pt x="17564" y="11020"/>
                      </a:lnTo>
                      <a:lnTo>
                        <a:pt x="16660" y="11763"/>
                      </a:lnTo>
                      <a:lnTo>
                        <a:pt x="15797" y="12546"/>
                      </a:lnTo>
                      <a:lnTo>
                        <a:pt x="14954" y="13329"/>
                      </a:lnTo>
                      <a:lnTo>
                        <a:pt x="14131" y="14131"/>
                      </a:lnTo>
                      <a:lnTo>
                        <a:pt x="13329" y="14974"/>
                      </a:lnTo>
                      <a:lnTo>
                        <a:pt x="12526" y="15818"/>
                      </a:lnTo>
                      <a:lnTo>
                        <a:pt x="11763" y="16681"/>
                      </a:lnTo>
                      <a:lnTo>
                        <a:pt x="11020" y="17564"/>
                      </a:lnTo>
                      <a:lnTo>
                        <a:pt x="10298" y="18467"/>
                      </a:lnTo>
                      <a:lnTo>
                        <a:pt x="9575" y="19390"/>
                      </a:lnTo>
                      <a:lnTo>
                        <a:pt x="8893" y="20314"/>
                      </a:lnTo>
                      <a:lnTo>
                        <a:pt x="8230" y="21277"/>
                      </a:lnTo>
                      <a:lnTo>
                        <a:pt x="7608" y="22240"/>
                      </a:lnTo>
                      <a:lnTo>
                        <a:pt x="6986" y="23224"/>
                      </a:lnTo>
                      <a:lnTo>
                        <a:pt x="6384" y="24228"/>
                      </a:lnTo>
                      <a:lnTo>
                        <a:pt x="5822" y="25251"/>
                      </a:lnTo>
                      <a:lnTo>
                        <a:pt x="5280" y="26295"/>
                      </a:lnTo>
                      <a:lnTo>
                        <a:pt x="4758" y="27339"/>
                      </a:lnTo>
                      <a:lnTo>
                        <a:pt x="4256" y="28403"/>
                      </a:lnTo>
                      <a:lnTo>
                        <a:pt x="3794" y="29466"/>
                      </a:lnTo>
                      <a:lnTo>
                        <a:pt x="3353" y="30550"/>
                      </a:lnTo>
                      <a:lnTo>
                        <a:pt x="2931" y="31654"/>
                      </a:lnTo>
                      <a:lnTo>
                        <a:pt x="2530" y="32778"/>
                      </a:lnTo>
                      <a:lnTo>
                        <a:pt x="2169" y="33902"/>
                      </a:lnTo>
                      <a:lnTo>
                        <a:pt x="1827" y="35046"/>
                      </a:lnTo>
                      <a:lnTo>
                        <a:pt x="1526" y="36190"/>
                      </a:lnTo>
                      <a:lnTo>
                        <a:pt x="1245" y="37355"/>
                      </a:lnTo>
                      <a:lnTo>
                        <a:pt x="984" y="38519"/>
                      </a:lnTo>
                      <a:lnTo>
                        <a:pt x="764" y="39703"/>
                      </a:lnTo>
                      <a:lnTo>
                        <a:pt x="563" y="40907"/>
                      </a:lnTo>
                      <a:lnTo>
                        <a:pt x="382" y="42112"/>
                      </a:lnTo>
                      <a:lnTo>
                        <a:pt x="242" y="43316"/>
                      </a:lnTo>
                      <a:lnTo>
                        <a:pt x="141" y="44540"/>
                      </a:lnTo>
                      <a:lnTo>
                        <a:pt x="61" y="45765"/>
                      </a:lnTo>
                      <a:lnTo>
                        <a:pt x="21" y="47009"/>
                      </a:lnTo>
                      <a:lnTo>
                        <a:pt x="1" y="48254"/>
                      </a:lnTo>
                      <a:lnTo>
                        <a:pt x="21" y="49498"/>
                      </a:lnTo>
                      <a:lnTo>
                        <a:pt x="61" y="50722"/>
                      </a:lnTo>
                      <a:lnTo>
                        <a:pt x="141" y="51967"/>
                      </a:lnTo>
                      <a:lnTo>
                        <a:pt x="242" y="53171"/>
                      </a:lnTo>
                      <a:lnTo>
                        <a:pt x="382" y="54396"/>
                      </a:lnTo>
                      <a:lnTo>
                        <a:pt x="563" y="55600"/>
                      </a:lnTo>
                      <a:lnTo>
                        <a:pt x="764" y="56784"/>
                      </a:lnTo>
                      <a:lnTo>
                        <a:pt x="984" y="57968"/>
                      </a:lnTo>
                      <a:lnTo>
                        <a:pt x="1245" y="59133"/>
                      </a:lnTo>
                      <a:lnTo>
                        <a:pt x="1526" y="60297"/>
                      </a:lnTo>
                      <a:lnTo>
                        <a:pt x="1827" y="61461"/>
                      </a:lnTo>
                      <a:lnTo>
                        <a:pt x="2169" y="62585"/>
                      </a:lnTo>
                      <a:lnTo>
                        <a:pt x="2530" y="63709"/>
                      </a:lnTo>
                      <a:lnTo>
                        <a:pt x="2931" y="64833"/>
                      </a:lnTo>
                      <a:lnTo>
                        <a:pt x="3353" y="65937"/>
                      </a:lnTo>
                      <a:lnTo>
                        <a:pt x="3794" y="67021"/>
                      </a:lnTo>
                      <a:lnTo>
                        <a:pt x="4256" y="68105"/>
                      </a:lnTo>
                      <a:lnTo>
                        <a:pt x="4758" y="69148"/>
                      </a:lnTo>
                      <a:lnTo>
                        <a:pt x="5280" y="70212"/>
                      </a:lnTo>
                      <a:lnTo>
                        <a:pt x="5822" y="71236"/>
                      </a:lnTo>
                      <a:lnTo>
                        <a:pt x="6384" y="72260"/>
                      </a:lnTo>
                      <a:lnTo>
                        <a:pt x="6986" y="73263"/>
                      </a:lnTo>
                      <a:lnTo>
                        <a:pt x="7608" y="74247"/>
                      </a:lnTo>
                      <a:lnTo>
                        <a:pt x="8230" y="75210"/>
                      </a:lnTo>
                      <a:lnTo>
                        <a:pt x="8893" y="76174"/>
                      </a:lnTo>
                      <a:lnTo>
                        <a:pt x="9575" y="77097"/>
                      </a:lnTo>
                      <a:lnTo>
                        <a:pt x="10298" y="78020"/>
                      </a:lnTo>
                      <a:lnTo>
                        <a:pt x="11020" y="78923"/>
                      </a:lnTo>
                      <a:lnTo>
                        <a:pt x="11763" y="79807"/>
                      </a:lnTo>
                      <a:lnTo>
                        <a:pt x="12526" y="80670"/>
                      </a:lnTo>
                      <a:lnTo>
                        <a:pt x="13329" y="81533"/>
                      </a:lnTo>
                      <a:lnTo>
                        <a:pt x="14131" y="82356"/>
                      </a:lnTo>
                      <a:lnTo>
                        <a:pt x="14954" y="83159"/>
                      </a:lnTo>
                      <a:lnTo>
                        <a:pt x="15797" y="83941"/>
                      </a:lnTo>
                      <a:lnTo>
                        <a:pt x="16660" y="84724"/>
                      </a:lnTo>
                      <a:lnTo>
                        <a:pt x="17564" y="85467"/>
                      </a:lnTo>
                      <a:lnTo>
                        <a:pt x="18467" y="86189"/>
                      </a:lnTo>
                      <a:lnTo>
                        <a:pt x="19370" y="86892"/>
                      </a:lnTo>
                      <a:lnTo>
                        <a:pt x="20314" y="87574"/>
                      </a:lnTo>
                      <a:lnTo>
                        <a:pt x="21277" y="88237"/>
                      </a:lnTo>
                      <a:lnTo>
                        <a:pt x="22240" y="88879"/>
                      </a:lnTo>
                      <a:lnTo>
                        <a:pt x="23224" y="89501"/>
                      </a:lnTo>
                      <a:lnTo>
                        <a:pt x="24228" y="90083"/>
                      </a:lnTo>
                      <a:lnTo>
                        <a:pt x="25251" y="90665"/>
                      </a:lnTo>
                      <a:lnTo>
                        <a:pt x="26275" y="91207"/>
                      </a:lnTo>
                      <a:lnTo>
                        <a:pt x="27319" y="91729"/>
                      </a:lnTo>
                      <a:lnTo>
                        <a:pt x="28382" y="92211"/>
                      </a:lnTo>
                      <a:lnTo>
                        <a:pt x="29466" y="92693"/>
                      </a:lnTo>
                      <a:lnTo>
                        <a:pt x="30550" y="93134"/>
                      </a:lnTo>
                      <a:lnTo>
                        <a:pt x="31654" y="93556"/>
                      </a:lnTo>
                      <a:lnTo>
                        <a:pt x="32758" y="93957"/>
                      </a:lnTo>
                      <a:lnTo>
                        <a:pt x="33902" y="94318"/>
                      </a:lnTo>
                      <a:lnTo>
                        <a:pt x="35026" y="94660"/>
                      </a:lnTo>
                      <a:lnTo>
                        <a:pt x="36190" y="94961"/>
                      </a:lnTo>
                      <a:lnTo>
                        <a:pt x="37334" y="95242"/>
                      </a:lnTo>
                      <a:lnTo>
                        <a:pt x="38519" y="95503"/>
                      </a:lnTo>
                      <a:lnTo>
                        <a:pt x="39703" y="95724"/>
                      </a:lnTo>
                      <a:lnTo>
                        <a:pt x="40887" y="95924"/>
                      </a:lnTo>
                      <a:lnTo>
                        <a:pt x="42091" y="96085"/>
                      </a:lnTo>
                      <a:lnTo>
                        <a:pt x="43296" y="96225"/>
                      </a:lnTo>
                      <a:lnTo>
                        <a:pt x="44520" y="96346"/>
                      </a:lnTo>
                      <a:lnTo>
                        <a:pt x="45765" y="96426"/>
                      </a:lnTo>
                      <a:lnTo>
                        <a:pt x="46989" y="96466"/>
                      </a:lnTo>
                      <a:lnTo>
                        <a:pt x="48233" y="96486"/>
                      </a:lnTo>
                      <a:lnTo>
                        <a:pt x="49478" y="96466"/>
                      </a:lnTo>
                      <a:lnTo>
                        <a:pt x="50722" y="96426"/>
                      </a:lnTo>
                      <a:lnTo>
                        <a:pt x="51947" y="96346"/>
                      </a:lnTo>
                      <a:lnTo>
                        <a:pt x="53171" y="96225"/>
                      </a:lnTo>
                      <a:lnTo>
                        <a:pt x="54375" y="96085"/>
                      </a:lnTo>
                      <a:lnTo>
                        <a:pt x="55580" y="95924"/>
                      </a:lnTo>
                      <a:lnTo>
                        <a:pt x="56784" y="95724"/>
                      </a:lnTo>
                      <a:lnTo>
                        <a:pt x="57968" y="95503"/>
                      </a:lnTo>
                      <a:lnTo>
                        <a:pt x="59132" y="95242"/>
                      </a:lnTo>
                      <a:lnTo>
                        <a:pt x="60297" y="94961"/>
                      </a:lnTo>
                      <a:lnTo>
                        <a:pt x="61441" y="94660"/>
                      </a:lnTo>
                      <a:lnTo>
                        <a:pt x="62585" y="94318"/>
                      </a:lnTo>
                      <a:lnTo>
                        <a:pt x="63709" y="93957"/>
                      </a:lnTo>
                      <a:lnTo>
                        <a:pt x="64813" y="93556"/>
                      </a:lnTo>
                      <a:lnTo>
                        <a:pt x="65917" y="93134"/>
                      </a:lnTo>
                      <a:lnTo>
                        <a:pt x="67021" y="92693"/>
                      </a:lnTo>
                      <a:lnTo>
                        <a:pt x="68085" y="92211"/>
                      </a:lnTo>
                      <a:lnTo>
                        <a:pt x="69148" y="91729"/>
                      </a:lnTo>
                      <a:lnTo>
                        <a:pt x="70192" y="91207"/>
                      </a:lnTo>
                      <a:lnTo>
                        <a:pt x="71236" y="90665"/>
                      </a:lnTo>
                      <a:lnTo>
                        <a:pt x="72239" y="90083"/>
                      </a:lnTo>
                      <a:lnTo>
                        <a:pt x="73243" y="89501"/>
                      </a:lnTo>
                      <a:lnTo>
                        <a:pt x="74226" y="88879"/>
                      </a:lnTo>
                      <a:lnTo>
                        <a:pt x="75210" y="88237"/>
                      </a:lnTo>
                      <a:lnTo>
                        <a:pt x="76153" y="87574"/>
                      </a:lnTo>
                      <a:lnTo>
                        <a:pt x="77097" y="86892"/>
                      </a:lnTo>
                      <a:lnTo>
                        <a:pt x="78020" y="86189"/>
                      </a:lnTo>
                      <a:lnTo>
                        <a:pt x="78923" y="85467"/>
                      </a:lnTo>
                      <a:lnTo>
                        <a:pt x="79806" y="84724"/>
                      </a:lnTo>
                      <a:lnTo>
                        <a:pt x="80670" y="83941"/>
                      </a:lnTo>
                      <a:lnTo>
                        <a:pt x="81513" y="83159"/>
                      </a:lnTo>
                      <a:lnTo>
                        <a:pt x="82335" y="82356"/>
                      </a:lnTo>
                      <a:lnTo>
                        <a:pt x="83158" y="81533"/>
                      </a:lnTo>
                      <a:lnTo>
                        <a:pt x="83941" y="80670"/>
                      </a:lnTo>
                      <a:lnTo>
                        <a:pt x="84704" y="79807"/>
                      </a:lnTo>
                      <a:lnTo>
                        <a:pt x="85467" y="78923"/>
                      </a:lnTo>
                      <a:lnTo>
                        <a:pt x="86189" y="78020"/>
                      </a:lnTo>
                      <a:lnTo>
                        <a:pt x="86892" y="77097"/>
                      </a:lnTo>
                      <a:lnTo>
                        <a:pt x="87574" y="76174"/>
                      </a:lnTo>
                      <a:lnTo>
                        <a:pt x="88237" y="75210"/>
                      </a:lnTo>
                      <a:lnTo>
                        <a:pt x="88879" y="74247"/>
                      </a:lnTo>
                      <a:lnTo>
                        <a:pt x="89481" y="73263"/>
                      </a:lnTo>
                      <a:lnTo>
                        <a:pt x="90083" y="72260"/>
                      </a:lnTo>
                      <a:lnTo>
                        <a:pt x="90645" y="71236"/>
                      </a:lnTo>
                      <a:lnTo>
                        <a:pt x="91187" y="70212"/>
                      </a:lnTo>
                      <a:lnTo>
                        <a:pt x="91709" y="69148"/>
                      </a:lnTo>
                      <a:lnTo>
                        <a:pt x="92211" y="68105"/>
                      </a:lnTo>
                      <a:lnTo>
                        <a:pt x="92672" y="67021"/>
                      </a:lnTo>
                      <a:lnTo>
                        <a:pt x="93134" y="65937"/>
                      </a:lnTo>
                      <a:lnTo>
                        <a:pt x="93556" y="64833"/>
                      </a:lnTo>
                      <a:lnTo>
                        <a:pt x="93937" y="63709"/>
                      </a:lnTo>
                      <a:lnTo>
                        <a:pt x="94298" y="62585"/>
                      </a:lnTo>
                      <a:lnTo>
                        <a:pt x="94640" y="61461"/>
                      </a:lnTo>
                      <a:lnTo>
                        <a:pt x="94961" y="60297"/>
                      </a:lnTo>
                      <a:lnTo>
                        <a:pt x="95242" y="59133"/>
                      </a:lnTo>
                      <a:lnTo>
                        <a:pt x="95503" y="57968"/>
                      </a:lnTo>
                      <a:lnTo>
                        <a:pt x="95723" y="56784"/>
                      </a:lnTo>
                      <a:lnTo>
                        <a:pt x="95924" y="55600"/>
                      </a:lnTo>
                      <a:lnTo>
                        <a:pt x="96085" y="54396"/>
                      </a:lnTo>
                      <a:lnTo>
                        <a:pt x="96225" y="53171"/>
                      </a:lnTo>
                      <a:lnTo>
                        <a:pt x="96326" y="51967"/>
                      </a:lnTo>
                      <a:lnTo>
                        <a:pt x="96406" y="50722"/>
                      </a:lnTo>
                      <a:lnTo>
                        <a:pt x="96466" y="49498"/>
                      </a:lnTo>
                      <a:lnTo>
                        <a:pt x="96466" y="48254"/>
                      </a:lnTo>
                      <a:lnTo>
                        <a:pt x="96466" y="47009"/>
                      </a:lnTo>
                      <a:lnTo>
                        <a:pt x="96406" y="45765"/>
                      </a:lnTo>
                      <a:lnTo>
                        <a:pt x="96326" y="44540"/>
                      </a:lnTo>
                      <a:lnTo>
                        <a:pt x="96225" y="43316"/>
                      </a:lnTo>
                      <a:lnTo>
                        <a:pt x="96085" y="42112"/>
                      </a:lnTo>
                      <a:lnTo>
                        <a:pt x="95924" y="40907"/>
                      </a:lnTo>
                      <a:lnTo>
                        <a:pt x="95723" y="39703"/>
                      </a:lnTo>
                      <a:lnTo>
                        <a:pt x="95503" y="38519"/>
                      </a:lnTo>
                      <a:lnTo>
                        <a:pt x="95242" y="37355"/>
                      </a:lnTo>
                      <a:lnTo>
                        <a:pt x="94961" y="36190"/>
                      </a:lnTo>
                      <a:lnTo>
                        <a:pt x="94640" y="35046"/>
                      </a:lnTo>
                      <a:lnTo>
                        <a:pt x="94298" y="33902"/>
                      </a:lnTo>
                      <a:lnTo>
                        <a:pt x="93937" y="32778"/>
                      </a:lnTo>
                      <a:lnTo>
                        <a:pt x="93556" y="31654"/>
                      </a:lnTo>
                      <a:lnTo>
                        <a:pt x="93134" y="30550"/>
                      </a:lnTo>
                      <a:lnTo>
                        <a:pt x="92672" y="29466"/>
                      </a:lnTo>
                      <a:lnTo>
                        <a:pt x="92211" y="28403"/>
                      </a:lnTo>
                      <a:lnTo>
                        <a:pt x="91709" y="27339"/>
                      </a:lnTo>
                      <a:lnTo>
                        <a:pt x="91187" y="26295"/>
                      </a:lnTo>
                      <a:lnTo>
                        <a:pt x="90645" y="25251"/>
                      </a:lnTo>
                      <a:lnTo>
                        <a:pt x="90083" y="24228"/>
                      </a:lnTo>
                      <a:lnTo>
                        <a:pt x="89481" y="23224"/>
                      </a:lnTo>
                      <a:lnTo>
                        <a:pt x="88879" y="22240"/>
                      </a:lnTo>
                      <a:lnTo>
                        <a:pt x="88237" y="21277"/>
                      </a:lnTo>
                      <a:lnTo>
                        <a:pt x="87574" y="20314"/>
                      </a:lnTo>
                      <a:lnTo>
                        <a:pt x="86892" y="19390"/>
                      </a:lnTo>
                      <a:lnTo>
                        <a:pt x="86189" y="18467"/>
                      </a:lnTo>
                      <a:lnTo>
                        <a:pt x="85467" y="17564"/>
                      </a:lnTo>
                      <a:lnTo>
                        <a:pt x="84704" y="16681"/>
                      </a:lnTo>
                      <a:lnTo>
                        <a:pt x="83941" y="15818"/>
                      </a:lnTo>
                      <a:lnTo>
                        <a:pt x="83158" y="14974"/>
                      </a:lnTo>
                      <a:lnTo>
                        <a:pt x="82335" y="14131"/>
                      </a:lnTo>
                      <a:lnTo>
                        <a:pt x="81513" y="13329"/>
                      </a:lnTo>
                      <a:lnTo>
                        <a:pt x="80670" y="12546"/>
                      </a:lnTo>
                      <a:lnTo>
                        <a:pt x="79806" y="11763"/>
                      </a:lnTo>
                      <a:lnTo>
                        <a:pt x="78923" y="11020"/>
                      </a:lnTo>
                      <a:lnTo>
                        <a:pt x="78020" y="10298"/>
                      </a:lnTo>
                      <a:lnTo>
                        <a:pt x="77097" y="9595"/>
                      </a:lnTo>
                      <a:lnTo>
                        <a:pt x="76153" y="8913"/>
                      </a:lnTo>
                      <a:lnTo>
                        <a:pt x="75210" y="8250"/>
                      </a:lnTo>
                      <a:lnTo>
                        <a:pt x="74226" y="7608"/>
                      </a:lnTo>
                      <a:lnTo>
                        <a:pt x="73243" y="6986"/>
                      </a:lnTo>
                      <a:lnTo>
                        <a:pt x="72239" y="6404"/>
                      </a:lnTo>
                      <a:lnTo>
                        <a:pt x="71236" y="5822"/>
                      </a:lnTo>
                      <a:lnTo>
                        <a:pt x="70192" y="5280"/>
                      </a:lnTo>
                      <a:lnTo>
                        <a:pt x="69148" y="4758"/>
                      </a:lnTo>
                      <a:lnTo>
                        <a:pt x="68085" y="4276"/>
                      </a:lnTo>
                      <a:lnTo>
                        <a:pt x="67021" y="3794"/>
                      </a:lnTo>
                      <a:lnTo>
                        <a:pt x="65917" y="3353"/>
                      </a:lnTo>
                      <a:lnTo>
                        <a:pt x="64813" y="2931"/>
                      </a:lnTo>
                      <a:lnTo>
                        <a:pt x="63709" y="2550"/>
                      </a:lnTo>
                      <a:lnTo>
                        <a:pt x="62585" y="2169"/>
                      </a:lnTo>
                      <a:lnTo>
                        <a:pt x="61441" y="1848"/>
                      </a:lnTo>
                      <a:lnTo>
                        <a:pt x="60297" y="1526"/>
                      </a:lnTo>
                      <a:lnTo>
                        <a:pt x="59132" y="1245"/>
                      </a:lnTo>
                      <a:lnTo>
                        <a:pt x="57968" y="984"/>
                      </a:lnTo>
                      <a:lnTo>
                        <a:pt x="56784" y="764"/>
                      </a:lnTo>
                      <a:lnTo>
                        <a:pt x="55580" y="563"/>
                      </a:lnTo>
                      <a:lnTo>
                        <a:pt x="54375" y="402"/>
                      </a:lnTo>
                      <a:lnTo>
                        <a:pt x="53171" y="262"/>
                      </a:lnTo>
                      <a:lnTo>
                        <a:pt x="51947" y="141"/>
                      </a:lnTo>
                      <a:lnTo>
                        <a:pt x="50722" y="81"/>
                      </a:lnTo>
                      <a:lnTo>
                        <a:pt x="49478" y="21"/>
                      </a:lnTo>
                      <a:lnTo>
                        <a:pt x="48233"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64" name="Google Shape;464;p3"/>
                <p:cNvSpPr/>
                <p:nvPr/>
              </p:nvSpPr>
              <p:spPr>
                <a:xfrm>
                  <a:off x="1748971" y="2433779"/>
                  <a:ext cx="152636" cy="90117"/>
                </a:xfrm>
                <a:custGeom>
                  <a:avLst/>
                  <a:gdLst/>
                  <a:ahLst/>
                  <a:cxnLst/>
                  <a:rect l="l" t="t" r="r" b="b"/>
                  <a:pathLst>
                    <a:path w="27981" h="16520" extrusionOk="0">
                      <a:moveTo>
                        <a:pt x="13489" y="1"/>
                      </a:moveTo>
                      <a:lnTo>
                        <a:pt x="12987" y="21"/>
                      </a:lnTo>
                      <a:lnTo>
                        <a:pt x="12485" y="61"/>
                      </a:lnTo>
                      <a:lnTo>
                        <a:pt x="11983" y="101"/>
                      </a:lnTo>
                      <a:lnTo>
                        <a:pt x="11502" y="161"/>
                      </a:lnTo>
                      <a:lnTo>
                        <a:pt x="11000" y="221"/>
                      </a:lnTo>
                      <a:lnTo>
                        <a:pt x="10036" y="382"/>
                      </a:lnTo>
                      <a:lnTo>
                        <a:pt x="9093" y="603"/>
                      </a:lnTo>
                      <a:lnTo>
                        <a:pt x="8150" y="844"/>
                      </a:lnTo>
                      <a:lnTo>
                        <a:pt x="7246" y="1145"/>
                      </a:lnTo>
                      <a:lnTo>
                        <a:pt x="6343" y="1486"/>
                      </a:lnTo>
                      <a:lnTo>
                        <a:pt x="5460" y="1867"/>
                      </a:lnTo>
                      <a:lnTo>
                        <a:pt x="4617" y="2289"/>
                      </a:lnTo>
                      <a:lnTo>
                        <a:pt x="3774" y="2750"/>
                      </a:lnTo>
                      <a:lnTo>
                        <a:pt x="2971" y="3232"/>
                      </a:lnTo>
                      <a:lnTo>
                        <a:pt x="2188" y="3754"/>
                      </a:lnTo>
                      <a:lnTo>
                        <a:pt x="1446" y="4316"/>
                      </a:lnTo>
                      <a:lnTo>
                        <a:pt x="703" y="4918"/>
                      </a:lnTo>
                      <a:lnTo>
                        <a:pt x="0" y="5540"/>
                      </a:lnTo>
                      <a:lnTo>
                        <a:pt x="864" y="6363"/>
                      </a:lnTo>
                      <a:lnTo>
                        <a:pt x="1727" y="7166"/>
                      </a:lnTo>
                      <a:lnTo>
                        <a:pt x="2610" y="7949"/>
                      </a:lnTo>
                      <a:lnTo>
                        <a:pt x="3473" y="8712"/>
                      </a:lnTo>
                      <a:lnTo>
                        <a:pt x="4336" y="9454"/>
                      </a:lnTo>
                      <a:lnTo>
                        <a:pt x="5219" y="10197"/>
                      </a:lnTo>
                      <a:lnTo>
                        <a:pt x="6082" y="10900"/>
                      </a:lnTo>
                      <a:lnTo>
                        <a:pt x="6965" y="11602"/>
                      </a:lnTo>
                      <a:lnTo>
                        <a:pt x="7848" y="12285"/>
                      </a:lnTo>
                      <a:lnTo>
                        <a:pt x="8712" y="12947"/>
                      </a:lnTo>
                      <a:lnTo>
                        <a:pt x="9595" y="13589"/>
                      </a:lnTo>
                      <a:lnTo>
                        <a:pt x="10478" y="14211"/>
                      </a:lnTo>
                      <a:lnTo>
                        <a:pt x="11361" y="14834"/>
                      </a:lnTo>
                      <a:lnTo>
                        <a:pt x="12244" y="15416"/>
                      </a:lnTo>
                      <a:lnTo>
                        <a:pt x="13107" y="15978"/>
                      </a:lnTo>
                      <a:lnTo>
                        <a:pt x="13990" y="16520"/>
                      </a:lnTo>
                      <a:lnTo>
                        <a:pt x="14874" y="15978"/>
                      </a:lnTo>
                      <a:lnTo>
                        <a:pt x="15757" y="15416"/>
                      </a:lnTo>
                      <a:lnTo>
                        <a:pt x="16640" y="14834"/>
                      </a:lnTo>
                      <a:lnTo>
                        <a:pt x="17503" y="14211"/>
                      </a:lnTo>
                      <a:lnTo>
                        <a:pt x="18386" y="13589"/>
                      </a:lnTo>
                      <a:lnTo>
                        <a:pt x="19269" y="12947"/>
                      </a:lnTo>
                      <a:lnTo>
                        <a:pt x="20153" y="12285"/>
                      </a:lnTo>
                      <a:lnTo>
                        <a:pt x="21016" y="11602"/>
                      </a:lnTo>
                      <a:lnTo>
                        <a:pt x="21899" y="10900"/>
                      </a:lnTo>
                      <a:lnTo>
                        <a:pt x="22762" y="10197"/>
                      </a:lnTo>
                      <a:lnTo>
                        <a:pt x="23645" y="9454"/>
                      </a:lnTo>
                      <a:lnTo>
                        <a:pt x="24508" y="8712"/>
                      </a:lnTo>
                      <a:lnTo>
                        <a:pt x="25391" y="7949"/>
                      </a:lnTo>
                      <a:lnTo>
                        <a:pt x="26254" y="7166"/>
                      </a:lnTo>
                      <a:lnTo>
                        <a:pt x="27117" y="6363"/>
                      </a:lnTo>
                      <a:lnTo>
                        <a:pt x="27981" y="5540"/>
                      </a:lnTo>
                      <a:lnTo>
                        <a:pt x="27278" y="4918"/>
                      </a:lnTo>
                      <a:lnTo>
                        <a:pt x="26555" y="4316"/>
                      </a:lnTo>
                      <a:lnTo>
                        <a:pt x="25793" y="3754"/>
                      </a:lnTo>
                      <a:lnTo>
                        <a:pt x="25010" y="3232"/>
                      </a:lnTo>
                      <a:lnTo>
                        <a:pt x="24207" y="2750"/>
                      </a:lnTo>
                      <a:lnTo>
                        <a:pt x="23384" y="2289"/>
                      </a:lnTo>
                      <a:lnTo>
                        <a:pt x="22521" y="1867"/>
                      </a:lnTo>
                      <a:lnTo>
                        <a:pt x="21638" y="1486"/>
                      </a:lnTo>
                      <a:lnTo>
                        <a:pt x="20755" y="1145"/>
                      </a:lnTo>
                      <a:lnTo>
                        <a:pt x="19831" y="844"/>
                      </a:lnTo>
                      <a:lnTo>
                        <a:pt x="18908" y="603"/>
                      </a:lnTo>
                      <a:lnTo>
                        <a:pt x="17945" y="382"/>
                      </a:lnTo>
                      <a:lnTo>
                        <a:pt x="16981" y="221"/>
                      </a:lnTo>
                      <a:lnTo>
                        <a:pt x="16499" y="161"/>
                      </a:lnTo>
                      <a:lnTo>
                        <a:pt x="15998" y="101"/>
                      </a:lnTo>
                      <a:lnTo>
                        <a:pt x="15496" y="61"/>
                      </a:lnTo>
                      <a:lnTo>
                        <a:pt x="14994" y="21"/>
                      </a:lnTo>
                      <a:lnTo>
                        <a:pt x="14492" y="1"/>
                      </a:lnTo>
                      <a:close/>
                    </a:path>
                  </a:pathLst>
                </a:custGeom>
                <a:solidFill>
                  <a:srgbClr val="DDC42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65" name="Google Shape;465;p3"/>
                <p:cNvSpPr/>
                <p:nvPr/>
              </p:nvSpPr>
              <p:spPr>
                <a:xfrm>
                  <a:off x="1745544" y="2451900"/>
                  <a:ext cx="159600" cy="159600"/>
                </a:xfrm>
                <a:prstGeom prst="ellipse">
                  <a:avLst/>
                </a:prstGeom>
                <a:solidFill>
                  <a:srgbClr val="F9DA2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grpSp>
          <p:grpSp>
            <p:nvGrpSpPr>
              <p:cNvPr id="466" name="Google Shape;466;p3"/>
              <p:cNvGrpSpPr/>
              <p:nvPr/>
            </p:nvGrpSpPr>
            <p:grpSpPr>
              <a:xfrm flipH="1">
                <a:off x="4405994" y="1542194"/>
                <a:ext cx="325105" cy="308865"/>
                <a:chOff x="3285473" y="-851669"/>
                <a:chExt cx="488000" cy="463622"/>
              </a:xfrm>
            </p:grpSpPr>
            <p:sp>
              <p:nvSpPr>
                <p:cNvPr id="467" name="Google Shape;467;p3"/>
                <p:cNvSpPr/>
                <p:nvPr/>
              </p:nvSpPr>
              <p:spPr>
                <a:xfrm>
                  <a:off x="3497591" y="-812233"/>
                  <a:ext cx="137939" cy="146062"/>
                </a:xfrm>
                <a:custGeom>
                  <a:avLst/>
                  <a:gdLst/>
                  <a:ahLst/>
                  <a:cxnLst/>
                  <a:rect l="l" t="t" r="r" b="b"/>
                  <a:pathLst>
                    <a:path w="3057" h="3237" extrusionOk="0">
                      <a:moveTo>
                        <a:pt x="0" y="0"/>
                      </a:moveTo>
                      <a:lnTo>
                        <a:pt x="0" y="642"/>
                      </a:lnTo>
                      <a:lnTo>
                        <a:pt x="1439" y="668"/>
                      </a:lnTo>
                      <a:lnTo>
                        <a:pt x="1618" y="694"/>
                      </a:lnTo>
                      <a:lnTo>
                        <a:pt x="1824" y="745"/>
                      </a:lnTo>
                      <a:lnTo>
                        <a:pt x="1978" y="822"/>
                      </a:lnTo>
                      <a:lnTo>
                        <a:pt x="2132" y="950"/>
                      </a:lnTo>
                      <a:lnTo>
                        <a:pt x="2235" y="1105"/>
                      </a:lnTo>
                      <a:lnTo>
                        <a:pt x="2338" y="1259"/>
                      </a:lnTo>
                      <a:lnTo>
                        <a:pt x="2389" y="1438"/>
                      </a:lnTo>
                      <a:lnTo>
                        <a:pt x="2415" y="1644"/>
                      </a:lnTo>
                      <a:lnTo>
                        <a:pt x="2415" y="3236"/>
                      </a:lnTo>
                      <a:lnTo>
                        <a:pt x="3057" y="3236"/>
                      </a:lnTo>
                      <a:lnTo>
                        <a:pt x="3057" y="1644"/>
                      </a:lnTo>
                      <a:lnTo>
                        <a:pt x="3057" y="1490"/>
                      </a:lnTo>
                      <a:lnTo>
                        <a:pt x="3031" y="1310"/>
                      </a:lnTo>
                      <a:lnTo>
                        <a:pt x="2980" y="1156"/>
                      </a:lnTo>
                      <a:lnTo>
                        <a:pt x="2928" y="1002"/>
                      </a:lnTo>
                      <a:lnTo>
                        <a:pt x="2774" y="745"/>
                      </a:lnTo>
                      <a:lnTo>
                        <a:pt x="2594" y="488"/>
                      </a:lnTo>
                      <a:lnTo>
                        <a:pt x="2338" y="283"/>
                      </a:lnTo>
                      <a:lnTo>
                        <a:pt x="2081" y="128"/>
                      </a:lnTo>
                      <a:lnTo>
                        <a:pt x="1927" y="77"/>
                      </a:lnTo>
                      <a:lnTo>
                        <a:pt x="1772" y="51"/>
                      </a:lnTo>
                      <a:lnTo>
                        <a:pt x="1593" y="26"/>
                      </a:lnTo>
                      <a:lnTo>
                        <a:pt x="1439" y="0"/>
                      </a:lnTo>
                      <a:close/>
                    </a:path>
                  </a:pathLst>
                </a:custGeom>
                <a:solidFill>
                  <a:srgbClr val="87C6C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68" name="Google Shape;468;p3"/>
                <p:cNvSpPr/>
                <p:nvPr/>
              </p:nvSpPr>
              <p:spPr>
                <a:xfrm>
                  <a:off x="3350404" y="-828477"/>
                  <a:ext cx="66104" cy="15116"/>
                </a:xfrm>
                <a:custGeom>
                  <a:avLst/>
                  <a:gdLst/>
                  <a:ahLst/>
                  <a:cxnLst/>
                  <a:rect l="l" t="t" r="r" b="b"/>
                  <a:pathLst>
                    <a:path w="1465" h="335" extrusionOk="0">
                      <a:moveTo>
                        <a:pt x="154" y="0"/>
                      </a:moveTo>
                      <a:lnTo>
                        <a:pt x="103" y="26"/>
                      </a:lnTo>
                      <a:lnTo>
                        <a:pt x="52" y="52"/>
                      </a:lnTo>
                      <a:lnTo>
                        <a:pt x="0" y="103"/>
                      </a:lnTo>
                      <a:lnTo>
                        <a:pt x="0" y="180"/>
                      </a:lnTo>
                      <a:lnTo>
                        <a:pt x="0" y="232"/>
                      </a:lnTo>
                      <a:lnTo>
                        <a:pt x="52" y="283"/>
                      </a:lnTo>
                      <a:lnTo>
                        <a:pt x="103" y="309"/>
                      </a:lnTo>
                      <a:lnTo>
                        <a:pt x="154" y="334"/>
                      </a:lnTo>
                      <a:lnTo>
                        <a:pt x="1310" y="334"/>
                      </a:lnTo>
                      <a:lnTo>
                        <a:pt x="1361" y="309"/>
                      </a:lnTo>
                      <a:lnTo>
                        <a:pt x="1413" y="283"/>
                      </a:lnTo>
                      <a:lnTo>
                        <a:pt x="1464" y="232"/>
                      </a:lnTo>
                      <a:lnTo>
                        <a:pt x="1464" y="180"/>
                      </a:lnTo>
                      <a:lnTo>
                        <a:pt x="1464" y="103"/>
                      </a:lnTo>
                      <a:lnTo>
                        <a:pt x="1413" y="52"/>
                      </a:lnTo>
                      <a:lnTo>
                        <a:pt x="1361" y="26"/>
                      </a:lnTo>
                      <a:lnTo>
                        <a:pt x="1310" y="0"/>
                      </a:lnTo>
                      <a:close/>
                    </a:path>
                  </a:pathLst>
                </a:custGeom>
                <a:solidFill>
                  <a:srgbClr val="87C6C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69" name="Google Shape;469;p3"/>
                <p:cNvSpPr/>
                <p:nvPr/>
              </p:nvSpPr>
              <p:spPr>
                <a:xfrm>
                  <a:off x="3350404" y="-780964"/>
                  <a:ext cx="66104" cy="15116"/>
                </a:xfrm>
                <a:custGeom>
                  <a:avLst/>
                  <a:gdLst/>
                  <a:ahLst/>
                  <a:cxnLst/>
                  <a:rect l="l" t="t" r="r" b="b"/>
                  <a:pathLst>
                    <a:path w="1465" h="335" extrusionOk="0">
                      <a:moveTo>
                        <a:pt x="154" y="1"/>
                      </a:moveTo>
                      <a:lnTo>
                        <a:pt x="103" y="26"/>
                      </a:lnTo>
                      <a:lnTo>
                        <a:pt x="52" y="52"/>
                      </a:lnTo>
                      <a:lnTo>
                        <a:pt x="0" y="103"/>
                      </a:lnTo>
                      <a:lnTo>
                        <a:pt x="0" y="155"/>
                      </a:lnTo>
                      <a:lnTo>
                        <a:pt x="0" y="232"/>
                      </a:lnTo>
                      <a:lnTo>
                        <a:pt x="52" y="283"/>
                      </a:lnTo>
                      <a:lnTo>
                        <a:pt x="103" y="309"/>
                      </a:lnTo>
                      <a:lnTo>
                        <a:pt x="154" y="334"/>
                      </a:lnTo>
                      <a:lnTo>
                        <a:pt x="1310" y="334"/>
                      </a:lnTo>
                      <a:lnTo>
                        <a:pt x="1361" y="309"/>
                      </a:lnTo>
                      <a:lnTo>
                        <a:pt x="1413" y="283"/>
                      </a:lnTo>
                      <a:lnTo>
                        <a:pt x="1464" y="232"/>
                      </a:lnTo>
                      <a:lnTo>
                        <a:pt x="1464" y="155"/>
                      </a:lnTo>
                      <a:lnTo>
                        <a:pt x="1464" y="103"/>
                      </a:lnTo>
                      <a:lnTo>
                        <a:pt x="1413" y="52"/>
                      </a:lnTo>
                      <a:lnTo>
                        <a:pt x="1361" y="26"/>
                      </a:lnTo>
                      <a:lnTo>
                        <a:pt x="1310" y="1"/>
                      </a:lnTo>
                      <a:close/>
                    </a:path>
                  </a:pathLst>
                </a:custGeom>
                <a:solidFill>
                  <a:srgbClr val="87C6C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70" name="Google Shape;470;p3"/>
                <p:cNvSpPr/>
                <p:nvPr/>
              </p:nvSpPr>
              <p:spPr>
                <a:xfrm>
                  <a:off x="3403692" y="-851669"/>
                  <a:ext cx="103195" cy="103195"/>
                </a:xfrm>
                <a:custGeom>
                  <a:avLst/>
                  <a:gdLst/>
                  <a:ahLst/>
                  <a:cxnLst/>
                  <a:rect l="l" t="t" r="r" b="b"/>
                  <a:pathLst>
                    <a:path w="2287" h="2287" extrusionOk="0">
                      <a:moveTo>
                        <a:pt x="155" y="1"/>
                      </a:moveTo>
                      <a:lnTo>
                        <a:pt x="78" y="26"/>
                      </a:lnTo>
                      <a:lnTo>
                        <a:pt x="52" y="52"/>
                      </a:lnTo>
                      <a:lnTo>
                        <a:pt x="1" y="103"/>
                      </a:lnTo>
                      <a:lnTo>
                        <a:pt x="1" y="155"/>
                      </a:lnTo>
                      <a:lnTo>
                        <a:pt x="1" y="2158"/>
                      </a:lnTo>
                      <a:lnTo>
                        <a:pt x="1" y="2210"/>
                      </a:lnTo>
                      <a:lnTo>
                        <a:pt x="52" y="2261"/>
                      </a:lnTo>
                      <a:lnTo>
                        <a:pt x="78" y="2287"/>
                      </a:lnTo>
                      <a:lnTo>
                        <a:pt x="1773" y="2287"/>
                      </a:lnTo>
                      <a:lnTo>
                        <a:pt x="1901" y="2235"/>
                      </a:lnTo>
                      <a:lnTo>
                        <a:pt x="2004" y="2184"/>
                      </a:lnTo>
                      <a:lnTo>
                        <a:pt x="2107" y="2107"/>
                      </a:lnTo>
                      <a:lnTo>
                        <a:pt x="2184" y="2004"/>
                      </a:lnTo>
                      <a:lnTo>
                        <a:pt x="2235" y="1901"/>
                      </a:lnTo>
                      <a:lnTo>
                        <a:pt x="2261" y="1799"/>
                      </a:lnTo>
                      <a:lnTo>
                        <a:pt x="2287" y="1670"/>
                      </a:lnTo>
                      <a:lnTo>
                        <a:pt x="2287" y="643"/>
                      </a:lnTo>
                      <a:lnTo>
                        <a:pt x="2261" y="514"/>
                      </a:lnTo>
                      <a:lnTo>
                        <a:pt x="2235" y="386"/>
                      </a:lnTo>
                      <a:lnTo>
                        <a:pt x="2184" y="283"/>
                      </a:lnTo>
                      <a:lnTo>
                        <a:pt x="2107" y="206"/>
                      </a:lnTo>
                      <a:lnTo>
                        <a:pt x="2004" y="129"/>
                      </a:lnTo>
                      <a:lnTo>
                        <a:pt x="1901" y="52"/>
                      </a:lnTo>
                      <a:lnTo>
                        <a:pt x="1773" y="26"/>
                      </a:lnTo>
                      <a:lnTo>
                        <a:pt x="1645" y="1"/>
                      </a:lnTo>
                      <a:close/>
                    </a:path>
                  </a:pathLst>
                </a:custGeom>
                <a:solidFill>
                  <a:srgbClr val="8BB96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71" name="Google Shape;471;p3"/>
                <p:cNvSpPr/>
                <p:nvPr/>
              </p:nvSpPr>
              <p:spPr>
                <a:xfrm>
                  <a:off x="3285473" y="-674343"/>
                  <a:ext cx="464807" cy="215640"/>
                </a:xfrm>
                <a:custGeom>
                  <a:avLst/>
                  <a:gdLst/>
                  <a:ahLst/>
                  <a:cxnLst/>
                  <a:rect l="l" t="t" r="r" b="b"/>
                  <a:pathLst>
                    <a:path w="10301" h="4779" extrusionOk="0">
                      <a:moveTo>
                        <a:pt x="5446" y="1"/>
                      </a:moveTo>
                      <a:lnTo>
                        <a:pt x="5215" y="26"/>
                      </a:lnTo>
                      <a:lnTo>
                        <a:pt x="5009" y="78"/>
                      </a:lnTo>
                      <a:lnTo>
                        <a:pt x="4804" y="180"/>
                      </a:lnTo>
                      <a:lnTo>
                        <a:pt x="4624" y="309"/>
                      </a:lnTo>
                      <a:lnTo>
                        <a:pt x="1722" y="2595"/>
                      </a:lnTo>
                      <a:lnTo>
                        <a:pt x="669" y="2595"/>
                      </a:lnTo>
                      <a:lnTo>
                        <a:pt x="540" y="2620"/>
                      </a:lnTo>
                      <a:lnTo>
                        <a:pt x="412" y="2646"/>
                      </a:lnTo>
                      <a:lnTo>
                        <a:pt x="283" y="2723"/>
                      </a:lnTo>
                      <a:lnTo>
                        <a:pt x="206" y="2800"/>
                      </a:lnTo>
                      <a:lnTo>
                        <a:pt x="129" y="2903"/>
                      </a:lnTo>
                      <a:lnTo>
                        <a:pt x="52" y="3006"/>
                      </a:lnTo>
                      <a:lnTo>
                        <a:pt x="26" y="3134"/>
                      </a:lnTo>
                      <a:lnTo>
                        <a:pt x="1" y="3263"/>
                      </a:lnTo>
                      <a:lnTo>
                        <a:pt x="1" y="4778"/>
                      </a:lnTo>
                      <a:lnTo>
                        <a:pt x="10301" y="4778"/>
                      </a:lnTo>
                      <a:lnTo>
                        <a:pt x="10301" y="2620"/>
                      </a:lnTo>
                      <a:lnTo>
                        <a:pt x="9915" y="1002"/>
                      </a:lnTo>
                      <a:lnTo>
                        <a:pt x="9838" y="797"/>
                      </a:lnTo>
                      <a:lnTo>
                        <a:pt x="9736" y="617"/>
                      </a:lnTo>
                      <a:lnTo>
                        <a:pt x="9607" y="437"/>
                      </a:lnTo>
                      <a:lnTo>
                        <a:pt x="9453" y="283"/>
                      </a:lnTo>
                      <a:lnTo>
                        <a:pt x="9273" y="180"/>
                      </a:lnTo>
                      <a:lnTo>
                        <a:pt x="9068" y="78"/>
                      </a:lnTo>
                      <a:lnTo>
                        <a:pt x="8862" y="26"/>
                      </a:lnTo>
                      <a:lnTo>
                        <a:pt x="8631" y="1"/>
                      </a:lnTo>
                      <a:close/>
                    </a:path>
                  </a:pathLst>
                </a:custGeom>
                <a:solidFill>
                  <a:srgbClr val="9DC6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72" name="Google Shape;472;p3"/>
                <p:cNvSpPr/>
                <p:nvPr/>
              </p:nvSpPr>
              <p:spPr>
                <a:xfrm>
                  <a:off x="3285473" y="-507440"/>
                  <a:ext cx="39482" cy="39437"/>
                </a:xfrm>
                <a:custGeom>
                  <a:avLst/>
                  <a:gdLst/>
                  <a:ahLst/>
                  <a:cxnLst/>
                  <a:rect l="l" t="t" r="r" b="b"/>
                  <a:pathLst>
                    <a:path w="875" h="874" extrusionOk="0">
                      <a:moveTo>
                        <a:pt x="1" y="0"/>
                      </a:moveTo>
                      <a:lnTo>
                        <a:pt x="1" y="874"/>
                      </a:lnTo>
                      <a:lnTo>
                        <a:pt x="720" y="874"/>
                      </a:lnTo>
                      <a:lnTo>
                        <a:pt x="797" y="848"/>
                      </a:lnTo>
                      <a:lnTo>
                        <a:pt x="823" y="822"/>
                      </a:lnTo>
                      <a:lnTo>
                        <a:pt x="874" y="771"/>
                      </a:lnTo>
                      <a:lnTo>
                        <a:pt x="874" y="719"/>
                      </a:lnTo>
                      <a:lnTo>
                        <a:pt x="874" y="154"/>
                      </a:lnTo>
                      <a:lnTo>
                        <a:pt x="874" y="77"/>
                      </a:lnTo>
                      <a:lnTo>
                        <a:pt x="823" y="26"/>
                      </a:lnTo>
                      <a:lnTo>
                        <a:pt x="797" y="0"/>
                      </a:lnTo>
                      <a:close/>
                    </a:path>
                  </a:pathLst>
                </a:custGeom>
                <a:solidFill>
                  <a:srgbClr val="E5E2C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73" name="Google Shape;473;p3"/>
                <p:cNvSpPr/>
                <p:nvPr/>
              </p:nvSpPr>
              <p:spPr>
                <a:xfrm>
                  <a:off x="3481347" y="-535280"/>
                  <a:ext cx="60329" cy="15116"/>
                </a:xfrm>
                <a:custGeom>
                  <a:avLst/>
                  <a:gdLst/>
                  <a:ahLst/>
                  <a:cxnLst/>
                  <a:rect l="l" t="t" r="r" b="b"/>
                  <a:pathLst>
                    <a:path w="1337" h="335" extrusionOk="0">
                      <a:moveTo>
                        <a:pt x="103" y="1"/>
                      </a:moveTo>
                      <a:lnTo>
                        <a:pt x="52" y="52"/>
                      </a:lnTo>
                      <a:lnTo>
                        <a:pt x="26" y="104"/>
                      </a:lnTo>
                      <a:lnTo>
                        <a:pt x="1" y="155"/>
                      </a:lnTo>
                      <a:lnTo>
                        <a:pt x="26" y="232"/>
                      </a:lnTo>
                      <a:lnTo>
                        <a:pt x="52" y="283"/>
                      </a:lnTo>
                      <a:lnTo>
                        <a:pt x="103" y="309"/>
                      </a:lnTo>
                      <a:lnTo>
                        <a:pt x="155" y="335"/>
                      </a:lnTo>
                      <a:lnTo>
                        <a:pt x="1182" y="335"/>
                      </a:lnTo>
                      <a:lnTo>
                        <a:pt x="1259" y="309"/>
                      </a:lnTo>
                      <a:lnTo>
                        <a:pt x="1311" y="283"/>
                      </a:lnTo>
                      <a:lnTo>
                        <a:pt x="1336" y="232"/>
                      </a:lnTo>
                      <a:lnTo>
                        <a:pt x="1336" y="155"/>
                      </a:lnTo>
                      <a:lnTo>
                        <a:pt x="1336" y="104"/>
                      </a:lnTo>
                      <a:lnTo>
                        <a:pt x="1311" y="52"/>
                      </a:lnTo>
                      <a:lnTo>
                        <a:pt x="1259" y="1"/>
                      </a:lnTo>
                      <a:close/>
                    </a:path>
                  </a:pathLst>
                </a:custGeom>
                <a:solidFill>
                  <a:srgbClr val="70934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74" name="Google Shape;474;p3"/>
                <p:cNvSpPr/>
                <p:nvPr/>
              </p:nvSpPr>
              <p:spPr>
                <a:xfrm>
                  <a:off x="3562476" y="-566549"/>
                  <a:ext cx="13943" cy="107843"/>
                </a:xfrm>
                <a:custGeom>
                  <a:avLst/>
                  <a:gdLst/>
                  <a:ahLst/>
                  <a:cxnLst/>
                  <a:rect l="l" t="t" r="r" b="b"/>
                  <a:pathLst>
                    <a:path w="309" h="2390" extrusionOk="0">
                      <a:moveTo>
                        <a:pt x="155" y="0"/>
                      </a:moveTo>
                      <a:lnTo>
                        <a:pt x="78" y="26"/>
                      </a:lnTo>
                      <a:lnTo>
                        <a:pt x="26" y="52"/>
                      </a:lnTo>
                      <a:lnTo>
                        <a:pt x="1" y="103"/>
                      </a:lnTo>
                      <a:lnTo>
                        <a:pt x="1" y="180"/>
                      </a:lnTo>
                      <a:lnTo>
                        <a:pt x="1" y="2235"/>
                      </a:lnTo>
                      <a:lnTo>
                        <a:pt x="1" y="2286"/>
                      </a:lnTo>
                      <a:lnTo>
                        <a:pt x="26" y="2338"/>
                      </a:lnTo>
                      <a:lnTo>
                        <a:pt x="78" y="2389"/>
                      </a:lnTo>
                      <a:lnTo>
                        <a:pt x="206" y="2389"/>
                      </a:lnTo>
                      <a:lnTo>
                        <a:pt x="257" y="2338"/>
                      </a:lnTo>
                      <a:lnTo>
                        <a:pt x="309" y="2286"/>
                      </a:lnTo>
                      <a:lnTo>
                        <a:pt x="309" y="2235"/>
                      </a:lnTo>
                      <a:lnTo>
                        <a:pt x="309" y="180"/>
                      </a:lnTo>
                      <a:lnTo>
                        <a:pt x="309" y="103"/>
                      </a:lnTo>
                      <a:lnTo>
                        <a:pt x="257" y="52"/>
                      </a:lnTo>
                      <a:lnTo>
                        <a:pt x="206" y="26"/>
                      </a:lnTo>
                      <a:lnTo>
                        <a:pt x="155" y="0"/>
                      </a:lnTo>
                      <a:close/>
                    </a:path>
                  </a:pathLst>
                </a:custGeom>
                <a:solidFill>
                  <a:srgbClr val="70934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75" name="Google Shape;475;p3"/>
                <p:cNvSpPr/>
                <p:nvPr/>
              </p:nvSpPr>
              <p:spPr>
                <a:xfrm>
                  <a:off x="3612336" y="-634952"/>
                  <a:ext cx="98548" cy="78874"/>
                </a:xfrm>
                <a:custGeom>
                  <a:avLst/>
                  <a:gdLst/>
                  <a:ahLst/>
                  <a:cxnLst/>
                  <a:rect l="l" t="t" r="r" b="b"/>
                  <a:pathLst>
                    <a:path w="2184" h="1748" extrusionOk="0">
                      <a:moveTo>
                        <a:pt x="0" y="1"/>
                      </a:moveTo>
                      <a:lnTo>
                        <a:pt x="0" y="1747"/>
                      </a:lnTo>
                      <a:lnTo>
                        <a:pt x="2183" y="1747"/>
                      </a:lnTo>
                      <a:lnTo>
                        <a:pt x="1875" y="515"/>
                      </a:lnTo>
                      <a:lnTo>
                        <a:pt x="1849" y="412"/>
                      </a:lnTo>
                      <a:lnTo>
                        <a:pt x="1798" y="309"/>
                      </a:lnTo>
                      <a:lnTo>
                        <a:pt x="1721" y="232"/>
                      </a:lnTo>
                      <a:lnTo>
                        <a:pt x="1644" y="155"/>
                      </a:lnTo>
                      <a:lnTo>
                        <a:pt x="1567" y="78"/>
                      </a:lnTo>
                      <a:lnTo>
                        <a:pt x="1464" y="52"/>
                      </a:lnTo>
                      <a:lnTo>
                        <a:pt x="1361" y="27"/>
                      </a:lnTo>
                      <a:lnTo>
                        <a:pt x="1259" y="1"/>
                      </a:lnTo>
                      <a:close/>
                    </a:path>
                  </a:pathLst>
                </a:custGeom>
                <a:solidFill>
                  <a:srgbClr val="ECF6F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76" name="Google Shape;476;p3"/>
                <p:cNvSpPr/>
                <p:nvPr/>
              </p:nvSpPr>
              <p:spPr>
                <a:xfrm>
                  <a:off x="3425712" y="-634952"/>
                  <a:ext cx="150709" cy="78874"/>
                </a:xfrm>
                <a:custGeom>
                  <a:avLst/>
                  <a:gdLst/>
                  <a:ahLst/>
                  <a:cxnLst/>
                  <a:rect l="l" t="t" r="r" b="b"/>
                  <a:pathLst>
                    <a:path w="3340" h="1748" extrusionOk="0">
                      <a:moveTo>
                        <a:pt x="2287" y="1"/>
                      </a:moveTo>
                      <a:lnTo>
                        <a:pt x="2184" y="27"/>
                      </a:lnTo>
                      <a:lnTo>
                        <a:pt x="2081" y="78"/>
                      </a:lnTo>
                      <a:lnTo>
                        <a:pt x="1" y="1747"/>
                      </a:lnTo>
                      <a:lnTo>
                        <a:pt x="3340" y="1747"/>
                      </a:lnTo>
                      <a:lnTo>
                        <a:pt x="3340" y="1"/>
                      </a:lnTo>
                      <a:close/>
                    </a:path>
                  </a:pathLst>
                </a:custGeom>
                <a:solidFill>
                  <a:srgbClr val="ECF6F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77" name="Google Shape;477;p3"/>
                <p:cNvSpPr/>
                <p:nvPr/>
              </p:nvSpPr>
              <p:spPr>
                <a:xfrm>
                  <a:off x="3285473" y="-468049"/>
                  <a:ext cx="488000" cy="44085"/>
                </a:xfrm>
                <a:custGeom>
                  <a:avLst/>
                  <a:gdLst/>
                  <a:ahLst/>
                  <a:cxnLst/>
                  <a:rect l="l" t="t" r="r" b="b"/>
                  <a:pathLst>
                    <a:path w="10815" h="977" extrusionOk="0">
                      <a:moveTo>
                        <a:pt x="1" y="1"/>
                      </a:moveTo>
                      <a:lnTo>
                        <a:pt x="1" y="823"/>
                      </a:lnTo>
                      <a:lnTo>
                        <a:pt x="26" y="874"/>
                      </a:lnTo>
                      <a:lnTo>
                        <a:pt x="52" y="925"/>
                      </a:lnTo>
                      <a:lnTo>
                        <a:pt x="104" y="951"/>
                      </a:lnTo>
                      <a:lnTo>
                        <a:pt x="155" y="977"/>
                      </a:lnTo>
                      <a:lnTo>
                        <a:pt x="10660" y="977"/>
                      </a:lnTo>
                      <a:lnTo>
                        <a:pt x="10712" y="951"/>
                      </a:lnTo>
                      <a:lnTo>
                        <a:pt x="10763" y="925"/>
                      </a:lnTo>
                      <a:lnTo>
                        <a:pt x="10814" y="874"/>
                      </a:lnTo>
                      <a:lnTo>
                        <a:pt x="10814" y="823"/>
                      </a:lnTo>
                      <a:lnTo>
                        <a:pt x="10814" y="155"/>
                      </a:lnTo>
                      <a:lnTo>
                        <a:pt x="10814" y="78"/>
                      </a:lnTo>
                      <a:lnTo>
                        <a:pt x="10763" y="26"/>
                      </a:lnTo>
                      <a:lnTo>
                        <a:pt x="10712" y="1"/>
                      </a:lnTo>
                      <a:close/>
                    </a:path>
                  </a:pathLst>
                </a:custGeom>
                <a:solidFill>
                  <a:srgbClr val="70934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78" name="Google Shape;478;p3"/>
                <p:cNvSpPr/>
                <p:nvPr/>
              </p:nvSpPr>
              <p:spPr>
                <a:xfrm>
                  <a:off x="3351532" y="-492370"/>
                  <a:ext cx="104368" cy="104323"/>
                </a:xfrm>
                <a:custGeom>
                  <a:avLst/>
                  <a:gdLst/>
                  <a:ahLst/>
                  <a:cxnLst/>
                  <a:rect l="l" t="t" r="r" b="b"/>
                  <a:pathLst>
                    <a:path w="2313" h="2312" extrusionOk="0">
                      <a:moveTo>
                        <a:pt x="1157" y="0"/>
                      </a:moveTo>
                      <a:lnTo>
                        <a:pt x="926" y="26"/>
                      </a:lnTo>
                      <a:lnTo>
                        <a:pt x="720" y="103"/>
                      </a:lnTo>
                      <a:lnTo>
                        <a:pt x="515" y="206"/>
                      </a:lnTo>
                      <a:lnTo>
                        <a:pt x="360" y="334"/>
                      </a:lnTo>
                      <a:lnTo>
                        <a:pt x="206" y="514"/>
                      </a:lnTo>
                      <a:lnTo>
                        <a:pt x="104" y="719"/>
                      </a:lnTo>
                      <a:lnTo>
                        <a:pt x="27" y="925"/>
                      </a:lnTo>
                      <a:lnTo>
                        <a:pt x="1" y="1156"/>
                      </a:lnTo>
                      <a:lnTo>
                        <a:pt x="27" y="1387"/>
                      </a:lnTo>
                      <a:lnTo>
                        <a:pt x="104" y="1618"/>
                      </a:lnTo>
                      <a:lnTo>
                        <a:pt x="206" y="1824"/>
                      </a:lnTo>
                      <a:lnTo>
                        <a:pt x="360" y="1978"/>
                      </a:lnTo>
                      <a:lnTo>
                        <a:pt x="515" y="2132"/>
                      </a:lnTo>
                      <a:lnTo>
                        <a:pt x="720" y="2235"/>
                      </a:lnTo>
                      <a:lnTo>
                        <a:pt x="926" y="2312"/>
                      </a:lnTo>
                      <a:lnTo>
                        <a:pt x="1388" y="2312"/>
                      </a:lnTo>
                      <a:lnTo>
                        <a:pt x="1619" y="2235"/>
                      </a:lnTo>
                      <a:lnTo>
                        <a:pt x="1824" y="2132"/>
                      </a:lnTo>
                      <a:lnTo>
                        <a:pt x="1979" y="1978"/>
                      </a:lnTo>
                      <a:lnTo>
                        <a:pt x="2133" y="1824"/>
                      </a:lnTo>
                      <a:lnTo>
                        <a:pt x="2235" y="1618"/>
                      </a:lnTo>
                      <a:lnTo>
                        <a:pt x="2313" y="1387"/>
                      </a:lnTo>
                      <a:lnTo>
                        <a:pt x="2313" y="1156"/>
                      </a:lnTo>
                      <a:lnTo>
                        <a:pt x="2313" y="925"/>
                      </a:lnTo>
                      <a:lnTo>
                        <a:pt x="2235" y="719"/>
                      </a:lnTo>
                      <a:lnTo>
                        <a:pt x="2133" y="514"/>
                      </a:lnTo>
                      <a:lnTo>
                        <a:pt x="1979" y="334"/>
                      </a:lnTo>
                      <a:lnTo>
                        <a:pt x="1824" y="206"/>
                      </a:lnTo>
                      <a:lnTo>
                        <a:pt x="1619" y="103"/>
                      </a:lnTo>
                      <a:lnTo>
                        <a:pt x="1388" y="26"/>
                      </a:lnTo>
                      <a:lnTo>
                        <a:pt x="1157" y="0"/>
                      </a:lnTo>
                      <a:close/>
                    </a:path>
                  </a:pathLst>
                </a:custGeom>
                <a:solidFill>
                  <a:srgbClr val="43434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79" name="Google Shape;479;p3"/>
                <p:cNvSpPr/>
                <p:nvPr/>
              </p:nvSpPr>
              <p:spPr>
                <a:xfrm>
                  <a:off x="3614637" y="-492370"/>
                  <a:ext cx="104368" cy="104323"/>
                </a:xfrm>
                <a:custGeom>
                  <a:avLst/>
                  <a:gdLst/>
                  <a:ahLst/>
                  <a:cxnLst/>
                  <a:rect l="l" t="t" r="r" b="b"/>
                  <a:pathLst>
                    <a:path w="2313" h="2312" extrusionOk="0">
                      <a:moveTo>
                        <a:pt x="1156" y="0"/>
                      </a:moveTo>
                      <a:lnTo>
                        <a:pt x="925" y="26"/>
                      </a:lnTo>
                      <a:lnTo>
                        <a:pt x="720" y="103"/>
                      </a:lnTo>
                      <a:lnTo>
                        <a:pt x="514" y="206"/>
                      </a:lnTo>
                      <a:lnTo>
                        <a:pt x="360" y="334"/>
                      </a:lnTo>
                      <a:lnTo>
                        <a:pt x="206" y="514"/>
                      </a:lnTo>
                      <a:lnTo>
                        <a:pt x="103" y="719"/>
                      </a:lnTo>
                      <a:lnTo>
                        <a:pt x="26" y="925"/>
                      </a:lnTo>
                      <a:lnTo>
                        <a:pt x="0" y="1156"/>
                      </a:lnTo>
                      <a:lnTo>
                        <a:pt x="26" y="1387"/>
                      </a:lnTo>
                      <a:lnTo>
                        <a:pt x="103" y="1618"/>
                      </a:lnTo>
                      <a:lnTo>
                        <a:pt x="206" y="1824"/>
                      </a:lnTo>
                      <a:lnTo>
                        <a:pt x="360" y="1978"/>
                      </a:lnTo>
                      <a:lnTo>
                        <a:pt x="514" y="2132"/>
                      </a:lnTo>
                      <a:lnTo>
                        <a:pt x="720" y="2235"/>
                      </a:lnTo>
                      <a:lnTo>
                        <a:pt x="925" y="2312"/>
                      </a:lnTo>
                      <a:lnTo>
                        <a:pt x="1387" y="2312"/>
                      </a:lnTo>
                      <a:lnTo>
                        <a:pt x="1619" y="2235"/>
                      </a:lnTo>
                      <a:lnTo>
                        <a:pt x="1824" y="2132"/>
                      </a:lnTo>
                      <a:lnTo>
                        <a:pt x="1978" y="1978"/>
                      </a:lnTo>
                      <a:lnTo>
                        <a:pt x="2132" y="1824"/>
                      </a:lnTo>
                      <a:lnTo>
                        <a:pt x="2235" y="1618"/>
                      </a:lnTo>
                      <a:lnTo>
                        <a:pt x="2312" y="1387"/>
                      </a:lnTo>
                      <a:lnTo>
                        <a:pt x="2312" y="1156"/>
                      </a:lnTo>
                      <a:lnTo>
                        <a:pt x="2312" y="925"/>
                      </a:lnTo>
                      <a:lnTo>
                        <a:pt x="2235" y="719"/>
                      </a:lnTo>
                      <a:lnTo>
                        <a:pt x="2132" y="514"/>
                      </a:lnTo>
                      <a:lnTo>
                        <a:pt x="1978" y="334"/>
                      </a:lnTo>
                      <a:lnTo>
                        <a:pt x="1824" y="206"/>
                      </a:lnTo>
                      <a:lnTo>
                        <a:pt x="1619" y="103"/>
                      </a:lnTo>
                      <a:lnTo>
                        <a:pt x="1387" y="26"/>
                      </a:lnTo>
                      <a:lnTo>
                        <a:pt x="1156" y="0"/>
                      </a:lnTo>
                      <a:close/>
                    </a:path>
                  </a:pathLst>
                </a:custGeom>
                <a:solidFill>
                  <a:srgbClr val="43434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80" name="Google Shape;480;p3"/>
                <p:cNvSpPr/>
                <p:nvPr/>
              </p:nvSpPr>
              <p:spPr>
                <a:xfrm>
                  <a:off x="3385147" y="-458754"/>
                  <a:ext cx="38309" cy="38264"/>
                </a:xfrm>
                <a:custGeom>
                  <a:avLst/>
                  <a:gdLst/>
                  <a:ahLst/>
                  <a:cxnLst/>
                  <a:rect l="l" t="t" r="r" b="b"/>
                  <a:pathLst>
                    <a:path w="849" h="848" extrusionOk="0">
                      <a:moveTo>
                        <a:pt x="335" y="0"/>
                      </a:moveTo>
                      <a:lnTo>
                        <a:pt x="258" y="26"/>
                      </a:lnTo>
                      <a:lnTo>
                        <a:pt x="181" y="77"/>
                      </a:lnTo>
                      <a:lnTo>
                        <a:pt x="129" y="128"/>
                      </a:lnTo>
                      <a:lnTo>
                        <a:pt x="78" y="180"/>
                      </a:lnTo>
                      <a:lnTo>
                        <a:pt x="26" y="257"/>
                      </a:lnTo>
                      <a:lnTo>
                        <a:pt x="1" y="334"/>
                      </a:lnTo>
                      <a:lnTo>
                        <a:pt x="1" y="411"/>
                      </a:lnTo>
                      <a:lnTo>
                        <a:pt x="1" y="514"/>
                      </a:lnTo>
                      <a:lnTo>
                        <a:pt x="26" y="591"/>
                      </a:lnTo>
                      <a:lnTo>
                        <a:pt x="78" y="642"/>
                      </a:lnTo>
                      <a:lnTo>
                        <a:pt x="129" y="719"/>
                      </a:lnTo>
                      <a:lnTo>
                        <a:pt x="181" y="771"/>
                      </a:lnTo>
                      <a:lnTo>
                        <a:pt x="258" y="796"/>
                      </a:lnTo>
                      <a:lnTo>
                        <a:pt x="335" y="822"/>
                      </a:lnTo>
                      <a:lnTo>
                        <a:pt x="412" y="848"/>
                      </a:lnTo>
                      <a:lnTo>
                        <a:pt x="514" y="822"/>
                      </a:lnTo>
                      <a:lnTo>
                        <a:pt x="591" y="796"/>
                      </a:lnTo>
                      <a:lnTo>
                        <a:pt x="669" y="771"/>
                      </a:lnTo>
                      <a:lnTo>
                        <a:pt x="720" y="719"/>
                      </a:lnTo>
                      <a:lnTo>
                        <a:pt x="771" y="642"/>
                      </a:lnTo>
                      <a:lnTo>
                        <a:pt x="797" y="591"/>
                      </a:lnTo>
                      <a:lnTo>
                        <a:pt x="823" y="514"/>
                      </a:lnTo>
                      <a:lnTo>
                        <a:pt x="848" y="411"/>
                      </a:lnTo>
                      <a:lnTo>
                        <a:pt x="823" y="334"/>
                      </a:lnTo>
                      <a:lnTo>
                        <a:pt x="797" y="257"/>
                      </a:lnTo>
                      <a:lnTo>
                        <a:pt x="771" y="180"/>
                      </a:lnTo>
                      <a:lnTo>
                        <a:pt x="720" y="128"/>
                      </a:lnTo>
                      <a:lnTo>
                        <a:pt x="669" y="77"/>
                      </a:lnTo>
                      <a:lnTo>
                        <a:pt x="591" y="26"/>
                      </a:lnTo>
                      <a:lnTo>
                        <a:pt x="514" y="0"/>
                      </a:lnTo>
                      <a:close/>
                    </a:path>
                  </a:pathLst>
                </a:custGeom>
                <a:solidFill>
                  <a:srgbClr val="DBEBF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81" name="Google Shape;481;p3"/>
                <p:cNvSpPr/>
                <p:nvPr/>
              </p:nvSpPr>
              <p:spPr>
                <a:xfrm>
                  <a:off x="3648253" y="-458754"/>
                  <a:ext cx="38264" cy="38264"/>
                </a:xfrm>
                <a:custGeom>
                  <a:avLst/>
                  <a:gdLst/>
                  <a:ahLst/>
                  <a:cxnLst/>
                  <a:rect l="l" t="t" r="r" b="b"/>
                  <a:pathLst>
                    <a:path w="848" h="848" extrusionOk="0">
                      <a:moveTo>
                        <a:pt x="334" y="0"/>
                      </a:moveTo>
                      <a:lnTo>
                        <a:pt x="257" y="26"/>
                      </a:lnTo>
                      <a:lnTo>
                        <a:pt x="180" y="77"/>
                      </a:lnTo>
                      <a:lnTo>
                        <a:pt x="129" y="128"/>
                      </a:lnTo>
                      <a:lnTo>
                        <a:pt x="77" y="180"/>
                      </a:lnTo>
                      <a:lnTo>
                        <a:pt x="26" y="257"/>
                      </a:lnTo>
                      <a:lnTo>
                        <a:pt x="0" y="334"/>
                      </a:lnTo>
                      <a:lnTo>
                        <a:pt x="0" y="411"/>
                      </a:lnTo>
                      <a:lnTo>
                        <a:pt x="0" y="514"/>
                      </a:lnTo>
                      <a:lnTo>
                        <a:pt x="26" y="591"/>
                      </a:lnTo>
                      <a:lnTo>
                        <a:pt x="77" y="642"/>
                      </a:lnTo>
                      <a:lnTo>
                        <a:pt x="129" y="719"/>
                      </a:lnTo>
                      <a:lnTo>
                        <a:pt x="180" y="771"/>
                      </a:lnTo>
                      <a:lnTo>
                        <a:pt x="257" y="796"/>
                      </a:lnTo>
                      <a:lnTo>
                        <a:pt x="334" y="822"/>
                      </a:lnTo>
                      <a:lnTo>
                        <a:pt x="411" y="848"/>
                      </a:lnTo>
                      <a:lnTo>
                        <a:pt x="514" y="822"/>
                      </a:lnTo>
                      <a:lnTo>
                        <a:pt x="591" y="796"/>
                      </a:lnTo>
                      <a:lnTo>
                        <a:pt x="668" y="771"/>
                      </a:lnTo>
                      <a:lnTo>
                        <a:pt x="719" y="719"/>
                      </a:lnTo>
                      <a:lnTo>
                        <a:pt x="771" y="642"/>
                      </a:lnTo>
                      <a:lnTo>
                        <a:pt x="797" y="591"/>
                      </a:lnTo>
                      <a:lnTo>
                        <a:pt x="822" y="514"/>
                      </a:lnTo>
                      <a:lnTo>
                        <a:pt x="848" y="411"/>
                      </a:lnTo>
                      <a:lnTo>
                        <a:pt x="822" y="334"/>
                      </a:lnTo>
                      <a:lnTo>
                        <a:pt x="797" y="257"/>
                      </a:lnTo>
                      <a:lnTo>
                        <a:pt x="771" y="180"/>
                      </a:lnTo>
                      <a:lnTo>
                        <a:pt x="719" y="128"/>
                      </a:lnTo>
                      <a:lnTo>
                        <a:pt x="668" y="77"/>
                      </a:lnTo>
                      <a:lnTo>
                        <a:pt x="591" y="26"/>
                      </a:lnTo>
                      <a:lnTo>
                        <a:pt x="514" y="0"/>
                      </a:lnTo>
                      <a:close/>
                    </a:path>
                  </a:pathLst>
                </a:custGeom>
                <a:solidFill>
                  <a:srgbClr val="DBEBF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grpSp>
          <p:sp>
            <p:nvSpPr>
              <p:cNvPr id="482" name="Google Shape;482;p3"/>
              <p:cNvSpPr/>
              <p:nvPr/>
            </p:nvSpPr>
            <p:spPr>
              <a:xfrm>
                <a:off x="4527449" y="2337074"/>
                <a:ext cx="82200" cy="822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grpSp>
        <p:grpSp>
          <p:nvGrpSpPr>
            <p:cNvPr id="483" name="Google Shape;483;p3"/>
            <p:cNvGrpSpPr/>
            <p:nvPr/>
          </p:nvGrpSpPr>
          <p:grpSpPr>
            <a:xfrm>
              <a:off x="6948954" y="1774965"/>
              <a:ext cx="739398" cy="1131173"/>
              <a:chOff x="6948954" y="1326801"/>
              <a:chExt cx="739398" cy="1131173"/>
            </a:xfrm>
          </p:grpSpPr>
          <p:grpSp>
            <p:nvGrpSpPr>
              <p:cNvPr id="484" name="Google Shape;484;p3"/>
              <p:cNvGrpSpPr/>
              <p:nvPr/>
            </p:nvGrpSpPr>
            <p:grpSpPr>
              <a:xfrm>
                <a:off x="6948954" y="1326801"/>
                <a:ext cx="739398" cy="1131173"/>
                <a:chOff x="1455645" y="1480327"/>
                <a:chExt cx="739398" cy="1131173"/>
              </a:xfrm>
            </p:grpSpPr>
            <p:sp>
              <p:nvSpPr>
                <p:cNvPr id="485" name="Google Shape;485;p3"/>
                <p:cNvSpPr/>
                <p:nvPr/>
              </p:nvSpPr>
              <p:spPr>
                <a:xfrm>
                  <a:off x="1455645" y="1480327"/>
                  <a:ext cx="739398" cy="1043569"/>
                </a:xfrm>
                <a:custGeom>
                  <a:avLst/>
                  <a:gdLst/>
                  <a:ahLst/>
                  <a:cxnLst/>
                  <a:rect l="l" t="t" r="r" b="b"/>
                  <a:pathLst>
                    <a:path w="135545" h="191305" extrusionOk="0">
                      <a:moveTo>
                        <a:pt x="67762" y="0"/>
                      </a:moveTo>
                      <a:lnTo>
                        <a:pt x="66016" y="20"/>
                      </a:lnTo>
                      <a:lnTo>
                        <a:pt x="64270" y="100"/>
                      </a:lnTo>
                      <a:lnTo>
                        <a:pt x="62544" y="201"/>
                      </a:lnTo>
                      <a:lnTo>
                        <a:pt x="60838" y="361"/>
                      </a:lnTo>
                      <a:lnTo>
                        <a:pt x="59132" y="542"/>
                      </a:lnTo>
                      <a:lnTo>
                        <a:pt x="57446" y="783"/>
                      </a:lnTo>
                      <a:lnTo>
                        <a:pt x="55780" y="1064"/>
                      </a:lnTo>
                      <a:lnTo>
                        <a:pt x="54114" y="1385"/>
                      </a:lnTo>
                      <a:lnTo>
                        <a:pt x="52468" y="1746"/>
                      </a:lnTo>
                      <a:lnTo>
                        <a:pt x="50822" y="2128"/>
                      </a:lnTo>
                      <a:lnTo>
                        <a:pt x="49216" y="2569"/>
                      </a:lnTo>
                      <a:lnTo>
                        <a:pt x="47610" y="3051"/>
                      </a:lnTo>
                      <a:lnTo>
                        <a:pt x="46025" y="3573"/>
                      </a:lnTo>
                      <a:lnTo>
                        <a:pt x="44459" y="4115"/>
                      </a:lnTo>
                      <a:lnTo>
                        <a:pt x="42914" y="4697"/>
                      </a:lnTo>
                      <a:lnTo>
                        <a:pt x="41388" y="5319"/>
                      </a:lnTo>
                      <a:lnTo>
                        <a:pt x="39883" y="5981"/>
                      </a:lnTo>
                      <a:lnTo>
                        <a:pt x="38377" y="6684"/>
                      </a:lnTo>
                      <a:lnTo>
                        <a:pt x="36912" y="7427"/>
                      </a:lnTo>
                      <a:lnTo>
                        <a:pt x="35467" y="8189"/>
                      </a:lnTo>
                      <a:lnTo>
                        <a:pt x="34042" y="8972"/>
                      </a:lnTo>
                      <a:lnTo>
                        <a:pt x="32617" y="9815"/>
                      </a:lnTo>
                      <a:lnTo>
                        <a:pt x="31232" y="10678"/>
                      </a:lnTo>
                      <a:lnTo>
                        <a:pt x="29867" y="11581"/>
                      </a:lnTo>
                      <a:lnTo>
                        <a:pt x="28542" y="12505"/>
                      </a:lnTo>
                      <a:lnTo>
                        <a:pt x="27217" y="13468"/>
                      </a:lnTo>
                      <a:lnTo>
                        <a:pt x="25933" y="14452"/>
                      </a:lnTo>
                      <a:lnTo>
                        <a:pt x="24648" y="15475"/>
                      </a:lnTo>
                      <a:lnTo>
                        <a:pt x="23424" y="16539"/>
                      </a:lnTo>
                      <a:lnTo>
                        <a:pt x="22199" y="17603"/>
                      </a:lnTo>
                      <a:lnTo>
                        <a:pt x="21015" y="18707"/>
                      </a:lnTo>
                      <a:lnTo>
                        <a:pt x="19851" y="19851"/>
                      </a:lnTo>
                      <a:lnTo>
                        <a:pt x="18707" y="21015"/>
                      </a:lnTo>
                      <a:lnTo>
                        <a:pt x="17603" y="22199"/>
                      </a:lnTo>
                      <a:lnTo>
                        <a:pt x="16519" y="23424"/>
                      </a:lnTo>
                      <a:lnTo>
                        <a:pt x="15475" y="24668"/>
                      </a:lnTo>
                      <a:lnTo>
                        <a:pt x="14452" y="25933"/>
                      </a:lnTo>
                      <a:lnTo>
                        <a:pt x="13468" y="27217"/>
                      </a:lnTo>
                      <a:lnTo>
                        <a:pt x="12505" y="28542"/>
                      </a:lnTo>
                      <a:lnTo>
                        <a:pt x="11561" y="29887"/>
                      </a:lnTo>
                      <a:lnTo>
                        <a:pt x="10678" y="31252"/>
                      </a:lnTo>
                      <a:lnTo>
                        <a:pt x="9815" y="32637"/>
                      </a:lnTo>
                      <a:lnTo>
                        <a:pt x="8972" y="34042"/>
                      </a:lnTo>
                      <a:lnTo>
                        <a:pt x="8169" y="35467"/>
                      </a:lnTo>
                      <a:lnTo>
                        <a:pt x="7407" y="36912"/>
                      </a:lnTo>
                      <a:lnTo>
                        <a:pt x="6684" y="38397"/>
                      </a:lnTo>
                      <a:lnTo>
                        <a:pt x="5981" y="39883"/>
                      </a:lnTo>
                      <a:lnTo>
                        <a:pt x="5319" y="41388"/>
                      </a:lnTo>
                      <a:lnTo>
                        <a:pt x="4697" y="42934"/>
                      </a:lnTo>
                      <a:lnTo>
                        <a:pt x="4115" y="44479"/>
                      </a:lnTo>
                      <a:lnTo>
                        <a:pt x="3553" y="46045"/>
                      </a:lnTo>
                      <a:lnTo>
                        <a:pt x="3051" y="47630"/>
                      </a:lnTo>
                      <a:lnTo>
                        <a:pt x="2569" y="49216"/>
                      </a:lnTo>
                      <a:lnTo>
                        <a:pt x="2128" y="50842"/>
                      </a:lnTo>
                      <a:lnTo>
                        <a:pt x="1726" y="52468"/>
                      </a:lnTo>
                      <a:lnTo>
                        <a:pt x="1365" y="54114"/>
                      </a:lnTo>
                      <a:lnTo>
                        <a:pt x="1044" y="55780"/>
                      </a:lnTo>
                      <a:lnTo>
                        <a:pt x="783" y="57446"/>
                      </a:lnTo>
                      <a:lnTo>
                        <a:pt x="542" y="59152"/>
                      </a:lnTo>
                      <a:lnTo>
                        <a:pt x="341" y="60838"/>
                      </a:lnTo>
                      <a:lnTo>
                        <a:pt x="201" y="62564"/>
                      </a:lnTo>
                      <a:lnTo>
                        <a:pt x="80" y="64290"/>
                      </a:lnTo>
                      <a:lnTo>
                        <a:pt x="20" y="66016"/>
                      </a:lnTo>
                      <a:lnTo>
                        <a:pt x="0" y="67783"/>
                      </a:lnTo>
                      <a:lnTo>
                        <a:pt x="0" y="68666"/>
                      </a:lnTo>
                      <a:lnTo>
                        <a:pt x="20" y="69549"/>
                      </a:lnTo>
                      <a:lnTo>
                        <a:pt x="100" y="71355"/>
                      </a:lnTo>
                      <a:lnTo>
                        <a:pt x="221" y="73222"/>
                      </a:lnTo>
                      <a:lnTo>
                        <a:pt x="381" y="75109"/>
                      </a:lnTo>
                      <a:lnTo>
                        <a:pt x="602" y="77036"/>
                      </a:lnTo>
                      <a:lnTo>
                        <a:pt x="863" y="78983"/>
                      </a:lnTo>
                      <a:lnTo>
                        <a:pt x="1164" y="80970"/>
                      </a:lnTo>
                      <a:lnTo>
                        <a:pt x="1525" y="82977"/>
                      </a:lnTo>
                      <a:lnTo>
                        <a:pt x="1907" y="85024"/>
                      </a:lnTo>
                      <a:lnTo>
                        <a:pt x="2348" y="87092"/>
                      </a:lnTo>
                      <a:lnTo>
                        <a:pt x="2830" y="89199"/>
                      </a:lnTo>
                      <a:lnTo>
                        <a:pt x="3352" y="91307"/>
                      </a:lnTo>
                      <a:lnTo>
                        <a:pt x="3914" y="93454"/>
                      </a:lnTo>
                      <a:lnTo>
                        <a:pt x="4496" y="95602"/>
                      </a:lnTo>
                      <a:lnTo>
                        <a:pt x="5138" y="97790"/>
                      </a:lnTo>
                      <a:lnTo>
                        <a:pt x="5821" y="99978"/>
                      </a:lnTo>
                      <a:lnTo>
                        <a:pt x="6523" y="102186"/>
                      </a:lnTo>
                      <a:lnTo>
                        <a:pt x="7286" y="104394"/>
                      </a:lnTo>
                      <a:lnTo>
                        <a:pt x="8069" y="106622"/>
                      </a:lnTo>
                      <a:lnTo>
                        <a:pt x="8892" y="108870"/>
                      </a:lnTo>
                      <a:lnTo>
                        <a:pt x="9735" y="111118"/>
                      </a:lnTo>
                      <a:lnTo>
                        <a:pt x="10638" y="113366"/>
                      </a:lnTo>
                      <a:lnTo>
                        <a:pt x="11541" y="115614"/>
                      </a:lnTo>
                      <a:lnTo>
                        <a:pt x="12505" y="117882"/>
                      </a:lnTo>
                      <a:lnTo>
                        <a:pt x="13488" y="120150"/>
                      </a:lnTo>
                      <a:lnTo>
                        <a:pt x="14492" y="122398"/>
                      </a:lnTo>
                      <a:lnTo>
                        <a:pt x="15536" y="124666"/>
                      </a:lnTo>
                      <a:lnTo>
                        <a:pt x="16619" y="126914"/>
                      </a:lnTo>
                      <a:lnTo>
                        <a:pt x="17723" y="129162"/>
                      </a:lnTo>
                      <a:lnTo>
                        <a:pt x="18847" y="131410"/>
                      </a:lnTo>
                      <a:lnTo>
                        <a:pt x="19992" y="133638"/>
                      </a:lnTo>
                      <a:lnTo>
                        <a:pt x="21176" y="135846"/>
                      </a:lnTo>
                      <a:lnTo>
                        <a:pt x="22380" y="138074"/>
                      </a:lnTo>
                      <a:lnTo>
                        <a:pt x="23604" y="140262"/>
                      </a:lnTo>
                      <a:lnTo>
                        <a:pt x="24849" y="142430"/>
                      </a:lnTo>
                      <a:lnTo>
                        <a:pt x="26134" y="144598"/>
                      </a:lnTo>
                      <a:lnTo>
                        <a:pt x="27418" y="146745"/>
                      </a:lnTo>
                      <a:lnTo>
                        <a:pt x="28743" y="148873"/>
                      </a:lnTo>
                      <a:lnTo>
                        <a:pt x="30068" y="150960"/>
                      </a:lnTo>
                      <a:lnTo>
                        <a:pt x="31432" y="153048"/>
                      </a:lnTo>
                      <a:lnTo>
                        <a:pt x="32797" y="155095"/>
                      </a:lnTo>
                      <a:lnTo>
                        <a:pt x="34202" y="157122"/>
                      </a:lnTo>
                      <a:lnTo>
                        <a:pt x="35607" y="159109"/>
                      </a:lnTo>
                      <a:lnTo>
                        <a:pt x="37033" y="161077"/>
                      </a:lnTo>
                      <a:lnTo>
                        <a:pt x="38478" y="163003"/>
                      </a:lnTo>
                      <a:lnTo>
                        <a:pt x="39923" y="164890"/>
                      </a:lnTo>
                      <a:lnTo>
                        <a:pt x="41408" y="166757"/>
                      </a:lnTo>
                      <a:lnTo>
                        <a:pt x="42873" y="168583"/>
                      </a:lnTo>
                      <a:lnTo>
                        <a:pt x="44379" y="170370"/>
                      </a:lnTo>
                      <a:lnTo>
                        <a:pt x="45884" y="172116"/>
                      </a:lnTo>
                      <a:lnTo>
                        <a:pt x="47410" y="173802"/>
                      </a:lnTo>
                      <a:lnTo>
                        <a:pt x="48935" y="175468"/>
                      </a:lnTo>
                      <a:lnTo>
                        <a:pt x="50461" y="177074"/>
                      </a:lnTo>
                      <a:lnTo>
                        <a:pt x="52006" y="178639"/>
                      </a:lnTo>
                      <a:lnTo>
                        <a:pt x="53572" y="180165"/>
                      </a:lnTo>
                      <a:lnTo>
                        <a:pt x="55117" y="181630"/>
                      </a:lnTo>
                      <a:lnTo>
                        <a:pt x="56683" y="183035"/>
                      </a:lnTo>
                      <a:lnTo>
                        <a:pt x="58269" y="184400"/>
                      </a:lnTo>
                      <a:lnTo>
                        <a:pt x="59834" y="185685"/>
                      </a:lnTo>
                      <a:lnTo>
                        <a:pt x="61420" y="186929"/>
                      </a:lnTo>
                      <a:lnTo>
                        <a:pt x="62203" y="187531"/>
                      </a:lnTo>
                      <a:lnTo>
                        <a:pt x="63005" y="188113"/>
                      </a:lnTo>
                      <a:lnTo>
                        <a:pt x="63788" y="188695"/>
                      </a:lnTo>
                      <a:lnTo>
                        <a:pt x="64591" y="189237"/>
                      </a:lnTo>
                      <a:lnTo>
                        <a:pt x="65394" y="189779"/>
                      </a:lnTo>
                      <a:lnTo>
                        <a:pt x="66177" y="190301"/>
                      </a:lnTo>
                      <a:lnTo>
                        <a:pt x="66980" y="190823"/>
                      </a:lnTo>
                      <a:lnTo>
                        <a:pt x="67762" y="191305"/>
                      </a:lnTo>
                      <a:lnTo>
                        <a:pt x="68565" y="190823"/>
                      </a:lnTo>
                      <a:lnTo>
                        <a:pt x="69348" y="190301"/>
                      </a:lnTo>
                      <a:lnTo>
                        <a:pt x="70151" y="189779"/>
                      </a:lnTo>
                      <a:lnTo>
                        <a:pt x="70934" y="189237"/>
                      </a:lnTo>
                      <a:lnTo>
                        <a:pt x="71737" y="188695"/>
                      </a:lnTo>
                      <a:lnTo>
                        <a:pt x="72519" y="188113"/>
                      </a:lnTo>
                      <a:lnTo>
                        <a:pt x="73322" y="187531"/>
                      </a:lnTo>
                      <a:lnTo>
                        <a:pt x="74105" y="186929"/>
                      </a:lnTo>
                      <a:lnTo>
                        <a:pt x="75691" y="185685"/>
                      </a:lnTo>
                      <a:lnTo>
                        <a:pt x="77277" y="184400"/>
                      </a:lnTo>
                      <a:lnTo>
                        <a:pt x="78842" y="183035"/>
                      </a:lnTo>
                      <a:lnTo>
                        <a:pt x="80408" y="181630"/>
                      </a:lnTo>
                      <a:lnTo>
                        <a:pt x="81973" y="180165"/>
                      </a:lnTo>
                      <a:lnTo>
                        <a:pt x="83519" y="178639"/>
                      </a:lnTo>
                      <a:lnTo>
                        <a:pt x="85064" y="177074"/>
                      </a:lnTo>
                      <a:lnTo>
                        <a:pt x="86610" y="175468"/>
                      </a:lnTo>
                      <a:lnTo>
                        <a:pt x="88135" y="173802"/>
                      </a:lnTo>
                      <a:lnTo>
                        <a:pt x="89641" y="172116"/>
                      </a:lnTo>
                      <a:lnTo>
                        <a:pt x="91146" y="170370"/>
                      </a:lnTo>
                      <a:lnTo>
                        <a:pt x="92652" y="168583"/>
                      </a:lnTo>
                      <a:lnTo>
                        <a:pt x="94137" y="166757"/>
                      </a:lnTo>
                      <a:lnTo>
                        <a:pt x="95602" y="164890"/>
                      </a:lnTo>
                      <a:lnTo>
                        <a:pt x="97067" y="163003"/>
                      </a:lnTo>
                      <a:lnTo>
                        <a:pt x="98492" y="161077"/>
                      </a:lnTo>
                      <a:lnTo>
                        <a:pt x="99918" y="159109"/>
                      </a:lnTo>
                      <a:lnTo>
                        <a:pt x="101343" y="157122"/>
                      </a:lnTo>
                      <a:lnTo>
                        <a:pt x="102728" y="155095"/>
                      </a:lnTo>
                      <a:lnTo>
                        <a:pt x="104092" y="153048"/>
                      </a:lnTo>
                      <a:lnTo>
                        <a:pt x="105457" y="150960"/>
                      </a:lnTo>
                      <a:lnTo>
                        <a:pt x="106802" y="148873"/>
                      </a:lnTo>
                      <a:lnTo>
                        <a:pt x="108107" y="146745"/>
                      </a:lnTo>
                      <a:lnTo>
                        <a:pt x="109411" y="144598"/>
                      </a:lnTo>
                      <a:lnTo>
                        <a:pt x="110676" y="142430"/>
                      </a:lnTo>
                      <a:lnTo>
                        <a:pt x="111920" y="140262"/>
                      </a:lnTo>
                      <a:lnTo>
                        <a:pt x="113165" y="138074"/>
                      </a:lnTo>
                      <a:lnTo>
                        <a:pt x="114369" y="135846"/>
                      </a:lnTo>
                      <a:lnTo>
                        <a:pt x="115533" y="133638"/>
                      </a:lnTo>
                      <a:lnTo>
                        <a:pt x="116698" y="131410"/>
                      </a:lnTo>
                      <a:lnTo>
                        <a:pt x="117822" y="129162"/>
                      </a:lnTo>
                      <a:lnTo>
                        <a:pt x="118926" y="126914"/>
                      </a:lnTo>
                      <a:lnTo>
                        <a:pt x="119989" y="124666"/>
                      </a:lnTo>
                      <a:lnTo>
                        <a:pt x="121033" y="122398"/>
                      </a:lnTo>
                      <a:lnTo>
                        <a:pt x="122037" y="120150"/>
                      </a:lnTo>
                      <a:lnTo>
                        <a:pt x="123020" y="117882"/>
                      </a:lnTo>
                      <a:lnTo>
                        <a:pt x="123984" y="115614"/>
                      </a:lnTo>
                      <a:lnTo>
                        <a:pt x="124907" y="113366"/>
                      </a:lnTo>
                      <a:lnTo>
                        <a:pt x="125790" y="111118"/>
                      </a:lnTo>
                      <a:lnTo>
                        <a:pt x="126653" y="108870"/>
                      </a:lnTo>
                      <a:lnTo>
                        <a:pt x="127456" y="106622"/>
                      </a:lnTo>
                      <a:lnTo>
                        <a:pt x="128259" y="104394"/>
                      </a:lnTo>
                      <a:lnTo>
                        <a:pt x="129002" y="102186"/>
                      </a:lnTo>
                      <a:lnTo>
                        <a:pt x="129704" y="99978"/>
                      </a:lnTo>
                      <a:lnTo>
                        <a:pt x="130387" y="97790"/>
                      </a:lnTo>
                      <a:lnTo>
                        <a:pt x="131029" y="95602"/>
                      </a:lnTo>
                      <a:lnTo>
                        <a:pt x="131631" y="93454"/>
                      </a:lnTo>
                      <a:lnTo>
                        <a:pt x="132193" y="91307"/>
                      </a:lnTo>
                      <a:lnTo>
                        <a:pt x="132715" y="89199"/>
                      </a:lnTo>
                      <a:lnTo>
                        <a:pt x="133177" y="87092"/>
                      </a:lnTo>
                      <a:lnTo>
                        <a:pt x="133618" y="85024"/>
                      </a:lnTo>
                      <a:lnTo>
                        <a:pt x="134020" y="82977"/>
                      </a:lnTo>
                      <a:lnTo>
                        <a:pt x="134361" y="80970"/>
                      </a:lnTo>
                      <a:lnTo>
                        <a:pt x="134682" y="78983"/>
                      </a:lnTo>
                      <a:lnTo>
                        <a:pt x="134943" y="77036"/>
                      </a:lnTo>
                      <a:lnTo>
                        <a:pt x="135144" y="75109"/>
                      </a:lnTo>
                      <a:lnTo>
                        <a:pt x="135324" y="73222"/>
                      </a:lnTo>
                      <a:lnTo>
                        <a:pt x="135445" y="71355"/>
                      </a:lnTo>
                      <a:lnTo>
                        <a:pt x="135505" y="69549"/>
                      </a:lnTo>
                      <a:lnTo>
                        <a:pt x="135525" y="68666"/>
                      </a:lnTo>
                      <a:lnTo>
                        <a:pt x="135545" y="67783"/>
                      </a:lnTo>
                      <a:lnTo>
                        <a:pt x="135525" y="66016"/>
                      </a:lnTo>
                      <a:lnTo>
                        <a:pt x="135445" y="64290"/>
                      </a:lnTo>
                      <a:lnTo>
                        <a:pt x="135344" y="62564"/>
                      </a:lnTo>
                      <a:lnTo>
                        <a:pt x="135184" y="60838"/>
                      </a:lnTo>
                      <a:lnTo>
                        <a:pt x="135003" y="59152"/>
                      </a:lnTo>
                      <a:lnTo>
                        <a:pt x="134762" y="57446"/>
                      </a:lnTo>
                      <a:lnTo>
                        <a:pt x="134481" y="55780"/>
                      </a:lnTo>
                      <a:lnTo>
                        <a:pt x="134160" y="54114"/>
                      </a:lnTo>
                      <a:lnTo>
                        <a:pt x="133799" y="52468"/>
                      </a:lnTo>
                      <a:lnTo>
                        <a:pt x="133397" y="50842"/>
                      </a:lnTo>
                      <a:lnTo>
                        <a:pt x="132976" y="49216"/>
                      </a:lnTo>
                      <a:lnTo>
                        <a:pt x="132494" y="47630"/>
                      </a:lnTo>
                      <a:lnTo>
                        <a:pt x="131972" y="46045"/>
                      </a:lnTo>
                      <a:lnTo>
                        <a:pt x="131430" y="44479"/>
                      </a:lnTo>
                      <a:lnTo>
                        <a:pt x="130828" y="42934"/>
                      </a:lnTo>
                      <a:lnTo>
                        <a:pt x="130206" y="41388"/>
                      </a:lnTo>
                      <a:lnTo>
                        <a:pt x="129544" y="39883"/>
                      </a:lnTo>
                      <a:lnTo>
                        <a:pt x="128861" y="38397"/>
                      </a:lnTo>
                      <a:lnTo>
                        <a:pt x="128118" y="36912"/>
                      </a:lnTo>
                      <a:lnTo>
                        <a:pt x="127356" y="35467"/>
                      </a:lnTo>
                      <a:lnTo>
                        <a:pt x="126553" y="34042"/>
                      </a:lnTo>
                      <a:lnTo>
                        <a:pt x="125730" y="32637"/>
                      </a:lnTo>
                      <a:lnTo>
                        <a:pt x="124867" y="31252"/>
                      </a:lnTo>
                      <a:lnTo>
                        <a:pt x="123964" y="29887"/>
                      </a:lnTo>
                      <a:lnTo>
                        <a:pt x="123040" y="28542"/>
                      </a:lnTo>
                      <a:lnTo>
                        <a:pt x="122077" y="27217"/>
                      </a:lnTo>
                      <a:lnTo>
                        <a:pt x="121093" y="25933"/>
                      </a:lnTo>
                      <a:lnTo>
                        <a:pt x="120070" y="24668"/>
                      </a:lnTo>
                      <a:lnTo>
                        <a:pt x="119006" y="23424"/>
                      </a:lnTo>
                      <a:lnTo>
                        <a:pt x="117942" y="22199"/>
                      </a:lnTo>
                      <a:lnTo>
                        <a:pt x="116818" y="21015"/>
                      </a:lnTo>
                      <a:lnTo>
                        <a:pt x="115694" y="19851"/>
                      </a:lnTo>
                      <a:lnTo>
                        <a:pt x="114530" y="18707"/>
                      </a:lnTo>
                      <a:lnTo>
                        <a:pt x="113326" y="17603"/>
                      </a:lnTo>
                      <a:lnTo>
                        <a:pt x="112121" y="16539"/>
                      </a:lnTo>
                      <a:lnTo>
                        <a:pt x="110877" y="15475"/>
                      </a:lnTo>
                      <a:lnTo>
                        <a:pt x="109612" y="14452"/>
                      </a:lnTo>
                      <a:lnTo>
                        <a:pt x="108308" y="13468"/>
                      </a:lnTo>
                      <a:lnTo>
                        <a:pt x="107003" y="12505"/>
                      </a:lnTo>
                      <a:lnTo>
                        <a:pt x="105658" y="11581"/>
                      </a:lnTo>
                      <a:lnTo>
                        <a:pt x="104293" y="10678"/>
                      </a:lnTo>
                      <a:lnTo>
                        <a:pt x="102908" y="9815"/>
                      </a:lnTo>
                      <a:lnTo>
                        <a:pt x="101503" y="8972"/>
                      </a:lnTo>
                      <a:lnTo>
                        <a:pt x="100078" y="8189"/>
                      </a:lnTo>
                      <a:lnTo>
                        <a:pt x="98613" y="7427"/>
                      </a:lnTo>
                      <a:lnTo>
                        <a:pt x="97148" y="6684"/>
                      </a:lnTo>
                      <a:lnTo>
                        <a:pt x="95662" y="5981"/>
                      </a:lnTo>
                      <a:lnTo>
                        <a:pt x="94137" y="5319"/>
                      </a:lnTo>
                      <a:lnTo>
                        <a:pt x="92611" y="4697"/>
                      </a:lnTo>
                      <a:lnTo>
                        <a:pt x="91066" y="4115"/>
                      </a:lnTo>
                      <a:lnTo>
                        <a:pt x="89500" y="3573"/>
                      </a:lnTo>
                      <a:lnTo>
                        <a:pt x="87915" y="3051"/>
                      </a:lnTo>
                      <a:lnTo>
                        <a:pt x="86329" y="2569"/>
                      </a:lnTo>
                      <a:lnTo>
                        <a:pt x="84703" y="2128"/>
                      </a:lnTo>
                      <a:lnTo>
                        <a:pt x="83077" y="1746"/>
                      </a:lnTo>
                      <a:lnTo>
                        <a:pt x="81431" y="1385"/>
                      </a:lnTo>
                      <a:lnTo>
                        <a:pt x="79765" y="1064"/>
                      </a:lnTo>
                      <a:lnTo>
                        <a:pt x="78079" y="783"/>
                      </a:lnTo>
                      <a:lnTo>
                        <a:pt x="76393" y="542"/>
                      </a:lnTo>
                      <a:lnTo>
                        <a:pt x="74687" y="361"/>
                      </a:lnTo>
                      <a:lnTo>
                        <a:pt x="72981" y="201"/>
                      </a:lnTo>
                      <a:lnTo>
                        <a:pt x="71255" y="100"/>
                      </a:lnTo>
                      <a:lnTo>
                        <a:pt x="69509" y="20"/>
                      </a:lnTo>
                      <a:lnTo>
                        <a:pt x="67762" y="0"/>
                      </a:lnTo>
                      <a:close/>
                    </a:path>
                  </a:pathLst>
                </a:custGeom>
                <a:solidFill>
                  <a:srgbClr val="87C6C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86" name="Google Shape;486;p3"/>
                <p:cNvSpPr/>
                <p:nvPr/>
              </p:nvSpPr>
              <p:spPr>
                <a:xfrm>
                  <a:off x="1522103" y="1546785"/>
                  <a:ext cx="606372" cy="606481"/>
                </a:xfrm>
                <a:custGeom>
                  <a:avLst/>
                  <a:gdLst/>
                  <a:ahLst/>
                  <a:cxnLst/>
                  <a:rect l="l" t="t" r="r" b="b"/>
                  <a:pathLst>
                    <a:path w="111159" h="111179" extrusionOk="0">
                      <a:moveTo>
                        <a:pt x="55579" y="1"/>
                      </a:moveTo>
                      <a:lnTo>
                        <a:pt x="54154" y="21"/>
                      </a:lnTo>
                      <a:lnTo>
                        <a:pt x="52729" y="81"/>
                      </a:lnTo>
                      <a:lnTo>
                        <a:pt x="51304" y="161"/>
                      </a:lnTo>
                      <a:lnTo>
                        <a:pt x="49899" y="302"/>
                      </a:lnTo>
                      <a:lnTo>
                        <a:pt x="48494" y="462"/>
                      </a:lnTo>
                      <a:lnTo>
                        <a:pt x="47109" y="643"/>
                      </a:lnTo>
                      <a:lnTo>
                        <a:pt x="45744" y="884"/>
                      </a:lnTo>
                      <a:lnTo>
                        <a:pt x="44379" y="1145"/>
                      </a:lnTo>
                      <a:lnTo>
                        <a:pt x="43035" y="1426"/>
                      </a:lnTo>
                      <a:lnTo>
                        <a:pt x="41690" y="1767"/>
                      </a:lnTo>
                      <a:lnTo>
                        <a:pt x="40365" y="2108"/>
                      </a:lnTo>
                      <a:lnTo>
                        <a:pt x="39060" y="2510"/>
                      </a:lnTo>
                      <a:lnTo>
                        <a:pt x="37756" y="2931"/>
                      </a:lnTo>
                      <a:lnTo>
                        <a:pt x="36471" y="3373"/>
                      </a:lnTo>
                      <a:lnTo>
                        <a:pt x="35207" y="3854"/>
                      </a:lnTo>
                      <a:lnTo>
                        <a:pt x="33942" y="4376"/>
                      </a:lnTo>
                      <a:lnTo>
                        <a:pt x="32718" y="4918"/>
                      </a:lnTo>
                      <a:lnTo>
                        <a:pt x="31493" y="5480"/>
                      </a:lnTo>
                      <a:lnTo>
                        <a:pt x="30289" y="6082"/>
                      </a:lnTo>
                      <a:lnTo>
                        <a:pt x="29085" y="6725"/>
                      </a:lnTo>
                      <a:lnTo>
                        <a:pt x="27921" y="7367"/>
                      </a:lnTo>
                      <a:lnTo>
                        <a:pt x="26756" y="8049"/>
                      </a:lnTo>
                      <a:lnTo>
                        <a:pt x="25632" y="8772"/>
                      </a:lnTo>
                      <a:lnTo>
                        <a:pt x="24508" y="9495"/>
                      </a:lnTo>
                      <a:lnTo>
                        <a:pt x="23404" y="10257"/>
                      </a:lnTo>
                      <a:lnTo>
                        <a:pt x="22320" y="11060"/>
                      </a:lnTo>
                      <a:lnTo>
                        <a:pt x="21277" y="11863"/>
                      </a:lnTo>
                      <a:lnTo>
                        <a:pt x="20233" y="12706"/>
                      </a:lnTo>
                      <a:lnTo>
                        <a:pt x="19209" y="13569"/>
                      </a:lnTo>
                      <a:lnTo>
                        <a:pt x="18206" y="14452"/>
                      </a:lnTo>
                      <a:lnTo>
                        <a:pt x="17242" y="15356"/>
                      </a:lnTo>
                      <a:lnTo>
                        <a:pt x="16279" y="16279"/>
                      </a:lnTo>
                      <a:lnTo>
                        <a:pt x="15356" y="17242"/>
                      </a:lnTo>
                      <a:lnTo>
                        <a:pt x="14432" y="18226"/>
                      </a:lnTo>
                      <a:lnTo>
                        <a:pt x="13549" y="19209"/>
                      </a:lnTo>
                      <a:lnTo>
                        <a:pt x="12686" y="20233"/>
                      </a:lnTo>
                      <a:lnTo>
                        <a:pt x="11863" y="21277"/>
                      </a:lnTo>
                      <a:lnTo>
                        <a:pt x="11040" y="22341"/>
                      </a:lnTo>
                      <a:lnTo>
                        <a:pt x="10257" y="23424"/>
                      </a:lnTo>
                      <a:lnTo>
                        <a:pt x="9495" y="24508"/>
                      </a:lnTo>
                      <a:lnTo>
                        <a:pt x="8752" y="25632"/>
                      </a:lnTo>
                      <a:lnTo>
                        <a:pt x="8049" y="26776"/>
                      </a:lnTo>
                      <a:lnTo>
                        <a:pt x="7367" y="27921"/>
                      </a:lnTo>
                      <a:lnTo>
                        <a:pt x="6705" y="29105"/>
                      </a:lnTo>
                      <a:lnTo>
                        <a:pt x="6082" y="30289"/>
                      </a:lnTo>
                      <a:lnTo>
                        <a:pt x="5480" y="31493"/>
                      </a:lnTo>
                      <a:lnTo>
                        <a:pt x="4918" y="32718"/>
                      </a:lnTo>
                      <a:lnTo>
                        <a:pt x="4376" y="33962"/>
                      </a:lnTo>
                      <a:lnTo>
                        <a:pt x="3854" y="35207"/>
                      </a:lnTo>
                      <a:lnTo>
                        <a:pt x="3373" y="36471"/>
                      </a:lnTo>
                      <a:lnTo>
                        <a:pt x="2911" y="37756"/>
                      </a:lnTo>
                      <a:lnTo>
                        <a:pt x="2490" y="39060"/>
                      </a:lnTo>
                      <a:lnTo>
                        <a:pt x="2108" y="40385"/>
                      </a:lnTo>
                      <a:lnTo>
                        <a:pt x="1747" y="41710"/>
                      </a:lnTo>
                      <a:lnTo>
                        <a:pt x="1426" y="43035"/>
                      </a:lnTo>
                      <a:lnTo>
                        <a:pt x="1125" y="44400"/>
                      </a:lnTo>
                      <a:lnTo>
                        <a:pt x="864" y="45744"/>
                      </a:lnTo>
                      <a:lnTo>
                        <a:pt x="643" y="47129"/>
                      </a:lnTo>
                      <a:lnTo>
                        <a:pt x="442" y="48514"/>
                      </a:lnTo>
                      <a:lnTo>
                        <a:pt x="282" y="49899"/>
                      </a:lnTo>
                      <a:lnTo>
                        <a:pt x="161" y="51324"/>
                      </a:lnTo>
                      <a:lnTo>
                        <a:pt x="81" y="52729"/>
                      </a:lnTo>
                      <a:lnTo>
                        <a:pt x="21" y="54154"/>
                      </a:lnTo>
                      <a:lnTo>
                        <a:pt x="1" y="55600"/>
                      </a:lnTo>
                      <a:lnTo>
                        <a:pt x="21" y="57025"/>
                      </a:lnTo>
                      <a:lnTo>
                        <a:pt x="81" y="58450"/>
                      </a:lnTo>
                      <a:lnTo>
                        <a:pt x="161" y="59875"/>
                      </a:lnTo>
                      <a:lnTo>
                        <a:pt x="282" y="61280"/>
                      </a:lnTo>
                      <a:lnTo>
                        <a:pt x="442" y="62665"/>
                      </a:lnTo>
                      <a:lnTo>
                        <a:pt x="643" y="64050"/>
                      </a:lnTo>
                      <a:lnTo>
                        <a:pt x="864" y="65435"/>
                      </a:lnTo>
                      <a:lnTo>
                        <a:pt x="1125" y="66800"/>
                      </a:lnTo>
                      <a:lnTo>
                        <a:pt x="1426" y="68145"/>
                      </a:lnTo>
                      <a:lnTo>
                        <a:pt x="1747" y="69489"/>
                      </a:lnTo>
                      <a:lnTo>
                        <a:pt x="2108" y="70814"/>
                      </a:lnTo>
                      <a:lnTo>
                        <a:pt x="2490" y="72119"/>
                      </a:lnTo>
                      <a:lnTo>
                        <a:pt x="2911" y="73423"/>
                      </a:lnTo>
                      <a:lnTo>
                        <a:pt x="3373" y="74708"/>
                      </a:lnTo>
                      <a:lnTo>
                        <a:pt x="3854" y="75973"/>
                      </a:lnTo>
                      <a:lnTo>
                        <a:pt x="4376" y="77237"/>
                      </a:lnTo>
                      <a:lnTo>
                        <a:pt x="4918" y="78461"/>
                      </a:lnTo>
                      <a:lnTo>
                        <a:pt x="5480" y="79686"/>
                      </a:lnTo>
                      <a:lnTo>
                        <a:pt x="6082" y="80890"/>
                      </a:lnTo>
                      <a:lnTo>
                        <a:pt x="6705" y="82094"/>
                      </a:lnTo>
                      <a:lnTo>
                        <a:pt x="7367" y="83259"/>
                      </a:lnTo>
                      <a:lnTo>
                        <a:pt x="8049" y="84423"/>
                      </a:lnTo>
                      <a:lnTo>
                        <a:pt x="8752" y="85547"/>
                      </a:lnTo>
                      <a:lnTo>
                        <a:pt x="9495" y="86671"/>
                      </a:lnTo>
                      <a:lnTo>
                        <a:pt x="10257" y="87775"/>
                      </a:lnTo>
                      <a:lnTo>
                        <a:pt x="11040" y="88839"/>
                      </a:lnTo>
                      <a:lnTo>
                        <a:pt x="11863" y="89902"/>
                      </a:lnTo>
                      <a:lnTo>
                        <a:pt x="12686" y="90946"/>
                      </a:lnTo>
                      <a:lnTo>
                        <a:pt x="13549" y="91970"/>
                      </a:lnTo>
                      <a:lnTo>
                        <a:pt x="14432" y="92973"/>
                      </a:lnTo>
                      <a:lnTo>
                        <a:pt x="15356" y="93937"/>
                      </a:lnTo>
                      <a:lnTo>
                        <a:pt x="16279" y="94900"/>
                      </a:lnTo>
                      <a:lnTo>
                        <a:pt x="17242" y="95824"/>
                      </a:lnTo>
                      <a:lnTo>
                        <a:pt x="18206" y="96727"/>
                      </a:lnTo>
                      <a:lnTo>
                        <a:pt x="19209" y="97630"/>
                      </a:lnTo>
                      <a:lnTo>
                        <a:pt x="20233" y="98473"/>
                      </a:lnTo>
                      <a:lnTo>
                        <a:pt x="21277" y="99316"/>
                      </a:lnTo>
                      <a:lnTo>
                        <a:pt x="22320" y="100139"/>
                      </a:lnTo>
                      <a:lnTo>
                        <a:pt x="23404" y="100922"/>
                      </a:lnTo>
                      <a:lnTo>
                        <a:pt x="24508" y="101685"/>
                      </a:lnTo>
                      <a:lnTo>
                        <a:pt x="25632" y="102427"/>
                      </a:lnTo>
                      <a:lnTo>
                        <a:pt x="26756" y="103130"/>
                      </a:lnTo>
                      <a:lnTo>
                        <a:pt x="27921" y="103812"/>
                      </a:lnTo>
                      <a:lnTo>
                        <a:pt x="29085" y="104475"/>
                      </a:lnTo>
                      <a:lnTo>
                        <a:pt x="30289" y="105097"/>
                      </a:lnTo>
                      <a:lnTo>
                        <a:pt x="31493" y="105699"/>
                      </a:lnTo>
                      <a:lnTo>
                        <a:pt x="32718" y="106261"/>
                      </a:lnTo>
                      <a:lnTo>
                        <a:pt x="33942" y="106803"/>
                      </a:lnTo>
                      <a:lnTo>
                        <a:pt x="35207" y="107325"/>
                      </a:lnTo>
                      <a:lnTo>
                        <a:pt x="36471" y="107806"/>
                      </a:lnTo>
                      <a:lnTo>
                        <a:pt x="37756" y="108248"/>
                      </a:lnTo>
                      <a:lnTo>
                        <a:pt x="39060" y="108670"/>
                      </a:lnTo>
                      <a:lnTo>
                        <a:pt x="40365" y="109071"/>
                      </a:lnTo>
                      <a:lnTo>
                        <a:pt x="41690" y="109432"/>
                      </a:lnTo>
                      <a:lnTo>
                        <a:pt x="43035" y="109753"/>
                      </a:lnTo>
                      <a:lnTo>
                        <a:pt x="44379" y="110055"/>
                      </a:lnTo>
                      <a:lnTo>
                        <a:pt x="45744" y="110315"/>
                      </a:lnTo>
                      <a:lnTo>
                        <a:pt x="47109" y="110536"/>
                      </a:lnTo>
                      <a:lnTo>
                        <a:pt x="48494" y="110737"/>
                      </a:lnTo>
                      <a:lnTo>
                        <a:pt x="49899" y="110898"/>
                      </a:lnTo>
                      <a:lnTo>
                        <a:pt x="51304" y="111018"/>
                      </a:lnTo>
                      <a:lnTo>
                        <a:pt x="52729" y="111098"/>
                      </a:lnTo>
                      <a:lnTo>
                        <a:pt x="54154" y="111158"/>
                      </a:lnTo>
                      <a:lnTo>
                        <a:pt x="55579" y="111179"/>
                      </a:lnTo>
                      <a:lnTo>
                        <a:pt x="57025" y="111158"/>
                      </a:lnTo>
                      <a:lnTo>
                        <a:pt x="58450" y="111098"/>
                      </a:lnTo>
                      <a:lnTo>
                        <a:pt x="59855" y="111018"/>
                      </a:lnTo>
                      <a:lnTo>
                        <a:pt x="61260" y="110898"/>
                      </a:lnTo>
                      <a:lnTo>
                        <a:pt x="62665" y="110737"/>
                      </a:lnTo>
                      <a:lnTo>
                        <a:pt x="64050" y="110536"/>
                      </a:lnTo>
                      <a:lnTo>
                        <a:pt x="65415" y="110315"/>
                      </a:lnTo>
                      <a:lnTo>
                        <a:pt x="66780" y="110055"/>
                      </a:lnTo>
                      <a:lnTo>
                        <a:pt x="68144" y="109753"/>
                      </a:lnTo>
                      <a:lnTo>
                        <a:pt x="69469" y="109432"/>
                      </a:lnTo>
                      <a:lnTo>
                        <a:pt x="70794" y="109071"/>
                      </a:lnTo>
                      <a:lnTo>
                        <a:pt x="72119" y="108670"/>
                      </a:lnTo>
                      <a:lnTo>
                        <a:pt x="73403" y="108248"/>
                      </a:lnTo>
                      <a:lnTo>
                        <a:pt x="74688" y="107806"/>
                      </a:lnTo>
                      <a:lnTo>
                        <a:pt x="75972" y="107325"/>
                      </a:lnTo>
                      <a:lnTo>
                        <a:pt x="77217" y="106803"/>
                      </a:lnTo>
                      <a:lnTo>
                        <a:pt x="78461" y="106261"/>
                      </a:lnTo>
                      <a:lnTo>
                        <a:pt x="79686" y="105699"/>
                      </a:lnTo>
                      <a:lnTo>
                        <a:pt x="80890" y="105097"/>
                      </a:lnTo>
                      <a:lnTo>
                        <a:pt x="82074" y="104475"/>
                      </a:lnTo>
                      <a:lnTo>
                        <a:pt x="83259" y="103812"/>
                      </a:lnTo>
                      <a:lnTo>
                        <a:pt x="84403" y="103130"/>
                      </a:lnTo>
                      <a:lnTo>
                        <a:pt x="85547" y="102427"/>
                      </a:lnTo>
                      <a:lnTo>
                        <a:pt x="86651" y="101685"/>
                      </a:lnTo>
                      <a:lnTo>
                        <a:pt x="87755" y="100922"/>
                      </a:lnTo>
                      <a:lnTo>
                        <a:pt x="88838" y="100139"/>
                      </a:lnTo>
                      <a:lnTo>
                        <a:pt x="89902" y="99316"/>
                      </a:lnTo>
                      <a:lnTo>
                        <a:pt x="90946" y="98473"/>
                      </a:lnTo>
                      <a:lnTo>
                        <a:pt x="91950" y="97630"/>
                      </a:lnTo>
                      <a:lnTo>
                        <a:pt x="92953" y="96727"/>
                      </a:lnTo>
                      <a:lnTo>
                        <a:pt x="93937" y="95824"/>
                      </a:lnTo>
                      <a:lnTo>
                        <a:pt x="94880" y="94900"/>
                      </a:lnTo>
                      <a:lnTo>
                        <a:pt x="95823" y="93937"/>
                      </a:lnTo>
                      <a:lnTo>
                        <a:pt x="96727" y="92973"/>
                      </a:lnTo>
                      <a:lnTo>
                        <a:pt x="97610" y="91970"/>
                      </a:lnTo>
                      <a:lnTo>
                        <a:pt x="98473" y="90946"/>
                      </a:lnTo>
                      <a:lnTo>
                        <a:pt x="99316" y="89902"/>
                      </a:lnTo>
                      <a:lnTo>
                        <a:pt x="100119" y="88839"/>
                      </a:lnTo>
                      <a:lnTo>
                        <a:pt x="100922" y="87775"/>
                      </a:lnTo>
                      <a:lnTo>
                        <a:pt x="101664" y="86671"/>
                      </a:lnTo>
                      <a:lnTo>
                        <a:pt x="102407" y="85547"/>
                      </a:lnTo>
                      <a:lnTo>
                        <a:pt x="103110" y="84423"/>
                      </a:lnTo>
                      <a:lnTo>
                        <a:pt x="103812" y="83259"/>
                      </a:lnTo>
                      <a:lnTo>
                        <a:pt x="104454" y="82094"/>
                      </a:lnTo>
                      <a:lnTo>
                        <a:pt x="105077" y="80890"/>
                      </a:lnTo>
                      <a:lnTo>
                        <a:pt x="105679" y="79686"/>
                      </a:lnTo>
                      <a:lnTo>
                        <a:pt x="106261" y="78461"/>
                      </a:lnTo>
                      <a:lnTo>
                        <a:pt x="106803" y="77237"/>
                      </a:lnTo>
                      <a:lnTo>
                        <a:pt x="107305" y="75973"/>
                      </a:lnTo>
                      <a:lnTo>
                        <a:pt x="107786" y="74708"/>
                      </a:lnTo>
                      <a:lnTo>
                        <a:pt x="108248" y="73423"/>
                      </a:lnTo>
                      <a:lnTo>
                        <a:pt x="108669" y="72119"/>
                      </a:lnTo>
                      <a:lnTo>
                        <a:pt x="109051" y="70814"/>
                      </a:lnTo>
                      <a:lnTo>
                        <a:pt x="109412" y="69489"/>
                      </a:lnTo>
                      <a:lnTo>
                        <a:pt x="109733" y="68145"/>
                      </a:lnTo>
                      <a:lnTo>
                        <a:pt x="110034" y="66800"/>
                      </a:lnTo>
                      <a:lnTo>
                        <a:pt x="110295" y="65435"/>
                      </a:lnTo>
                      <a:lnTo>
                        <a:pt x="110516" y="64050"/>
                      </a:lnTo>
                      <a:lnTo>
                        <a:pt x="110717" y="62665"/>
                      </a:lnTo>
                      <a:lnTo>
                        <a:pt x="110877" y="61280"/>
                      </a:lnTo>
                      <a:lnTo>
                        <a:pt x="110998" y="59875"/>
                      </a:lnTo>
                      <a:lnTo>
                        <a:pt x="111098" y="58450"/>
                      </a:lnTo>
                      <a:lnTo>
                        <a:pt x="111158" y="57025"/>
                      </a:lnTo>
                      <a:lnTo>
                        <a:pt x="111158" y="55600"/>
                      </a:lnTo>
                      <a:lnTo>
                        <a:pt x="111158" y="54154"/>
                      </a:lnTo>
                      <a:lnTo>
                        <a:pt x="111098" y="52729"/>
                      </a:lnTo>
                      <a:lnTo>
                        <a:pt x="110998" y="51324"/>
                      </a:lnTo>
                      <a:lnTo>
                        <a:pt x="110877" y="49899"/>
                      </a:lnTo>
                      <a:lnTo>
                        <a:pt x="110717" y="48514"/>
                      </a:lnTo>
                      <a:lnTo>
                        <a:pt x="110516" y="47129"/>
                      </a:lnTo>
                      <a:lnTo>
                        <a:pt x="110295" y="45744"/>
                      </a:lnTo>
                      <a:lnTo>
                        <a:pt x="110034" y="44400"/>
                      </a:lnTo>
                      <a:lnTo>
                        <a:pt x="109733" y="43035"/>
                      </a:lnTo>
                      <a:lnTo>
                        <a:pt x="109412" y="41710"/>
                      </a:lnTo>
                      <a:lnTo>
                        <a:pt x="109051" y="40385"/>
                      </a:lnTo>
                      <a:lnTo>
                        <a:pt x="108669" y="39060"/>
                      </a:lnTo>
                      <a:lnTo>
                        <a:pt x="108248" y="37756"/>
                      </a:lnTo>
                      <a:lnTo>
                        <a:pt x="107786" y="36471"/>
                      </a:lnTo>
                      <a:lnTo>
                        <a:pt x="107305" y="35207"/>
                      </a:lnTo>
                      <a:lnTo>
                        <a:pt x="106803" y="33962"/>
                      </a:lnTo>
                      <a:lnTo>
                        <a:pt x="106261" y="32718"/>
                      </a:lnTo>
                      <a:lnTo>
                        <a:pt x="105679" y="31493"/>
                      </a:lnTo>
                      <a:lnTo>
                        <a:pt x="105077" y="30289"/>
                      </a:lnTo>
                      <a:lnTo>
                        <a:pt x="104454" y="29105"/>
                      </a:lnTo>
                      <a:lnTo>
                        <a:pt x="103812" y="27921"/>
                      </a:lnTo>
                      <a:lnTo>
                        <a:pt x="103110" y="26776"/>
                      </a:lnTo>
                      <a:lnTo>
                        <a:pt x="102407" y="25632"/>
                      </a:lnTo>
                      <a:lnTo>
                        <a:pt x="101664" y="24508"/>
                      </a:lnTo>
                      <a:lnTo>
                        <a:pt x="100922" y="23424"/>
                      </a:lnTo>
                      <a:lnTo>
                        <a:pt x="100119" y="22341"/>
                      </a:lnTo>
                      <a:lnTo>
                        <a:pt x="99316" y="21277"/>
                      </a:lnTo>
                      <a:lnTo>
                        <a:pt x="98473" y="20233"/>
                      </a:lnTo>
                      <a:lnTo>
                        <a:pt x="97610" y="19209"/>
                      </a:lnTo>
                      <a:lnTo>
                        <a:pt x="96727" y="18226"/>
                      </a:lnTo>
                      <a:lnTo>
                        <a:pt x="95823" y="17242"/>
                      </a:lnTo>
                      <a:lnTo>
                        <a:pt x="94880" y="16279"/>
                      </a:lnTo>
                      <a:lnTo>
                        <a:pt x="93937" y="15356"/>
                      </a:lnTo>
                      <a:lnTo>
                        <a:pt x="92953" y="14452"/>
                      </a:lnTo>
                      <a:lnTo>
                        <a:pt x="91950" y="13569"/>
                      </a:lnTo>
                      <a:lnTo>
                        <a:pt x="90946" y="12706"/>
                      </a:lnTo>
                      <a:lnTo>
                        <a:pt x="89902" y="11863"/>
                      </a:lnTo>
                      <a:lnTo>
                        <a:pt x="88838" y="11060"/>
                      </a:lnTo>
                      <a:lnTo>
                        <a:pt x="87755" y="10257"/>
                      </a:lnTo>
                      <a:lnTo>
                        <a:pt x="86651" y="9495"/>
                      </a:lnTo>
                      <a:lnTo>
                        <a:pt x="85547" y="8772"/>
                      </a:lnTo>
                      <a:lnTo>
                        <a:pt x="84403" y="8049"/>
                      </a:lnTo>
                      <a:lnTo>
                        <a:pt x="83259" y="7367"/>
                      </a:lnTo>
                      <a:lnTo>
                        <a:pt x="82074" y="6725"/>
                      </a:lnTo>
                      <a:lnTo>
                        <a:pt x="80890" y="6082"/>
                      </a:lnTo>
                      <a:lnTo>
                        <a:pt x="79686" y="5480"/>
                      </a:lnTo>
                      <a:lnTo>
                        <a:pt x="78461" y="4918"/>
                      </a:lnTo>
                      <a:lnTo>
                        <a:pt x="77217" y="4376"/>
                      </a:lnTo>
                      <a:lnTo>
                        <a:pt x="75972" y="3854"/>
                      </a:lnTo>
                      <a:lnTo>
                        <a:pt x="74688" y="3373"/>
                      </a:lnTo>
                      <a:lnTo>
                        <a:pt x="73403" y="2931"/>
                      </a:lnTo>
                      <a:lnTo>
                        <a:pt x="72119" y="2510"/>
                      </a:lnTo>
                      <a:lnTo>
                        <a:pt x="70794" y="2108"/>
                      </a:lnTo>
                      <a:lnTo>
                        <a:pt x="69469" y="1767"/>
                      </a:lnTo>
                      <a:lnTo>
                        <a:pt x="68144" y="1426"/>
                      </a:lnTo>
                      <a:lnTo>
                        <a:pt x="66780" y="1145"/>
                      </a:lnTo>
                      <a:lnTo>
                        <a:pt x="65415" y="884"/>
                      </a:lnTo>
                      <a:lnTo>
                        <a:pt x="64050" y="643"/>
                      </a:lnTo>
                      <a:lnTo>
                        <a:pt x="62665" y="462"/>
                      </a:lnTo>
                      <a:lnTo>
                        <a:pt x="61260" y="302"/>
                      </a:lnTo>
                      <a:lnTo>
                        <a:pt x="59855" y="161"/>
                      </a:lnTo>
                      <a:lnTo>
                        <a:pt x="58450" y="81"/>
                      </a:lnTo>
                      <a:lnTo>
                        <a:pt x="57025" y="21"/>
                      </a:lnTo>
                      <a:lnTo>
                        <a:pt x="55579" y="1"/>
                      </a:lnTo>
                      <a:close/>
                    </a:path>
                  </a:pathLst>
                </a:custGeom>
                <a:solidFill>
                  <a:srgbClr val="7CBEC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87" name="Google Shape;487;p3"/>
                <p:cNvSpPr/>
                <p:nvPr/>
              </p:nvSpPr>
              <p:spPr>
                <a:xfrm>
                  <a:off x="1562175" y="1586858"/>
                  <a:ext cx="526227" cy="526337"/>
                </a:xfrm>
                <a:custGeom>
                  <a:avLst/>
                  <a:gdLst/>
                  <a:ahLst/>
                  <a:cxnLst/>
                  <a:rect l="l" t="t" r="r" b="b"/>
                  <a:pathLst>
                    <a:path w="96467" h="96487" extrusionOk="0">
                      <a:moveTo>
                        <a:pt x="48233" y="1"/>
                      </a:moveTo>
                      <a:lnTo>
                        <a:pt x="46989" y="21"/>
                      </a:lnTo>
                      <a:lnTo>
                        <a:pt x="45765" y="81"/>
                      </a:lnTo>
                      <a:lnTo>
                        <a:pt x="44520" y="141"/>
                      </a:lnTo>
                      <a:lnTo>
                        <a:pt x="43296" y="262"/>
                      </a:lnTo>
                      <a:lnTo>
                        <a:pt x="42091" y="402"/>
                      </a:lnTo>
                      <a:lnTo>
                        <a:pt x="40887" y="563"/>
                      </a:lnTo>
                      <a:lnTo>
                        <a:pt x="39703" y="764"/>
                      </a:lnTo>
                      <a:lnTo>
                        <a:pt x="38519" y="984"/>
                      </a:lnTo>
                      <a:lnTo>
                        <a:pt x="37334" y="1245"/>
                      </a:lnTo>
                      <a:lnTo>
                        <a:pt x="36190" y="1526"/>
                      </a:lnTo>
                      <a:lnTo>
                        <a:pt x="35026" y="1848"/>
                      </a:lnTo>
                      <a:lnTo>
                        <a:pt x="33902" y="2169"/>
                      </a:lnTo>
                      <a:lnTo>
                        <a:pt x="32758" y="2550"/>
                      </a:lnTo>
                      <a:lnTo>
                        <a:pt x="31654" y="2931"/>
                      </a:lnTo>
                      <a:lnTo>
                        <a:pt x="30550" y="3353"/>
                      </a:lnTo>
                      <a:lnTo>
                        <a:pt x="29466" y="3794"/>
                      </a:lnTo>
                      <a:lnTo>
                        <a:pt x="28382" y="4276"/>
                      </a:lnTo>
                      <a:lnTo>
                        <a:pt x="27319" y="4758"/>
                      </a:lnTo>
                      <a:lnTo>
                        <a:pt x="26275" y="5280"/>
                      </a:lnTo>
                      <a:lnTo>
                        <a:pt x="25251" y="5822"/>
                      </a:lnTo>
                      <a:lnTo>
                        <a:pt x="24228" y="6404"/>
                      </a:lnTo>
                      <a:lnTo>
                        <a:pt x="23224" y="6986"/>
                      </a:lnTo>
                      <a:lnTo>
                        <a:pt x="22240" y="7608"/>
                      </a:lnTo>
                      <a:lnTo>
                        <a:pt x="21277" y="8250"/>
                      </a:lnTo>
                      <a:lnTo>
                        <a:pt x="20314" y="8913"/>
                      </a:lnTo>
                      <a:lnTo>
                        <a:pt x="19370" y="9595"/>
                      </a:lnTo>
                      <a:lnTo>
                        <a:pt x="18467" y="10298"/>
                      </a:lnTo>
                      <a:lnTo>
                        <a:pt x="17564" y="11020"/>
                      </a:lnTo>
                      <a:lnTo>
                        <a:pt x="16660" y="11763"/>
                      </a:lnTo>
                      <a:lnTo>
                        <a:pt x="15797" y="12546"/>
                      </a:lnTo>
                      <a:lnTo>
                        <a:pt x="14954" y="13329"/>
                      </a:lnTo>
                      <a:lnTo>
                        <a:pt x="14131" y="14131"/>
                      </a:lnTo>
                      <a:lnTo>
                        <a:pt x="13329" y="14974"/>
                      </a:lnTo>
                      <a:lnTo>
                        <a:pt x="12526" y="15818"/>
                      </a:lnTo>
                      <a:lnTo>
                        <a:pt x="11763" y="16681"/>
                      </a:lnTo>
                      <a:lnTo>
                        <a:pt x="11020" y="17564"/>
                      </a:lnTo>
                      <a:lnTo>
                        <a:pt x="10298" y="18467"/>
                      </a:lnTo>
                      <a:lnTo>
                        <a:pt x="9575" y="19390"/>
                      </a:lnTo>
                      <a:lnTo>
                        <a:pt x="8893" y="20314"/>
                      </a:lnTo>
                      <a:lnTo>
                        <a:pt x="8230" y="21277"/>
                      </a:lnTo>
                      <a:lnTo>
                        <a:pt x="7608" y="22240"/>
                      </a:lnTo>
                      <a:lnTo>
                        <a:pt x="6986" y="23224"/>
                      </a:lnTo>
                      <a:lnTo>
                        <a:pt x="6384" y="24228"/>
                      </a:lnTo>
                      <a:lnTo>
                        <a:pt x="5822" y="25251"/>
                      </a:lnTo>
                      <a:lnTo>
                        <a:pt x="5280" y="26295"/>
                      </a:lnTo>
                      <a:lnTo>
                        <a:pt x="4758" y="27339"/>
                      </a:lnTo>
                      <a:lnTo>
                        <a:pt x="4256" y="28403"/>
                      </a:lnTo>
                      <a:lnTo>
                        <a:pt x="3794" y="29466"/>
                      </a:lnTo>
                      <a:lnTo>
                        <a:pt x="3353" y="30550"/>
                      </a:lnTo>
                      <a:lnTo>
                        <a:pt x="2931" y="31654"/>
                      </a:lnTo>
                      <a:lnTo>
                        <a:pt x="2530" y="32778"/>
                      </a:lnTo>
                      <a:lnTo>
                        <a:pt x="2169" y="33902"/>
                      </a:lnTo>
                      <a:lnTo>
                        <a:pt x="1827" y="35046"/>
                      </a:lnTo>
                      <a:lnTo>
                        <a:pt x="1526" y="36190"/>
                      </a:lnTo>
                      <a:lnTo>
                        <a:pt x="1245" y="37355"/>
                      </a:lnTo>
                      <a:lnTo>
                        <a:pt x="984" y="38519"/>
                      </a:lnTo>
                      <a:lnTo>
                        <a:pt x="764" y="39703"/>
                      </a:lnTo>
                      <a:lnTo>
                        <a:pt x="563" y="40907"/>
                      </a:lnTo>
                      <a:lnTo>
                        <a:pt x="382" y="42112"/>
                      </a:lnTo>
                      <a:lnTo>
                        <a:pt x="242" y="43316"/>
                      </a:lnTo>
                      <a:lnTo>
                        <a:pt x="141" y="44540"/>
                      </a:lnTo>
                      <a:lnTo>
                        <a:pt x="61" y="45765"/>
                      </a:lnTo>
                      <a:lnTo>
                        <a:pt x="21" y="47009"/>
                      </a:lnTo>
                      <a:lnTo>
                        <a:pt x="1" y="48254"/>
                      </a:lnTo>
                      <a:lnTo>
                        <a:pt x="21" y="49498"/>
                      </a:lnTo>
                      <a:lnTo>
                        <a:pt x="61" y="50722"/>
                      </a:lnTo>
                      <a:lnTo>
                        <a:pt x="141" y="51967"/>
                      </a:lnTo>
                      <a:lnTo>
                        <a:pt x="242" y="53171"/>
                      </a:lnTo>
                      <a:lnTo>
                        <a:pt x="382" y="54396"/>
                      </a:lnTo>
                      <a:lnTo>
                        <a:pt x="563" y="55600"/>
                      </a:lnTo>
                      <a:lnTo>
                        <a:pt x="764" y="56784"/>
                      </a:lnTo>
                      <a:lnTo>
                        <a:pt x="984" y="57968"/>
                      </a:lnTo>
                      <a:lnTo>
                        <a:pt x="1245" y="59133"/>
                      </a:lnTo>
                      <a:lnTo>
                        <a:pt x="1526" y="60297"/>
                      </a:lnTo>
                      <a:lnTo>
                        <a:pt x="1827" y="61461"/>
                      </a:lnTo>
                      <a:lnTo>
                        <a:pt x="2169" y="62585"/>
                      </a:lnTo>
                      <a:lnTo>
                        <a:pt x="2530" y="63709"/>
                      </a:lnTo>
                      <a:lnTo>
                        <a:pt x="2931" y="64833"/>
                      </a:lnTo>
                      <a:lnTo>
                        <a:pt x="3353" y="65937"/>
                      </a:lnTo>
                      <a:lnTo>
                        <a:pt x="3794" y="67021"/>
                      </a:lnTo>
                      <a:lnTo>
                        <a:pt x="4256" y="68105"/>
                      </a:lnTo>
                      <a:lnTo>
                        <a:pt x="4758" y="69148"/>
                      </a:lnTo>
                      <a:lnTo>
                        <a:pt x="5280" y="70212"/>
                      </a:lnTo>
                      <a:lnTo>
                        <a:pt x="5822" y="71236"/>
                      </a:lnTo>
                      <a:lnTo>
                        <a:pt x="6384" y="72260"/>
                      </a:lnTo>
                      <a:lnTo>
                        <a:pt x="6986" y="73263"/>
                      </a:lnTo>
                      <a:lnTo>
                        <a:pt x="7608" y="74247"/>
                      </a:lnTo>
                      <a:lnTo>
                        <a:pt x="8230" y="75210"/>
                      </a:lnTo>
                      <a:lnTo>
                        <a:pt x="8893" y="76174"/>
                      </a:lnTo>
                      <a:lnTo>
                        <a:pt x="9575" y="77097"/>
                      </a:lnTo>
                      <a:lnTo>
                        <a:pt x="10298" y="78020"/>
                      </a:lnTo>
                      <a:lnTo>
                        <a:pt x="11020" y="78923"/>
                      </a:lnTo>
                      <a:lnTo>
                        <a:pt x="11763" y="79807"/>
                      </a:lnTo>
                      <a:lnTo>
                        <a:pt x="12526" y="80670"/>
                      </a:lnTo>
                      <a:lnTo>
                        <a:pt x="13329" y="81533"/>
                      </a:lnTo>
                      <a:lnTo>
                        <a:pt x="14131" y="82356"/>
                      </a:lnTo>
                      <a:lnTo>
                        <a:pt x="14954" y="83159"/>
                      </a:lnTo>
                      <a:lnTo>
                        <a:pt x="15797" y="83941"/>
                      </a:lnTo>
                      <a:lnTo>
                        <a:pt x="16660" y="84724"/>
                      </a:lnTo>
                      <a:lnTo>
                        <a:pt x="17564" y="85467"/>
                      </a:lnTo>
                      <a:lnTo>
                        <a:pt x="18467" y="86189"/>
                      </a:lnTo>
                      <a:lnTo>
                        <a:pt x="19370" y="86892"/>
                      </a:lnTo>
                      <a:lnTo>
                        <a:pt x="20314" y="87574"/>
                      </a:lnTo>
                      <a:lnTo>
                        <a:pt x="21277" y="88237"/>
                      </a:lnTo>
                      <a:lnTo>
                        <a:pt x="22240" y="88879"/>
                      </a:lnTo>
                      <a:lnTo>
                        <a:pt x="23224" y="89501"/>
                      </a:lnTo>
                      <a:lnTo>
                        <a:pt x="24228" y="90083"/>
                      </a:lnTo>
                      <a:lnTo>
                        <a:pt x="25251" y="90665"/>
                      </a:lnTo>
                      <a:lnTo>
                        <a:pt x="26275" y="91207"/>
                      </a:lnTo>
                      <a:lnTo>
                        <a:pt x="27319" y="91729"/>
                      </a:lnTo>
                      <a:lnTo>
                        <a:pt x="28382" y="92211"/>
                      </a:lnTo>
                      <a:lnTo>
                        <a:pt x="29466" y="92693"/>
                      </a:lnTo>
                      <a:lnTo>
                        <a:pt x="30550" y="93134"/>
                      </a:lnTo>
                      <a:lnTo>
                        <a:pt x="31654" y="93556"/>
                      </a:lnTo>
                      <a:lnTo>
                        <a:pt x="32758" y="93957"/>
                      </a:lnTo>
                      <a:lnTo>
                        <a:pt x="33902" y="94318"/>
                      </a:lnTo>
                      <a:lnTo>
                        <a:pt x="35026" y="94660"/>
                      </a:lnTo>
                      <a:lnTo>
                        <a:pt x="36190" y="94961"/>
                      </a:lnTo>
                      <a:lnTo>
                        <a:pt x="37334" y="95242"/>
                      </a:lnTo>
                      <a:lnTo>
                        <a:pt x="38519" y="95503"/>
                      </a:lnTo>
                      <a:lnTo>
                        <a:pt x="39703" y="95724"/>
                      </a:lnTo>
                      <a:lnTo>
                        <a:pt x="40887" y="95924"/>
                      </a:lnTo>
                      <a:lnTo>
                        <a:pt x="42091" y="96085"/>
                      </a:lnTo>
                      <a:lnTo>
                        <a:pt x="43296" y="96225"/>
                      </a:lnTo>
                      <a:lnTo>
                        <a:pt x="44520" y="96346"/>
                      </a:lnTo>
                      <a:lnTo>
                        <a:pt x="45765" y="96426"/>
                      </a:lnTo>
                      <a:lnTo>
                        <a:pt x="46989" y="96466"/>
                      </a:lnTo>
                      <a:lnTo>
                        <a:pt x="48233" y="96486"/>
                      </a:lnTo>
                      <a:lnTo>
                        <a:pt x="49478" y="96466"/>
                      </a:lnTo>
                      <a:lnTo>
                        <a:pt x="50722" y="96426"/>
                      </a:lnTo>
                      <a:lnTo>
                        <a:pt x="51947" y="96346"/>
                      </a:lnTo>
                      <a:lnTo>
                        <a:pt x="53171" y="96225"/>
                      </a:lnTo>
                      <a:lnTo>
                        <a:pt x="54375" y="96085"/>
                      </a:lnTo>
                      <a:lnTo>
                        <a:pt x="55580" y="95924"/>
                      </a:lnTo>
                      <a:lnTo>
                        <a:pt x="56784" y="95724"/>
                      </a:lnTo>
                      <a:lnTo>
                        <a:pt x="57968" y="95503"/>
                      </a:lnTo>
                      <a:lnTo>
                        <a:pt x="59132" y="95242"/>
                      </a:lnTo>
                      <a:lnTo>
                        <a:pt x="60297" y="94961"/>
                      </a:lnTo>
                      <a:lnTo>
                        <a:pt x="61441" y="94660"/>
                      </a:lnTo>
                      <a:lnTo>
                        <a:pt x="62585" y="94318"/>
                      </a:lnTo>
                      <a:lnTo>
                        <a:pt x="63709" y="93957"/>
                      </a:lnTo>
                      <a:lnTo>
                        <a:pt x="64813" y="93556"/>
                      </a:lnTo>
                      <a:lnTo>
                        <a:pt x="65917" y="93134"/>
                      </a:lnTo>
                      <a:lnTo>
                        <a:pt x="67021" y="92693"/>
                      </a:lnTo>
                      <a:lnTo>
                        <a:pt x="68085" y="92211"/>
                      </a:lnTo>
                      <a:lnTo>
                        <a:pt x="69148" y="91729"/>
                      </a:lnTo>
                      <a:lnTo>
                        <a:pt x="70192" y="91207"/>
                      </a:lnTo>
                      <a:lnTo>
                        <a:pt x="71236" y="90665"/>
                      </a:lnTo>
                      <a:lnTo>
                        <a:pt x="72239" y="90083"/>
                      </a:lnTo>
                      <a:lnTo>
                        <a:pt x="73243" y="89501"/>
                      </a:lnTo>
                      <a:lnTo>
                        <a:pt x="74226" y="88879"/>
                      </a:lnTo>
                      <a:lnTo>
                        <a:pt x="75210" y="88237"/>
                      </a:lnTo>
                      <a:lnTo>
                        <a:pt x="76153" y="87574"/>
                      </a:lnTo>
                      <a:lnTo>
                        <a:pt x="77097" y="86892"/>
                      </a:lnTo>
                      <a:lnTo>
                        <a:pt x="78020" y="86189"/>
                      </a:lnTo>
                      <a:lnTo>
                        <a:pt x="78923" y="85467"/>
                      </a:lnTo>
                      <a:lnTo>
                        <a:pt x="79806" y="84724"/>
                      </a:lnTo>
                      <a:lnTo>
                        <a:pt x="80670" y="83941"/>
                      </a:lnTo>
                      <a:lnTo>
                        <a:pt x="81513" y="83159"/>
                      </a:lnTo>
                      <a:lnTo>
                        <a:pt x="82335" y="82356"/>
                      </a:lnTo>
                      <a:lnTo>
                        <a:pt x="83158" y="81533"/>
                      </a:lnTo>
                      <a:lnTo>
                        <a:pt x="83941" y="80670"/>
                      </a:lnTo>
                      <a:lnTo>
                        <a:pt x="84704" y="79807"/>
                      </a:lnTo>
                      <a:lnTo>
                        <a:pt x="85467" y="78923"/>
                      </a:lnTo>
                      <a:lnTo>
                        <a:pt x="86189" y="78020"/>
                      </a:lnTo>
                      <a:lnTo>
                        <a:pt x="86892" y="77097"/>
                      </a:lnTo>
                      <a:lnTo>
                        <a:pt x="87574" y="76174"/>
                      </a:lnTo>
                      <a:lnTo>
                        <a:pt x="88237" y="75210"/>
                      </a:lnTo>
                      <a:lnTo>
                        <a:pt x="88879" y="74247"/>
                      </a:lnTo>
                      <a:lnTo>
                        <a:pt x="89481" y="73263"/>
                      </a:lnTo>
                      <a:lnTo>
                        <a:pt x="90083" y="72260"/>
                      </a:lnTo>
                      <a:lnTo>
                        <a:pt x="90645" y="71236"/>
                      </a:lnTo>
                      <a:lnTo>
                        <a:pt x="91187" y="70212"/>
                      </a:lnTo>
                      <a:lnTo>
                        <a:pt x="91709" y="69148"/>
                      </a:lnTo>
                      <a:lnTo>
                        <a:pt x="92211" y="68105"/>
                      </a:lnTo>
                      <a:lnTo>
                        <a:pt x="92672" y="67021"/>
                      </a:lnTo>
                      <a:lnTo>
                        <a:pt x="93134" y="65937"/>
                      </a:lnTo>
                      <a:lnTo>
                        <a:pt x="93556" y="64833"/>
                      </a:lnTo>
                      <a:lnTo>
                        <a:pt x="93937" y="63709"/>
                      </a:lnTo>
                      <a:lnTo>
                        <a:pt x="94298" y="62585"/>
                      </a:lnTo>
                      <a:lnTo>
                        <a:pt x="94640" y="61461"/>
                      </a:lnTo>
                      <a:lnTo>
                        <a:pt x="94961" y="60297"/>
                      </a:lnTo>
                      <a:lnTo>
                        <a:pt x="95242" y="59133"/>
                      </a:lnTo>
                      <a:lnTo>
                        <a:pt x="95503" y="57968"/>
                      </a:lnTo>
                      <a:lnTo>
                        <a:pt x="95723" y="56784"/>
                      </a:lnTo>
                      <a:lnTo>
                        <a:pt x="95924" y="55600"/>
                      </a:lnTo>
                      <a:lnTo>
                        <a:pt x="96085" y="54396"/>
                      </a:lnTo>
                      <a:lnTo>
                        <a:pt x="96225" y="53171"/>
                      </a:lnTo>
                      <a:lnTo>
                        <a:pt x="96326" y="51967"/>
                      </a:lnTo>
                      <a:lnTo>
                        <a:pt x="96406" y="50722"/>
                      </a:lnTo>
                      <a:lnTo>
                        <a:pt x="96466" y="49498"/>
                      </a:lnTo>
                      <a:lnTo>
                        <a:pt x="96466" y="48254"/>
                      </a:lnTo>
                      <a:lnTo>
                        <a:pt x="96466" y="47009"/>
                      </a:lnTo>
                      <a:lnTo>
                        <a:pt x="96406" y="45765"/>
                      </a:lnTo>
                      <a:lnTo>
                        <a:pt x="96326" y="44540"/>
                      </a:lnTo>
                      <a:lnTo>
                        <a:pt x="96225" y="43316"/>
                      </a:lnTo>
                      <a:lnTo>
                        <a:pt x="96085" y="42112"/>
                      </a:lnTo>
                      <a:lnTo>
                        <a:pt x="95924" y="40907"/>
                      </a:lnTo>
                      <a:lnTo>
                        <a:pt x="95723" y="39703"/>
                      </a:lnTo>
                      <a:lnTo>
                        <a:pt x="95503" y="38519"/>
                      </a:lnTo>
                      <a:lnTo>
                        <a:pt x="95242" y="37355"/>
                      </a:lnTo>
                      <a:lnTo>
                        <a:pt x="94961" y="36190"/>
                      </a:lnTo>
                      <a:lnTo>
                        <a:pt x="94640" y="35046"/>
                      </a:lnTo>
                      <a:lnTo>
                        <a:pt x="94298" y="33902"/>
                      </a:lnTo>
                      <a:lnTo>
                        <a:pt x="93937" y="32778"/>
                      </a:lnTo>
                      <a:lnTo>
                        <a:pt x="93556" y="31654"/>
                      </a:lnTo>
                      <a:lnTo>
                        <a:pt x="93134" y="30550"/>
                      </a:lnTo>
                      <a:lnTo>
                        <a:pt x="92672" y="29466"/>
                      </a:lnTo>
                      <a:lnTo>
                        <a:pt x="92211" y="28403"/>
                      </a:lnTo>
                      <a:lnTo>
                        <a:pt x="91709" y="27339"/>
                      </a:lnTo>
                      <a:lnTo>
                        <a:pt x="91187" y="26295"/>
                      </a:lnTo>
                      <a:lnTo>
                        <a:pt x="90645" y="25251"/>
                      </a:lnTo>
                      <a:lnTo>
                        <a:pt x="90083" y="24228"/>
                      </a:lnTo>
                      <a:lnTo>
                        <a:pt x="89481" y="23224"/>
                      </a:lnTo>
                      <a:lnTo>
                        <a:pt x="88879" y="22240"/>
                      </a:lnTo>
                      <a:lnTo>
                        <a:pt x="88237" y="21277"/>
                      </a:lnTo>
                      <a:lnTo>
                        <a:pt x="87574" y="20314"/>
                      </a:lnTo>
                      <a:lnTo>
                        <a:pt x="86892" y="19390"/>
                      </a:lnTo>
                      <a:lnTo>
                        <a:pt x="86189" y="18467"/>
                      </a:lnTo>
                      <a:lnTo>
                        <a:pt x="85467" y="17564"/>
                      </a:lnTo>
                      <a:lnTo>
                        <a:pt x="84704" y="16681"/>
                      </a:lnTo>
                      <a:lnTo>
                        <a:pt x="83941" y="15818"/>
                      </a:lnTo>
                      <a:lnTo>
                        <a:pt x="83158" y="14974"/>
                      </a:lnTo>
                      <a:lnTo>
                        <a:pt x="82335" y="14131"/>
                      </a:lnTo>
                      <a:lnTo>
                        <a:pt x="81513" y="13329"/>
                      </a:lnTo>
                      <a:lnTo>
                        <a:pt x="80670" y="12546"/>
                      </a:lnTo>
                      <a:lnTo>
                        <a:pt x="79806" y="11763"/>
                      </a:lnTo>
                      <a:lnTo>
                        <a:pt x="78923" y="11020"/>
                      </a:lnTo>
                      <a:lnTo>
                        <a:pt x="78020" y="10298"/>
                      </a:lnTo>
                      <a:lnTo>
                        <a:pt x="77097" y="9595"/>
                      </a:lnTo>
                      <a:lnTo>
                        <a:pt x="76153" y="8913"/>
                      </a:lnTo>
                      <a:lnTo>
                        <a:pt x="75210" y="8250"/>
                      </a:lnTo>
                      <a:lnTo>
                        <a:pt x="74226" y="7608"/>
                      </a:lnTo>
                      <a:lnTo>
                        <a:pt x="73243" y="6986"/>
                      </a:lnTo>
                      <a:lnTo>
                        <a:pt x="72239" y="6404"/>
                      </a:lnTo>
                      <a:lnTo>
                        <a:pt x="71236" y="5822"/>
                      </a:lnTo>
                      <a:lnTo>
                        <a:pt x="70192" y="5280"/>
                      </a:lnTo>
                      <a:lnTo>
                        <a:pt x="69148" y="4758"/>
                      </a:lnTo>
                      <a:lnTo>
                        <a:pt x="68085" y="4276"/>
                      </a:lnTo>
                      <a:lnTo>
                        <a:pt x="67021" y="3794"/>
                      </a:lnTo>
                      <a:lnTo>
                        <a:pt x="65917" y="3353"/>
                      </a:lnTo>
                      <a:lnTo>
                        <a:pt x="64813" y="2931"/>
                      </a:lnTo>
                      <a:lnTo>
                        <a:pt x="63709" y="2550"/>
                      </a:lnTo>
                      <a:lnTo>
                        <a:pt x="62585" y="2169"/>
                      </a:lnTo>
                      <a:lnTo>
                        <a:pt x="61441" y="1848"/>
                      </a:lnTo>
                      <a:lnTo>
                        <a:pt x="60297" y="1526"/>
                      </a:lnTo>
                      <a:lnTo>
                        <a:pt x="59132" y="1245"/>
                      </a:lnTo>
                      <a:lnTo>
                        <a:pt x="57968" y="984"/>
                      </a:lnTo>
                      <a:lnTo>
                        <a:pt x="56784" y="764"/>
                      </a:lnTo>
                      <a:lnTo>
                        <a:pt x="55580" y="563"/>
                      </a:lnTo>
                      <a:lnTo>
                        <a:pt x="54375" y="402"/>
                      </a:lnTo>
                      <a:lnTo>
                        <a:pt x="53171" y="262"/>
                      </a:lnTo>
                      <a:lnTo>
                        <a:pt x="51947" y="141"/>
                      </a:lnTo>
                      <a:lnTo>
                        <a:pt x="50722" y="81"/>
                      </a:lnTo>
                      <a:lnTo>
                        <a:pt x="49478" y="21"/>
                      </a:lnTo>
                      <a:lnTo>
                        <a:pt x="48233"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88" name="Google Shape;488;p3"/>
                <p:cNvSpPr/>
                <p:nvPr/>
              </p:nvSpPr>
              <p:spPr>
                <a:xfrm>
                  <a:off x="1748971" y="2433779"/>
                  <a:ext cx="152636" cy="90117"/>
                </a:xfrm>
                <a:custGeom>
                  <a:avLst/>
                  <a:gdLst/>
                  <a:ahLst/>
                  <a:cxnLst/>
                  <a:rect l="l" t="t" r="r" b="b"/>
                  <a:pathLst>
                    <a:path w="27981" h="16520" extrusionOk="0">
                      <a:moveTo>
                        <a:pt x="13489" y="1"/>
                      </a:moveTo>
                      <a:lnTo>
                        <a:pt x="12987" y="21"/>
                      </a:lnTo>
                      <a:lnTo>
                        <a:pt x="12485" y="61"/>
                      </a:lnTo>
                      <a:lnTo>
                        <a:pt x="11983" y="101"/>
                      </a:lnTo>
                      <a:lnTo>
                        <a:pt x="11502" y="161"/>
                      </a:lnTo>
                      <a:lnTo>
                        <a:pt x="11000" y="221"/>
                      </a:lnTo>
                      <a:lnTo>
                        <a:pt x="10036" y="382"/>
                      </a:lnTo>
                      <a:lnTo>
                        <a:pt x="9093" y="603"/>
                      </a:lnTo>
                      <a:lnTo>
                        <a:pt x="8150" y="844"/>
                      </a:lnTo>
                      <a:lnTo>
                        <a:pt x="7246" y="1145"/>
                      </a:lnTo>
                      <a:lnTo>
                        <a:pt x="6343" y="1486"/>
                      </a:lnTo>
                      <a:lnTo>
                        <a:pt x="5460" y="1867"/>
                      </a:lnTo>
                      <a:lnTo>
                        <a:pt x="4617" y="2289"/>
                      </a:lnTo>
                      <a:lnTo>
                        <a:pt x="3774" y="2750"/>
                      </a:lnTo>
                      <a:lnTo>
                        <a:pt x="2971" y="3232"/>
                      </a:lnTo>
                      <a:lnTo>
                        <a:pt x="2188" y="3754"/>
                      </a:lnTo>
                      <a:lnTo>
                        <a:pt x="1446" y="4316"/>
                      </a:lnTo>
                      <a:lnTo>
                        <a:pt x="703" y="4918"/>
                      </a:lnTo>
                      <a:lnTo>
                        <a:pt x="0" y="5540"/>
                      </a:lnTo>
                      <a:lnTo>
                        <a:pt x="864" y="6363"/>
                      </a:lnTo>
                      <a:lnTo>
                        <a:pt x="1727" y="7166"/>
                      </a:lnTo>
                      <a:lnTo>
                        <a:pt x="2610" y="7949"/>
                      </a:lnTo>
                      <a:lnTo>
                        <a:pt x="3473" y="8712"/>
                      </a:lnTo>
                      <a:lnTo>
                        <a:pt x="4336" y="9454"/>
                      </a:lnTo>
                      <a:lnTo>
                        <a:pt x="5219" y="10197"/>
                      </a:lnTo>
                      <a:lnTo>
                        <a:pt x="6082" y="10900"/>
                      </a:lnTo>
                      <a:lnTo>
                        <a:pt x="6965" y="11602"/>
                      </a:lnTo>
                      <a:lnTo>
                        <a:pt x="7848" y="12285"/>
                      </a:lnTo>
                      <a:lnTo>
                        <a:pt x="8712" y="12947"/>
                      </a:lnTo>
                      <a:lnTo>
                        <a:pt x="9595" y="13589"/>
                      </a:lnTo>
                      <a:lnTo>
                        <a:pt x="10478" y="14211"/>
                      </a:lnTo>
                      <a:lnTo>
                        <a:pt x="11361" y="14834"/>
                      </a:lnTo>
                      <a:lnTo>
                        <a:pt x="12244" y="15416"/>
                      </a:lnTo>
                      <a:lnTo>
                        <a:pt x="13107" y="15978"/>
                      </a:lnTo>
                      <a:lnTo>
                        <a:pt x="13990" y="16520"/>
                      </a:lnTo>
                      <a:lnTo>
                        <a:pt x="14874" y="15978"/>
                      </a:lnTo>
                      <a:lnTo>
                        <a:pt x="15757" y="15416"/>
                      </a:lnTo>
                      <a:lnTo>
                        <a:pt x="16640" y="14834"/>
                      </a:lnTo>
                      <a:lnTo>
                        <a:pt x="17503" y="14211"/>
                      </a:lnTo>
                      <a:lnTo>
                        <a:pt x="18386" y="13589"/>
                      </a:lnTo>
                      <a:lnTo>
                        <a:pt x="19269" y="12947"/>
                      </a:lnTo>
                      <a:lnTo>
                        <a:pt x="20153" y="12285"/>
                      </a:lnTo>
                      <a:lnTo>
                        <a:pt x="21016" y="11602"/>
                      </a:lnTo>
                      <a:lnTo>
                        <a:pt x="21899" y="10900"/>
                      </a:lnTo>
                      <a:lnTo>
                        <a:pt x="22762" y="10197"/>
                      </a:lnTo>
                      <a:lnTo>
                        <a:pt x="23645" y="9454"/>
                      </a:lnTo>
                      <a:lnTo>
                        <a:pt x="24508" y="8712"/>
                      </a:lnTo>
                      <a:lnTo>
                        <a:pt x="25391" y="7949"/>
                      </a:lnTo>
                      <a:lnTo>
                        <a:pt x="26254" y="7166"/>
                      </a:lnTo>
                      <a:lnTo>
                        <a:pt x="27117" y="6363"/>
                      </a:lnTo>
                      <a:lnTo>
                        <a:pt x="27981" y="5540"/>
                      </a:lnTo>
                      <a:lnTo>
                        <a:pt x="27278" y="4918"/>
                      </a:lnTo>
                      <a:lnTo>
                        <a:pt x="26555" y="4316"/>
                      </a:lnTo>
                      <a:lnTo>
                        <a:pt x="25793" y="3754"/>
                      </a:lnTo>
                      <a:lnTo>
                        <a:pt x="25010" y="3232"/>
                      </a:lnTo>
                      <a:lnTo>
                        <a:pt x="24207" y="2750"/>
                      </a:lnTo>
                      <a:lnTo>
                        <a:pt x="23384" y="2289"/>
                      </a:lnTo>
                      <a:lnTo>
                        <a:pt x="22521" y="1867"/>
                      </a:lnTo>
                      <a:lnTo>
                        <a:pt x="21638" y="1486"/>
                      </a:lnTo>
                      <a:lnTo>
                        <a:pt x="20755" y="1145"/>
                      </a:lnTo>
                      <a:lnTo>
                        <a:pt x="19831" y="844"/>
                      </a:lnTo>
                      <a:lnTo>
                        <a:pt x="18908" y="603"/>
                      </a:lnTo>
                      <a:lnTo>
                        <a:pt x="17945" y="382"/>
                      </a:lnTo>
                      <a:lnTo>
                        <a:pt x="16981" y="221"/>
                      </a:lnTo>
                      <a:lnTo>
                        <a:pt x="16499" y="161"/>
                      </a:lnTo>
                      <a:lnTo>
                        <a:pt x="15998" y="101"/>
                      </a:lnTo>
                      <a:lnTo>
                        <a:pt x="15496" y="61"/>
                      </a:lnTo>
                      <a:lnTo>
                        <a:pt x="14994" y="21"/>
                      </a:lnTo>
                      <a:lnTo>
                        <a:pt x="14492" y="1"/>
                      </a:lnTo>
                      <a:close/>
                    </a:path>
                  </a:pathLst>
                </a:custGeom>
                <a:solidFill>
                  <a:srgbClr val="7CBEC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37" name="Google Shape;437;p3"/>
                <p:cNvSpPr/>
                <p:nvPr/>
              </p:nvSpPr>
              <p:spPr>
                <a:xfrm>
                  <a:off x="1745544" y="2451900"/>
                  <a:ext cx="159600" cy="159600"/>
                </a:xfrm>
                <a:prstGeom prst="ellipse">
                  <a:avLst/>
                </a:prstGeom>
                <a:solidFill>
                  <a:srgbClr val="87C6C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grpSp>
          <p:grpSp>
            <p:nvGrpSpPr>
              <p:cNvPr id="489" name="Google Shape;489;p3"/>
              <p:cNvGrpSpPr/>
              <p:nvPr/>
            </p:nvGrpSpPr>
            <p:grpSpPr>
              <a:xfrm>
                <a:off x="7191509" y="1527251"/>
                <a:ext cx="254289" cy="338759"/>
                <a:chOff x="4571943" y="-792560"/>
                <a:chExt cx="366304" cy="487985"/>
              </a:xfrm>
            </p:grpSpPr>
            <p:sp>
              <p:nvSpPr>
                <p:cNvPr id="490" name="Google Shape;490;p3"/>
                <p:cNvSpPr/>
                <p:nvPr/>
              </p:nvSpPr>
              <p:spPr>
                <a:xfrm>
                  <a:off x="4773592" y="-370678"/>
                  <a:ext cx="129863" cy="59156"/>
                </a:xfrm>
                <a:custGeom>
                  <a:avLst/>
                  <a:gdLst/>
                  <a:ahLst/>
                  <a:cxnLst/>
                  <a:rect l="l" t="t" r="r" b="b"/>
                  <a:pathLst>
                    <a:path w="2878" h="1311" extrusionOk="0">
                      <a:moveTo>
                        <a:pt x="900" y="0"/>
                      </a:moveTo>
                      <a:lnTo>
                        <a:pt x="720" y="26"/>
                      </a:lnTo>
                      <a:lnTo>
                        <a:pt x="515" y="103"/>
                      </a:lnTo>
                      <a:lnTo>
                        <a:pt x="360" y="180"/>
                      </a:lnTo>
                      <a:lnTo>
                        <a:pt x="206" y="308"/>
                      </a:lnTo>
                      <a:lnTo>
                        <a:pt x="1" y="437"/>
                      </a:lnTo>
                      <a:lnTo>
                        <a:pt x="26" y="1310"/>
                      </a:lnTo>
                      <a:lnTo>
                        <a:pt x="2852" y="1310"/>
                      </a:lnTo>
                      <a:lnTo>
                        <a:pt x="2878" y="1207"/>
                      </a:lnTo>
                      <a:lnTo>
                        <a:pt x="2878" y="1079"/>
                      </a:lnTo>
                      <a:lnTo>
                        <a:pt x="2852" y="925"/>
                      </a:lnTo>
                      <a:lnTo>
                        <a:pt x="2826" y="796"/>
                      </a:lnTo>
                      <a:lnTo>
                        <a:pt x="2749" y="668"/>
                      </a:lnTo>
                      <a:lnTo>
                        <a:pt x="2646" y="540"/>
                      </a:lnTo>
                      <a:lnTo>
                        <a:pt x="2544" y="462"/>
                      </a:lnTo>
                      <a:lnTo>
                        <a:pt x="2415" y="385"/>
                      </a:lnTo>
                      <a:lnTo>
                        <a:pt x="2261" y="334"/>
                      </a:lnTo>
                      <a:lnTo>
                        <a:pt x="2107" y="308"/>
                      </a:lnTo>
                      <a:lnTo>
                        <a:pt x="2004" y="334"/>
                      </a:lnTo>
                      <a:lnTo>
                        <a:pt x="1902" y="360"/>
                      </a:lnTo>
                      <a:lnTo>
                        <a:pt x="1799" y="385"/>
                      </a:lnTo>
                      <a:lnTo>
                        <a:pt x="1696" y="437"/>
                      </a:lnTo>
                      <a:lnTo>
                        <a:pt x="1542" y="257"/>
                      </a:lnTo>
                      <a:lnTo>
                        <a:pt x="1362" y="129"/>
                      </a:lnTo>
                      <a:lnTo>
                        <a:pt x="1131" y="52"/>
                      </a:lnTo>
                      <a:lnTo>
                        <a:pt x="1028" y="26"/>
                      </a:lnTo>
                      <a:lnTo>
                        <a:pt x="900" y="0"/>
                      </a:lnTo>
                      <a:close/>
                    </a:path>
                  </a:pathLst>
                </a:custGeom>
                <a:solidFill>
                  <a:srgbClr val="9DC6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91" name="Google Shape;491;p3"/>
                <p:cNvSpPr/>
                <p:nvPr/>
              </p:nvSpPr>
              <p:spPr>
                <a:xfrm>
                  <a:off x="4607860" y="-370678"/>
                  <a:ext cx="128689" cy="59156"/>
                </a:xfrm>
                <a:custGeom>
                  <a:avLst/>
                  <a:gdLst/>
                  <a:ahLst/>
                  <a:cxnLst/>
                  <a:rect l="l" t="t" r="r" b="b"/>
                  <a:pathLst>
                    <a:path w="2852" h="1311" extrusionOk="0">
                      <a:moveTo>
                        <a:pt x="1979" y="0"/>
                      </a:moveTo>
                      <a:lnTo>
                        <a:pt x="1850" y="26"/>
                      </a:lnTo>
                      <a:lnTo>
                        <a:pt x="1747" y="52"/>
                      </a:lnTo>
                      <a:lnTo>
                        <a:pt x="1516" y="129"/>
                      </a:lnTo>
                      <a:lnTo>
                        <a:pt x="1336" y="257"/>
                      </a:lnTo>
                      <a:lnTo>
                        <a:pt x="1182" y="437"/>
                      </a:lnTo>
                      <a:lnTo>
                        <a:pt x="1080" y="385"/>
                      </a:lnTo>
                      <a:lnTo>
                        <a:pt x="977" y="360"/>
                      </a:lnTo>
                      <a:lnTo>
                        <a:pt x="874" y="334"/>
                      </a:lnTo>
                      <a:lnTo>
                        <a:pt x="771" y="308"/>
                      </a:lnTo>
                      <a:lnTo>
                        <a:pt x="617" y="334"/>
                      </a:lnTo>
                      <a:lnTo>
                        <a:pt x="463" y="385"/>
                      </a:lnTo>
                      <a:lnTo>
                        <a:pt x="335" y="462"/>
                      </a:lnTo>
                      <a:lnTo>
                        <a:pt x="232" y="540"/>
                      </a:lnTo>
                      <a:lnTo>
                        <a:pt x="129" y="668"/>
                      </a:lnTo>
                      <a:lnTo>
                        <a:pt x="52" y="796"/>
                      </a:lnTo>
                      <a:lnTo>
                        <a:pt x="26" y="925"/>
                      </a:lnTo>
                      <a:lnTo>
                        <a:pt x="1" y="1079"/>
                      </a:lnTo>
                      <a:lnTo>
                        <a:pt x="1" y="1207"/>
                      </a:lnTo>
                      <a:lnTo>
                        <a:pt x="26" y="1310"/>
                      </a:lnTo>
                      <a:lnTo>
                        <a:pt x="2826" y="1310"/>
                      </a:lnTo>
                      <a:lnTo>
                        <a:pt x="2852" y="385"/>
                      </a:lnTo>
                      <a:lnTo>
                        <a:pt x="2646" y="283"/>
                      </a:lnTo>
                      <a:lnTo>
                        <a:pt x="2492" y="180"/>
                      </a:lnTo>
                      <a:lnTo>
                        <a:pt x="2338" y="77"/>
                      </a:lnTo>
                      <a:lnTo>
                        <a:pt x="2158" y="26"/>
                      </a:lnTo>
                      <a:lnTo>
                        <a:pt x="1979" y="0"/>
                      </a:lnTo>
                      <a:close/>
                    </a:path>
                  </a:pathLst>
                </a:custGeom>
                <a:solidFill>
                  <a:srgbClr val="9DC6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92" name="Google Shape;492;p3"/>
                <p:cNvSpPr/>
                <p:nvPr/>
              </p:nvSpPr>
              <p:spPr>
                <a:xfrm>
                  <a:off x="4764342" y="-612933"/>
                  <a:ext cx="162306" cy="125215"/>
                </a:xfrm>
                <a:custGeom>
                  <a:avLst/>
                  <a:gdLst/>
                  <a:ahLst/>
                  <a:cxnLst/>
                  <a:rect l="l" t="t" r="r" b="b"/>
                  <a:pathLst>
                    <a:path w="3597" h="2775" extrusionOk="0">
                      <a:moveTo>
                        <a:pt x="720" y="1"/>
                      </a:moveTo>
                      <a:lnTo>
                        <a:pt x="720" y="78"/>
                      </a:lnTo>
                      <a:lnTo>
                        <a:pt x="668" y="232"/>
                      </a:lnTo>
                      <a:lnTo>
                        <a:pt x="617" y="412"/>
                      </a:lnTo>
                      <a:lnTo>
                        <a:pt x="540" y="617"/>
                      </a:lnTo>
                      <a:lnTo>
                        <a:pt x="437" y="823"/>
                      </a:lnTo>
                      <a:lnTo>
                        <a:pt x="309" y="1003"/>
                      </a:lnTo>
                      <a:lnTo>
                        <a:pt x="154" y="1157"/>
                      </a:lnTo>
                      <a:lnTo>
                        <a:pt x="77" y="1208"/>
                      </a:lnTo>
                      <a:lnTo>
                        <a:pt x="0" y="1234"/>
                      </a:lnTo>
                      <a:lnTo>
                        <a:pt x="1208" y="2107"/>
                      </a:lnTo>
                      <a:lnTo>
                        <a:pt x="2595" y="2724"/>
                      </a:lnTo>
                      <a:lnTo>
                        <a:pt x="2723" y="2775"/>
                      </a:lnTo>
                      <a:lnTo>
                        <a:pt x="2877" y="2775"/>
                      </a:lnTo>
                      <a:lnTo>
                        <a:pt x="3057" y="2749"/>
                      </a:lnTo>
                      <a:lnTo>
                        <a:pt x="3237" y="2698"/>
                      </a:lnTo>
                      <a:lnTo>
                        <a:pt x="3365" y="2569"/>
                      </a:lnTo>
                      <a:lnTo>
                        <a:pt x="3494" y="2415"/>
                      </a:lnTo>
                      <a:lnTo>
                        <a:pt x="3545" y="2313"/>
                      </a:lnTo>
                      <a:lnTo>
                        <a:pt x="3571" y="2184"/>
                      </a:lnTo>
                      <a:lnTo>
                        <a:pt x="3596" y="2056"/>
                      </a:lnTo>
                      <a:lnTo>
                        <a:pt x="3571" y="1927"/>
                      </a:lnTo>
                      <a:lnTo>
                        <a:pt x="3545" y="1799"/>
                      </a:lnTo>
                      <a:lnTo>
                        <a:pt x="3468" y="1696"/>
                      </a:lnTo>
                      <a:lnTo>
                        <a:pt x="3391" y="1593"/>
                      </a:lnTo>
                      <a:lnTo>
                        <a:pt x="3288" y="1491"/>
                      </a:lnTo>
                      <a:lnTo>
                        <a:pt x="2081" y="617"/>
                      </a:lnTo>
                      <a:lnTo>
                        <a:pt x="720" y="1"/>
                      </a:lnTo>
                      <a:close/>
                    </a:path>
                  </a:pathLst>
                </a:custGeom>
                <a:solidFill>
                  <a:srgbClr val="E5E2C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93" name="Google Shape;493;p3"/>
                <p:cNvSpPr/>
                <p:nvPr/>
              </p:nvSpPr>
              <p:spPr>
                <a:xfrm>
                  <a:off x="4584712" y="-612933"/>
                  <a:ext cx="161132" cy="125215"/>
                </a:xfrm>
                <a:custGeom>
                  <a:avLst/>
                  <a:gdLst/>
                  <a:ahLst/>
                  <a:cxnLst/>
                  <a:rect l="l" t="t" r="r" b="b"/>
                  <a:pathLst>
                    <a:path w="3571" h="2775" extrusionOk="0">
                      <a:moveTo>
                        <a:pt x="2851" y="1"/>
                      </a:moveTo>
                      <a:lnTo>
                        <a:pt x="1516" y="617"/>
                      </a:lnTo>
                      <a:lnTo>
                        <a:pt x="283" y="1491"/>
                      </a:lnTo>
                      <a:lnTo>
                        <a:pt x="154" y="1619"/>
                      </a:lnTo>
                      <a:lnTo>
                        <a:pt x="51" y="1748"/>
                      </a:lnTo>
                      <a:lnTo>
                        <a:pt x="0" y="1902"/>
                      </a:lnTo>
                      <a:lnTo>
                        <a:pt x="0" y="2081"/>
                      </a:lnTo>
                      <a:lnTo>
                        <a:pt x="0" y="2261"/>
                      </a:lnTo>
                      <a:lnTo>
                        <a:pt x="77" y="2415"/>
                      </a:lnTo>
                      <a:lnTo>
                        <a:pt x="154" y="2544"/>
                      </a:lnTo>
                      <a:lnTo>
                        <a:pt x="257" y="2621"/>
                      </a:lnTo>
                      <a:lnTo>
                        <a:pt x="360" y="2698"/>
                      </a:lnTo>
                      <a:lnTo>
                        <a:pt x="488" y="2749"/>
                      </a:lnTo>
                      <a:lnTo>
                        <a:pt x="617" y="2775"/>
                      </a:lnTo>
                      <a:lnTo>
                        <a:pt x="873" y="2775"/>
                      </a:lnTo>
                      <a:lnTo>
                        <a:pt x="1002" y="2724"/>
                      </a:lnTo>
                      <a:lnTo>
                        <a:pt x="2363" y="2107"/>
                      </a:lnTo>
                      <a:lnTo>
                        <a:pt x="3570" y="1234"/>
                      </a:lnTo>
                      <a:lnTo>
                        <a:pt x="3493" y="1208"/>
                      </a:lnTo>
                      <a:lnTo>
                        <a:pt x="3416" y="1157"/>
                      </a:lnTo>
                      <a:lnTo>
                        <a:pt x="3262" y="1003"/>
                      </a:lnTo>
                      <a:lnTo>
                        <a:pt x="3134" y="823"/>
                      </a:lnTo>
                      <a:lnTo>
                        <a:pt x="3031" y="617"/>
                      </a:lnTo>
                      <a:lnTo>
                        <a:pt x="2954" y="412"/>
                      </a:lnTo>
                      <a:lnTo>
                        <a:pt x="2903" y="232"/>
                      </a:lnTo>
                      <a:lnTo>
                        <a:pt x="2851" y="78"/>
                      </a:lnTo>
                      <a:lnTo>
                        <a:pt x="2851" y="1"/>
                      </a:lnTo>
                      <a:close/>
                    </a:path>
                  </a:pathLst>
                </a:custGeom>
                <a:solidFill>
                  <a:srgbClr val="E5E2C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94" name="Google Shape;494;p3"/>
                <p:cNvSpPr/>
                <p:nvPr/>
              </p:nvSpPr>
              <p:spPr>
                <a:xfrm>
                  <a:off x="4716829" y="-792560"/>
                  <a:ext cx="76528" cy="163479"/>
                </a:xfrm>
                <a:custGeom>
                  <a:avLst/>
                  <a:gdLst/>
                  <a:ahLst/>
                  <a:cxnLst/>
                  <a:rect l="l" t="t" r="r" b="b"/>
                  <a:pathLst>
                    <a:path w="1696" h="3623" extrusionOk="0">
                      <a:moveTo>
                        <a:pt x="848" y="1"/>
                      </a:moveTo>
                      <a:lnTo>
                        <a:pt x="719" y="26"/>
                      </a:lnTo>
                      <a:lnTo>
                        <a:pt x="591" y="52"/>
                      </a:lnTo>
                      <a:lnTo>
                        <a:pt x="488" y="103"/>
                      </a:lnTo>
                      <a:lnTo>
                        <a:pt x="386" y="180"/>
                      </a:lnTo>
                      <a:lnTo>
                        <a:pt x="283" y="283"/>
                      </a:lnTo>
                      <a:lnTo>
                        <a:pt x="231" y="386"/>
                      </a:lnTo>
                      <a:lnTo>
                        <a:pt x="180" y="514"/>
                      </a:lnTo>
                      <a:lnTo>
                        <a:pt x="154" y="643"/>
                      </a:lnTo>
                      <a:lnTo>
                        <a:pt x="0" y="2133"/>
                      </a:lnTo>
                      <a:lnTo>
                        <a:pt x="154" y="3622"/>
                      </a:lnTo>
                      <a:lnTo>
                        <a:pt x="257" y="3545"/>
                      </a:lnTo>
                      <a:lnTo>
                        <a:pt x="411" y="3520"/>
                      </a:lnTo>
                      <a:lnTo>
                        <a:pt x="617" y="3494"/>
                      </a:lnTo>
                      <a:lnTo>
                        <a:pt x="848" y="3468"/>
                      </a:lnTo>
                      <a:lnTo>
                        <a:pt x="1079" y="3494"/>
                      </a:lnTo>
                      <a:lnTo>
                        <a:pt x="1284" y="3520"/>
                      </a:lnTo>
                      <a:lnTo>
                        <a:pt x="1464" y="3545"/>
                      </a:lnTo>
                      <a:lnTo>
                        <a:pt x="1567" y="3622"/>
                      </a:lnTo>
                      <a:lnTo>
                        <a:pt x="1695" y="2133"/>
                      </a:lnTo>
                      <a:lnTo>
                        <a:pt x="1567" y="643"/>
                      </a:lnTo>
                      <a:lnTo>
                        <a:pt x="1541" y="514"/>
                      </a:lnTo>
                      <a:lnTo>
                        <a:pt x="1490" y="386"/>
                      </a:lnTo>
                      <a:lnTo>
                        <a:pt x="1413" y="283"/>
                      </a:lnTo>
                      <a:lnTo>
                        <a:pt x="1336" y="180"/>
                      </a:lnTo>
                      <a:lnTo>
                        <a:pt x="1233" y="103"/>
                      </a:lnTo>
                      <a:lnTo>
                        <a:pt x="1105" y="52"/>
                      </a:lnTo>
                      <a:lnTo>
                        <a:pt x="976" y="26"/>
                      </a:lnTo>
                      <a:lnTo>
                        <a:pt x="848" y="1"/>
                      </a:lnTo>
                      <a:close/>
                    </a:path>
                  </a:pathLst>
                </a:custGeom>
                <a:solidFill>
                  <a:srgbClr val="E5E2C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95" name="Google Shape;495;p3"/>
                <p:cNvSpPr/>
                <p:nvPr/>
              </p:nvSpPr>
              <p:spPr>
                <a:xfrm>
                  <a:off x="4726079" y="-568895"/>
                  <a:ext cx="57982" cy="257379"/>
                </a:xfrm>
                <a:custGeom>
                  <a:avLst/>
                  <a:gdLst/>
                  <a:ahLst/>
                  <a:cxnLst/>
                  <a:rect l="l" t="t" r="r" b="b"/>
                  <a:pathLst>
                    <a:path w="1285" h="5704" extrusionOk="0">
                      <a:moveTo>
                        <a:pt x="566" y="1"/>
                      </a:moveTo>
                      <a:lnTo>
                        <a:pt x="103" y="489"/>
                      </a:lnTo>
                      <a:lnTo>
                        <a:pt x="1" y="5703"/>
                      </a:lnTo>
                      <a:lnTo>
                        <a:pt x="1285" y="5703"/>
                      </a:lnTo>
                      <a:lnTo>
                        <a:pt x="1182" y="489"/>
                      </a:lnTo>
                      <a:lnTo>
                        <a:pt x="848" y="258"/>
                      </a:lnTo>
                      <a:lnTo>
                        <a:pt x="566" y="1"/>
                      </a:lnTo>
                      <a:close/>
                    </a:path>
                  </a:pathLst>
                </a:custGeom>
                <a:solidFill>
                  <a:srgbClr val="43434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96" name="Google Shape;496;p3"/>
                <p:cNvSpPr/>
                <p:nvPr/>
              </p:nvSpPr>
              <p:spPr>
                <a:xfrm>
                  <a:off x="4712182" y="-643029"/>
                  <a:ext cx="86951" cy="86951"/>
                </a:xfrm>
                <a:custGeom>
                  <a:avLst/>
                  <a:gdLst/>
                  <a:ahLst/>
                  <a:cxnLst/>
                  <a:rect l="l" t="t" r="r" b="b"/>
                  <a:pathLst>
                    <a:path w="1927" h="1927" extrusionOk="0">
                      <a:moveTo>
                        <a:pt x="951" y="0"/>
                      </a:moveTo>
                      <a:lnTo>
                        <a:pt x="771" y="26"/>
                      </a:lnTo>
                      <a:lnTo>
                        <a:pt x="591" y="77"/>
                      </a:lnTo>
                      <a:lnTo>
                        <a:pt x="411" y="154"/>
                      </a:lnTo>
                      <a:lnTo>
                        <a:pt x="283" y="283"/>
                      </a:lnTo>
                      <a:lnTo>
                        <a:pt x="155" y="411"/>
                      </a:lnTo>
                      <a:lnTo>
                        <a:pt x="78" y="591"/>
                      </a:lnTo>
                      <a:lnTo>
                        <a:pt x="0" y="771"/>
                      </a:lnTo>
                      <a:lnTo>
                        <a:pt x="0" y="950"/>
                      </a:lnTo>
                      <a:lnTo>
                        <a:pt x="0" y="1156"/>
                      </a:lnTo>
                      <a:lnTo>
                        <a:pt x="78" y="1336"/>
                      </a:lnTo>
                      <a:lnTo>
                        <a:pt x="155" y="1490"/>
                      </a:lnTo>
                      <a:lnTo>
                        <a:pt x="283" y="1644"/>
                      </a:lnTo>
                      <a:lnTo>
                        <a:pt x="411" y="1772"/>
                      </a:lnTo>
                      <a:lnTo>
                        <a:pt x="591" y="1849"/>
                      </a:lnTo>
                      <a:lnTo>
                        <a:pt x="771" y="1901"/>
                      </a:lnTo>
                      <a:lnTo>
                        <a:pt x="951" y="1926"/>
                      </a:lnTo>
                      <a:lnTo>
                        <a:pt x="1156" y="1901"/>
                      </a:lnTo>
                      <a:lnTo>
                        <a:pt x="1336" y="1849"/>
                      </a:lnTo>
                      <a:lnTo>
                        <a:pt x="1490" y="1772"/>
                      </a:lnTo>
                      <a:lnTo>
                        <a:pt x="1644" y="1644"/>
                      </a:lnTo>
                      <a:lnTo>
                        <a:pt x="1747" y="1490"/>
                      </a:lnTo>
                      <a:lnTo>
                        <a:pt x="1850" y="1336"/>
                      </a:lnTo>
                      <a:lnTo>
                        <a:pt x="1901" y="1156"/>
                      </a:lnTo>
                      <a:lnTo>
                        <a:pt x="1927" y="950"/>
                      </a:lnTo>
                      <a:lnTo>
                        <a:pt x="1901" y="771"/>
                      </a:lnTo>
                      <a:lnTo>
                        <a:pt x="1850" y="591"/>
                      </a:lnTo>
                      <a:lnTo>
                        <a:pt x="1747" y="411"/>
                      </a:lnTo>
                      <a:lnTo>
                        <a:pt x="1644" y="283"/>
                      </a:lnTo>
                      <a:lnTo>
                        <a:pt x="1490" y="154"/>
                      </a:lnTo>
                      <a:lnTo>
                        <a:pt x="1336" y="77"/>
                      </a:lnTo>
                      <a:lnTo>
                        <a:pt x="1156" y="26"/>
                      </a:lnTo>
                      <a:lnTo>
                        <a:pt x="951" y="0"/>
                      </a:lnTo>
                      <a:close/>
                    </a:path>
                  </a:pathLst>
                </a:custGeom>
                <a:solidFill>
                  <a:srgbClr val="F9DA2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97" name="Google Shape;497;p3"/>
                <p:cNvSpPr/>
                <p:nvPr/>
              </p:nvSpPr>
              <p:spPr>
                <a:xfrm>
                  <a:off x="4905709" y="-673170"/>
                  <a:ext cx="27886" cy="107843"/>
                </a:xfrm>
                <a:custGeom>
                  <a:avLst/>
                  <a:gdLst/>
                  <a:ahLst/>
                  <a:cxnLst/>
                  <a:rect l="l" t="t" r="r" b="b"/>
                  <a:pathLst>
                    <a:path w="618" h="2390" extrusionOk="0">
                      <a:moveTo>
                        <a:pt x="155" y="0"/>
                      </a:moveTo>
                      <a:lnTo>
                        <a:pt x="104" y="26"/>
                      </a:lnTo>
                      <a:lnTo>
                        <a:pt x="52" y="52"/>
                      </a:lnTo>
                      <a:lnTo>
                        <a:pt x="27" y="103"/>
                      </a:lnTo>
                      <a:lnTo>
                        <a:pt x="1" y="180"/>
                      </a:lnTo>
                      <a:lnTo>
                        <a:pt x="27" y="231"/>
                      </a:lnTo>
                      <a:lnTo>
                        <a:pt x="129" y="565"/>
                      </a:lnTo>
                      <a:lnTo>
                        <a:pt x="232" y="925"/>
                      </a:lnTo>
                      <a:lnTo>
                        <a:pt x="283" y="1259"/>
                      </a:lnTo>
                      <a:lnTo>
                        <a:pt x="283" y="1618"/>
                      </a:lnTo>
                      <a:lnTo>
                        <a:pt x="283" y="1901"/>
                      </a:lnTo>
                      <a:lnTo>
                        <a:pt x="258" y="2184"/>
                      </a:lnTo>
                      <a:lnTo>
                        <a:pt x="258" y="2209"/>
                      </a:lnTo>
                      <a:lnTo>
                        <a:pt x="258" y="2286"/>
                      </a:lnTo>
                      <a:lnTo>
                        <a:pt x="309" y="2338"/>
                      </a:lnTo>
                      <a:lnTo>
                        <a:pt x="361" y="2363"/>
                      </a:lnTo>
                      <a:lnTo>
                        <a:pt x="412" y="2389"/>
                      </a:lnTo>
                      <a:lnTo>
                        <a:pt x="463" y="2363"/>
                      </a:lnTo>
                      <a:lnTo>
                        <a:pt x="515" y="2338"/>
                      </a:lnTo>
                      <a:lnTo>
                        <a:pt x="540" y="2286"/>
                      </a:lnTo>
                      <a:lnTo>
                        <a:pt x="566" y="2235"/>
                      </a:lnTo>
                      <a:lnTo>
                        <a:pt x="617" y="1927"/>
                      </a:lnTo>
                      <a:lnTo>
                        <a:pt x="617" y="1618"/>
                      </a:lnTo>
                      <a:lnTo>
                        <a:pt x="592" y="1233"/>
                      </a:lnTo>
                      <a:lnTo>
                        <a:pt x="540" y="848"/>
                      </a:lnTo>
                      <a:lnTo>
                        <a:pt x="438" y="488"/>
                      </a:lnTo>
                      <a:lnTo>
                        <a:pt x="309" y="103"/>
                      </a:lnTo>
                      <a:lnTo>
                        <a:pt x="283" y="52"/>
                      </a:lnTo>
                      <a:lnTo>
                        <a:pt x="232" y="26"/>
                      </a:lnTo>
                      <a:lnTo>
                        <a:pt x="155" y="0"/>
                      </a:lnTo>
                      <a:close/>
                    </a:path>
                  </a:pathLst>
                </a:custGeom>
                <a:solidFill>
                  <a:srgbClr val="E5E2C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98" name="Google Shape;498;p3"/>
                <p:cNvSpPr/>
                <p:nvPr/>
              </p:nvSpPr>
              <p:spPr>
                <a:xfrm>
                  <a:off x="4809555" y="-767067"/>
                  <a:ext cx="93900" cy="77701"/>
                </a:xfrm>
                <a:custGeom>
                  <a:avLst/>
                  <a:gdLst/>
                  <a:ahLst/>
                  <a:cxnLst/>
                  <a:rect l="l" t="t" r="r" b="b"/>
                  <a:pathLst>
                    <a:path w="2081" h="1722" extrusionOk="0">
                      <a:moveTo>
                        <a:pt x="154" y="1"/>
                      </a:moveTo>
                      <a:lnTo>
                        <a:pt x="103" y="26"/>
                      </a:lnTo>
                      <a:lnTo>
                        <a:pt x="51" y="52"/>
                      </a:lnTo>
                      <a:lnTo>
                        <a:pt x="0" y="104"/>
                      </a:lnTo>
                      <a:lnTo>
                        <a:pt x="0" y="181"/>
                      </a:lnTo>
                      <a:lnTo>
                        <a:pt x="0" y="232"/>
                      </a:lnTo>
                      <a:lnTo>
                        <a:pt x="51" y="283"/>
                      </a:lnTo>
                      <a:lnTo>
                        <a:pt x="103" y="309"/>
                      </a:lnTo>
                      <a:lnTo>
                        <a:pt x="360" y="437"/>
                      </a:lnTo>
                      <a:lnTo>
                        <a:pt x="591" y="540"/>
                      </a:lnTo>
                      <a:lnTo>
                        <a:pt x="822" y="694"/>
                      </a:lnTo>
                      <a:lnTo>
                        <a:pt x="1053" y="848"/>
                      </a:lnTo>
                      <a:lnTo>
                        <a:pt x="1259" y="1028"/>
                      </a:lnTo>
                      <a:lnTo>
                        <a:pt x="1438" y="1208"/>
                      </a:lnTo>
                      <a:lnTo>
                        <a:pt x="1618" y="1413"/>
                      </a:lnTo>
                      <a:lnTo>
                        <a:pt x="1772" y="1645"/>
                      </a:lnTo>
                      <a:lnTo>
                        <a:pt x="1849" y="1696"/>
                      </a:lnTo>
                      <a:lnTo>
                        <a:pt x="1926" y="1722"/>
                      </a:lnTo>
                      <a:lnTo>
                        <a:pt x="2004" y="1696"/>
                      </a:lnTo>
                      <a:lnTo>
                        <a:pt x="2055" y="1645"/>
                      </a:lnTo>
                      <a:lnTo>
                        <a:pt x="2081" y="1593"/>
                      </a:lnTo>
                      <a:lnTo>
                        <a:pt x="2081" y="1516"/>
                      </a:lnTo>
                      <a:lnTo>
                        <a:pt x="2055" y="1465"/>
                      </a:lnTo>
                      <a:lnTo>
                        <a:pt x="1875" y="1234"/>
                      </a:lnTo>
                      <a:lnTo>
                        <a:pt x="1670" y="1002"/>
                      </a:lnTo>
                      <a:lnTo>
                        <a:pt x="1464" y="797"/>
                      </a:lnTo>
                      <a:lnTo>
                        <a:pt x="1233" y="592"/>
                      </a:lnTo>
                      <a:lnTo>
                        <a:pt x="1002" y="437"/>
                      </a:lnTo>
                      <a:lnTo>
                        <a:pt x="745" y="283"/>
                      </a:lnTo>
                      <a:lnTo>
                        <a:pt x="488" y="129"/>
                      </a:lnTo>
                      <a:lnTo>
                        <a:pt x="206" y="26"/>
                      </a:lnTo>
                      <a:lnTo>
                        <a:pt x="154" y="1"/>
                      </a:lnTo>
                      <a:close/>
                    </a:path>
                  </a:pathLst>
                </a:custGeom>
                <a:solidFill>
                  <a:srgbClr val="E5E2C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499" name="Google Shape;499;p3"/>
                <p:cNvSpPr/>
                <p:nvPr/>
              </p:nvSpPr>
              <p:spPr>
                <a:xfrm>
                  <a:off x="4640302" y="-473825"/>
                  <a:ext cx="66150" cy="42911"/>
                </a:xfrm>
                <a:custGeom>
                  <a:avLst/>
                  <a:gdLst/>
                  <a:ahLst/>
                  <a:cxnLst/>
                  <a:rect l="l" t="t" r="r" b="b"/>
                  <a:pathLst>
                    <a:path w="1466" h="951" extrusionOk="0">
                      <a:moveTo>
                        <a:pt x="155" y="0"/>
                      </a:moveTo>
                      <a:lnTo>
                        <a:pt x="78" y="26"/>
                      </a:lnTo>
                      <a:lnTo>
                        <a:pt x="27" y="52"/>
                      </a:lnTo>
                      <a:lnTo>
                        <a:pt x="1" y="103"/>
                      </a:lnTo>
                      <a:lnTo>
                        <a:pt x="1" y="180"/>
                      </a:lnTo>
                      <a:lnTo>
                        <a:pt x="27" y="231"/>
                      </a:lnTo>
                      <a:lnTo>
                        <a:pt x="52" y="283"/>
                      </a:lnTo>
                      <a:lnTo>
                        <a:pt x="335" y="488"/>
                      </a:lnTo>
                      <a:lnTo>
                        <a:pt x="643" y="668"/>
                      </a:lnTo>
                      <a:lnTo>
                        <a:pt x="951" y="822"/>
                      </a:lnTo>
                      <a:lnTo>
                        <a:pt x="1260" y="951"/>
                      </a:lnTo>
                      <a:lnTo>
                        <a:pt x="1311" y="951"/>
                      </a:lnTo>
                      <a:lnTo>
                        <a:pt x="1414" y="925"/>
                      </a:lnTo>
                      <a:lnTo>
                        <a:pt x="1439" y="899"/>
                      </a:lnTo>
                      <a:lnTo>
                        <a:pt x="1465" y="848"/>
                      </a:lnTo>
                      <a:lnTo>
                        <a:pt x="1465" y="796"/>
                      </a:lnTo>
                      <a:lnTo>
                        <a:pt x="1465" y="719"/>
                      </a:lnTo>
                      <a:lnTo>
                        <a:pt x="1414" y="668"/>
                      </a:lnTo>
                      <a:lnTo>
                        <a:pt x="1362" y="642"/>
                      </a:lnTo>
                      <a:lnTo>
                        <a:pt x="1080" y="540"/>
                      </a:lnTo>
                      <a:lnTo>
                        <a:pt x="797" y="385"/>
                      </a:lnTo>
                      <a:lnTo>
                        <a:pt x="515" y="231"/>
                      </a:lnTo>
                      <a:lnTo>
                        <a:pt x="258" y="26"/>
                      </a:lnTo>
                      <a:lnTo>
                        <a:pt x="206" y="0"/>
                      </a:lnTo>
                      <a:close/>
                    </a:path>
                  </a:pathLst>
                </a:custGeom>
                <a:solidFill>
                  <a:srgbClr val="E5E2C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500" name="Google Shape;500;p3"/>
                <p:cNvSpPr/>
                <p:nvPr/>
              </p:nvSpPr>
              <p:spPr>
                <a:xfrm>
                  <a:off x="4803734" y="-473825"/>
                  <a:ext cx="66104" cy="42911"/>
                </a:xfrm>
                <a:custGeom>
                  <a:avLst/>
                  <a:gdLst/>
                  <a:ahLst/>
                  <a:cxnLst/>
                  <a:rect l="l" t="t" r="r" b="b"/>
                  <a:pathLst>
                    <a:path w="1465" h="951" extrusionOk="0">
                      <a:moveTo>
                        <a:pt x="1259" y="0"/>
                      </a:moveTo>
                      <a:lnTo>
                        <a:pt x="1208" y="26"/>
                      </a:lnTo>
                      <a:lnTo>
                        <a:pt x="951" y="231"/>
                      </a:lnTo>
                      <a:lnTo>
                        <a:pt x="694" y="385"/>
                      </a:lnTo>
                      <a:lnTo>
                        <a:pt x="412" y="540"/>
                      </a:lnTo>
                      <a:lnTo>
                        <a:pt x="103" y="642"/>
                      </a:lnTo>
                      <a:lnTo>
                        <a:pt x="52" y="668"/>
                      </a:lnTo>
                      <a:lnTo>
                        <a:pt x="26" y="719"/>
                      </a:lnTo>
                      <a:lnTo>
                        <a:pt x="1" y="796"/>
                      </a:lnTo>
                      <a:lnTo>
                        <a:pt x="1" y="848"/>
                      </a:lnTo>
                      <a:lnTo>
                        <a:pt x="26" y="899"/>
                      </a:lnTo>
                      <a:lnTo>
                        <a:pt x="78" y="925"/>
                      </a:lnTo>
                      <a:lnTo>
                        <a:pt x="155" y="951"/>
                      </a:lnTo>
                      <a:lnTo>
                        <a:pt x="206" y="951"/>
                      </a:lnTo>
                      <a:lnTo>
                        <a:pt x="540" y="822"/>
                      </a:lnTo>
                      <a:lnTo>
                        <a:pt x="848" y="668"/>
                      </a:lnTo>
                      <a:lnTo>
                        <a:pt x="1131" y="488"/>
                      </a:lnTo>
                      <a:lnTo>
                        <a:pt x="1413" y="283"/>
                      </a:lnTo>
                      <a:lnTo>
                        <a:pt x="1439" y="231"/>
                      </a:lnTo>
                      <a:lnTo>
                        <a:pt x="1465" y="180"/>
                      </a:lnTo>
                      <a:lnTo>
                        <a:pt x="1465" y="103"/>
                      </a:lnTo>
                      <a:lnTo>
                        <a:pt x="1439" y="52"/>
                      </a:lnTo>
                      <a:lnTo>
                        <a:pt x="1388" y="26"/>
                      </a:lnTo>
                      <a:lnTo>
                        <a:pt x="1336" y="0"/>
                      </a:lnTo>
                      <a:close/>
                    </a:path>
                  </a:pathLst>
                </a:custGeom>
                <a:solidFill>
                  <a:srgbClr val="E5E2C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501" name="Google Shape;501;p3"/>
                <p:cNvSpPr/>
                <p:nvPr/>
              </p:nvSpPr>
              <p:spPr>
                <a:xfrm>
                  <a:off x="4624104" y="-711433"/>
                  <a:ext cx="71880" cy="113618"/>
                </a:xfrm>
                <a:custGeom>
                  <a:avLst/>
                  <a:gdLst/>
                  <a:ahLst/>
                  <a:cxnLst/>
                  <a:rect l="l" t="t" r="r" b="b"/>
                  <a:pathLst>
                    <a:path w="1593" h="2518" extrusionOk="0">
                      <a:moveTo>
                        <a:pt x="1387" y="1"/>
                      </a:moveTo>
                      <a:lnTo>
                        <a:pt x="1336" y="26"/>
                      </a:lnTo>
                      <a:lnTo>
                        <a:pt x="1053" y="232"/>
                      </a:lnTo>
                      <a:lnTo>
                        <a:pt x="797" y="463"/>
                      </a:lnTo>
                      <a:lnTo>
                        <a:pt x="565" y="746"/>
                      </a:lnTo>
                      <a:lnTo>
                        <a:pt x="386" y="1028"/>
                      </a:lnTo>
                      <a:lnTo>
                        <a:pt x="232" y="1336"/>
                      </a:lnTo>
                      <a:lnTo>
                        <a:pt x="103" y="1645"/>
                      </a:lnTo>
                      <a:lnTo>
                        <a:pt x="26" y="2004"/>
                      </a:lnTo>
                      <a:lnTo>
                        <a:pt x="0" y="2338"/>
                      </a:lnTo>
                      <a:lnTo>
                        <a:pt x="0" y="2415"/>
                      </a:lnTo>
                      <a:lnTo>
                        <a:pt x="26" y="2466"/>
                      </a:lnTo>
                      <a:lnTo>
                        <a:pt x="77" y="2492"/>
                      </a:lnTo>
                      <a:lnTo>
                        <a:pt x="155" y="2518"/>
                      </a:lnTo>
                      <a:lnTo>
                        <a:pt x="206" y="2492"/>
                      </a:lnTo>
                      <a:lnTo>
                        <a:pt x="257" y="2466"/>
                      </a:lnTo>
                      <a:lnTo>
                        <a:pt x="309" y="2415"/>
                      </a:lnTo>
                      <a:lnTo>
                        <a:pt x="309" y="2364"/>
                      </a:lnTo>
                      <a:lnTo>
                        <a:pt x="360" y="2055"/>
                      </a:lnTo>
                      <a:lnTo>
                        <a:pt x="411" y="1747"/>
                      </a:lnTo>
                      <a:lnTo>
                        <a:pt x="514" y="1465"/>
                      </a:lnTo>
                      <a:lnTo>
                        <a:pt x="668" y="1182"/>
                      </a:lnTo>
                      <a:lnTo>
                        <a:pt x="822" y="925"/>
                      </a:lnTo>
                      <a:lnTo>
                        <a:pt x="1028" y="694"/>
                      </a:lnTo>
                      <a:lnTo>
                        <a:pt x="1259" y="489"/>
                      </a:lnTo>
                      <a:lnTo>
                        <a:pt x="1516" y="283"/>
                      </a:lnTo>
                      <a:lnTo>
                        <a:pt x="1567" y="258"/>
                      </a:lnTo>
                      <a:lnTo>
                        <a:pt x="1567" y="180"/>
                      </a:lnTo>
                      <a:lnTo>
                        <a:pt x="1593" y="129"/>
                      </a:lnTo>
                      <a:lnTo>
                        <a:pt x="1567" y="78"/>
                      </a:lnTo>
                      <a:lnTo>
                        <a:pt x="1516" y="26"/>
                      </a:lnTo>
                      <a:lnTo>
                        <a:pt x="1464" y="1"/>
                      </a:lnTo>
                      <a:close/>
                    </a:path>
                  </a:pathLst>
                </a:custGeom>
                <a:solidFill>
                  <a:srgbClr val="E5E2C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502" name="Google Shape;502;p3"/>
                <p:cNvSpPr/>
                <p:nvPr/>
              </p:nvSpPr>
              <p:spPr>
                <a:xfrm>
                  <a:off x="4815330" y="-711433"/>
                  <a:ext cx="70752" cy="113618"/>
                </a:xfrm>
                <a:custGeom>
                  <a:avLst/>
                  <a:gdLst/>
                  <a:ahLst/>
                  <a:cxnLst/>
                  <a:rect l="l" t="t" r="r" b="b"/>
                  <a:pathLst>
                    <a:path w="1568" h="2518" extrusionOk="0">
                      <a:moveTo>
                        <a:pt x="129" y="1"/>
                      </a:moveTo>
                      <a:lnTo>
                        <a:pt x="52" y="26"/>
                      </a:lnTo>
                      <a:lnTo>
                        <a:pt x="26" y="78"/>
                      </a:lnTo>
                      <a:lnTo>
                        <a:pt x="0" y="129"/>
                      </a:lnTo>
                      <a:lnTo>
                        <a:pt x="0" y="180"/>
                      </a:lnTo>
                      <a:lnTo>
                        <a:pt x="26" y="258"/>
                      </a:lnTo>
                      <a:lnTo>
                        <a:pt x="78" y="283"/>
                      </a:lnTo>
                      <a:lnTo>
                        <a:pt x="309" y="489"/>
                      </a:lnTo>
                      <a:lnTo>
                        <a:pt x="540" y="694"/>
                      </a:lnTo>
                      <a:lnTo>
                        <a:pt x="745" y="925"/>
                      </a:lnTo>
                      <a:lnTo>
                        <a:pt x="925" y="1182"/>
                      </a:lnTo>
                      <a:lnTo>
                        <a:pt x="1054" y="1465"/>
                      </a:lnTo>
                      <a:lnTo>
                        <a:pt x="1156" y="1747"/>
                      </a:lnTo>
                      <a:lnTo>
                        <a:pt x="1233" y="2055"/>
                      </a:lnTo>
                      <a:lnTo>
                        <a:pt x="1259" y="2364"/>
                      </a:lnTo>
                      <a:lnTo>
                        <a:pt x="1285" y="2415"/>
                      </a:lnTo>
                      <a:lnTo>
                        <a:pt x="1310" y="2466"/>
                      </a:lnTo>
                      <a:lnTo>
                        <a:pt x="1362" y="2492"/>
                      </a:lnTo>
                      <a:lnTo>
                        <a:pt x="1413" y="2518"/>
                      </a:lnTo>
                      <a:lnTo>
                        <a:pt x="1439" y="2518"/>
                      </a:lnTo>
                      <a:lnTo>
                        <a:pt x="1490" y="2492"/>
                      </a:lnTo>
                      <a:lnTo>
                        <a:pt x="1542" y="2466"/>
                      </a:lnTo>
                      <a:lnTo>
                        <a:pt x="1567" y="2415"/>
                      </a:lnTo>
                      <a:lnTo>
                        <a:pt x="1567" y="2338"/>
                      </a:lnTo>
                      <a:lnTo>
                        <a:pt x="1542" y="2004"/>
                      </a:lnTo>
                      <a:lnTo>
                        <a:pt x="1465" y="1645"/>
                      </a:lnTo>
                      <a:lnTo>
                        <a:pt x="1336" y="1336"/>
                      </a:lnTo>
                      <a:lnTo>
                        <a:pt x="1182" y="1028"/>
                      </a:lnTo>
                      <a:lnTo>
                        <a:pt x="1002" y="746"/>
                      </a:lnTo>
                      <a:lnTo>
                        <a:pt x="771" y="463"/>
                      </a:lnTo>
                      <a:lnTo>
                        <a:pt x="514" y="232"/>
                      </a:lnTo>
                      <a:lnTo>
                        <a:pt x="232" y="26"/>
                      </a:lnTo>
                      <a:lnTo>
                        <a:pt x="180" y="1"/>
                      </a:lnTo>
                      <a:close/>
                    </a:path>
                  </a:pathLst>
                </a:custGeom>
                <a:solidFill>
                  <a:srgbClr val="E5E2C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sp>
              <p:nvSpPr>
                <p:cNvPr id="503" name="Google Shape;503;p3"/>
                <p:cNvSpPr/>
                <p:nvPr/>
              </p:nvSpPr>
              <p:spPr>
                <a:xfrm>
                  <a:off x="4571943" y="-319691"/>
                  <a:ext cx="366304" cy="15116"/>
                </a:xfrm>
                <a:custGeom>
                  <a:avLst/>
                  <a:gdLst/>
                  <a:ahLst/>
                  <a:cxnLst/>
                  <a:rect l="l" t="t" r="r" b="b"/>
                  <a:pathLst>
                    <a:path w="8118" h="335" extrusionOk="0">
                      <a:moveTo>
                        <a:pt x="180" y="0"/>
                      </a:moveTo>
                      <a:lnTo>
                        <a:pt x="103" y="26"/>
                      </a:lnTo>
                      <a:lnTo>
                        <a:pt x="52" y="52"/>
                      </a:lnTo>
                      <a:lnTo>
                        <a:pt x="26" y="103"/>
                      </a:lnTo>
                      <a:lnTo>
                        <a:pt x="1" y="180"/>
                      </a:lnTo>
                      <a:lnTo>
                        <a:pt x="26" y="231"/>
                      </a:lnTo>
                      <a:lnTo>
                        <a:pt x="52" y="283"/>
                      </a:lnTo>
                      <a:lnTo>
                        <a:pt x="103" y="309"/>
                      </a:lnTo>
                      <a:lnTo>
                        <a:pt x="180" y="334"/>
                      </a:lnTo>
                      <a:lnTo>
                        <a:pt x="7963" y="334"/>
                      </a:lnTo>
                      <a:lnTo>
                        <a:pt x="8014" y="309"/>
                      </a:lnTo>
                      <a:lnTo>
                        <a:pt x="8066" y="283"/>
                      </a:lnTo>
                      <a:lnTo>
                        <a:pt x="8091" y="231"/>
                      </a:lnTo>
                      <a:lnTo>
                        <a:pt x="8117" y="180"/>
                      </a:lnTo>
                      <a:lnTo>
                        <a:pt x="8091" y="103"/>
                      </a:lnTo>
                      <a:lnTo>
                        <a:pt x="8066" y="52"/>
                      </a:lnTo>
                      <a:lnTo>
                        <a:pt x="8014" y="26"/>
                      </a:lnTo>
                      <a:lnTo>
                        <a:pt x="7963" y="0"/>
                      </a:lnTo>
                      <a:close/>
                    </a:path>
                  </a:pathLst>
                </a:custGeom>
                <a:solidFill>
                  <a:srgbClr val="70934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grpSp>
          <p:sp>
            <p:nvSpPr>
              <p:cNvPr id="504" name="Google Shape;504;p3"/>
              <p:cNvSpPr/>
              <p:nvPr/>
            </p:nvSpPr>
            <p:spPr>
              <a:xfrm>
                <a:off x="7277549" y="2337074"/>
                <a:ext cx="82200" cy="822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n-lt"/>
                  <a:ea typeface="+mn-ea"/>
                  <a:cs typeface="+mn-ea"/>
                  <a:sym typeface="+mn-lt"/>
                </a:endParaRPr>
              </a:p>
            </p:txBody>
          </p:sp>
        </p:grpSp>
      </p:grpSp>
      <p:sp>
        <p:nvSpPr>
          <p:cNvPr id="505" name="Google Shape;505;p3"/>
          <p:cNvSpPr/>
          <p:nvPr/>
        </p:nvSpPr>
        <p:spPr>
          <a:xfrm>
            <a:off x="897386" y="4516213"/>
            <a:ext cx="3203489" cy="1495408"/>
          </a:xfrm>
          <a:prstGeom prst="roundRect">
            <a:avLst>
              <a:gd name="adj" fmla="val 16667"/>
            </a:avLst>
          </a:prstGeom>
          <a:solidFill>
            <a:srgbClr val="E1EFD8"/>
          </a:solidFill>
          <a:ln w="28575" cap="flat" cmpd="sng">
            <a:solidFill>
              <a:srgbClr val="8BB96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Ôn tập kiến thức đã học trong bài</a:t>
            </a:r>
            <a:endParaRPr sz="2400" b="0" i="0" u="none" strike="noStrike" cap="none">
              <a:solidFill>
                <a:srgbClr val="000000"/>
              </a:solidFill>
              <a:latin typeface="+mn-lt"/>
              <a:ea typeface="+mn-ea"/>
              <a:cs typeface="+mn-ea"/>
              <a:sym typeface="+mn-lt"/>
            </a:endParaRPr>
          </a:p>
        </p:txBody>
      </p:sp>
      <p:sp>
        <p:nvSpPr>
          <p:cNvPr id="506" name="Google Shape;506;p3"/>
          <p:cNvSpPr/>
          <p:nvPr/>
        </p:nvSpPr>
        <p:spPr>
          <a:xfrm>
            <a:off x="4321065" y="4504552"/>
            <a:ext cx="3365787" cy="1495408"/>
          </a:xfrm>
          <a:prstGeom prst="roundRect">
            <a:avLst>
              <a:gd name="adj" fmla="val 16667"/>
            </a:avLst>
          </a:prstGeom>
          <a:solidFill>
            <a:srgbClr val="E1EFD8"/>
          </a:solidFill>
          <a:ln w="28575" cap="flat" cmpd="sng">
            <a:solidFill>
              <a:srgbClr val="2E75B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Hoàn thành bài tập trong VBT</a:t>
            </a:r>
            <a:endParaRPr sz="2400" b="0" i="0" u="none" strike="noStrike" cap="none">
              <a:solidFill>
                <a:srgbClr val="000000"/>
              </a:solidFill>
              <a:latin typeface="+mn-lt"/>
              <a:ea typeface="+mn-ea"/>
              <a:cs typeface="+mn-ea"/>
              <a:sym typeface="+mn-lt"/>
            </a:endParaRPr>
          </a:p>
        </p:txBody>
      </p:sp>
      <p:sp>
        <p:nvSpPr>
          <p:cNvPr id="441" name="Google Shape;441;p3"/>
          <p:cNvSpPr/>
          <p:nvPr/>
        </p:nvSpPr>
        <p:spPr>
          <a:xfrm>
            <a:off x="7907043" y="4516213"/>
            <a:ext cx="3702173" cy="1495408"/>
          </a:xfrm>
          <a:prstGeom prst="roundRect">
            <a:avLst>
              <a:gd name="adj" fmla="val 16667"/>
            </a:avLst>
          </a:prstGeom>
          <a:solidFill>
            <a:srgbClr val="E1EFD8"/>
          </a:solidFill>
          <a:ln w="28575" cap="flat" cmpd="sng">
            <a:solidFill>
              <a:srgbClr val="87C6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Chuẩn bị trước</a:t>
            </a:r>
            <a:br>
              <a:rPr lang="en-US" sz="2400" b="0" i="0" u="none" strike="noStrike" cap="none">
                <a:solidFill>
                  <a:srgbClr val="000000"/>
                </a:solidFill>
                <a:latin typeface="+mn-lt"/>
                <a:ea typeface="+mn-ea"/>
                <a:cs typeface="+mn-ea"/>
                <a:sym typeface="+mn-lt"/>
              </a:rPr>
            </a:br>
            <a:r>
              <a:rPr lang="en-US" sz="2400" b="1" i="0" u="none" strike="noStrike" cap="none">
                <a:solidFill>
                  <a:srgbClr val="000000"/>
                </a:solidFill>
                <a:latin typeface="+mn-lt"/>
                <a:ea typeface="+mn-ea"/>
                <a:cs typeface="+mn-ea"/>
                <a:sym typeface="+mn-lt"/>
              </a:rPr>
              <a:t>Bài 6</a:t>
            </a:r>
            <a:endParaRPr>
              <a:latin typeface="+mn-lt"/>
              <a:ea typeface="+mn-ea"/>
              <a:cs typeface="+mn-ea"/>
              <a:sym typeface="+mn-lt"/>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500"/>
                                        <p:tgtEl>
                                          <p:spTgt spid="4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5"/>
                                        </p:tgtEl>
                                        <p:attrNameLst>
                                          <p:attrName>style.visibility</p:attrName>
                                        </p:attrNameLst>
                                      </p:cBhvr>
                                      <p:to>
                                        <p:strVal val="visible"/>
                                      </p:to>
                                    </p:set>
                                    <p:animEffect transition="in" filter="fade">
                                      <p:cBhvr>
                                        <p:cTn id="11" dur="500"/>
                                        <p:tgtEl>
                                          <p:spTgt spid="50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06"/>
                                        </p:tgtEl>
                                        <p:attrNameLst>
                                          <p:attrName>style.visibility</p:attrName>
                                        </p:attrNameLst>
                                      </p:cBhvr>
                                      <p:to>
                                        <p:strVal val="visible"/>
                                      </p:to>
                                    </p:set>
                                    <p:animEffect transition="in" filter="fade">
                                      <p:cBhvr>
                                        <p:cTn id="15" dur="500"/>
                                        <p:tgtEl>
                                          <p:spTgt spid="50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41"/>
                                        </p:tgtEl>
                                        <p:attrNameLst>
                                          <p:attrName>style.visibility</p:attrName>
                                        </p:attrNameLst>
                                      </p:cBhvr>
                                      <p:to>
                                        <p:strVal val="visible"/>
                                      </p:to>
                                    </p:set>
                                    <p:animEffect transition="in" filter="fade">
                                      <p:cBhvr>
                                        <p:cTn id="19" dur="5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0"/>
        <p:cNvGrpSpPr/>
        <p:nvPr/>
      </p:nvGrpSpPr>
      <p:grpSpPr>
        <a:xfrm>
          <a:off x="0" y="0"/>
          <a:ext cx="0" cy="0"/>
          <a:chOff x="0" y="0"/>
          <a:chExt cx="0" cy="0"/>
        </a:xfrm>
      </p:grpSpPr>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13"/>
          <p:cNvSpPr/>
          <p:nvPr/>
        </p:nvSpPr>
        <p:spPr>
          <a:xfrm>
            <a:off x="4775418" y="3585180"/>
            <a:ext cx="2944537" cy="2958470"/>
          </a:xfrm>
          <a:prstGeom prst="roundRect">
            <a:avLst>
              <a:gd name="adj" fmla="val 16667"/>
            </a:avLst>
          </a:prstGeom>
          <a:solidFill>
            <a:schemeClr val="accent2"/>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n-lt"/>
              <a:ea typeface="+mn-ea"/>
              <a:cs typeface="+mn-ea"/>
              <a:sym typeface="+mn-lt"/>
            </a:endParaRPr>
          </a:p>
        </p:txBody>
      </p:sp>
      <p:sp>
        <p:nvSpPr>
          <p:cNvPr id="516" name="Google Shape;516;p13"/>
          <p:cNvSpPr txBox="1"/>
          <p:nvPr/>
        </p:nvSpPr>
        <p:spPr>
          <a:xfrm>
            <a:off x="454403" y="574846"/>
            <a:ext cx="11367083"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000"/>
              <a:buFont typeface="Arial"/>
              <a:buNone/>
            </a:pPr>
            <a:r>
              <a:rPr lang="en-US" sz="2000" b="1" i="0" u="none" strike="noStrike" cap="none">
                <a:solidFill>
                  <a:srgbClr val="833C0B"/>
                </a:solidFill>
                <a:latin typeface="+mn-lt"/>
                <a:ea typeface="+mn-ea"/>
                <a:cs typeface="+mn-ea"/>
                <a:sym typeface="+mn-lt"/>
              </a:rPr>
              <a:t>Để kết nối cộng đồng giáo viên và nhận thêm nhiều tài liệu giảng dạy, </a:t>
            </a:r>
            <a:endParaRPr sz="1400" b="0" i="0" u="none" strike="noStrike" cap="none">
              <a:solidFill>
                <a:srgbClr val="000000"/>
              </a:solidFill>
              <a:latin typeface="+mn-lt"/>
              <a:ea typeface="+mn-ea"/>
              <a:cs typeface="+mn-ea"/>
              <a:sym typeface="+mn-lt"/>
            </a:endParaRPr>
          </a:p>
          <a:p>
            <a:pPr marL="0" marR="0" lvl="0" indent="0" algn="ctr" rtl="0">
              <a:lnSpc>
                <a:spcPct val="150000"/>
              </a:lnSpc>
              <a:spcBef>
                <a:spcPts val="0"/>
              </a:spcBef>
              <a:spcAft>
                <a:spcPts val="0"/>
              </a:spcAft>
              <a:buClr>
                <a:srgbClr val="000000"/>
              </a:buClr>
              <a:buSzPts val="2000"/>
              <a:buFont typeface="Arial"/>
              <a:buNone/>
            </a:pPr>
            <a:r>
              <a:rPr lang="en-US" sz="2000" b="0" i="0" u="none" strike="noStrike" cap="none">
                <a:solidFill>
                  <a:srgbClr val="833C0B"/>
                </a:solidFill>
                <a:latin typeface="+mn-lt"/>
                <a:ea typeface="+mn-ea"/>
                <a:cs typeface="+mn-ea"/>
                <a:sym typeface="+mn-lt"/>
              </a:rPr>
              <a:t>mời quý thầy cô tham gia Group Facebook</a:t>
            </a:r>
            <a:endParaRPr sz="1400" b="0" i="0" u="none" strike="noStrike" cap="none">
              <a:solidFill>
                <a:srgbClr val="000000"/>
              </a:solidFill>
              <a:latin typeface="+mn-lt"/>
              <a:ea typeface="+mn-ea"/>
              <a:cs typeface="+mn-ea"/>
              <a:sym typeface="+mn-lt"/>
            </a:endParaRPr>
          </a:p>
          <a:p>
            <a:pPr marL="0" marR="0" lvl="0" indent="0" algn="ctr" rtl="0">
              <a:lnSpc>
                <a:spcPct val="150000"/>
              </a:lnSpc>
              <a:spcBef>
                <a:spcPts val="0"/>
              </a:spcBef>
              <a:spcAft>
                <a:spcPts val="0"/>
              </a:spcAft>
              <a:buClr>
                <a:srgbClr val="000000"/>
              </a:buClr>
              <a:buSzPts val="2000"/>
              <a:buFont typeface="Arial"/>
              <a:buNone/>
            </a:pPr>
            <a:r>
              <a:rPr lang="en-US" sz="2000" b="0" i="0" u="none" strike="noStrike" cap="none">
                <a:solidFill>
                  <a:srgbClr val="833C0B"/>
                </a:solidFill>
                <a:latin typeface="+mn-lt"/>
                <a:ea typeface="+mn-ea"/>
                <a:cs typeface="+mn-ea"/>
                <a:sym typeface="+mn-lt"/>
              </a:rPr>
              <a:t>theo đường link:  </a:t>
            </a:r>
            <a:endParaRPr sz="1400" b="0" i="0" u="none" strike="noStrike" cap="none">
              <a:solidFill>
                <a:srgbClr val="000000"/>
              </a:solidFill>
              <a:latin typeface="+mn-lt"/>
              <a:ea typeface="+mn-ea"/>
              <a:cs typeface="+mn-ea"/>
              <a:sym typeface="+mn-lt"/>
            </a:endParaRPr>
          </a:p>
        </p:txBody>
      </p:sp>
      <p:sp>
        <p:nvSpPr>
          <p:cNvPr id="517" name="Google Shape;517;p13"/>
          <p:cNvSpPr/>
          <p:nvPr/>
        </p:nvSpPr>
        <p:spPr>
          <a:xfrm>
            <a:off x="2441908" y="2000034"/>
            <a:ext cx="7407478" cy="461665"/>
          </a:xfrm>
          <a:prstGeom prst="roundRect">
            <a:avLst>
              <a:gd name="adj" fmla="val 16667"/>
            </a:avLst>
          </a:prstGeom>
          <a:solidFill>
            <a:srgbClr val="FBE4D4"/>
          </a:solidFill>
          <a:ln w="25400" cap="flat" cmpd="sng">
            <a:solidFill>
              <a:srgbClr val="C55A1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n-lt"/>
              <a:ea typeface="+mn-ea"/>
              <a:cs typeface="+mn-ea"/>
              <a:sym typeface="+mn-lt"/>
            </a:endParaRPr>
          </a:p>
        </p:txBody>
      </p:sp>
      <p:sp>
        <p:nvSpPr>
          <p:cNvPr id="518" name="Google Shape;518;p13">
            <a:hlinkClick r:id="rId4"/>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833C0B"/>
                </a:solidFill>
                <a:latin typeface="+mn-lt"/>
                <a:ea typeface="+mn-ea"/>
                <a:cs typeface="+mn-ea"/>
                <a:sym typeface="+mn-lt"/>
              </a:rPr>
              <a:t>Hoc10 – Đồng hành cùng giáo viên tiểu học</a:t>
            </a:r>
            <a:endParaRPr sz="1400" b="0" i="0" u="none" strike="noStrike" cap="none">
              <a:solidFill>
                <a:srgbClr val="000000"/>
              </a:solidFill>
              <a:latin typeface="+mn-lt"/>
              <a:ea typeface="+mn-ea"/>
              <a:cs typeface="+mn-ea"/>
              <a:sym typeface="+mn-lt"/>
            </a:endParaRPr>
          </a:p>
        </p:txBody>
      </p:sp>
      <p:sp>
        <p:nvSpPr>
          <p:cNvPr id="519" name="Google Shape;519;p13"/>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000"/>
              <a:buFont typeface="Arial"/>
              <a:buNone/>
            </a:pPr>
            <a:r>
              <a:rPr lang="en-US" sz="2000" b="0" i="0" u="none" strike="noStrike" cap="none">
                <a:solidFill>
                  <a:srgbClr val="833C0B"/>
                </a:solidFill>
                <a:latin typeface="+mn-lt"/>
                <a:ea typeface="+mn-ea"/>
                <a:cs typeface="+mn-ea"/>
                <a:sym typeface="+mn-lt"/>
              </a:rPr>
              <a:t>Hoặc truy cập qua QR code</a:t>
            </a:r>
            <a:endParaRPr sz="1400" b="0" i="0" u="none" strike="noStrike" cap="none">
              <a:solidFill>
                <a:srgbClr val="000000"/>
              </a:solidFill>
              <a:latin typeface="+mn-lt"/>
              <a:ea typeface="+mn-ea"/>
              <a:cs typeface="+mn-ea"/>
              <a:sym typeface="+mn-lt"/>
            </a:endParaRPr>
          </a:p>
        </p:txBody>
      </p:sp>
      <p:pic>
        <p:nvPicPr>
          <p:cNvPr id="520" name="Google Shape;520;p13" descr="Ngón Trỏ, ngón tay, Máy tính Biểu tượng Tay - tay png tải về - Miễn phí  trong suốt Tay png Tải về."/>
          <p:cNvPicPr preferRelativeResize="0"/>
          <p:nvPr/>
        </p:nvPicPr>
        <p:blipFill rotWithShape="1">
          <a:blip r:embed="rId5">
            <a:alphaModFix/>
          </a:blip>
          <a:srcRect/>
          <a:stretch/>
        </p:blipFill>
        <p:spPr>
          <a:xfrm rot="-5400000">
            <a:off x="5679086" y="2851979"/>
            <a:ext cx="1053311" cy="749021"/>
          </a:xfrm>
          <a:prstGeom prst="rect">
            <a:avLst/>
          </a:prstGeom>
          <a:noFill/>
          <a:ln>
            <a:noFill/>
          </a:ln>
        </p:spPr>
      </p:pic>
      <p:pic>
        <p:nvPicPr>
          <p:cNvPr id="521" name="Google Shape;521;p13"/>
          <p:cNvPicPr preferRelativeResize="0"/>
          <p:nvPr/>
        </p:nvPicPr>
        <p:blipFill rotWithShape="1">
          <a:blip r:embed="rId6">
            <a:alphaModFix/>
          </a:blip>
          <a:srcRect/>
          <a:stretch/>
        </p:blipFill>
        <p:spPr>
          <a:xfrm>
            <a:off x="4905420" y="3722149"/>
            <a:ext cx="2684532" cy="2684532"/>
          </a:xfrm>
          <a:prstGeom prst="roundRect">
            <a:avLst>
              <a:gd name="adj" fmla="val 12957"/>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p27"/>
          <p:cNvSpPr/>
          <p:nvPr/>
        </p:nvSpPr>
        <p:spPr>
          <a:xfrm>
            <a:off x="725614" y="5650877"/>
            <a:ext cx="450717" cy="449657"/>
          </a:xfrm>
          <a:custGeom>
            <a:avLst/>
            <a:gdLst/>
            <a:ahLst/>
            <a:cxnLst/>
            <a:rect l="l" t="t" r="r" b="b"/>
            <a:pathLst>
              <a:path w="11047" h="11021" extrusionOk="0">
                <a:moveTo>
                  <a:pt x="4973" y="1"/>
                </a:moveTo>
                <a:cubicBezTo>
                  <a:pt x="4956" y="1"/>
                  <a:pt x="4939" y="2"/>
                  <a:pt x="4922" y="5"/>
                </a:cubicBezTo>
                <a:cubicBezTo>
                  <a:pt x="4724" y="20"/>
                  <a:pt x="4587" y="188"/>
                  <a:pt x="4617" y="386"/>
                </a:cubicBezTo>
                <a:lnTo>
                  <a:pt x="4755" y="1529"/>
                </a:lnTo>
                <a:cubicBezTo>
                  <a:pt x="4770" y="1696"/>
                  <a:pt x="4922" y="1833"/>
                  <a:pt x="5090" y="1833"/>
                </a:cubicBezTo>
                <a:lnTo>
                  <a:pt x="5135" y="1833"/>
                </a:lnTo>
                <a:cubicBezTo>
                  <a:pt x="5318" y="1803"/>
                  <a:pt x="5455" y="1635"/>
                  <a:pt x="5440" y="1452"/>
                </a:cubicBezTo>
                <a:lnTo>
                  <a:pt x="5303" y="310"/>
                </a:lnTo>
                <a:cubicBezTo>
                  <a:pt x="5289" y="130"/>
                  <a:pt x="5138" y="1"/>
                  <a:pt x="4973" y="1"/>
                </a:cubicBezTo>
                <a:close/>
                <a:moveTo>
                  <a:pt x="7598" y="402"/>
                </a:moveTo>
                <a:cubicBezTo>
                  <a:pt x="7464" y="402"/>
                  <a:pt x="7344" y="479"/>
                  <a:pt x="7299" y="614"/>
                </a:cubicBezTo>
                <a:lnTo>
                  <a:pt x="6842" y="1650"/>
                </a:lnTo>
                <a:cubicBezTo>
                  <a:pt x="6766" y="1833"/>
                  <a:pt x="6842" y="2031"/>
                  <a:pt x="7009" y="2107"/>
                </a:cubicBezTo>
                <a:cubicBezTo>
                  <a:pt x="7055" y="2138"/>
                  <a:pt x="7116" y="2138"/>
                  <a:pt x="7147" y="2138"/>
                </a:cubicBezTo>
                <a:cubicBezTo>
                  <a:pt x="7284" y="2138"/>
                  <a:pt x="7390" y="2062"/>
                  <a:pt x="7451" y="1925"/>
                </a:cubicBezTo>
                <a:lnTo>
                  <a:pt x="7908" y="873"/>
                </a:lnTo>
                <a:cubicBezTo>
                  <a:pt x="7985" y="706"/>
                  <a:pt x="7908" y="492"/>
                  <a:pt x="7741" y="432"/>
                </a:cubicBezTo>
                <a:cubicBezTo>
                  <a:pt x="7693" y="412"/>
                  <a:pt x="7645" y="402"/>
                  <a:pt x="7598" y="402"/>
                </a:cubicBezTo>
                <a:close/>
                <a:moveTo>
                  <a:pt x="2446" y="996"/>
                </a:moveTo>
                <a:cubicBezTo>
                  <a:pt x="2376" y="996"/>
                  <a:pt x="2304" y="1021"/>
                  <a:pt x="2241" y="1071"/>
                </a:cubicBezTo>
                <a:cubicBezTo>
                  <a:pt x="2088" y="1178"/>
                  <a:pt x="2043" y="1391"/>
                  <a:pt x="2164" y="1544"/>
                </a:cubicBezTo>
                <a:lnTo>
                  <a:pt x="2850" y="2458"/>
                </a:lnTo>
                <a:cubicBezTo>
                  <a:pt x="2896" y="2549"/>
                  <a:pt x="3018" y="2595"/>
                  <a:pt x="3109" y="2595"/>
                </a:cubicBezTo>
                <a:cubicBezTo>
                  <a:pt x="3185" y="2595"/>
                  <a:pt x="3246" y="2565"/>
                  <a:pt x="3322" y="2534"/>
                </a:cubicBezTo>
                <a:cubicBezTo>
                  <a:pt x="3475" y="2412"/>
                  <a:pt x="3505" y="2214"/>
                  <a:pt x="3399" y="2047"/>
                </a:cubicBezTo>
                <a:lnTo>
                  <a:pt x="2713" y="1132"/>
                </a:lnTo>
                <a:cubicBezTo>
                  <a:pt x="2642" y="1044"/>
                  <a:pt x="2545" y="996"/>
                  <a:pt x="2446" y="996"/>
                </a:cubicBezTo>
                <a:close/>
                <a:moveTo>
                  <a:pt x="9705" y="2083"/>
                </a:moveTo>
                <a:cubicBezTo>
                  <a:pt x="9637" y="2083"/>
                  <a:pt x="9568" y="2105"/>
                  <a:pt x="9508" y="2153"/>
                </a:cubicBezTo>
                <a:lnTo>
                  <a:pt x="8594" y="2839"/>
                </a:lnTo>
                <a:cubicBezTo>
                  <a:pt x="8442" y="2945"/>
                  <a:pt x="8411" y="3159"/>
                  <a:pt x="8518" y="3311"/>
                </a:cubicBezTo>
                <a:cubicBezTo>
                  <a:pt x="8594" y="3387"/>
                  <a:pt x="8685" y="3448"/>
                  <a:pt x="8792" y="3448"/>
                </a:cubicBezTo>
                <a:cubicBezTo>
                  <a:pt x="8868" y="3448"/>
                  <a:pt x="8914" y="3433"/>
                  <a:pt x="8990" y="3387"/>
                </a:cubicBezTo>
                <a:lnTo>
                  <a:pt x="9904" y="2702"/>
                </a:lnTo>
                <a:cubicBezTo>
                  <a:pt x="10057" y="2595"/>
                  <a:pt x="10102" y="2382"/>
                  <a:pt x="9980" y="2229"/>
                </a:cubicBezTo>
                <a:cubicBezTo>
                  <a:pt x="9916" y="2137"/>
                  <a:pt x="9811" y="2083"/>
                  <a:pt x="9705" y="2083"/>
                </a:cubicBezTo>
                <a:close/>
                <a:moveTo>
                  <a:pt x="761" y="3099"/>
                </a:moveTo>
                <a:cubicBezTo>
                  <a:pt x="630" y="3099"/>
                  <a:pt x="503" y="3173"/>
                  <a:pt x="458" y="3296"/>
                </a:cubicBezTo>
                <a:cubicBezTo>
                  <a:pt x="382" y="3463"/>
                  <a:pt x="458" y="3677"/>
                  <a:pt x="641" y="3753"/>
                </a:cubicBezTo>
                <a:lnTo>
                  <a:pt x="1677" y="4210"/>
                </a:lnTo>
                <a:cubicBezTo>
                  <a:pt x="1723" y="4225"/>
                  <a:pt x="1784" y="4225"/>
                  <a:pt x="1814" y="4225"/>
                </a:cubicBezTo>
                <a:cubicBezTo>
                  <a:pt x="1951" y="4225"/>
                  <a:pt x="2058" y="4149"/>
                  <a:pt x="2119" y="4012"/>
                </a:cubicBezTo>
                <a:cubicBezTo>
                  <a:pt x="2195" y="3844"/>
                  <a:pt x="2119" y="3631"/>
                  <a:pt x="1951" y="3570"/>
                </a:cubicBezTo>
                <a:lnTo>
                  <a:pt x="900" y="3128"/>
                </a:lnTo>
                <a:cubicBezTo>
                  <a:pt x="856" y="3108"/>
                  <a:pt x="808" y="3099"/>
                  <a:pt x="761" y="3099"/>
                </a:cubicBezTo>
                <a:close/>
                <a:moveTo>
                  <a:pt x="10684" y="4590"/>
                </a:moveTo>
                <a:cubicBezTo>
                  <a:pt x="10673" y="4590"/>
                  <a:pt x="10662" y="4590"/>
                  <a:pt x="10651" y="4591"/>
                </a:cubicBezTo>
                <a:lnTo>
                  <a:pt x="9508" y="4713"/>
                </a:lnTo>
                <a:cubicBezTo>
                  <a:pt x="9325" y="4743"/>
                  <a:pt x="9188" y="4911"/>
                  <a:pt x="9203" y="5094"/>
                </a:cubicBezTo>
                <a:cubicBezTo>
                  <a:pt x="9219" y="5277"/>
                  <a:pt x="9371" y="5414"/>
                  <a:pt x="9554" y="5414"/>
                </a:cubicBezTo>
                <a:lnTo>
                  <a:pt x="9584" y="5414"/>
                </a:lnTo>
                <a:lnTo>
                  <a:pt x="10727" y="5277"/>
                </a:lnTo>
                <a:cubicBezTo>
                  <a:pt x="10925" y="5231"/>
                  <a:pt x="11047" y="5063"/>
                  <a:pt x="11032" y="4896"/>
                </a:cubicBezTo>
                <a:cubicBezTo>
                  <a:pt x="11017" y="4709"/>
                  <a:pt x="10867" y="4590"/>
                  <a:pt x="10684" y="4590"/>
                </a:cubicBezTo>
                <a:close/>
                <a:moveTo>
                  <a:pt x="1507" y="5611"/>
                </a:moveTo>
                <a:cubicBezTo>
                  <a:pt x="1497" y="5611"/>
                  <a:pt x="1488" y="5611"/>
                  <a:pt x="1479" y="5612"/>
                </a:cubicBezTo>
                <a:lnTo>
                  <a:pt x="336" y="5749"/>
                </a:lnTo>
                <a:cubicBezTo>
                  <a:pt x="138" y="5764"/>
                  <a:pt x="1" y="5947"/>
                  <a:pt x="31" y="6130"/>
                </a:cubicBezTo>
                <a:cubicBezTo>
                  <a:pt x="47" y="6297"/>
                  <a:pt x="199" y="6434"/>
                  <a:pt x="367" y="6434"/>
                </a:cubicBezTo>
                <a:lnTo>
                  <a:pt x="412" y="6434"/>
                </a:lnTo>
                <a:lnTo>
                  <a:pt x="1555" y="6297"/>
                </a:lnTo>
                <a:cubicBezTo>
                  <a:pt x="1738" y="6282"/>
                  <a:pt x="1875" y="6115"/>
                  <a:pt x="1860" y="5916"/>
                </a:cubicBezTo>
                <a:cubicBezTo>
                  <a:pt x="1831" y="5743"/>
                  <a:pt x="1678" y="5611"/>
                  <a:pt x="1507" y="5611"/>
                </a:cubicBezTo>
                <a:close/>
                <a:moveTo>
                  <a:pt x="5532" y="3220"/>
                </a:moveTo>
                <a:cubicBezTo>
                  <a:pt x="6050" y="3220"/>
                  <a:pt x="6537" y="3387"/>
                  <a:pt x="6964" y="3707"/>
                </a:cubicBezTo>
                <a:cubicBezTo>
                  <a:pt x="7436" y="4088"/>
                  <a:pt x="7741" y="4637"/>
                  <a:pt x="7817" y="5261"/>
                </a:cubicBezTo>
                <a:cubicBezTo>
                  <a:pt x="7954" y="6511"/>
                  <a:pt x="7055" y="7653"/>
                  <a:pt x="5791" y="7790"/>
                </a:cubicBezTo>
                <a:cubicBezTo>
                  <a:pt x="5694" y="7802"/>
                  <a:pt x="5598" y="7808"/>
                  <a:pt x="5503" y="7808"/>
                </a:cubicBezTo>
                <a:cubicBezTo>
                  <a:pt x="4992" y="7808"/>
                  <a:pt x="4497" y="7639"/>
                  <a:pt x="4099" y="7318"/>
                </a:cubicBezTo>
                <a:cubicBezTo>
                  <a:pt x="3627" y="6937"/>
                  <a:pt x="3322" y="6374"/>
                  <a:pt x="3246" y="5764"/>
                </a:cubicBezTo>
                <a:cubicBezTo>
                  <a:pt x="3109" y="4515"/>
                  <a:pt x="4008" y="3372"/>
                  <a:pt x="5257" y="3235"/>
                </a:cubicBezTo>
                <a:cubicBezTo>
                  <a:pt x="5349" y="3220"/>
                  <a:pt x="5440" y="3220"/>
                  <a:pt x="5532" y="3220"/>
                </a:cubicBezTo>
                <a:close/>
                <a:moveTo>
                  <a:pt x="9233" y="6786"/>
                </a:moveTo>
                <a:cubicBezTo>
                  <a:pt x="9103" y="6786"/>
                  <a:pt x="8978" y="6860"/>
                  <a:pt x="8944" y="6983"/>
                </a:cubicBezTo>
                <a:cubicBezTo>
                  <a:pt x="8868" y="7166"/>
                  <a:pt x="8944" y="7364"/>
                  <a:pt x="9112" y="7425"/>
                </a:cubicBezTo>
                <a:lnTo>
                  <a:pt x="10163" y="7882"/>
                </a:lnTo>
                <a:cubicBezTo>
                  <a:pt x="10194" y="7897"/>
                  <a:pt x="10255" y="7897"/>
                  <a:pt x="10285" y="7897"/>
                </a:cubicBezTo>
                <a:cubicBezTo>
                  <a:pt x="10422" y="7897"/>
                  <a:pt x="10544" y="7821"/>
                  <a:pt x="10590" y="7699"/>
                </a:cubicBezTo>
                <a:cubicBezTo>
                  <a:pt x="10697" y="7547"/>
                  <a:pt x="10590" y="7349"/>
                  <a:pt x="10422" y="7272"/>
                </a:cubicBezTo>
                <a:lnTo>
                  <a:pt x="9371" y="6815"/>
                </a:lnTo>
                <a:cubicBezTo>
                  <a:pt x="9327" y="6795"/>
                  <a:pt x="9279" y="6786"/>
                  <a:pt x="9233" y="6786"/>
                </a:cubicBezTo>
                <a:close/>
                <a:moveTo>
                  <a:pt x="5554" y="2530"/>
                </a:moveTo>
                <a:cubicBezTo>
                  <a:pt x="5441" y="2530"/>
                  <a:pt x="5326" y="2536"/>
                  <a:pt x="5212" y="2549"/>
                </a:cubicBezTo>
                <a:cubicBezTo>
                  <a:pt x="3566" y="2747"/>
                  <a:pt x="2408" y="4210"/>
                  <a:pt x="2576" y="5840"/>
                </a:cubicBezTo>
                <a:cubicBezTo>
                  <a:pt x="2667" y="6633"/>
                  <a:pt x="3048" y="7349"/>
                  <a:pt x="3688" y="7851"/>
                </a:cubicBezTo>
                <a:cubicBezTo>
                  <a:pt x="4206" y="8263"/>
                  <a:pt x="4861" y="8491"/>
                  <a:pt x="5532" y="8491"/>
                </a:cubicBezTo>
                <a:cubicBezTo>
                  <a:pt x="5638" y="8491"/>
                  <a:pt x="5760" y="8491"/>
                  <a:pt x="5867" y="8476"/>
                </a:cubicBezTo>
                <a:cubicBezTo>
                  <a:pt x="6659" y="8385"/>
                  <a:pt x="7375" y="7973"/>
                  <a:pt x="7878" y="7364"/>
                </a:cubicBezTo>
                <a:cubicBezTo>
                  <a:pt x="8365" y="6739"/>
                  <a:pt x="8594" y="5977"/>
                  <a:pt x="8503" y="5185"/>
                </a:cubicBezTo>
                <a:cubicBezTo>
                  <a:pt x="8411" y="4393"/>
                  <a:pt x="8030" y="3677"/>
                  <a:pt x="7390" y="3174"/>
                </a:cubicBezTo>
                <a:cubicBezTo>
                  <a:pt x="6856" y="2757"/>
                  <a:pt x="6222" y="2530"/>
                  <a:pt x="5554" y="2530"/>
                </a:cubicBezTo>
                <a:close/>
                <a:moveTo>
                  <a:pt x="2275" y="7582"/>
                </a:moveTo>
                <a:cubicBezTo>
                  <a:pt x="2205" y="7582"/>
                  <a:pt x="2138" y="7601"/>
                  <a:pt x="2088" y="7638"/>
                </a:cubicBezTo>
                <a:lnTo>
                  <a:pt x="1174" y="8324"/>
                </a:lnTo>
                <a:cubicBezTo>
                  <a:pt x="1022" y="8430"/>
                  <a:pt x="976" y="8644"/>
                  <a:pt x="1098" y="8796"/>
                </a:cubicBezTo>
                <a:cubicBezTo>
                  <a:pt x="1144" y="8887"/>
                  <a:pt x="1266" y="8933"/>
                  <a:pt x="1357" y="8933"/>
                </a:cubicBezTo>
                <a:cubicBezTo>
                  <a:pt x="1433" y="8933"/>
                  <a:pt x="1494" y="8918"/>
                  <a:pt x="1570" y="8872"/>
                </a:cubicBezTo>
                <a:lnTo>
                  <a:pt x="2484" y="8187"/>
                </a:lnTo>
                <a:cubicBezTo>
                  <a:pt x="2637" y="8080"/>
                  <a:pt x="2667" y="7867"/>
                  <a:pt x="2561" y="7714"/>
                </a:cubicBezTo>
                <a:cubicBezTo>
                  <a:pt x="2488" y="7624"/>
                  <a:pt x="2378" y="7582"/>
                  <a:pt x="2275" y="7582"/>
                </a:cubicBezTo>
                <a:close/>
                <a:moveTo>
                  <a:pt x="7941" y="8428"/>
                </a:moveTo>
                <a:cubicBezTo>
                  <a:pt x="7872" y="8428"/>
                  <a:pt x="7801" y="8449"/>
                  <a:pt x="7741" y="8491"/>
                </a:cubicBezTo>
                <a:cubicBezTo>
                  <a:pt x="7588" y="8613"/>
                  <a:pt x="7543" y="8811"/>
                  <a:pt x="7665" y="8964"/>
                </a:cubicBezTo>
                <a:lnTo>
                  <a:pt x="8350" y="9878"/>
                </a:lnTo>
                <a:cubicBezTo>
                  <a:pt x="8396" y="9984"/>
                  <a:pt x="8518" y="10015"/>
                  <a:pt x="8609" y="10015"/>
                </a:cubicBezTo>
                <a:cubicBezTo>
                  <a:pt x="8685" y="10015"/>
                  <a:pt x="8746" y="10000"/>
                  <a:pt x="8823" y="9954"/>
                </a:cubicBezTo>
                <a:cubicBezTo>
                  <a:pt x="8975" y="9847"/>
                  <a:pt x="9005" y="9634"/>
                  <a:pt x="8899" y="9482"/>
                </a:cubicBezTo>
                <a:lnTo>
                  <a:pt x="8213" y="8567"/>
                </a:lnTo>
                <a:cubicBezTo>
                  <a:pt x="8149" y="8476"/>
                  <a:pt x="8046" y="8428"/>
                  <a:pt x="7941" y="8428"/>
                </a:cubicBezTo>
                <a:close/>
                <a:moveTo>
                  <a:pt x="3900" y="8888"/>
                </a:moveTo>
                <a:cubicBezTo>
                  <a:pt x="3770" y="8888"/>
                  <a:pt x="3645" y="8962"/>
                  <a:pt x="3612" y="9086"/>
                </a:cubicBezTo>
                <a:lnTo>
                  <a:pt x="3155" y="10137"/>
                </a:lnTo>
                <a:cubicBezTo>
                  <a:pt x="3063" y="10304"/>
                  <a:pt x="3155" y="10518"/>
                  <a:pt x="3322" y="10563"/>
                </a:cubicBezTo>
                <a:cubicBezTo>
                  <a:pt x="3353" y="10594"/>
                  <a:pt x="3414" y="10594"/>
                  <a:pt x="3459" y="10594"/>
                </a:cubicBezTo>
                <a:cubicBezTo>
                  <a:pt x="3581" y="10594"/>
                  <a:pt x="3703" y="10518"/>
                  <a:pt x="3764" y="10381"/>
                </a:cubicBezTo>
                <a:lnTo>
                  <a:pt x="4221" y="9329"/>
                </a:lnTo>
                <a:cubicBezTo>
                  <a:pt x="4313" y="9177"/>
                  <a:pt x="4206" y="8994"/>
                  <a:pt x="4038" y="8918"/>
                </a:cubicBezTo>
                <a:cubicBezTo>
                  <a:pt x="3994" y="8898"/>
                  <a:pt x="3947" y="8888"/>
                  <a:pt x="3900" y="8888"/>
                </a:cubicBezTo>
                <a:close/>
                <a:moveTo>
                  <a:pt x="5973" y="9191"/>
                </a:moveTo>
                <a:cubicBezTo>
                  <a:pt x="5963" y="9191"/>
                  <a:pt x="5953" y="9191"/>
                  <a:pt x="5943" y="9192"/>
                </a:cubicBezTo>
                <a:cubicBezTo>
                  <a:pt x="5760" y="9223"/>
                  <a:pt x="5623" y="9390"/>
                  <a:pt x="5638" y="9573"/>
                </a:cubicBezTo>
                <a:lnTo>
                  <a:pt x="5775" y="10716"/>
                </a:lnTo>
                <a:cubicBezTo>
                  <a:pt x="5791" y="10883"/>
                  <a:pt x="5943" y="11020"/>
                  <a:pt x="6126" y="11020"/>
                </a:cubicBezTo>
                <a:lnTo>
                  <a:pt x="6156" y="11020"/>
                </a:lnTo>
                <a:cubicBezTo>
                  <a:pt x="6354" y="11005"/>
                  <a:pt x="6476" y="10838"/>
                  <a:pt x="6461" y="10640"/>
                </a:cubicBezTo>
                <a:lnTo>
                  <a:pt x="6324" y="9497"/>
                </a:lnTo>
                <a:cubicBezTo>
                  <a:pt x="6309" y="9323"/>
                  <a:pt x="6158" y="9191"/>
                  <a:pt x="5973" y="919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32" name="Google Shape;132;p27"/>
          <p:cNvSpPr/>
          <p:nvPr/>
        </p:nvSpPr>
        <p:spPr>
          <a:xfrm>
            <a:off x="994891" y="1676401"/>
            <a:ext cx="6539719" cy="1712660"/>
          </a:xfrm>
          <a:prstGeom prst="wedgeRoundRectCallout">
            <a:avLst>
              <a:gd name="adj1" fmla="val 67751"/>
              <a:gd name="adj2" fmla="val 37909"/>
              <a:gd name="adj3" fmla="val 16667"/>
            </a:avLst>
          </a:prstGeom>
          <a:solidFill>
            <a:srgbClr val="FBE4D4"/>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E101C"/>
                </a:solidFill>
                <a:latin typeface="+mn-lt"/>
                <a:ea typeface="+mn-ea"/>
                <a:cs typeface="+mn-ea"/>
                <a:sym typeface="+mn-lt"/>
              </a:rPr>
              <a:t>Thảo luận nhóm và nhận xét các trường hợp sau có đảm bảo an toàn khi sử dụng điện không? </a:t>
            </a:r>
            <a:endParaRPr sz="2400" b="0" i="0" u="none" strike="noStrike" cap="none">
              <a:solidFill>
                <a:srgbClr val="0E101C"/>
              </a:solidFill>
              <a:latin typeface="+mn-lt"/>
              <a:ea typeface="+mn-ea"/>
              <a:cs typeface="+mn-ea"/>
              <a:sym typeface="+mn-lt"/>
            </a:endParaRPr>
          </a:p>
        </p:txBody>
      </p:sp>
      <p:grpSp>
        <p:nvGrpSpPr>
          <p:cNvPr id="133" name="Google Shape;133;p27"/>
          <p:cNvGrpSpPr/>
          <p:nvPr/>
        </p:nvGrpSpPr>
        <p:grpSpPr>
          <a:xfrm>
            <a:off x="8414161" y="2327625"/>
            <a:ext cx="2699211" cy="4253087"/>
            <a:chOff x="6399592" y="1799108"/>
            <a:chExt cx="2024408" cy="3189815"/>
          </a:xfrm>
        </p:grpSpPr>
        <p:pic>
          <p:nvPicPr>
            <p:cNvPr id="134" name="Google Shape;134;p27"/>
            <p:cNvPicPr preferRelativeResize="0"/>
            <p:nvPr/>
          </p:nvPicPr>
          <p:blipFill rotWithShape="1">
            <a:blip r:embed="rId4">
              <a:alphaModFix/>
            </a:blip>
            <a:srcRect/>
            <a:stretch/>
          </p:blipFill>
          <p:spPr>
            <a:xfrm>
              <a:off x="6399592" y="2093847"/>
              <a:ext cx="2024408" cy="2895076"/>
            </a:xfrm>
            <a:prstGeom prst="rect">
              <a:avLst/>
            </a:prstGeom>
            <a:noFill/>
            <a:ln>
              <a:noFill/>
            </a:ln>
          </p:spPr>
        </p:pic>
        <p:pic>
          <p:nvPicPr>
            <p:cNvPr id="135" name="Google Shape;135;p27"/>
            <p:cNvPicPr preferRelativeResize="0"/>
            <p:nvPr/>
          </p:nvPicPr>
          <p:blipFill rotWithShape="1">
            <a:blip r:embed="rId5">
              <a:alphaModFix/>
            </a:blip>
            <a:srcRect/>
            <a:stretch/>
          </p:blipFill>
          <p:spPr>
            <a:xfrm>
              <a:off x="6562601" y="1799108"/>
              <a:ext cx="392413" cy="589477"/>
            </a:xfrm>
            <a:prstGeom prst="rect">
              <a:avLst/>
            </a:prstGeom>
            <a:noFill/>
            <a:ln>
              <a:noFill/>
            </a:ln>
          </p:spPr>
        </p:pic>
      </p:grpSp>
      <p:grpSp>
        <p:nvGrpSpPr>
          <p:cNvPr id="136" name="Google Shape;136;p27"/>
          <p:cNvGrpSpPr/>
          <p:nvPr/>
        </p:nvGrpSpPr>
        <p:grpSpPr>
          <a:xfrm>
            <a:off x="10134600" y="914400"/>
            <a:ext cx="1375083" cy="1252315"/>
            <a:chOff x="6120293" y="888797"/>
            <a:chExt cx="1031312" cy="939236"/>
          </a:xfrm>
        </p:grpSpPr>
        <p:sp>
          <p:nvSpPr>
            <p:cNvPr id="137" name="Google Shape;137;p27"/>
            <p:cNvSpPr/>
            <p:nvPr/>
          </p:nvSpPr>
          <p:spPr>
            <a:xfrm>
              <a:off x="6120293" y="888797"/>
              <a:ext cx="1031312" cy="939236"/>
            </a:xfrm>
            <a:custGeom>
              <a:avLst/>
              <a:gdLst/>
              <a:ahLst/>
              <a:cxnLst/>
              <a:rect l="l" t="t" r="r" b="b"/>
              <a:pathLst>
                <a:path w="33703" h="30694" extrusionOk="0">
                  <a:moveTo>
                    <a:pt x="16850" y="1"/>
                  </a:moveTo>
                  <a:cubicBezTo>
                    <a:pt x="12921" y="1"/>
                    <a:pt x="8990" y="1498"/>
                    <a:pt x="5989" y="4492"/>
                  </a:cubicBezTo>
                  <a:cubicBezTo>
                    <a:pt x="1" y="10495"/>
                    <a:pt x="1" y="20215"/>
                    <a:pt x="5989" y="26203"/>
                  </a:cubicBezTo>
                  <a:cubicBezTo>
                    <a:pt x="8990" y="29197"/>
                    <a:pt x="12921" y="30694"/>
                    <a:pt x="16850" y="30694"/>
                  </a:cubicBezTo>
                  <a:cubicBezTo>
                    <a:pt x="20779" y="30694"/>
                    <a:pt x="24706" y="29197"/>
                    <a:pt x="27700" y="26203"/>
                  </a:cubicBezTo>
                  <a:cubicBezTo>
                    <a:pt x="33703" y="20215"/>
                    <a:pt x="33703" y="10495"/>
                    <a:pt x="27700" y="4492"/>
                  </a:cubicBezTo>
                  <a:cubicBezTo>
                    <a:pt x="24706" y="1498"/>
                    <a:pt x="20779" y="1"/>
                    <a:pt x="16850" y="1"/>
                  </a:cubicBezTo>
                  <a:close/>
                </a:path>
              </a:pathLst>
            </a:custGeom>
            <a:solidFill>
              <a:srgbClr val="FFF140">
                <a:alpha val="53725"/>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38" name="Google Shape;138;p27"/>
            <p:cNvSpPr/>
            <p:nvPr/>
          </p:nvSpPr>
          <p:spPr>
            <a:xfrm>
              <a:off x="6303526" y="1025762"/>
              <a:ext cx="665795" cy="665336"/>
            </a:xfrm>
            <a:custGeom>
              <a:avLst/>
              <a:gdLst/>
              <a:ahLst/>
              <a:cxnLst/>
              <a:rect l="l" t="t" r="r" b="b"/>
              <a:pathLst>
                <a:path w="21758" h="21743" extrusionOk="0">
                  <a:moveTo>
                    <a:pt x="10879" y="0"/>
                  </a:moveTo>
                  <a:cubicBezTo>
                    <a:pt x="4876" y="0"/>
                    <a:pt x="1" y="4876"/>
                    <a:pt x="1" y="10864"/>
                  </a:cubicBezTo>
                  <a:cubicBezTo>
                    <a:pt x="1" y="16867"/>
                    <a:pt x="4876" y="21742"/>
                    <a:pt x="10879" y="21742"/>
                  </a:cubicBezTo>
                  <a:cubicBezTo>
                    <a:pt x="16882" y="21742"/>
                    <a:pt x="21758" y="16867"/>
                    <a:pt x="21758" y="10864"/>
                  </a:cubicBezTo>
                  <a:cubicBezTo>
                    <a:pt x="21758" y="4846"/>
                    <a:pt x="16882" y="0"/>
                    <a:pt x="10879" y="0"/>
                  </a:cubicBezTo>
                  <a:close/>
                </a:path>
              </a:pathLst>
            </a:custGeom>
            <a:solidFill>
              <a:srgbClr val="FFFAD2">
                <a:alpha val="67058"/>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39" name="Google Shape;139;p27"/>
            <p:cNvSpPr/>
            <p:nvPr/>
          </p:nvSpPr>
          <p:spPr>
            <a:xfrm>
              <a:off x="6440584" y="1163309"/>
              <a:ext cx="390272" cy="390242"/>
            </a:xfrm>
            <a:custGeom>
              <a:avLst/>
              <a:gdLst/>
              <a:ahLst/>
              <a:cxnLst/>
              <a:rect l="l" t="t" r="r" b="b"/>
              <a:pathLst>
                <a:path w="12754" h="12753" extrusionOk="0">
                  <a:moveTo>
                    <a:pt x="6385" y="0"/>
                  </a:moveTo>
                  <a:cubicBezTo>
                    <a:pt x="2850" y="0"/>
                    <a:pt x="1" y="2849"/>
                    <a:pt x="1" y="6369"/>
                  </a:cubicBezTo>
                  <a:cubicBezTo>
                    <a:pt x="1" y="9903"/>
                    <a:pt x="2850" y="12753"/>
                    <a:pt x="6385" y="12753"/>
                  </a:cubicBezTo>
                  <a:cubicBezTo>
                    <a:pt x="9904" y="12753"/>
                    <a:pt x="12753" y="9903"/>
                    <a:pt x="12753" y="6369"/>
                  </a:cubicBezTo>
                  <a:cubicBezTo>
                    <a:pt x="12753" y="2849"/>
                    <a:pt x="9904" y="0"/>
                    <a:pt x="638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grpSp>
      <p:pic>
        <p:nvPicPr>
          <p:cNvPr id="140" name="Google Shape;140;p27"/>
          <p:cNvPicPr preferRelativeResize="0"/>
          <p:nvPr/>
        </p:nvPicPr>
        <p:blipFill rotWithShape="1">
          <a:blip r:embed="rId6">
            <a:alphaModFix/>
          </a:blip>
          <a:srcRect/>
          <a:stretch/>
        </p:blipFill>
        <p:spPr>
          <a:xfrm>
            <a:off x="2362200" y="3629526"/>
            <a:ext cx="3595001" cy="2951185"/>
          </a:xfrm>
          <a:prstGeom prst="rect">
            <a:avLst/>
          </a:prstGeom>
          <a:noFill/>
          <a:ln>
            <a:noFill/>
          </a:ln>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500"/>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additive="base">
                                        <p:cTn id="17" dur="500"/>
                                        <p:tgtEl>
                                          <p:spTgt spid="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pic>
        <p:nvPicPr>
          <p:cNvPr id="145" name="Google Shape;145;p4">
            <a:hlinkClick r:id="rId4"/>
          </p:cNvPr>
          <p:cNvPicPr preferRelativeResize="0"/>
          <p:nvPr/>
        </p:nvPicPr>
        <p:blipFill rotWithShape="1">
          <a:blip r:embed="rId5">
            <a:alphaModFix/>
          </a:blip>
          <a:srcRect/>
          <a:stretch/>
        </p:blipFill>
        <p:spPr>
          <a:xfrm>
            <a:off x="4501083" y="3015453"/>
            <a:ext cx="3189835" cy="1764777"/>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28"/>
          <p:cNvSpPr/>
          <p:nvPr/>
        </p:nvSpPr>
        <p:spPr>
          <a:xfrm>
            <a:off x="2511614" y="5832810"/>
            <a:ext cx="450717" cy="449657"/>
          </a:xfrm>
          <a:custGeom>
            <a:avLst/>
            <a:gdLst/>
            <a:ahLst/>
            <a:cxnLst/>
            <a:rect l="l" t="t" r="r" b="b"/>
            <a:pathLst>
              <a:path w="11047" h="11021" extrusionOk="0">
                <a:moveTo>
                  <a:pt x="4973" y="1"/>
                </a:moveTo>
                <a:cubicBezTo>
                  <a:pt x="4956" y="1"/>
                  <a:pt x="4939" y="2"/>
                  <a:pt x="4922" y="5"/>
                </a:cubicBezTo>
                <a:cubicBezTo>
                  <a:pt x="4724" y="20"/>
                  <a:pt x="4587" y="188"/>
                  <a:pt x="4617" y="386"/>
                </a:cubicBezTo>
                <a:lnTo>
                  <a:pt x="4755" y="1529"/>
                </a:lnTo>
                <a:cubicBezTo>
                  <a:pt x="4770" y="1696"/>
                  <a:pt x="4922" y="1833"/>
                  <a:pt x="5090" y="1833"/>
                </a:cubicBezTo>
                <a:lnTo>
                  <a:pt x="5135" y="1833"/>
                </a:lnTo>
                <a:cubicBezTo>
                  <a:pt x="5318" y="1803"/>
                  <a:pt x="5455" y="1635"/>
                  <a:pt x="5440" y="1452"/>
                </a:cubicBezTo>
                <a:lnTo>
                  <a:pt x="5303" y="310"/>
                </a:lnTo>
                <a:cubicBezTo>
                  <a:pt x="5289" y="130"/>
                  <a:pt x="5138" y="1"/>
                  <a:pt x="4973" y="1"/>
                </a:cubicBezTo>
                <a:close/>
                <a:moveTo>
                  <a:pt x="7598" y="402"/>
                </a:moveTo>
                <a:cubicBezTo>
                  <a:pt x="7464" y="402"/>
                  <a:pt x="7344" y="479"/>
                  <a:pt x="7299" y="614"/>
                </a:cubicBezTo>
                <a:lnTo>
                  <a:pt x="6842" y="1650"/>
                </a:lnTo>
                <a:cubicBezTo>
                  <a:pt x="6766" y="1833"/>
                  <a:pt x="6842" y="2031"/>
                  <a:pt x="7009" y="2107"/>
                </a:cubicBezTo>
                <a:cubicBezTo>
                  <a:pt x="7055" y="2138"/>
                  <a:pt x="7116" y="2138"/>
                  <a:pt x="7147" y="2138"/>
                </a:cubicBezTo>
                <a:cubicBezTo>
                  <a:pt x="7284" y="2138"/>
                  <a:pt x="7390" y="2062"/>
                  <a:pt x="7451" y="1925"/>
                </a:cubicBezTo>
                <a:lnTo>
                  <a:pt x="7908" y="873"/>
                </a:lnTo>
                <a:cubicBezTo>
                  <a:pt x="7985" y="706"/>
                  <a:pt x="7908" y="492"/>
                  <a:pt x="7741" y="432"/>
                </a:cubicBezTo>
                <a:cubicBezTo>
                  <a:pt x="7693" y="412"/>
                  <a:pt x="7645" y="402"/>
                  <a:pt x="7598" y="402"/>
                </a:cubicBezTo>
                <a:close/>
                <a:moveTo>
                  <a:pt x="2446" y="996"/>
                </a:moveTo>
                <a:cubicBezTo>
                  <a:pt x="2376" y="996"/>
                  <a:pt x="2304" y="1021"/>
                  <a:pt x="2241" y="1071"/>
                </a:cubicBezTo>
                <a:cubicBezTo>
                  <a:pt x="2088" y="1178"/>
                  <a:pt x="2043" y="1391"/>
                  <a:pt x="2164" y="1544"/>
                </a:cubicBezTo>
                <a:lnTo>
                  <a:pt x="2850" y="2458"/>
                </a:lnTo>
                <a:cubicBezTo>
                  <a:pt x="2896" y="2549"/>
                  <a:pt x="3018" y="2595"/>
                  <a:pt x="3109" y="2595"/>
                </a:cubicBezTo>
                <a:cubicBezTo>
                  <a:pt x="3185" y="2595"/>
                  <a:pt x="3246" y="2565"/>
                  <a:pt x="3322" y="2534"/>
                </a:cubicBezTo>
                <a:cubicBezTo>
                  <a:pt x="3475" y="2412"/>
                  <a:pt x="3505" y="2214"/>
                  <a:pt x="3399" y="2047"/>
                </a:cubicBezTo>
                <a:lnTo>
                  <a:pt x="2713" y="1132"/>
                </a:lnTo>
                <a:cubicBezTo>
                  <a:pt x="2642" y="1044"/>
                  <a:pt x="2545" y="996"/>
                  <a:pt x="2446" y="996"/>
                </a:cubicBezTo>
                <a:close/>
                <a:moveTo>
                  <a:pt x="9705" y="2083"/>
                </a:moveTo>
                <a:cubicBezTo>
                  <a:pt x="9637" y="2083"/>
                  <a:pt x="9568" y="2105"/>
                  <a:pt x="9508" y="2153"/>
                </a:cubicBezTo>
                <a:lnTo>
                  <a:pt x="8594" y="2839"/>
                </a:lnTo>
                <a:cubicBezTo>
                  <a:pt x="8442" y="2945"/>
                  <a:pt x="8411" y="3159"/>
                  <a:pt x="8518" y="3311"/>
                </a:cubicBezTo>
                <a:cubicBezTo>
                  <a:pt x="8594" y="3387"/>
                  <a:pt x="8685" y="3448"/>
                  <a:pt x="8792" y="3448"/>
                </a:cubicBezTo>
                <a:cubicBezTo>
                  <a:pt x="8868" y="3448"/>
                  <a:pt x="8914" y="3433"/>
                  <a:pt x="8990" y="3387"/>
                </a:cubicBezTo>
                <a:lnTo>
                  <a:pt x="9904" y="2702"/>
                </a:lnTo>
                <a:cubicBezTo>
                  <a:pt x="10057" y="2595"/>
                  <a:pt x="10102" y="2382"/>
                  <a:pt x="9980" y="2229"/>
                </a:cubicBezTo>
                <a:cubicBezTo>
                  <a:pt x="9916" y="2137"/>
                  <a:pt x="9811" y="2083"/>
                  <a:pt x="9705" y="2083"/>
                </a:cubicBezTo>
                <a:close/>
                <a:moveTo>
                  <a:pt x="761" y="3099"/>
                </a:moveTo>
                <a:cubicBezTo>
                  <a:pt x="630" y="3099"/>
                  <a:pt x="503" y="3173"/>
                  <a:pt x="458" y="3296"/>
                </a:cubicBezTo>
                <a:cubicBezTo>
                  <a:pt x="382" y="3463"/>
                  <a:pt x="458" y="3677"/>
                  <a:pt x="641" y="3753"/>
                </a:cubicBezTo>
                <a:lnTo>
                  <a:pt x="1677" y="4210"/>
                </a:lnTo>
                <a:cubicBezTo>
                  <a:pt x="1723" y="4225"/>
                  <a:pt x="1784" y="4225"/>
                  <a:pt x="1814" y="4225"/>
                </a:cubicBezTo>
                <a:cubicBezTo>
                  <a:pt x="1951" y="4225"/>
                  <a:pt x="2058" y="4149"/>
                  <a:pt x="2119" y="4012"/>
                </a:cubicBezTo>
                <a:cubicBezTo>
                  <a:pt x="2195" y="3844"/>
                  <a:pt x="2119" y="3631"/>
                  <a:pt x="1951" y="3570"/>
                </a:cubicBezTo>
                <a:lnTo>
                  <a:pt x="900" y="3128"/>
                </a:lnTo>
                <a:cubicBezTo>
                  <a:pt x="856" y="3108"/>
                  <a:pt x="808" y="3099"/>
                  <a:pt x="761" y="3099"/>
                </a:cubicBezTo>
                <a:close/>
                <a:moveTo>
                  <a:pt x="10684" y="4590"/>
                </a:moveTo>
                <a:cubicBezTo>
                  <a:pt x="10673" y="4590"/>
                  <a:pt x="10662" y="4590"/>
                  <a:pt x="10651" y="4591"/>
                </a:cubicBezTo>
                <a:lnTo>
                  <a:pt x="9508" y="4713"/>
                </a:lnTo>
                <a:cubicBezTo>
                  <a:pt x="9325" y="4743"/>
                  <a:pt x="9188" y="4911"/>
                  <a:pt x="9203" y="5094"/>
                </a:cubicBezTo>
                <a:cubicBezTo>
                  <a:pt x="9219" y="5277"/>
                  <a:pt x="9371" y="5414"/>
                  <a:pt x="9554" y="5414"/>
                </a:cubicBezTo>
                <a:lnTo>
                  <a:pt x="9584" y="5414"/>
                </a:lnTo>
                <a:lnTo>
                  <a:pt x="10727" y="5277"/>
                </a:lnTo>
                <a:cubicBezTo>
                  <a:pt x="10925" y="5231"/>
                  <a:pt x="11047" y="5063"/>
                  <a:pt x="11032" y="4896"/>
                </a:cubicBezTo>
                <a:cubicBezTo>
                  <a:pt x="11017" y="4709"/>
                  <a:pt x="10867" y="4590"/>
                  <a:pt x="10684" y="4590"/>
                </a:cubicBezTo>
                <a:close/>
                <a:moveTo>
                  <a:pt x="1507" y="5611"/>
                </a:moveTo>
                <a:cubicBezTo>
                  <a:pt x="1497" y="5611"/>
                  <a:pt x="1488" y="5611"/>
                  <a:pt x="1479" y="5612"/>
                </a:cubicBezTo>
                <a:lnTo>
                  <a:pt x="336" y="5749"/>
                </a:lnTo>
                <a:cubicBezTo>
                  <a:pt x="138" y="5764"/>
                  <a:pt x="1" y="5947"/>
                  <a:pt x="31" y="6130"/>
                </a:cubicBezTo>
                <a:cubicBezTo>
                  <a:pt x="47" y="6297"/>
                  <a:pt x="199" y="6434"/>
                  <a:pt x="367" y="6434"/>
                </a:cubicBezTo>
                <a:lnTo>
                  <a:pt x="412" y="6434"/>
                </a:lnTo>
                <a:lnTo>
                  <a:pt x="1555" y="6297"/>
                </a:lnTo>
                <a:cubicBezTo>
                  <a:pt x="1738" y="6282"/>
                  <a:pt x="1875" y="6115"/>
                  <a:pt x="1860" y="5916"/>
                </a:cubicBezTo>
                <a:cubicBezTo>
                  <a:pt x="1831" y="5743"/>
                  <a:pt x="1678" y="5611"/>
                  <a:pt x="1507" y="5611"/>
                </a:cubicBezTo>
                <a:close/>
                <a:moveTo>
                  <a:pt x="5532" y="3220"/>
                </a:moveTo>
                <a:cubicBezTo>
                  <a:pt x="6050" y="3220"/>
                  <a:pt x="6537" y="3387"/>
                  <a:pt x="6964" y="3707"/>
                </a:cubicBezTo>
                <a:cubicBezTo>
                  <a:pt x="7436" y="4088"/>
                  <a:pt x="7741" y="4637"/>
                  <a:pt x="7817" y="5261"/>
                </a:cubicBezTo>
                <a:cubicBezTo>
                  <a:pt x="7954" y="6511"/>
                  <a:pt x="7055" y="7653"/>
                  <a:pt x="5791" y="7790"/>
                </a:cubicBezTo>
                <a:cubicBezTo>
                  <a:pt x="5694" y="7802"/>
                  <a:pt x="5598" y="7808"/>
                  <a:pt x="5503" y="7808"/>
                </a:cubicBezTo>
                <a:cubicBezTo>
                  <a:pt x="4992" y="7808"/>
                  <a:pt x="4497" y="7639"/>
                  <a:pt x="4099" y="7318"/>
                </a:cubicBezTo>
                <a:cubicBezTo>
                  <a:pt x="3627" y="6937"/>
                  <a:pt x="3322" y="6374"/>
                  <a:pt x="3246" y="5764"/>
                </a:cubicBezTo>
                <a:cubicBezTo>
                  <a:pt x="3109" y="4515"/>
                  <a:pt x="4008" y="3372"/>
                  <a:pt x="5257" y="3235"/>
                </a:cubicBezTo>
                <a:cubicBezTo>
                  <a:pt x="5349" y="3220"/>
                  <a:pt x="5440" y="3220"/>
                  <a:pt x="5532" y="3220"/>
                </a:cubicBezTo>
                <a:close/>
                <a:moveTo>
                  <a:pt x="9233" y="6786"/>
                </a:moveTo>
                <a:cubicBezTo>
                  <a:pt x="9103" y="6786"/>
                  <a:pt x="8978" y="6860"/>
                  <a:pt x="8944" y="6983"/>
                </a:cubicBezTo>
                <a:cubicBezTo>
                  <a:pt x="8868" y="7166"/>
                  <a:pt x="8944" y="7364"/>
                  <a:pt x="9112" y="7425"/>
                </a:cubicBezTo>
                <a:lnTo>
                  <a:pt x="10163" y="7882"/>
                </a:lnTo>
                <a:cubicBezTo>
                  <a:pt x="10194" y="7897"/>
                  <a:pt x="10255" y="7897"/>
                  <a:pt x="10285" y="7897"/>
                </a:cubicBezTo>
                <a:cubicBezTo>
                  <a:pt x="10422" y="7897"/>
                  <a:pt x="10544" y="7821"/>
                  <a:pt x="10590" y="7699"/>
                </a:cubicBezTo>
                <a:cubicBezTo>
                  <a:pt x="10697" y="7547"/>
                  <a:pt x="10590" y="7349"/>
                  <a:pt x="10422" y="7272"/>
                </a:cubicBezTo>
                <a:lnTo>
                  <a:pt x="9371" y="6815"/>
                </a:lnTo>
                <a:cubicBezTo>
                  <a:pt x="9327" y="6795"/>
                  <a:pt x="9279" y="6786"/>
                  <a:pt x="9233" y="6786"/>
                </a:cubicBezTo>
                <a:close/>
                <a:moveTo>
                  <a:pt x="5554" y="2530"/>
                </a:moveTo>
                <a:cubicBezTo>
                  <a:pt x="5441" y="2530"/>
                  <a:pt x="5326" y="2536"/>
                  <a:pt x="5212" y="2549"/>
                </a:cubicBezTo>
                <a:cubicBezTo>
                  <a:pt x="3566" y="2747"/>
                  <a:pt x="2408" y="4210"/>
                  <a:pt x="2576" y="5840"/>
                </a:cubicBezTo>
                <a:cubicBezTo>
                  <a:pt x="2667" y="6633"/>
                  <a:pt x="3048" y="7349"/>
                  <a:pt x="3688" y="7851"/>
                </a:cubicBezTo>
                <a:cubicBezTo>
                  <a:pt x="4206" y="8263"/>
                  <a:pt x="4861" y="8491"/>
                  <a:pt x="5532" y="8491"/>
                </a:cubicBezTo>
                <a:cubicBezTo>
                  <a:pt x="5638" y="8491"/>
                  <a:pt x="5760" y="8491"/>
                  <a:pt x="5867" y="8476"/>
                </a:cubicBezTo>
                <a:cubicBezTo>
                  <a:pt x="6659" y="8385"/>
                  <a:pt x="7375" y="7973"/>
                  <a:pt x="7878" y="7364"/>
                </a:cubicBezTo>
                <a:cubicBezTo>
                  <a:pt x="8365" y="6739"/>
                  <a:pt x="8594" y="5977"/>
                  <a:pt x="8503" y="5185"/>
                </a:cubicBezTo>
                <a:cubicBezTo>
                  <a:pt x="8411" y="4393"/>
                  <a:pt x="8030" y="3677"/>
                  <a:pt x="7390" y="3174"/>
                </a:cubicBezTo>
                <a:cubicBezTo>
                  <a:pt x="6856" y="2757"/>
                  <a:pt x="6222" y="2530"/>
                  <a:pt x="5554" y="2530"/>
                </a:cubicBezTo>
                <a:close/>
                <a:moveTo>
                  <a:pt x="2275" y="7582"/>
                </a:moveTo>
                <a:cubicBezTo>
                  <a:pt x="2205" y="7582"/>
                  <a:pt x="2138" y="7601"/>
                  <a:pt x="2088" y="7638"/>
                </a:cubicBezTo>
                <a:lnTo>
                  <a:pt x="1174" y="8324"/>
                </a:lnTo>
                <a:cubicBezTo>
                  <a:pt x="1022" y="8430"/>
                  <a:pt x="976" y="8644"/>
                  <a:pt x="1098" y="8796"/>
                </a:cubicBezTo>
                <a:cubicBezTo>
                  <a:pt x="1144" y="8887"/>
                  <a:pt x="1266" y="8933"/>
                  <a:pt x="1357" y="8933"/>
                </a:cubicBezTo>
                <a:cubicBezTo>
                  <a:pt x="1433" y="8933"/>
                  <a:pt x="1494" y="8918"/>
                  <a:pt x="1570" y="8872"/>
                </a:cubicBezTo>
                <a:lnTo>
                  <a:pt x="2484" y="8187"/>
                </a:lnTo>
                <a:cubicBezTo>
                  <a:pt x="2637" y="8080"/>
                  <a:pt x="2667" y="7867"/>
                  <a:pt x="2561" y="7714"/>
                </a:cubicBezTo>
                <a:cubicBezTo>
                  <a:pt x="2488" y="7624"/>
                  <a:pt x="2378" y="7582"/>
                  <a:pt x="2275" y="7582"/>
                </a:cubicBezTo>
                <a:close/>
                <a:moveTo>
                  <a:pt x="7941" y="8428"/>
                </a:moveTo>
                <a:cubicBezTo>
                  <a:pt x="7872" y="8428"/>
                  <a:pt x="7801" y="8449"/>
                  <a:pt x="7741" y="8491"/>
                </a:cubicBezTo>
                <a:cubicBezTo>
                  <a:pt x="7588" y="8613"/>
                  <a:pt x="7543" y="8811"/>
                  <a:pt x="7665" y="8964"/>
                </a:cubicBezTo>
                <a:lnTo>
                  <a:pt x="8350" y="9878"/>
                </a:lnTo>
                <a:cubicBezTo>
                  <a:pt x="8396" y="9984"/>
                  <a:pt x="8518" y="10015"/>
                  <a:pt x="8609" y="10015"/>
                </a:cubicBezTo>
                <a:cubicBezTo>
                  <a:pt x="8685" y="10015"/>
                  <a:pt x="8746" y="10000"/>
                  <a:pt x="8823" y="9954"/>
                </a:cubicBezTo>
                <a:cubicBezTo>
                  <a:pt x="8975" y="9847"/>
                  <a:pt x="9005" y="9634"/>
                  <a:pt x="8899" y="9482"/>
                </a:cubicBezTo>
                <a:lnTo>
                  <a:pt x="8213" y="8567"/>
                </a:lnTo>
                <a:cubicBezTo>
                  <a:pt x="8149" y="8476"/>
                  <a:pt x="8046" y="8428"/>
                  <a:pt x="7941" y="8428"/>
                </a:cubicBezTo>
                <a:close/>
                <a:moveTo>
                  <a:pt x="3900" y="8888"/>
                </a:moveTo>
                <a:cubicBezTo>
                  <a:pt x="3770" y="8888"/>
                  <a:pt x="3645" y="8962"/>
                  <a:pt x="3612" y="9086"/>
                </a:cubicBezTo>
                <a:lnTo>
                  <a:pt x="3155" y="10137"/>
                </a:lnTo>
                <a:cubicBezTo>
                  <a:pt x="3063" y="10304"/>
                  <a:pt x="3155" y="10518"/>
                  <a:pt x="3322" y="10563"/>
                </a:cubicBezTo>
                <a:cubicBezTo>
                  <a:pt x="3353" y="10594"/>
                  <a:pt x="3414" y="10594"/>
                  <a:pt x="3459" y="10594"/>
                </a:cubicBezTo>
                <a:cubicBezTo>
                  <a:pt x="3581" y="10594"/>
                  <a:pt x="3703" y="10518"/>
                  <a:pt x="3764" y="10381"/>
                </a:cubicBezTo>
                <a:lnTo>
                  <a:pt x="4221" y="9329"/>
                </a:lnTo>
                <a:cubicBezTo>
                  <a:pt x="4313" y="9177"/>
                  <a:pt x="4206" y="8994"/>
                  <a:pt x="4038" y="8918"/>
                </a:cubicBezTo>
                <a:cubicBezTo>
                  <a:pt x="3994" y="8898"/>
                  <a:pt x="3947" y="8888"/>
                  <a:pt x="3900" y="8888"/>
                </a:cubicBezTo>
                <a:close/>
                <a:moveTo>
                  <a:pt x="5973" y="9191"/>
                </a:moveTo>
                <a:cubicBezTo>
                  <a:pt x="5963" y="9191"/>
                  <a:pt x="5953" y="9191"/>
                  <a:pt x="5943" y="9192"/>
                </a:cubicBezTo>
                <a:cubicBezTo>
                  <a:pt x="5760" y="9223"/>
                  <a:pt x="5623" y="9390"/>
                  <a:pt x="5638" y="9573"/>
                </a:cubicBezTo>
                <a:lnTo>
                  <a:pt x="5775" y="10716"/>
                </a:lnTo>
                <a:cubicBezTo>
                  <a:pt x="5791" y="10883"/>
                  <a:pt x="5943" y="11020"/>
                  <a:pt x="6126" y="11020"/>
                </a:cubicBezTo>
                <a:lnTo>
                  <a:pt x="6156" y="11020"/>
                </a:lnTo>
                <a:cubicBezTo>
                  <a:pt x="6354" y="11005"/>
                  <a:pt x="6476" y="10838"/>
                  <a:pt x="6461" y="10640"/>
                </a:cubicBezTo>
                <a:lnTo>
                  <a:pt x="6324" y="9497"/>
                </a:lnTo>
                <a:cubicBezTo>
                  <a:pt x="6309" y="9323"/>
                  <a:pt x="6158" y="9191"/>
                  <a:pt x="5973" y="919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51" name="Google Shape;151;p28"/>
          <p:cNvSpPr txBox="1"/>
          <p:nvPr/>
        </p:nvSpPr>
        <p:spPr>
          <a:xfrm>
            <a:off x="1012292" y="2024574"/>
            <a:ext cx="1180400" cy="11224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5333"/>
              <a:buFont typeface="Arial"/>
              <a:buNone/>
            </a:pPr>
            <a:r>
              <a:rPr lang="en-US" sz="5333" b="1" i="0" u="none" strike="noStrike" cap="none">
                <a:solidFill>
                  <a:srgbClr val="FFFFFF"/>
                </a:solidFill>
                <a:latin typeface="+mn-lt"/>
                <a:ea typeface="+mn-ea"/>
                <a:cs typeface="+mn-ea"/>
                <a:sym typeface="+mn-lt"/>
              </a:rPr>
              <a:t>3.</a:t>
            </a:r>
            <a:endParaRPr sz="5333" b="1" i="0" u="none" strike="noStrike" cap="none">
              <a:solidFill>
                <a:srgbClr val="FFFFFF"/>
              </a:solidFill>
              <a:latin typeface="+mn-lt"/>
              <a:ea typeface="+mn-ea"/>
              <a:cs typeface="+mn-ea"/>
              <a:sym typeface="+mn-lt"/>
            </a:endParaRPr>
          </a:p>
        </p:txBody>
      </p:sp>
      <p:sp>
        <p:nvSpPr>
          <p:cNvPr id="152" name="Google Shape;152;p28"/>
          <p:cNvSpPr txBox="1"/>
          <p:nvPr/>
        </p:nvSpPr>
        <p:spPr>
          <a:xfrm>
            <a:off x="981812" y="3248789"/>
            <a:ext cx="6652553"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800"/>
              <a:buFont typeface="Arial"/>
              <a:buNone/>
            </a:pPr>
            <a:r>
              <a:rPr lang="en-US" sz="2800" b="1" i="0" u="none" strike="noStrike" cap="none">
                <a:solidFill>
                  <a:srgbClr val="023260"/>
                </a:solidFill>
                <a:latin typeface="+mn-lt"/>
                <a:ea typeface="+mn-ea"/>
                <a:cs typeface="+mn-ea"/>
                <a:sym typeface="+mn-lt"/>
              </a:rPr>
              <a:t>SỬ DỤNG AN TOÀN VÀ TIẾT KIỆM</a:t>
            </a:r>
            <a:endParaRPr>
              <a:latin typeface="+mn-lt"/>
              <a:ea typeface="+mn-ea"/>
              <a:cs typeface="+mn-ea"/>
              <a:sym typeface="+mn-lt"/>
            </a:endParaRPr>
          </a:p>
        </p:txBody>
      </p:sp>
      <p:grpSp>
        <p:nvGrpSpPr>
          <p:cNvPr id="153" name="Google Shape;153;p28"/>
          <p:cNvGrpSpPr/>
          <p:nvPr/>
        </p:nvGrpSpPr>
        <p:grpSpPr>
          <a:xfrm>
            <a:off x="6629406" y="2357381"/>
            <a:ext cx="5171393" cy="4259103"/>
            <a:chOff x="2525818" y="2829282"/>
            <a:chExt cx="3878545" cy="3194327"/>
          </a:xfrm>
        </p:grpSpPr>
        <p:sp>
          <p:nvSpPr>
            <p:cNvPr id="154" name="Google Shape;154;p28"/>
            <p:cNvSpPr/>
            <p:nvPr/>
          </p:nvSpPr>
          <p:spPr>
            <a:xfrm rot="159668">
              <a:off x="2560103" y="4370611"/>
              <a:ext cx="3809974" cy="1565396"/>
            </a:xfrm>
            <a:custGeom>
              <a:avLst/>
              <a:gdLst/>
              <a:ahLst/>
              <a:cxnLst/>
              <a:rect l="l" t="t" r="r" b="b"/>
              <a:pathLst>
                <a:path w="30960" h="23708" extrusionOk="0">
                  <a:moveTo>
                    <a:pt x="30274" y="8761"/>
                  </a:moveTo>
                  <a:cubicBezTo>
                    <a:pt x="28842" y="2926"/>
                    <a:pt x="22291" y="0"/>
                    <a:pt x="17019" y="2849"/>
                  </a:cubicBezTo>
                  <a:cubicBezTo>
                    <a:pt x="16958" y="2895"/>
                    <a:pt x="16882" y="2926"/>
                    <a:pt x="16821" y="2941"/>
                  </a:cubicBezTo>
                  <a:cubicBezTo>
                    <a:pt x="14658" y="4160"/>
                    <a:pt x="11839" y="4449"/>
                    <a:pt x="9340" y="4495"/>
                  </a:cubicBezTo>
                  <a:cubicBezTo>
                    <a:pt x="3505" y="4571"/>
                    <a:pt x="2636" y="7633"/>
                    <a:pt x="1890" y="10071"/>
                  </a:cubicBezTo>
                  <a:cubicBezTo>
                    <a:pt x="1" y="16287"/>
                    <a:pt x="5516" y="20889"/>
                    <a:pt x="10513" y="22290"/>
                  </a:cubicBezTo>
                  <a:cubicBezTo>
                    <a:pt x="15541" y="23707"/>
                    <a:pt x="24226" y="23418"/>
                    <a:pt x="28797" y="17430"/>
                  </a:cubicBezTo>
                  <a:cubicBezTo>
                    <a:pt x="30960" y="14642"/>
                    <a:pt x="30914" y="11397"/>
                    <a:pt x="30274" y="8761"/>
                  </a:cubicBezTo>
                  <a:close/>
                </a:path>
              </a:pathLst>
            </a:custGeom>
            <a:solidFill>
              <a:srgbClr val="D0D861">
                <a:alpha val="72549"/>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grpSp>
          <p:nvGrpSpPr>
            <p:cNvPr id="155" name="Google Shape;155;p28"/>
            <p:cNvGrpSpPr/>
            <p:nvPr/>
          </p:nvGrpSpPr>
          <p:grpSpPr>
            <a:xfrm>
              <a:off x="3159998" y="4147083"/>
              <a:ext cx="526112" cy="825045"/>
              <a:chOff x="442219" y="2897626"/>
              <a:chExt cx="208417" cy="326838"/>
            </a:xfrm>
          </p:grpSpPr>
          <p:sp>
            <p:nvSpPr>
              <p:cNvPr id="156" name="Google Shape;156;p28"/>
              <p:cNvSpPr/>
              <p:nvPr/>
            </p:nvSpPr>
            <p:spPr>
              <a:xfrm>
                <a:off x="464587" y="2897626"/>
                <a:ext cx="157621" cy="231734"/>
              </a:xfrm>
              <a:custGeom>
                <a:avLst/>
                <a:gdLst/>
                <a:ahLst/>
                <a:cxnLst/>
                <a:rect l="l" t="t" r="r" b="b"/>
                <a:pathLst>
                  <a:path w="5151" h="7573" extrusionOk="0">
                    <a:moveTo>
                      <a:pt x="2515" y="1"/>
                    </a:moveTo>
                    <a:cubicBezTo>
                      <a:pt x="1860" y="1"/>
                      <a:pt x="1326" y="534"/>
                      <a:pt x="1326" y="1189"/>
                    </a:cubicBezTo>
                    <a:cubicBezTo>
                      <a:pt x="1326" y="1555"/>
                      <a:pt x="1494" y="1905"/>
                      <a:pt x="1738" y="2103"/>
                    </a:cubicBezTo>
                    <a:cubicBezTo>
                      <a:pt x="1661" y="2317"/>
                      <a:pt x="1601" y="2530"/>
                      <a:pt x="1601" y="2758"/>
                    </a:cubicBezTo>
                    <a:cubicBezTo>
                      <a:pt x="671" y="3109"/>
                      <a:pt x="1" y="4038"/>
                      <a:pt x="1" y="5074"/>
                    </a:cubicBezTo>
                    <a:cubicBezTo>
                      <a:pt x="1" y="6476"/>
                      <a:pt x="1128" y="7573"/>
                      <a:pt x="2499" y="7573"/>
                    </a:cubicBezTo>
                    <a:cubicBezTo>
                      <a:pt x="3871" y="7573"/>
                      <a:pt x="4998" y="6445"/>
                      <a:pt x="4998" y="5074"/>
                    </a:cubicBezTo>
                    <a:cubicBezTo>
                      <a:pt x="4998" y="4663"/>
                      <a:pt x="4876" y="4236"/>
                      <a:pt x="4693" y="3901"/>
                    </a:cubicBezTo>
                    <a:cubicBezTo>
                      <a:pt x="4983" y="3612"/>
                      <a:pt x="5150" y="3215"/>
                      <a:pt x="5150" y="2774"/>
                    </a:cubicBezTo>
                    <a:cubicBezTo>
                      <a:pt x="5150" y="1920"/>
                      <a:pt x="4541" y="1189"/>
                      <a:pt x="3718" y="1037"/>
                    </a:cubicBezTo>
                    <a:cubicBezTo>
                      <a:pt x="3642" y="442"/>
                      <a:pt x="3124" y="1"/>
                      <a:pt x="251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57" name="Google Shape;157;p28"/>
              <p:cNvSpPr/>
              <p:nvPr/>
            </p:nvSpPr>
            <p:spPr>
              <a:xfrm>
                <a:off x="539190" y="3017914"/>
                <a:ext cx="4682" cy="206550"/>
              </a:xfrm>
              <a:custGeom>
                <a:avLst/>
                <a:gdLst/>
                <a:ahLst/>
                <a:cxnLst/>
                <a:rect l="l" t="t" r="r" b="b"/>
                <a:pathLst>
                  <a:path w="153" h="6750" extrusionOk="0">
                    <a:moveTo>
                      <a:pt x="77" y="1"/>
                    </a:moveTo>
                    <a:cubicBezTo>
                      <a:pt x="46" y="1"/>
                      <a:pt x="0" y="46"/>
                      <a:pt x="0" y="77"/>
                    </a:cubicBezTo>
                    <a:lnTo>
                      <a:pt x="0" y="6674"/>
                    </a:lnTo>
                    <a:cubicBezTo>
                      <a:pt x="0" y="6704"/>
                      <a:pt x="46" y="6750"/>
                      <a:pt x="77" y="6750"/>
                    </a:cubicBezTo>
                    <a:cubicBezTo>
                      <a:pt x="122" y="6750"/>
                      <a:pt x="153" y="6704"/>
                      <a:pt x="153" y="6674"/>
                    </a:cubicBezTo>
                    <a:lnTo>
                      <a:pt x="153" y="77"/>
                    </a:lnTo>
                    <a:cubicBezTo>
                      <a:pt x="153" y="46"/>
                      <a:pt x="122" y="1"/>
                      <a:pt x="7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58" name="Google Shape;158;p28"/>
              <p:cNvSpPr/>
              <p:nvPr/>
            </p:nvSpPr>
            <p:spPr>
              <a:xfrm>
                <a:off x="538731" y="3061244"/>
                <a:ext cx="100735" cy="96115"/>
              </a:xfrm>
              <a:custGeom>
                <a:avLst/>
                <a:gdLst/>
                <a:ahLst/>
                <a:cxnLst/>
                <a:rect l="l" t="t" r="r" b="b"/>
                <a:pathLst>
                  <a:path w="3292" h="3141" extrusionOk="0">
                    <a:moveTo>
                      <a:pt x="3190" y="0"/>
                    </a:moveTo>
                    <a:cubicBezTo>
                      <a:pt x="3160" y="0"/>
                      <a:pt x="3133" y="13"/>
                      <a:pt x="3124" y="32"/>
                    </a:cubicBezTo>
                    <a:lnTo>
                      <a:pt x="1768" y="2363"/>
                    </a:lnTo>
                    <a:lnTo>
                      <a:pt x="61" y="2972"/>
                    </a:lnTo>
                    <a:cubicBezTo>
                      <a:pt x="15" y="2988"/>
                      <a:pt x="0" y="3033"/>
                      <a:pt x="15" y="3064"/>
                    </a:cubicBezTo>
                    <a:cubicBezTo>
                      <a:pt x="46" y="3094"/>
                      <a:pt x="61" y="3125"/>
                      <a:pt x="92" y="3125"/>
                    </a:cubicBezTo>
                    <a:cubicBezTo>
                      <a:pt x="92" y="3125"/>
                      <a:pt x="122" y="3125"/>
                      <a:pt x="107" y="3140"/>
                    </a:cubicBezTo>
                    <a:lnTo>
                      <a:pt x="1874" y="2515"/>
                    </a:lnTo>
                    <a:cubicBezTo>
                      <a:pt x="1890" y="2500"/>
                      <a:pt x="1905" y="2500"/>
                      <a:pt x="1905" y="2470"/>
                    </a:cubicBezTo>
                    <a:lnTo>
                      <a:pt x="3261" y="123"/>
                    </a:lnTo>
                    <a:cubicBezTo>
                      <a:pt x="3291" y="93"/>
                      <a:pt x="3276" y="32"/>
                      <a:pt x="3246" y="17"/>
                    </a:cubicBezTo>
                    <a:cubicBezTo>
                      <a:pt x="3228" y="5"/>
                      <a:pt x="3208" y="0"/>
                      <a:pt x="319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59" name="Google Shape;159;p28"/>
              <p:cNvSpPr/>
              <p:nvPr/>
            </p:nvSpPr>
            <p:spPr>
              <a:xfrm>
                <a:off x="473461" y="3000962"/>
                <a:ext cx="70411" cy="93452"/>
              </a:xfrm>
              <a:custGeom>
                <a:avLst/>
                <a:gdLst/>
                <a:ahLst/>
                <a:cxnLst/>
                <a:rect l="l" t="t" r="r" b="b"/>
                <a:pathLst>
                  <a:path w="2301" h="3054" extrusionOk="0">
                    <a:moveTo>
                      <a:pt x="85" y="1"/>
                    </a:moveTo>
                    <a:cubicBezTo>
                      <a:pt x="76" y="1"/>
                      <a:pt x="68" y="2"/>
                      <a:pt x="61" y="6"/>
                    </a:cubicBezTo>
                    <a:cubicBezTo>
                      <a:pt x="15" y="21"/>
                      <a:pt x="0" y="67"/>
                      <a:pt x="15" y="97"/>
                    </a:cubicBezTo>
                    <a:lnTo>
                      <a:pt x="594" y="1743"/>
                    </a:lnTo>
                    <a:cubicBezTo>
                      <a:pt x="594" y="1758"/>
                      <a:pt x="594" y="1773"/>
                      <a:pt x="610" y="1773"/>
                    </a:cubicBezTo>
                    <a:lnTo>
                      <a:pt x="2179" y="3038"/>
                    </a:lnTo>
                    <a:cubicBezTo>
                      <a:pt x="2194" y="3053"/>
                      <a:pt x="2209" y="3053"/>
                      <a:pt x="2225" y="3053"/>
                    </a:cubicBezTo>
                    <a:cubicBezTo>
                      <a:pt x="2255" y="3053"/>
                      <a:pt x="2270" y="3053"/>
                      <a:pt x="2286" y="3038"/>
                    </a:cubicBezTo>
                    <a:cubicBezTo>
                      <a:pt x="2301" y="2992"/>
                      <a:pt x="2301" y="2931"/>
                      <a:pt x="2270" y="2916"/>
                    </a:cubicBezTo>
                    <a:lnTo>
                      <a:pt x="732" y="1682"/>
                    </a:lnTo>
                    <a:lnTo>
                      <a:pt x="153" y="67"/>
                    </a:lnTo>
                    <a:cubicBezTo>
                      <a:pt x="141" y="20"/>
                      <a:pt x="112" y="1"/>
                      <a:pt x="8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60" name="Google Shape;160;p28"/>
              <p:cNvSpPr/>
              <p:nvPr/>
            </p:nvSpPr>
            <p:spPr>
              <a:xfrm>
                <a:off x="442219" y="2975931"/>
                <a:ext cx="208417" cy="153092"/>
              </a:xfrm>
              <a:custGeom>
                <a:avLst/>
                <a:gdLst/>
                <a:ahLst/>
                <a:cxnLst/>
                <a:rect l="l" t="t" r="r" b="b"/>
                <a:pathLst>
                  <a:path w="6811" h="5003" extrusionOk="0">
                    <a:moveTo>
                      <a:pt x="552" y="1"/>
                    </a:moveTo>
                    <a:cubicBezTo>
                      <a:pt x="259" y="1"/>
                      <a:pt x="15" y="239"/>
                      <a:pt x="0" y="535"/>
                    </a:cubicBezTo>
                    <a:cubicBezTo>
                      <a:pt x="0" y="748"/>
                      <a:pt x="92" y="915"/>
                      <a:pt x="244" y="1037"/>
                    </a:cubicBezTo>
                    <a:cubicBezTo>
                      <a:pt x="138" y="1190"/>
                      <a:pt x="92" y="1357"/>
                      <a:pt x="61" y="1571"/>
                    </a:cubicBezTo>
                    <a:cubicBezTo>
                      <a:pt x="46" y="2165"/>
                      <a:pt x="503" y="2652"/>
                      <a:pt x="1097" y="2698"/>
                    </a:cubicBezTo>
                    <a:cubicBezTo>
                      <a:pt x="1107" y="2698"/>
                      <a:pt x="1117" y="2698"/>
                      <a:pt x="1126" y="2698"/>
                    </a:cubicBezTo>
                    <a:cubicBezTo>
                      <a:pt x="1707" y="2698"/>
                      <a:pt x="2179" y="2247"/>
                      <a:pt x="2194" y="1662"/>
                    </a:cubicBezTo>
                    <a:cubicBezTo>
                      <a:pt x="2255" y="1053"/>
                      <a:pt x="1798" y="550"/>
                      <a:pt x="1219" y="535"/>
                    </a:cubicBezTo>
                    <a:lnTo>
                      <a:pt x="1113" y="535"/>
                    </a:lnTo>
                    <a:cubicBezTo>
                      <a:pt x="1097" y="260"/>
                      <a:pt x="869" y="32"/>
                      <a:pt x="579" y="1"/>
                    </a:cubicBezTo>
                    <a:cubicBezTo>
                      <a:pt x="570" y="1"/>
                      <a:pt x="561" y="1"/>
                      <a:pt x="552" y="1"/>
                    </a:cubicBezTo>
                    <a:close/>
                    <a:moveTo>
                      <a:pt x="6157" y="2319"/>
                    </a:moveTo>
                    <a:cubicBezTo>
                      <a:pt x="6062" y="2319"/>
                      <a:pt x="5967" y="2343"/>
                      <a:pt x="5881" y="2393"/>
                    </a:cubicBezTo>
                    <a:cubicBezTo>
                      <a:pt x="5699" y="2485"/>
                      <a:pt x="5607" y="2668"/>
                      <a:pt x="5592" y="2866"/>
                    </a:cubicBezTo>
                    <a:cubicBezTo>
                      <a:pt x="5424" y="2866"/>
                      <a:pt x="5226" y="2896"/>
                      <a:pt x="5059" y="3003"/>
                    </a:cubicBezTo>
                    <a:cubicBezTo>
                      <a:pt x="4541" y="3307"/>
                      <a:pt x="4373" y="3947"/>
                      <a:pt x="4663" y="4465"/>
                    </a:cubicBezTo>
                    <a:cubicBezTo>
                      <a:pt x="4867" y="4813"/>
                      <a:pt x="5222" y="5003"/>
                      <a:pt x="5590" y="5003"/>
                    </a:cubicBezTo>
                    <a:cubicBezTo>
                      <a:pt x="5771" y="5003"/>
                      <a:pt x="5955" y="4957"/>
                      <a:pt x="6125" y="4862"/>
                    </a:cubicBezTo>
                    <a:cubicBezTo>
                      <a:pt x="6643" y="4557"/>
                      <a:pt x="6811" y="3917"/>
                      <a:pt x="6521" y="3399"/>
                    </a:cubicBezTo>
                    <a:cubicBezTo>
                      <a:pt x="6521" y="3353"/>
                      <a:pt x="6506" y="3338"/>
                      <a:pt x="6491" y="3323"/>
                    </a:cubicBezTo>
                    <a:cubicBezTo>
                      <a:pt x="6719" y="3155"/>
                      <a:pt x="6796" y="2835"/>
                      <a:pt x="6643" y="2591"/>
                    </a:cubicBezTo>
                    <a:cubicBezTo>
                      <a:pt x="6541" y="2418"/>
                      <a:pt x="6350" y="2319"/>
                      <a:pt x="6157" y="2319"/>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grpSp>
        <p:grpSp>
          <p:nvGrpSpPr>
            <p:cNvPr id="161" name="Google Shape;161;p28"/>
            <p:cNvGrpSpPr/>
            <p:nvPr/>
          </p:nvGrpSpPr>
          <p:grpSpPr>
            <a:xfrm>
              <a:off x="3876778" y="2829282"/>
              <a:ext cx="1686366" cy="2210980"/>
              <a:chOff x="3876778" y="2829282"/>
              <a:chExt cx="1686366" cy="2210980"/>
            </a:xfrm>
          </p:grpSpPr>
          <p:sp>
            <p:nvSpPr>
              <p:cNvPr id="162" name="Google Shape;162;p28"/>
              <p:cNvSpPr/>
              <p:nvPr/>
            </p:nvSpPr>
            <p:spPr>
              <a:xfrm>
                <a:off x="4957532" y="3368485"/>
                <a:ext cx="328799" cy="339699"/>
              </a:xfrm>
              <a:custGeom>
                <a:avLst/>
                <a:gdLst/>
                <a:ahLst/>
                <a:cxnLst/>
                <a:rect l="l" t="t" r="r" b="b"/>
                <a:pathLst>
                  <a:path w="5882" h="6077" extrusionOk="0">
                    <a:moveTo>
                      <a:pt x="4905" y="1"/>
                    </a:moveTo>
                    <a:cubicBezTo>
                      <a:pt x="4588" y="1"/>
                      <a:pt x="4289" y="174"/>
                      <a:pt x="4145" y="486"/>
                    </a:cubicBezTo>
                    <a:cubicBezTo>
                      <a:pt x="4145" y="501"/>
                      <a:pt x="4130" y="516"/>
                      <a:pt x="4130" y="531"/>
                    </a:cubicBezTo>
                    <a:cubicBezTo>
                      <a:pt x="3905" y="467"/>
                      <a:pt x="3667" y="428"/>
                      <a:pt x="3423" y="428"/>
                    </a:cubicBezTo>
                    <a:cubicBezTo>
                      <a:pt x="3205" y="428"/>
                      <a:pt x="2982" y="459"/>
                      <a:pt x="2758" y="531"/>
                    </a:cubicBezTo>
                    <a:cubicBezTo>
                      <a:pt x="2560" y="592"/>
                      <a:pt x="2378" y="745"/>
                      <a:pt x="2179" y="912"/>
                    </a:cubicBezTo>
                    <a:cubicBezTo>
                      <a:pt x="1981" y="1065"/>
                      <a:pt x="1920" y="1217"/>
                      <a:pt x="1783" y="1415"/>
                    </a:cubicBezTo>
                    <a:cubicBezTo>
                      <a:pt x="1692" y="1567"/>
                      <a:pt x="1616" y="1720"/>
                      <a:pt x="1570" y="1857"/>
                    </a:cubicBezTo>
                    <a:cubicBezTo>
                      <a:pt x="1311" y="2801"/>
                      <a:pt x="656" y="3761"/>
                      <a:pt x="1" y="3792"/>
                    </a:cubicBezTo>
                    <a:cubicBezTo>
                      <a:pt x="184" y="4843"/>
                      <a:pt x="991" y="4904"/>
                      <a:pt x="991" y="4904"/>
                    </a:cubicBezTo>
                    <a:cubicBezTo>
                      <a:pt x="991" y="4904"/>
                      <a:pt x="1265" y="4691"/>
                      <a:pt x="1524" y="4310"/>
                    </a:cubicBezTo>
                    <a:lnTo>
                      <a:pt x="1524" y="4310"/>
                    </a:lnTo>
                    <a:cubicBezTo>
                      <a:pt x="1372" y="4645"/>
                      <a:pt x="991" y="4980"/>
                      <a:pt x="991" y="4980"/>
                    </a:cubicBezTo>
                    <a:cubicBezTo>
                      <a:pt x="991" y="4980"/>
                      <a:pt x="1265" y="5361"/>
                      <a:pt x="1692" y="5483"/>
                    </a:cubicBezTo>
                    <a:cubicBezTo>
                      <a:pt x="2024" y="5598"/>
                      <a:pt x="2976" y="6076"/>
                      <a:pt x="3697" y="6076"/>
                    </a:cubicBezTo>
                    <a:cubicBezTo>
                      <a:pt x="3837" y="6076"/>
                      <a:pt x="3968" y="6058"/>
                      <a:pt x="4084" y="6016"/>
                    </a:cubicBezTo>
                    <a:cubicBezTo>
                      <a:pt x="3962" y="5620"/>
                      <a:pt x="4312" y="4706"/>
                      <a:pt x="4312" y="4706"/>
                    </a:cubicBezTo>
                    <a:lnTo>
                      <a:pt x="4312" y="4706"/>
                    </a:lnTo>
                    <a:cubicBezTo>
                      <a:pt x="4312" y="4706"/>
                      <a:pt x="3977" y="5849"/>
                      <a:pt x="4282" y="6001"/>
                    </a:cubicBezTo>
                    <a:cubicBezTo>
                      <a:pt x="4349" y="6020"/>
                      <a:pt x="4418" y="6028"/>
                      <a:pt x="4488" y="6028"/>
                    </a:cubicBezTo>
                    <a:cubicBezTo>
                      <a:pt x="4991" y="6028"/>
                      <a:pt x="5531" y="5605"/>
                      <a:pt x="5531" y="5605"/>
                    </a:cubicBezTo>
                    <a:cubicBezTo>
                      <a:pt x="5531" y="5605"/>
                      <a:pt x="4952" y="4950"/>
                      <a:pt x="5455" y="3015"/>
                    </a:cubicBezTo>
                    <a:cubicBezTo>
                      <a:pt x="5592" y="2466"/>
                      <a:pt x="5531" y="1948"/>
                      <a:pt x="5333" y="1522"/>
                    </a:cubicBezTo>
                    <a:cubicBezTo>
                      <a:pt x="5486" y="1491"/>
                      <a:pt x="5623" y="1354"/>
                      <a:pt x="5699" y="1186"/>
                    </a:cubicBezTo>
                    <a:cubicBezTo>
                      <a:pt x="5882" y="760"/>
                      <a:pt x="5699" y="287"/>
                      <a:pt x="5257" y="74"/>
                    </a:cubicBezTo>
                    <a:cubicBezTo>
                      <a:pt x="5142" y="25"/>
                      <a:pt x="5022" y="1"/>
                      <a:pt x="490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63" name="Google Shape;163;p28"/>
              <p:cNvSpPr/>
              <p:nvPr/>
            </p:nvSpPr>
            <p:spPr>
              <a:xfrm>
                <a:off x="4042854" y="3877670"/>
                <a:ext cx="536576" cy="1150684"/>
              </a:xfrm>
              <a:custGeom>
                <a:avLst/>
                <a:gdLst/>
                <a:ahLst/>
                <a:cxnLst/>
                <a:rect l="l" t="t" r="r" b="b"/>
                <a:pathLst>
                  <a:path w="9599" h="20585" extrusionOk="0">
                    <a:moveTo>
                      <a:pt x="5089" y="7679"/>
                    </a:moveTo>
                    <a:cubicBezTo>
                      <a:pt x="5546" y="9538"/>
                      <a:pt x="5638" y="11488"/>
                      <a:pt x="5333" y="13392"/>
                    </a:cubicBezTo>
                    <a:cubicBezTo>
                      <a:pt x="4967" y="15678"/>
                      <a:pt x="4571" y="17978"/>
                      <a:pt x="4480" y="18588"/>
                    </a:cubicBezTo>
                    <a:cubicBezTo>
                      <a:pt x="4434" y="18542"/>
                      <a:pt x="4404" y="18527"/>
                      <a:pt x="4343" y="18512"/>
                    </a:cubicBezTo>
                    <a:lnTo>
                      <a:pt x="3413" y="17994"/>
                    </a:lnTo>
                    <a:cubicBezTo>
                      <a:pt x="3413" y="17917"/>
                      <a:pt x="3626" y="15525"/>
                      <a:pt x="3672" y="15068"/>
                    </a:cubicBezTo>
                    <a:cubicBezTo>
                      <a:pt x="3703" y="14870"/>
                      <a:pt x="4723" y="10132"/>
                      <a:pt x="5028" y="8547"/>
                    </a:cubicBezTo>
                    <a:cubicBezTo>
                      <a:pt x="5043" y="8486"/>
                      <a:pt x="5074" y="8167"/>
                      <a:pt x="5089" y="7679"/>
                    </a:cubicBezTo>
                    <a:close/>
                    <a:moveTo>
                      <a:pt x="655" y="0"/>
                    </a:moveTo>
                    <a:cubicBezTo>
                      <a:pt x="747" y="259"/>
                      <a:pt x="1280" y="4738"/>
                      <a:pt x="1539" y="6963"/>
                    </a:cubicBezTo>
                    <a:cubicBezTo>
                      <a:pt x="1646" y="7831"/>
                      <a:pt x="1646" y="8685"/>
                      <a:pt x="1509" y="9538"/>
                    </a:cubicBezTo>
                    <a:cubicBezTo>
                      <a:pt x="1067" y="12478"/>
                      <a:pt x="46" y="18999"/>
                      <a:pt x="46" y="19075"/>
                    </a:cubicBezTo>
                    <a:cubicBezTo>
                      <a:pt x="0" y="19807"/>
                      <a:pt x="579" y="20431"/>
                      <a:pt x="1295" y="20477"/>
                    </a:cubicBezTo>
                    <a:lnTo>
                      <a:pt x="3794" y="20584"/>
                    </a:lnTo>
                    <a:cubicBezTo>
                      <a:pt x="3809" y="20584"/>
                      <a:pt x="3824" y="20585"/>
                      <a:pt x="3838" y="20585"/>
                    </a:cubicBezTo>
                    <a:cubicBezTo>
                      <a:pt x="4204" y="20585"/>
                      <a:pt x="4564" y="20404"/>
                      <a:pt x="4769" y="20096"/>
                    </a:cubicBezTo>
                    <a:cubicBezTo>
                      <a:pt x="5013" y="20340"/>
                      <a:pt x="5348" y="20492"/>
                      <a:pt x="5714" y="20492"/>
                    </a:cubicBezTo>
                    <a:lnTo>
                      <a:pt x="8456" y="20447"/>
                    </a:lnTo>
                    <a:cubicBezTo>
                      <a:pt x="8837" y="20447"/>
                      <a:pt x="9188" y="20218"/>
                      <a:pt x="9355" y="19868"/>
                    </a:cubicBezTo>
                    <a:cubicBezTo>
                      <a:pt x="9599" y="19380"/>
                      <a:pt x="9370" y="18801"/>
                      <a:pt x="8852" y="18542"/>
                    </a:cubicBezTo>
                    <a:lnTo>
                      <a:pt x="7710" y="18009"/>
                    </a:lnTo>
                    <a:cubicBezTo>
                      <a:pt x="7710" y="18009"/>
                      <a:pt x="8228" y="13743"/>
                      <a:pt x="8593" y="10772"/>
                    </a:cubicBezTo>
                    <a:cubicBezTo>
                      <a:pt x="8822" y="8928"/>
                      <a:pt x="8746" y="7039"/>
                      <a:pt x="8365" y="5211"/>
                    </a:cubicBezTo>
                    <a:cubicBezTo>
                      <a:pt x="7923" y="3062"/>
                      <a:pt x="7375" y="396"/>
                      <a:pt x="7283" y="168"/>
                    </a:cubicBezTo>
                    <a:cubicBezTo>
                      <a:pt x="7275" y="160"/>
                      <a:pt x="7213" y="156"/>
                      <a:pt x="7109" y="156"/>
                    </a:cubicBezTo>
                    <a:cubicBezTo>
                      <a:pt x="6807" y="156"/>
                      <a:pt x="6151" y="187"/>
                      <a:pt x="5394" y="244"/>
                    </a:cubicBezTo>
                    <a:cubicBezTo>
                      <a:pt x="5394" y="91"/>
                      <a:pt x="5409" y="0"/>
                      <a:pt x="5409" y="0"/>
                    </a:cubicBezTo>
                    <a:close/>
                  </a:path>
                </a:pathLst>
              </a:custGeom>
              <a:solidFill>
                <a:srgbClr val="F8B28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64" name="Google Shape;164;p28"/>
              <p:cNvSpPr/>
              <p:nvPr/>
            </p:nvSpPr>
            <p:spPr>
              <a:xfrm>
                <a:off x="4926900" y="4185954"/>
                <a:ext cx="435231" cy="847487"/>
              </a:xfrm>
              <a:custGeom>
                <a:avLst/>
                <a:gdLst/>
                <a:ahLst/>
                <a:cxnLst/>
                <a:rect l="l" t="t" r="r" b="b"/>
                <a:pathLst>
                  <a:path w="7786" h="15161" extrusionOk="0">
                    <a:moveTo>
                      <a:pt x="427" y="0"/>
                    </a:moveTo>
                    <a:cubicBezTo>
                      <a:pt x="427" y="0"/>
                      <a:pt x="153" y="4221"/>
                      <a:pt x="31" y="5988"/>
                    </a:cubicBezTo>
                    <a:cubicBezTo>
                      <a:pt x="0" y="6476"/>
                      <a:pt x="46" y="6994"/>
                      <a:pt x="183" y="7466"/>
                    </a:cubicBezTo>
                    <a:lnTo>
                      <a:pt x="1752" y="13058"/>
                    </a:lnTo>
                    <a:lnTo>
                      <a:pt x="1722" y="13012"/>
                    </a:lnTo>
                    <a:cubicBezTo>
                      <a:pt x="1539" y="13454"/>
                      <a:pt x="1158" y="13774"/>
                      <a:pt x="701" y="13926"/>
                    </a:cubicBezTo>
                    <a:lnTo>
                      <a:pt x="533" y="13987"/>
                    </a:lnTo>
                    <a:lnTo>
                      <a:pt x="533" y="15160"/>
                    </a:lnTo>
                    <a:lnTo>
                      <a:pt x="3992" y="15160"/>
                    </a:lnTo>
                    <a:lnTo>
                      <a:pt x="3870" y="14246"/>
                    </a:lnTo>
                    <a:lnTo>
                      <a:pt x="3901" y="14246"/>
                    </a:lnTo>
                    <a:lnTo>
                      <a:pt x="2849" y="7893"/>
                    </a:lnTo>
                    <a:cubicBezTo>
                      <a:pt x="2727" y="7192"/>
                      <a:pt x="2712" y="6460"/>
                      <a:pt x="2788" y="5744"/>
                    </a:cubicBezTo>
                    <a:cubicBezTo>
                      <a:pt x="3063" y="3840"/>
                      <a:pt x="3504" y="442"/>
                      <a:pt x="3474" y="351"/>
                    </a:cubicBezTo>
                    <a:lnTo>
                      <a:pt x="3504" y="351"/>
                    </a:lnTo>
                    <a:lnTo>
                      <a:pt x="3550" y="5897"/>
                    </a:lnTo>
                    <a:cubicBezTo>
                      <a:pt x="3550" y="6582"/>
                      <a:pt x="3672" y="7283"/>
                      <a:pt x="3885" y="7923"/>
                    </a:cubicBezTo>
                    <a:lnTo>
                      <a:pt x="5897" y="14216"/>
                    </a:lnTo>
                    <a:lnTo>
                      <a:pt x="7786" y="13865"/>
                    </a:lnTo>
                    <a:lnTo>
                      <a:pt x="6643" y="7573"/>
                    </a:lnTo>
                    <a:cubicBezTo>
                      <a:pt x="6567" y="7116"/>
                      <a:pt x="6521" y="6643"/>
                      <a:pt x="6552" y="6201"/>
                    </a:cubicBezTo>
                    <a:lnTo>
                      <a:pt x="6826" y="138"/>
                    </a:lnTo>
                    <a:lnTo>
                      <a:pt x="3474" y="0"/>
                    </a:lnTo>
                    <a:lnTo>
                      <a:pt x="3474" y="336"/>
                    </a:lnTo>
                    <a:lnTo>
                      <a:pt x="427" y="0"/>
                    </a:lnTo>
                    <a:close/>
                  </a:path>
                </a:pathLst>
              </a:custGeom>
              <a:solidFill>
                <a:srgbClr val="FF9E5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65" name="Google Shape;165;p28"/>
              <p:cNvSpPr/>
              <p:nvPr/>
            </p:nvSpPr>
            <p:spPr>
              <a:xfrm>
                <a:off x="4897944" y="4809398"/>
                <a:ext cx="268316" cy="230864"/>
              </a:xfrm>
              <a:custGeom>
                <a:avLst/>
                <a:gdLst/>
                <a:ahLst/>
                <a:cxnLst/>
                <a:rect l="l" t="t" r="r" b="b"/>
                <a:pathLst>
                  <a:path w="4800" h="4130" extrusionOk="0">
                    <a:moveTo>
                      <a:pt x="4190" y="0"/>
                    </a:moveTo>
                    <a:lnTo>
                      <a:pt x="1524" y="107"/>
                    </a:lnTo>
                    <a:lnTo>
                      <a:pt x="1935" y="1783"/>
                    </a:lnTo>
                    <a:lnTo>
                      <a:pt x="1051" y="2087"/>
                    </a:lnTo>
                    <a:cubicBezTo>
                      <a:pt x="1021" y="2087"/>
                      <a:pt x="1006" y="2103"/>
                      <a:pt x="975" y="2103"/>
                    </a:cubicBezTo>
                    <a:cubicBezTo>
                      <a:pt x="0" y="2529"/>
                      <a:pt x="305" y="4129"/>
                      <a:pt x="1326" y="4129"/>
                    </a:cubicBezTo>
                    <a:lnTo>
                      <a:pt x="4099" y="4129"/>
                    </a:lnTo>
                    <a:cubicBezTo>
                      <a:pt x="4510" y="4129"/>
                      <a:pt x="4800" y="3763"/>
                      <a:pt x="4784" y="3352"/>
                    </a:cubicBezTo>
                    <a:cubicBezTo>
                      <a:pt x="4754" y="2941"/>
                      <a:pt x="4708" y="2560"/>
                      <a:pt x="4632" y="2179"/>
                    </a:cubicBezTo>
                    <a:lnTo>
                      <a:pt x="419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66" name="Google Shape;166;p28"/>
              <p:cNvSpPr/>
              <p:nvPr/>
            </p:nvSpPr>
            <p:spPr>
              <a:xfrm>
                <a:off x="4632199" y="3222365"/>
                <a:ext cx="169542" cy="152046"/>
              </a:xfrm>
              <a:custGeom>
                <a:avLst/>
                <a:gdLst/>
                <a:ahLst/>
                <a:cxnLst/>
                <a:rect l="l" t="t" r="r" b="b"/>
                <a:pathLst>
                  <a:path w="3033" h="2720" extrusionOk="0">
                    <a:moveTo>
                      <a:pt x="2493" y="0"/>
                    </a:moveTo>
                    <a:cubicBezTo>
                      <a:pt x="2480" y="0"/>
                      <a:pt x="2467" y="2"/>
                      <a:pt x="2454" y="7"/>
                    </a:cubicBezTo>
                    <a:cubicBezTo>
                      <a:pt x="2347" y="22"/>
                      <a:pt x="2271" y="98"/>
                      <a:pt x="2256" y="189"/>
                    </a:cubicBezTo>
                    <a:cubicBezTo>
                      <a:pt x="2240" y="144"/>
                      <a:pt x="2195" y="83"/>
                      <a:pt x="2149" y="68"/>
                    </a:cubicBezTo>
                    <a:cubicBezTo>
                      <a:pt x="2103" y="37"/>
                      <a:pt x="2073" y="22"/>
                      <a:pt x="2027" y="22"/>
                    </a:cubicBezTo>
                    <a:cubicBezTo>
                      <a:pt x="1890" y="22"/>
                      <a:pt x="1875" y="174"/>
                      <a:pt x="1814" y="311"/>
                    </a:cubicBezTo>
                    <a:cubicBezTo>
                      <a:pt x="1722" y="616"/>
                      <a:pt x="1524" y="829"/>
                      <a:pt x="1341" y="997"/>
                    </a:cubicBezTo>
                    <a:cubicBezTo>
                      <a:pt x="1372" y="967"/>
                      <a:pt x="1402" y="921"/>
                      <a:pt x="1402" y="921"/>
                    </a:cubicBezTo>
                    <a:cubicBezTo>
                      <a:pt x="1524" y="753"/>
                      <a:pt x="1570" y="708"/>
                      <a:pt x="1509" y="586"/>
                    </a:cubicBezTo>
                    <a:cubicBezTo>
                      <a:pt x="1494" y="525"/>
                      <a:pt x="1463" y="479"/>
                      <a:pt x="1418" y="464"/>
                    </a:cubicBezTo>
                    <a:cubicBezTo>
                      <a:pt x="1387" y="449"/>
                      <a:pt x="1349" y="441"/>
                      <a:pt x="1311" y="441"/>
                    </a:cubicBezTo>
                    <a:cubicBezTo>
                      <a:pt x="1273" y="441"/>
                      <a:pt x="1235" y="449"/>
                      <a:pt x="1204" y="464"/>
                    </a:cubicBezTo>
                    <a:cubicBezTo>
                      <a:pt x="1174" y="479"/>
                      <a:pt x="214" y="967"/>
                      <a:pt x="31" y="1987"/>
                    </a:cubicBezTo>
                    <a:cubicBezTo>
                      <a:pt x="1" y="2048"/>
                      <a:pt x="31" y="2124"/>
                      <a:pt x="62" y="2155"/>
                    </a:cubicBezTo>
                    <a:cubicBezTo>
                      <a:pt x="62" y="2277"/>
                      <a:pt x="138" y="2414"/>
                      <a:pt x="321" y="2505"/>
                    </a:cubicBezTo>
                    <a:cubicBezTo>
                      <a:pt x="571" y="2663"/>
                      <a:pt x="821" y="2719"/>
                      <a:pt x="1051" y="2719"/>
                    </a:cubicBezTo>
                    <a:cubicBezTo>
                      <a:pt x="1311" y="2719"/>
                      <a:pt x="1544" y="2647"/>
                      <a:pt x="1722" y="2566"/>
                    </a:cubicBezTo>
                    <a:cubicBezTo>
                      <a:pt x="1737" y="2566"/>
                      <a:pt x="1737" y="2566"/>
                      <a:pt x="1753" y="2536"/>
                    </a:cubicBezTo>
                    <a:cubicBezTo>
                      <a:pt x="1783" y="2536"/>
                      <a:pt x="1936" y="2460"/>
                      <a:pt x="2134" y="2307"/>
                    </a:cubicBezTo>
                    <a:cubicBezTo>
                      <a:pt x="2454" y="2079"/>
                      <a:pt x="2865" y="1683"/>
                      <a:pt x="3002" y="1058"/>
                    </a:cubicBezTo>
                    <a:cubicBezTo>
                      <a:pt x="3033" y="951"/>
                      <a:pt x="2987" y="845"/>
                      <a:pt x="2911" y="814"/>
                    </a:cubicBezTo>
                    <a:cubicBezTo>
                      <a:pt x="2926" y="753"/>
                      <a:pt x="2941" y="677"/>
                      <a:pt x="2956" y="601"/>
                    </a:cubicBezTo>
                    <a:cubicBezTo>
                      <a:pt x="2987" y="479"/>
                      <a:pt x="2941" y="388"/>
                      <a:pt x="2850" y="327"/>
                    </a:cubicBezTo>
                    <a:cubicBezTo>
                      <a:pt x="2834" y="311"/>
                      <a:pt x="2804" y="311"/>
                      <a:pt x="2774" y="311"/>
                    </a:cubicBezTo>
                    <a:cubicBezTo>
                      <a:pt x="2728" y="311"/>
                      <a:pt x="2697" y="311"/>
                      <a:pt x="2682" y="357"/>
                    </a:cubicBezTo>
                    <a:lnTo>
                      <a:pt x="2682" y="189"/>
                    </a:lnTo>
                    <a:cubicBezTo>
                      <a:pt x="2682" y="129"/>
                      <a:pt x="2636" y="37"/>
                      <a:pt x="2575" y="22"/>
                    </a:cubicBezTo>
                    <a:cubicBezTo>
                      <a:pt x="2554" y="11"/>
                      <a:pt x="2525" y="0"/>
                      <a:pt x="2493" y="0"/>
                    </a:cubicBezTo>
                    <a:close/>
                  </a:path>
                </a:pathLst>
              </a:custGeom>
              <a:solidFill>
                <a:srgbClr val="FF9E5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67" name="Google Shape;167;p28"/>
              <p:cNvSpPr/>
              <p:nvPr/>
            </p:nvSpPr>
            <p:spPr>
              <a:xfrm>
                <a:off x="4272824" y="4758250"/>
                <a:ext cx="324495" cy="270049"/>
              </a:xfrm>
              <a:custGeom>
                <a:avLst/>
                <a:gdLst/>
                <a:ahLst/>
                <a:cxnLst/>
                <a:rect l="l" t="t" r="r" b="b"/>
                <a:pathLst>
                  <a:path w="5805" h="4831" extrusionOk="0">
                    <a:moveTo>
                      <a:pt x="533" y="1"/>
                    </a:moveTo>
                    <a:lnTo>
                      <a:pt x="61" y="3932"/>
                    </a:lnTo>
                    <a:cubicBezTo>
                      <a:pt x="0" y="4419"/>
                      <a:pt x="381" y="4831"/>
                      <a:pt x="853" y="4831"/>
                    </a:cubicBezTo>
                    <a:lnTo>
                      <a:pt x="4936" y="4831"/>
                    </a:lnTo>
                    <a:cubicBezTo>
                      <a:pt x="5180" y="4831"/>
                      <a:pt x="5409" y="4663"/>
                      <a:pt x="5454" y="4419"/>
                    </a:cubicBezTo>
                    <a:cubicBezTo>
                      <a:pt x="5805" y="2332"/>
                      <a:pt x="3824" y="2104"/>
                      <a:pt x="3824" y="2104"/>
                    </a:cubicBezTo>
                    <a:lnTo>
                      <a:pt x="4007" y="169"/>
                    </a:lnTo>
                    <a:lnTo>
                      <a:pt x="53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68" name="Google Shape;168;p28"/>
              <p:cNvSpPr/>
              <p:nvPr/>
            </p:nvSpPr>
            <p:spPr>
              <a:xfrm>
                <a:off x="4334983" y="4143359"/>
                <a:ext cx="181449" cy="53719"/>
              </a:xfrm>
              <a:custGeom>
                <a:avLst/>
                <a:gdLst/>
                <a:ahLst/>
                <a:cxnLst/>
                <a:rect l="l" t="t" r="r" b="b"/>
                <a:pathLst>
                  <a:path w="3246" h="961" extrusionOk="0">
                    <a:moveTo>
                      <a:pt x="3093" y="1"/>
                    </a:moveTo>
                    <a:lnTo>
                      <a:pt x="0" y="900"/>
                    </a:lnTo>
                    <a:lnTo>
                      <a:pt x="3246" y="961"/>
                    </a:lnTo>
                    <a:lnTo>
                      <a:pt x="3093"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69" name="Google Shape;169;p28"/>
              <p:cNvSpPr/>
              <p:nvPr/>
            </p:nvSpPr>
            <p:spPr>
              <a:xfrm>
                <a:off x="4035196" y="4758250"/>
                <a:ext cx="326228" cy="270049"/>
              </a:xfrm>
              <a:custGeom>
                <a:avLst/>
                <a:gdLst/>
                <a:ahLst/>
                <a:cxnLst/>
                <a:rect l="l" t="t" r="r" b="b"/>
                <a:pathLst>
                  <a:path w="5836" h="4831" extrusionOk="0">
                    <a:moveTo>
                      <a:pt x="533" y="1"/>
                    </a:moveTo>
                    <a:lnTo>
                      <a:pt x="61" y="3932"/>
                    </a:lnTo>
                    <a:cubicBezTo>
                      <a:pt x="0" y="4419"/>
                      <a:pt x="381" y="4831"/>
                      <a:pt x="869" y="4831"/>
                    </a:cubicBezTo>
                    <a:lnTo>
                      <a:pt x="4937" y="4831"/>
                    </a:lnTo>
                    <a:cubicBezTo>
                      <a:pt x="5180" y="4831"/>
                      <a:pt x="5409" y="4663"/>
                      <a:pt x="5455" y="4419"/>
                    </a:cubicBezTo>
                    <a:cubicBezTo>
                      <a:pt x="5836" y="2332"/>
                      <a:pt x="3840" y="2104"/>
                      <a:pt x="3840" y="2104"/>
                    </a:cubicBezTo>
                    <a:lnTo>
                      <a:pt x="4007" y="169"/>
                    </a:lnTo>
                    <a:lnTo>
                      <a:pt x="53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70" name="Google Shape;170;p28"/>
              <p:cNvSpPr/>
              <p:nvPr/>
            </p:nvSpPr>
            <p:spPr>
              <a:xfrm>
                <a:off x="4174832" y="4185954"/>
                <a:ext cx="160207" cy="55396"/>
              </a:xfrm>
              <a:custGeom>
                <a:avLst/>
                <a:gdLst/>
                <a:ahLst/>
                <a:cxnLst/>
                <a:rect l="l" t="t" r="r" b="b"/>
                <a:pathLst>
                  <a:path w="2866" h="991" extrusionOk="0">
                    <a:moveTo>
                      <a:pt x="2865" y="0"/>
                    </a:moveTo>
                    <a:lnTo>
                      <a:pt x="1" y="686"/>
                    </a:lnTo>
                    <a:lnTo>
                      <a:pt x="2789" y="991"/>
                    </a:lnTo>
                    <a:lnTo>
                      <a:pt x="2865"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71" name="Google Shape;171;p28"/>
              <p:cNvSpPr/>
              <p:nvPr/>
            </p:nvSpPr>
            <p:spPr>
              <a:xfrm>
                <a:off x="3970465" y="3143099"/>
                <a:ext cx="635406" cy="1088301"/>
              </a:xfrm>
              <a:custGeom>
                <a:avLst/>
                <a:gdLst/>
                <a:ahLst/>
                <a:cxnLst/>
                <a:rect l="l" t="t" r="r" b="b"/>
                <a:pathLst>
                  <a:path w="11367" h="19469" extrusionOk="0">
                    <a:moveTo>
                      <a:pt x="3945" y="1"/>
                    </a:moveTo>
                    <a:cubicBezTo>
                      <a:pt x="2356" y="1"/>
                      <a:pt x="1267" y="1034"/>
                      <a:pt x="1067" y="6361"/>
                    </a:cubicBezTo>
                    <a:cubicBezTo>
                      <a:pt x="1052" y="7519"/>
                      <a:pt x="0" y="17712"/>
                      <a:pt x="46" y="19312"/>
                    </a:cubicBezTo>
                    <a:cubicBezTo>
                      <a:pt x="46" y="19312"/>
                      <a:pt x="1254" y="19468"/>
                      <a:pt x="2864" y="19468"/>
                    </a:cubicBezTo>
                    <a:cubicBezTo>
                      <a:pt x="3766" y="19468"/>
                      <a:pt x="4793" y="19419"/>
                      <a:pt x="5805" y="19266"/>
                    </a:cubicBezTo>
                    <a:cubicBezTo>
                      <a:pt x="8624" y="18839"/>
                      <a:pt x="11336" y="17590"/>
                      <a:pt x="11351" y="17468"/>
                    </a:cubicBezTo>
                    <a:cubicBezTo>
                      <a:pt x="11366" y="17407"/>
                      <a:pt x="8685" y="7885"/>
                      <a:pt x="8532" y="7184"/>
                    </a:cubicBezTo>
                    <a:cubicBezTo>
                      <a:pt x="8075" y="4914"/>
                      <a:pt x="6795" y="358"/>
                      <a:pt x="4647" y="53"/>
                    </a:cubicBezTo>
                    <a:cubicBezTo>
                      <a:pt x="4404" y="21"/>
                      <a:pt x="4170" y="1"/>
                      <a:pt x="394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72" name="Google Shape;172;p28"/>
              <p:cNvSpPr/>
              <p:nvPr/>
            </p:nvSpPr>
            <p:spPr>
              <a:xfrm>
                <a:off x="4144200" y="3149472"/>
                <a:ext cx="120966" cy="61377"/>
              </a:xfrm>
              <a:custGeom>
                <a:avLst/>
                <a:gdLst/>
                <a:ahLst/>
                <a:cxnLst/>
                <a:rect l="l" t="t" r="r" b="b"/>
                <a:pathLst>
                  <a:path w="2164" h="1098" extrusionOk="0">
                    <a:moveTo>
                      <a:pt x="2057" y="0"/>
                    </a:moveTo>
                    <a:cubicBezTo>
                      <a:pt x="1996" y="0"/>
                      <a:pt x="1935" y="31"/>
                      <a:pt x="1935" y="92"/>
                    </a:cubicBezTo>
                    <a:cubicBezTo>
                      <a:pt x="1935" y="107"/>
                      <a:pt x="1920" y="793"/>
                      <a:pt x="1158" y="869"/>
                    </a:cubicBezTo>
                    <a:cubicBezTo>
                      <a:pt x="1101" y="877"/>
                      <a:pt x="1047" y="881"/>
                      <a:pt x="996" y="881"/>
                    </a:cubicBezTo>
                    <a:cubicBezTo>
                      <a:pt x="372" y="881"/>
                      <a:pt x="229" y="319"/>
                      <a:pt x="229" y="305"/>
                    </a:cubicBezTo>
                    <a:cubicBezTo>
                      <a:pt x="216" y="255"/>
                      <a:pt x="172" y="225"/>
                      <a:pt x="123" y="225"/>
                    </a:cubicBezTo>
                    <a:cubicBezTo>
                      <a:pt x="113" y="225"/>
                      <a:pt x="102" y="226"/>
                      <a:pt x="92" y="229"/>
                    </a:cubicBezTo>
                    <a:cubicBezTo>
                      <a:pt x="31" y="244"/>
                      <a:pt x="0" y="305"/>
                      <a:pt x="16" y="366"/>
                    </a:cubicBezTo>
                    <a:cubicBezTo>
                      <a:pt x="31" y="366"/>
                      <a:pt x="214" y="1097"/>
                      <a:pt x="1021" y="1097"/>
                    </a:cubicBezTo>
                    <a:lnTo>
                      <a:pt x="1204" y="1097"/>
                    </a:lnTo>
                    <a:cubicBezTo>
                      <a:pt x="2149" y="1006"/>
                      <a:pt x="2164" y="107"/>
                      <a:pt x="2164" y="107"/>
                    </a:cubicBezTo>
                    <a:cubicBezTo>
                      <a:pt x="2164" y="61"/>
                      <a:pt x="2118" y="0"/>
                      <a:pt x="205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73" name="Google Shape;173;p28"/>
              <p:cNvSpPr/>
              <p:nvPr/>
            </p:nvSpPr>
            <p:spPr>
              <a:xfrm>
                <a:off x="4055096" y="2860865"/>
                <a:ext cx="247577" cy="246236"/>
              </a:xfrm>
              <a:custGeom>
                <a:avLst/>
                <a:gdLst/>
                <a:ahLst/>
                <a:cxnLst/>
                <a:rect l="l" t="t" r="r" b="b"/>
                <a:pathLst>
                  <a:path w="4429" h="4405" extrusionOk="0">
                    <a:moveTo>
                      <a:pt x="2543" y="1"/>
                    </a:moveTo>
                    <a:cubicBezTo>
                      <a:pt x="2136" y="1"/>
                      <a:pt x="1707" y="92"/>
                      <a:pt x="1305" y="288"/>
                    </a:cubicBezTo>
                    <a:cubicBezTo>
                      <a:pt x="1137" y="364"/>
                      <a:pt x="1000" y="471"/>
                      <a:pt x="894" y="608"/>
                    </a:cubicBezTo>
                    <a:cubicBezTo>
                      <a:pt x="680" y="669"/>
                      <a:pt x="482" y="852"/>
                      <a:pt x="330" y="1217"/>
                    </a:cubicBezTo>
                    <a:cubicBezTo>
                      <a:pt x="0" y="2120"/>
                      <a:pt x="762" y="4276"/>
                      <a:pt x="1716" y="4276"/>
                    </a:cubicBezTo>
                    <a:cubicBezTo>
                      <a:pt x="1776" y="4276"/>
                      <a:pt x="1837" y="4267"/>
                      <a:pt x="1899" y="4249"/>
                    </a:cubicBezTo>
                    <a:cubicBezTo>
                      <a:pt x="1918" y="4242"/>
                      <a:pt x="1938" y="4239"/>
                      <a:pt x="1958" y="4239"/>
                    </a:cubicBezTo>
                    <a:cubicBezTo>
                      <a:pt x="2110" y="4239"/>
                      <a:pt x="2303" y="4404"/>
                      <a:pt x="2460" y="4404"/>
                    </a:cubicBezTo>
                    <a:cubicBezTo>
                      <a:pt x="2471" y="4404"/>
                      <a:pt x="2482" y="4403"/>
                      <a:pt x="2493" y="4402"/>
                    </a:cubicBezTo>
                    <a:cubicBezTo>
                      <a:pt x="2920" y="4310"/>
                      <a:pt x="3118" y="3884"/>
                      <a:pt x="3118" y="3366"/>
                    </a:cubicBezTo>
                    <a:cubicBezTo>
                      <a:pt x="3529" y="3198"/>
                      <a:pt x="3971" y="2802"/>
                      <a:pt x="4337" y="1994"/>
                    </a:cubicBezTo>
                    <a:cubicBezTo>
                      <a:pt x="4398" y="1796"/>
                      <a:pt x="4428" y="1568"/>
                      <a:pt x="4413" y="1309"/>
                    </a:cubicBezTo>
                    <a:cubicBezTo>
                      <a:pt x="4328" y="498"/>
                      <a:pt x="3495" y="1"/>
                      <a:pt x="25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74" name="Google Shape;174;p28"/>
              <p:cNvSpPr/>
              <p:nvPr/>
            </p:nvSpPr>
            <p:spPr>
              <a:xfrm>
                <a:off x="4127989" y="3008103"/>
                <a:ext cx="132090" cy="191007"/>
              </a:xfrm>
              <a:custGeom>
                <a:avLst/>
                <a:gdLst/>
                <a:ahLst/>
                <a:cxnLst/>
                <a:rect l="l" t="t" r="r" b="b"/>
                <a:pathLst>
                  <a:path w="2363" h="3417" extrusionOk="0">
                    <a:moveTo>
                      <a:pt x="1905" y="0"/>
                    </a:moveTo>
                    <a:lnTo>
                      <a:pt x="1" y="320"/>
                    </a:lnTo>
                    <a:lnTo>
                      <a:pt x="382" y="2606"/>
                    </a:lnTo>
                    <a:cubicBezTo>
                      <a:pt x="449" y="3076"/>
                      <a:pt x="849" y="3416"/>
                      <a:pt x="1308" y="3416"/>
                    </a:cubicBezTo>
                    <a:cubicBezTo>
                      <a:pt x="1369" y="3416"/>
                      <a:pt x="1431" y="3410"/>
                      <a:pt x="1494" y="3398"/>
                    </a:cubicBezTo>
                    <a:cubicBezTo>
                      <a:pt x="1997" y="3322"/>
                      <a:pt x="2362" y="2819"/>
                      <a:pt x="2286" y="2286"/>
                    </a:cubicBezTo>
                    <a:lnTo>
                      <a:pt x="2286" y="2240"/>
                    </a:lnTo>
                    <a:lnTo>
                      <a:pt x="2134" y="1326"/>
                    </a:lnTo>
                    <a:lnTo>
                      <a:pt x="1905" y="0"/>
                    </a:lnTo>
                    <a:close/>
                  </a:path>
                </a:pathLst>
              </a:custGeom>
              <a:solidFill>
                <a:srgbClr val="F8B28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75" name="Google Shape;175;p28"/>
              <p:cNvSpPr/>
              <p:nvPr/>
            </p:nvSpPr>
            <p:spPr>
              <a:xfrm>
                <a:off x="4173994" y="3090722"/>
                <a:ext cx="82675" cy="58806"/>
              </a:xfrm>
              <a:custGeom>
                <a:avLst/>
                <a:gdLst/>
                <a:ahLst/>
                <a:cxnLst/>
                <a:rect l="l" t="t" r="r" b="b"/>
                <a:pathLst>
                  <a:path w="1479" h="1052" extrusionOk="0">
                    <a:moveTo>
                      <a:pt x="1311" y="0"/>
                    </a:moveTo>
                    <a:lnTo>
                      <a:pt x="1" y="46"/>
                    </a:lnTo>
                    <a:lnTo>
                      <a:pt x="1479" y="1051"/>
                    </a:lnTo>
                    <a:lnTo>
                      <a:pt x="1311" y="0"/>
                    </a:lnTo>
                    <a:close/>
                  </a:path>
                </a:pathLst>
              </a:custGeom>
              <a:solidFill>
                <a:srgbClr val="FF9E5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76" name="Google Shape;176;p28"/>
              <p:cNvSpPr/>
              <p:nvPr/>
            </p:nvSpPr>
            <p:spPr>
              <a:xfrm>
                <a:off x="4097356" y="2883448"/>
                <a:ext cx="221472" cy="228739"/>
              </a:xfrm>
              <a:custGeom>
                <a:avLst/>
                <a:gdLst/>
                <a:ahLst/>
                <a:cxnLst/>
                <a:rect l="l" t="t" r="r" b="b"/>
                <a:pathLst>
                  <a:path w="3962" h="4092" extrusionOk="0">
                    <a:moveTo>
                      <a:pt x="2015" y="1"/>
                    </a:moveTo>
                    <a:cubicBezTo>
                      <a:pt x="1486" y="1"/>
                      <a:pt x="903" y="207"/>
                      <a:pt x="488" y="783"/>
                    </a:cubicBezTo>
                    <a:cubicBezTo>
                      <a:pt x="0" y="1468"/>
                      <a:pt x="412" y="2428"/>
                      <a:pt x="412" y="2428"/>
                    </a:cubicBezTo>
                    <a:cubicBezTo>
                      <a:pt x="412" y="2428"/>
                      <a:pt x="1171" y="4091"/>
                      <a:pt x="2338" y="4091"/>
                    </a:cubicBezTo>
                    <a:cubicBezTo>
                      <a:pt x="2430" y="4091"/>
                      <a:pt x="2524" y="4081"/>
                      <a:pt x="2621" y="4059"/>
                    </a:cubicBezTo>
                    <a:cubicBezTo>
                      <a:pt x="3962" y="3754"/>
                      <a:pt x="3566" y="1057"/>
                      <a:pt x="3261" y="524"/>
                    </a:cubicBezTo>
                    <a:cubicBezTo>
                      <a:pt x="3102" y="246"/>
                      <a:pt x="2591" y="1"/>
                      <a:pt x="2015" y="1"/>
                    </a:cubicBezTo>
                    <a:close/>
                  </a:path>
                </a:pathLst>
              </a:custGeom>
              <a:solidFill>
                <a:srgbClr val="F8B28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77" name="Google Shape;177;p28"/>
              <p:cNvSpPr/>
              <p:nvPr/>
            </p:nvSpPr>
            <p:spPr>
              <a:xfrm>
                <a:off x="4052190" y="2837275"/>
                <a:ext cx="254732" cy="216833"/>
              </a:xfrm>
              <a:custGeom>
                <a:avLst/>
                <a:gdLst/>
                <a:ahLst/>
                <a:cxnLst/>
                <a:rect l="l" t="t" r="r" b="b"/>
                <a:pathLst>
                  <a:path w="4557" h="3879" extrusionOk="0">
                    <a:moveTo>
                      <a:pt x="2300" y="0"/>
                    </a:moveTo>
                    <a:cubicBezTo>
                      <a:pt x="2058" y="0"/>
                      <a:pt x="1809" y="37"/>
                      <a:pt x="1570" y="116"/>
                    </a:cubicBezTo>
                    <a:cubicBezTo>
                      <a:pt x="458" y="481"/>
                      <a:pt x="1" y="2081"/>
                      <a:pt x="824" y="2751"/>
                    </a:cubicBezTo>
                    <a:cubicBezTo>
                      <a:pt x="763" y="2858"/>
                      <a:pt x="732" y="2980"/>
                      <a:pt x="702" y="3087"/>
                    </a:cubicBezTo>
                    <a:cubicBezTo>
                      <a:pt x="624" y="3487"/>
                      <a:pt x="781" y="3878"/>
                      <a:pt x="1014" y="3878"/>
                    </a:cubicBezTo>
                    <a:cubicBezTo>
                      <a:pt x="1100" y="3878"/>
                      <a:pt x="1197" y="3824"/>
                      <a:pt x="1296" y="3696"/>
                    </a:cubicBezTo>
                    <a:cubicBezTo>
                      <a:pt x="1296" y="3696"/>
                      <a:pt x="1326" y="3666"/>
                      <a:pt x="1357" y="3605"/>
                    </a:cubicBezTo>
                    <a:lnTo>
                      <a:pt x="1509" y="2995"/>
                    </a:lnTo>
                    <a:cubicBezTo>
                      <a:pt x="1533" y="2996"/>
                      <a:pt x="1559" y="2997"/>
                      <a:pt x="1586" y="2997"/>
                    </a:cubicBezTo>
                    <a:cubicBezTo>
                      <a:pt x="2070" y="2997"/>
                      <a:pt x="2999" y="2846"/>
                      <a:pt x="3764" y="1807"/>
                    </a:cubicBezTo>
                    <a:cubicBezTo>
                      <a:pt x="3796" y="1804"/>
                      <a:pt x="3829" y="1801"/>
                      <a:pt x="3863" y="1801"/>
                    </a:cubicBezTo>
                    <a:cubicBezTo>
                      <a:pt x="3989" y="1801"/>
                      <a:pt x="4129" y="1837"/>
                      <a:pt x="4297" y="2005"/>
                    </a:cubicBezTo>
                    <a:cubicBezTo>
                      <a:pt x="4328" y="1959"/>
                      <a:pt x="4328" y="1914"/>
                      <a:pt x="4328" y="1853"/>
                    </a:cubicBezTo>
                    <a:cubicBezTo>
                      <a:pt x="4374" y="1837"/>
                      <a:pt x="4389" y="1807"/>
                      <a:pt x="4419" y="1792"/>
                    </a:cubicBezTo>
                    <a:cubicBezTo>
                      <a:pt x="4556" y="1609"/>
                      <a:pt x="4419" y="1304"/>
                      <a:pt x="4115" y="1091"/>
                    </a:cubicBezTo>
                    <a:cubicBezTo>
                      <a:pt x="4069" y="1045"/>
                      <a:pt x="4023" y="1030"/>
                      <a:pt x="3962" y="999"/>
                    </a:cubicBezTo>
                    <a:cubicBezTo>
                      <a:pt x="3822" y="393"/>
                      <a:pt x="3093" y="0"/>
                      <a:pt x="230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grpSp>
            <p:nvGrpSpPr>
              <p:cNvPr id="178" name="Google Shape;178;p28"/>
              <p:cNvGrpSpPr/>
              <p:nvPr/>
            </p:nvGrpSpPr>
            <p:grpSpPr>
              <a:xfrm>
                <a:off x="4233135" y="2992339"/>
                <a:ext cx="55508" cy="69706"/>
                <a:chOff x="2265336" y="1390117"/>
                <a:chExt cx="30386" cy="38158"/>
              </a:xfrm>
            </p:grpSpPr>
            <p:sp>
              <p:nvSpPr>
                <p:cNvPr id="179" name="Google Shape;179;p28"/>
                <p:cNvSpPr/>
                <p:nvPr/>
              </p:nvSpPr>
              <p:spPr>
                <a:xfrm>
                  <a:off x="2280055" y="1392687"/>
                  <a:ext cx="13556" cy="23531"/>
                </a:xfrm>
                <a:custGeom>
                  <a:avLst/>
                  <a:gdLst/>
                  <a:ahLst/>
                  <a:cxnLst/>
                  <a:rect l="l" t="t" r="r" b="b"/>
                  <a:pathLst>
                    <a:path w="443" h="769" extrusionOk="0">
                      <a:moveTo>
                        <a:pt x="16" y="0"/>
                      </a:moveTo>
                      <a:cubicBezTo>
                        <a:pt x="0" y="0"/>
                        <a:pt x="0" y="15"/>
                        <a:pt x="0" y="15"/>
                      </a:cubicBezTo>
                      <a:lnTo>
                        <a:pt x="153" y="396"/>
                      </a:lnTo>
                      <a:lnTo>
                        <a:pt x="168" y="412"/>
                      </a:lnTo>
                      <a:cubicBezTo>
                        <a:pt x="168" y="412"/>
                        <a:pt x="366" y="412"/>
                        <a:pt x="366" y="549"/>
                      </a:cubicBezTo>
                      <a:cubicBezTo>
                        <a:pt x="381" y="686"/>
                        <a:pt x="138" y="701"/>
                        <a:pt x="138" y="716"/>
                      </a:cubicBezTo>
                      <a:cubicBezTo>
                        <a:pt x="122" y="716"/>
                        <a:pt x="122" y="747"/>
                        <a:pt x="122" y="747"/>
                      </a:cubicBezTo>
                      <a:cubicBezTo>
                        <a:pt x="122" y="762"/>
                        <a:pt x="138" y="762"/>
                        <a:pt x="138" y="762"/>
                      </a:cubicBezTo>
                      <a:cubicBezTo>
                        <a:pt x="143" y="767"/>
                        <a:pt x="146" y="769"/>
                        <a:pt x="149" y="769"/>
                      </a:cubicBezTo>
                      <a:cubicBezTo>
                        <a:pt x="155" y="769"/>
                        <a:pt x="158" y="762"/>
                        <a:pt x="168" y="762"/>
                      </a:cubicBezTo>
                      <a:cubicBezTo>
                        <a:pt x="244" y="747"/>
                        <a:pt x="442" y="701"/>
                        <a:pt x="427" y="549"/>
                      </a:cubicBezTo>
                      <a:cubicBezTo>
                        <a:pt x="397" y="427"/>
                        <a:pt x="275" y="381"/>
                        <a:pt x="199" y="381"/>
                      </a:cubicBezTo>
                      <a:lnTo>
                        <a:pt x="46" y="15"/>
                      </a:lnTo>
                      <a:cubicBezTo>
                        <a:pt x="46" y="0"/>
                        <a:pt x="16" y="0"/>
                        <a:pt x="1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80" name="Google Shape;180;p28"/>
                <p:cNvSpPr/>
                <p:nvPr/>
              </p:nvSpPr>
              <p:spPr>
                <a:xfrm>
                  <a:off x="2288653" y="1390117"/>
                  <a:ext cx="7069" cy="6242"/>
                </a:xfrm>
                <a:custGeom>
                  <a:avLst/>
                  <a:gdLst/>
                  <a:ahLst/>
                  <a:cxnLst/>
                  <a:rect l="l" t="t" r="r" b="b"/>
                  <a:pathLst>
                    <a:path w="231" h="204" extrusionOk="0">
                      <a:moveTo>
                        <a:pt x="111" y="0"/>
                      </a:moveTo>
                      <a:cubicBezTo>
                        <a:pt x="66" y="0"/>
                        <a:pt x="22" y="25"/>
                        <a:pt x="9" y="84"/>
                      </a:cubicBezTo>
                      <a:cubicBezTo>
                        <a:pt x="1" y="160"/>
                        <a:pt x="53" y="203"/>
                        <a:pt x="109" y="203"/>
                      </a:cubicBezTo>
                      <a:cubicBezTo>
                        <a:pt x="154" y="203"/>
                        <a:pt x="202" y="176"/>
                        <a:pt x="222" y="115"/>
                      </a:cubicBezTo>
                      <a:cubicBezTo>
                        <a:pt x="231" y="45"/>
                        <a:pt x="170" y="0"/>
                        <a:pt x="1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81" name="Google Shape;181;p28"/>
                <p:cNvSpPr/>
                <p:nvPr/>
              </p:nvSpPr>
              <p:spPr>
                <a:xfrm>
                  <a:off x="2265336" y="1391983"/>
                  <a:ext cx="7099" cy="6242"/>
                </a:xfrm>
                <a:custGeom>
                  <a:avLst/>
                  <a:gdLst/>
                  <a:ahLst/>
                  <a:cxnLst/>
                  <a:rect l="l" t="t" r="r" b="b"/>
                  <a:pathLst>
                    <a:path w="232" h="204" extrusionOk="0">
                      <a:moveTo>
                        <a:pt x="104" y="0"/>
                      </a:moveTo>
                      <a:cubicBezTo>
                        <a:pt x="59" y="0"/>
                        <a:pt x="16" y="25"/>
                        <a:pt x="9" y="84"/>
                      </a:cubicBezTo>
                      <a:cubicBezTo>
                        <a:pt x="1" y="160"/>
                        <a:pt x="53" y="203"/>
                        <a:pt x="109" y="203"/>
                      </a:cubicBezTo>
                      <a:cubicBezTo>
                        <a:pt x="155" y="203"/>
                        <a:pt x="202" y="176"/>
                        <a:pt x="222" y="115"/>
                      </a:cubicBezTo>
                      <a:cubicBezTo>
                        <a:pt x="231" y="45"/>
                        <a:pt x="165" y="0"/>
                        <a:pt x="10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82" name="Google Shape;182;p28"/>
                <p:cNvSpPr/>
                <p:nvPr/>
              </p:nvSpPr>
              <p:spPr>
                <a:xfrm>
                  <a:off x="2271181" y="1418942"/>
                  <a:ext cx="15422" cy="9333"/>
                </a:xfrm>
                <a:custGeom>
                  <a:avLst/>
                  <a:gdLst/>
                  <a:ahLst/>
                  <a:cxnLst/>
                  <a:rect l="l" t="t" r="r" b="b"/>
                  <a:pathLst>
                    <a:path w="504" h="305" extrusionOk="0">
                      <a:moveTo>
                        <a:pt x="120" y="1"/>
                      </a:moveTo>
                      <a:cubicBezTo>
                        <a:pt x="43" y="1"/>
                        <a:pt x="0" y="127"/>
                        <a:pt x="47" y="209"/>
                      </a:cubicBezTo>
                      <a:cubicBezTo>
                        <a:pt x="94" y="265"/>
                        <a:pt x="170" y="304"/>
                        <a:pt x="246" y="304"/>
                      </a:cubicBezTo>
                      <a:cubicBezTo>
                        <a:pt x="294" y="304"/>
                        <a:pt x="341" y="289"/>
                        <a:pt x="382" y="254"/>
                      </a:cubicBezTo>
                      <a:cubicBezTo>
                        <a:pt x="412" y="224"/>
                        <a:pt x="428" y="209"/>
                        <a:pt x="458" y="193"/>
                      </a:cubicBezTo>
                      <a:cubicBezTo>
                        <a:pt x="504" y="148"/>
                        <a:pt x="458" y="102"/>
                        <a:pt x="428" y="102"/>
                      </a:cubicBezTo>
                      <a:cubicBezTo>
                        <a:pt x="351" y="102"/>
                        <a:pt x="260" y="72"/>
                        <a:pt x="199" y="41"/>
                      </a:cubicBezTo>
                      <a:cubicBezTo>
                        <a:pt x="171" y="13"/>
                        <a:pt x="144" y="1"/>
                        <a:pt x="1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grpSp>
          <p:sp>
            <p:nvSpPr>
              <p:cNvPr id="183" name="Google Shape;183;p28"/>
              <p:cNvSpPr/>
              <p:nvPr/>
            </p:nvSpPr>
            <p:spPr>
              <a:xfrm>
                <a:off x="3876778" y="2829282"/>
                <a:ext cx="260490" cy="414548"/>
              </a:xfrm>
              <a:custGeom>
                <a:avLst/>
                <a:gdLst/>
                <a:ahLst/>
                <a:cxnLst/>
                <a:rect l="l" t="t" r="r" b="b"/>
                <a:pathLst>
                  <a:path w="4660" h="7416" extrusionOk="0">
                    <a:moveTo>
                      <a:pt x="2922" y="1"/>
                    </a:moveTo>
                    <a:cubicBezTo>
                      <a:pt x="2447" y="1"/>
                      <a:pt x="1892" y="241"/>
                      <a:pt x="1356" y="1036"/>
                    </a:cubicBezTo>
                    <a:cubicBezTo>
                      <a:pt x="0" y="3062"/>
                      <a:pt x="2438" y="6170"/>
                      <a:pt x="503" y="6962"/>
                    </a:cubicBezTo>
                    <a:cubicBezTo>
                      <a:pt x="711" y="7271"/>
                      <a:pt x="1087" y="7416"/>
                      <a:pt x="1514" y="7416"/>
                    </a:cubicBezTo>
                    <a:cubicBezTo>
                      <a:pt x="2837" y="7416"/>
                      <a:pt x="4660" y="6031"/>
                      <a:pt x="3566" y="3854"/>
                    </a:cubicBezTo>
                    <a:cubicBezTo>
                      <a:pt x="2536" y="1780"/>
                      <a:pt x="3628" y="563"/>
                      <a:pt x="4180" y="563"/>
                    </a:cubicBezTo>
                    <a:cubicBezTo>
                      <a:pt x="4183" y="563"/>
                      <a:pt x="4187" y="563"/>
                      <a:pt x="4190" y="563"/>
                    </a:cubicBezTo>
                    <a:cubicBezTo>
                      <a:pt x="4190" y="563"/>
                      <a:pt x="3650" y="1"/>
                      <a:pt x="292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84" name="Google Shape;184;p28"/>
              <p:cNvSpPr/>
              <p:nvPr/>
            </p:nvSpPr>
            <p:spPr>
              <a:xfrm>
                <a:off x="4250632" y="2876069"/>
                <a:ext cx="552843" cy="790414"/>
              </a:xfrm>
              <a:custGeom>
                <a:avLst/>
                <a:gdLst/>
                <a:ahLst/>
                <a:cxnLst/>
                <a:rect l="l" t="t" r="r" b="b"/>
                <a:pathLst>
                  <a:path w="9890" h="14140" extrusionOk="0">
                    <a:moveTo>
                      <a:pt x="9889" y="1"/>
                    </a:moveTo>
                    <a:lnTo>
                      <a:pt x="2210" y="1981"/>
                    </a:lnTo>
                    <a:lnTo>
                      <a:pt x="1" y="14140"/>
                    </a:lnTo>
                    <a:lnTo>
                      <a:pt x="1" y="14140"/>
                    </a:lnTo>
                    <a:lnTo>
                      <a:pt x="7527" y="12067"/>
                    </a:lnTo>
                    <a:lnTo>
                      <a:pt x="988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85" name="Google Shape;185;p28"/>
              <p:cNvSpPr/>
              <p:nvPr/>
            </p:nvSpPr>
            <p:spPr>
              <a:xfrm>
                <a:off x="4242973" y="2867573"/>
                <a:ext cx="567265" cy="806569"/>
              </a:xfrm>
              <a:custGeom>
                <a:avLst/>
                <a:gdLst/>
                <a:ahLst/>
                <a:cxnLst/>
                <a:rect l="l" t="t" r="r" b="b"/>
                <a:pathLst>
                  <a:path w="10148" h="14429" extrusionOk="0">
                    <a:moveTo>
                      <a:pt x="9874" y="275"/>
                    </a:moveTo>
                    <a:lnTo>
                      <a:pt x="7558" y="12128"/>
                    </a:lnTo>
                    <a:lnTo>
                      <a:pt x="275" y="14124"/>
                    </a:lnTo>
                    <a:lnTo>
                      <a:pt x="2439" y="2179"/>
                    </a:lnTo>
                    <a:lnTo>
                      <a:pt x="9874" y="275"/>
                    </a:lnTo>
                    <a:close/>
                    <a:moveTo>
                      <a:pt x="10148" y="0"/>
                    </a:moveTo>
                    <a:lnTo>
                      <a:pt x="2256" y="2027"/>
                    </a:lnTo>
                    <a:lnTo>
                      <a:pt x="1" y="14429"/>
                    </a:lnTo>
                    <a:lnTo>
                      <a:pt x="1" y="14429"/>
                    </a:lnTo>
                    <a:lnTo>
                      <a:pt x="7756" y="12296"/>
                    </a:lnTo>
                    <a:lnTo>
                      <a:pt x="1014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grpSp>
            <p:nvGrpSpPr>
              <p:cNvPr id="186" name="Google Shape;186;p28"/>
              <p:cNvGrpSpPr/>
              <p:nvPr/>
            </p:nvGrpSpPr>
            <p:grpSpPr>
              <a:xfrm>
                <a:off x="4279587" y="2903348"/>
                <a:ext cx="494037" cy="735914"/>
                <a:chOff x="2290765" y="1341401"/>
                <a:chExt cx="270443" cy="402850"/>
              </a:xfrm>
            </p:grpSpPr>
            <p:sp>
              <p:nvSpPr>
                <p:cNvPr id="187" name="Google Shape;187;p28"/>
                <p:cNvSpPr/>
                <p:nvPr/>
              </p:nvSpPr>
              <p:spPr>
                <a:xfrm>
                  <a:off x="2486605" y="1341401"/>
                  <a:ext cx="74603" cy="69493"/>
                </a:xfrm>
                <a:custGeom>
                  <a:avLst/>
                  <a:gdLst/>
                  <a:ahLst/>
                  <a:cxnLst/>
                  <a:rect l="l" t="t" r="r" b="b"/>
                  <a:pathLst>
                    <a:path w="2438" h="2271" extrusionOk="0">
                      <a:moveTo>
                        <a:pt x="2087" y="0"/>
                      </a:moveTo>
                      <a:lnTo>
                        <a:pt x="701" y="366"/>
                      </a:lnTo>
                      <a:cubicBezTo>
                        <a:pt x="503" y="533"/>
                        <a:pt x="411" y="625"/>
                        <a:pt x="229" y="823"/>
                      </a:cubicBezTo>
                      <a:lnTo>
                        <a:pt x="0" y="2027"/>
                      </a:lnTo>
                      <a:cubicBezTo>
                        <a:pt x="122" y="2118"/>
                        <a:pt x="198" y="2179"/>
                        <a:pt x="335" y="2270"/>
                      </a:cubicBezTo>
                      <a:lnTo>
                        <a:pt x="1722" y="1905"/>
                      </a:lnTo>
                      <a:cubicBezTo>
                        <a:pt x="1920" y="1737"/>
                        <a:pt x="2011" y="1615"/>
                        <a:pt x="2209" y="1448"/>
                      </a:cubicBezTo>
                      <a:lnTo>
                        <a:pt x="2438" y="244"/>
                      </a:lnTo>
                      <a:cubicBezTo>
                        <a:pt x="2301" y="153"/>
                        <a:pt x="2224" y="92"/>
                        <a:pt x="208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88" name="Google Shape;188;p28"/>
                <p:cNvSpPr/>
                <p:nvPr/>
              </p:nvSpPr>
              <p:spPr>
                <a:xfrm>
                  <a:off x="2415735" y="1358629"/>
                  <a:ext cx="75551" cy="69523"/>
                </a:xfrm>
                <a:custGeom>
                  <a:avLst/>
                  <a:gdLst/>
                  <a:ahLst/>
                  <a:cxnLst/>
                  <a:rect l="l" t="t" r="r" b="b"/>
                  <a:pathLst>
                    <a:path w="2469" h="2272" extrusionOk="0">
                      <a:moveTo>
                        <a:pt x="2118" y="1"/>
                      </a:moveTo>
                      <a:lnTo>
                        <a:pt x="716" y="367"/>
                      </a:lnTo>
                      <a:cubicBezTo>
                        <a:pt x="518" y="549"/>
                        <a:pt x="427" y="641"/>
                        <a:pt x="229" y="824"/>
                      </a:cubicBezTo>
                      <a:lnTo>
                        <a:pt x="0" y="2043"/>
                      </a:lnTo>
                      <a:cubicBezTo>
                        <a:pt x="137" y="2164"/>
                        <a:pt x="213" y="2195"/>
                        <a:pt x="351" y="2271"/>
                      </a:cubicBezTo>
                      <a:lnTo>
                        <a:pt x="1752" y="1921"/>
                      </a:lnTo>
                      <a:cubicBezTo>
                        <a:pt x="1950" y="1738"/>
                        <a:pt x="2042" y="1631"/>
                        <a:pt x="2240" y="1464"/>
                      </a:cubicBezTo>
                      <a:lnTo>
                        <a:pt x="2468" y="260"/>
                      </a:lnTo>
                      <a:cubicBezTo>
                        <a:pt x="2331" y="169"/>
                        <a:pt x="2255" y="108"/>
                        <a:pt x="211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89" name="Google Shape;189;p28"/>
                <p:cNvSpPr/>
                <p:nvPr/>
              </p:nvSpPr>
              <p:spPr>
                <a:xfrm>
                  <a:off x="2344865" y="1377754"/>
                  <a:ext cx="75092" cy="69952"/>
                </a:xfrm>
                <a:custGeom>
                  <a:avLst/>
                  <a:gdLst/>
                  <a:ahLst/>
                  <a:cxnLst/>
                  <a:rect l="l" t="t" r="r" b="b"/>
                  <a:pathLst>
                    <a:path w="2454" h="2286" extrusionOk="0">
                      <a:moveTo>
                        <a:pt x="2103" y="1"/>
                      </a:moveTo>
                      <a:lnTo>
                        <a:pt x="701" y="351"/>
                      </a:lnTo>
                      <a:cubicBezTo>
                        <a:pt x="518" y="534"/>
                        <a:pt x="412" y="625"/>
                        <a:pt x="229" y="808"/>
                      </a:cubicBezTo>
                      <a:lnTo>
                        <a:pt x="0" y="2027"/>
                      </a:lnTo>
                      <a:cubicBezTo>
                        <a:pt x="137" y="2134"/>
                        <a:pt x="214" y="2179"/>
                        <a:pt x="335" y="2286"/>
                      </a:cubicBezTo>
                      <a:lnTo>
                        <a:pt x="1752" y="1920"/>
                      </a:lnTo>
                      <a:cubicBezTo>
                        <a:pt x="1935" y="1753"/>
                        <a:pt x="2042" y="1631"/>
                        <a:pt x="2225" y="1463"/>
                      </a:cubicBezTo>
                      <a:lnTo>
                        <a:pt x="2453" y="244"/>
                      </a:lnTo>
                      <a:cubicBezTo>
                        <a:pt x="2316" y="153"/>
                        <a:pt x="2240" y="92"/>
                        <a:pt x="210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90" name="Google Shape;190;p28"/>
                <p:cNvSpPr/>
                <p:nvPr/>
              </p:nvSpPr>
              <p:spPr>
                <a:xfrm>
                  <a:off x="2474946" y="1401530"/>
                  <a:ext cx="74603" cy="69493"/>
                </a:xfrm>
                <a:custGeom>
                  <a:avLst/>
                  <a:gdLst/>
                  <a:ahLst/>
                  <a:cxnLst/>
                  <a:rect l="l" t="t" r="r" b="b"/>
                  <a:pathLst>
                    <a:path w="2438" h="2271" extrusionOk="0">
                      <a:moveTo>
                        <a:pt x="2087" y="1"/>
                      </a:moveTo>
                      <a:lnTo>
                        <a:pt x="701" y="366"/>
                      </a:lnTo>
                      <a:cubicBezTo>
                        <a:pt x="503" y="534"/>
                        <a:pt x="411" y="641"/>
                        <a:pt x="229" y="823"/>
                      </a:cubicBezTo>
                      <a:lnTo>
                        <a:pt x="0" y="2012"/>
                      </a:lnTo>
                      <a:cubicBezTo>
                        <a:pt x="122" y="2118"/>
                        <a:pt x="198" y="2164"/>
                        <a:pt x="335" y="2271"/>
                      </a:cubicBezTo>
                      <a:lnTo>
                        <a:pt x="1722" y="1905"/>
                      </a:lnTo>
                      <a:cubicBezTo>
                        <a:pt x="1920" y="1738"/>
                        <a:pt x="2011" y="1616"/>
                        <a:pt x="2209" y="1448"/>
                      </a:cubicBezTo>
                      <a:lnTo>
                        <a:pt x="2438" y="244"/>
                      </a:lnTo>
                      <a:cubicBezTo>
                        <a:pt x="2301" y="153"/>
                        <a:pt x="2225" y="92"/>
                        <a:pt x="208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91" name="Google Shape;191;p28"/>
                <p:cNvSpPr/>
                <p:nvPr/>
              </p:nvSpPr>
              <p:spPr>
                <a:xfrm>
                  <a:off x="2404076" y="1420196"/>
                  <a:ext cx="75551" cy="69003"/>
                </a:xfrm>
                <a:custGeom>
                  <a:avLst/>
                  <a:gdLst/>
                  <a:ahLst/>
                  <a:cxnLst/>
                  <a:rect l="l" t="t" r="r" b="b"/>
                  <a:pathLst>
                    <a:path w="2469" h="2255" extrusionOk="0">
                      <a:moveTo>
                        <a:pt x="2118" y="0"/>
                      </a:moveTo>
                      <a:lnTo>
                        <a:pt x="716" y="366"/>
                      </a:lnTo>
                      <a:cubicBezTo>
                        <a:pt x="518" y="533"/>
                        <a:pt x="427" y="625"/>
                        <a:pt x="229" y="823"/>
                      </a:cubicBezTo>
                      <a:lnTo>
                        <a:pt x="0" y="2011"/>
                      </a:lnTo>
                      <a:cubicBezTo>
                        <a:pt x="137" y="2118"/>
                        <a:pt x="214" y="2148"/>
                        <a:pt x="366" y="2255"/>
                      </a:cubicBezTo>
                      <a:lnTo>
                        <a:pt x="1752" y="1905"/>
                      </a:lnTo>
                      <a:cubicBezTo>
                        <a:pt x="1950" y="1737"/>
                        <a:pt x="2042" y="1615"/>
                        <a:pt x="2240" y="1447"/>
                      </a:cubicBezTo>
                      <a:lnTo>
                        <a:pt x="2468" y="244"/>
                      </a:lnTo>
                      <a:cubicBezTo>
                        <a:pt x="2331" y="152"/>
                        <a:pt x="2255" y="91"/>
                        <a:pt x="211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92" name="Google Shape;192;p28"/>
                <p:cNvSpPr/>
                <p:nvPr/>
              </p:nvSpPr>
              <p:spPr>
                <a:xfrm>
                  <a:off x="2333666" y="1438832"/>
                  <a:ext cx="74633" cy="69952"/>
                </a:xfrm>
                <a:custGeom>
                  <a:avLst/>
                  <a:gdLst/>
                  <a:ahLst/>
                  <a:cxnLst/>
                  <a:rect l="l" t="t" r="r" b="b"/>
                  <a:pathLst>
                    <a:path w="2439" h="2286" extrusionOk="0">
                      <a:moveTo>
                        <a:pt x="2103" y="1"/>
                      </a:moveTo>
                      <a:lnTo>
                        <a:pt x="686" y="351"/>
                      </a:lnTo>
                      <a:cubicBezTo>
                        <a:pt x="503" y="534"/>
                        <a:pt x="397" y="625"/>
                        <a:pt x="214" y="808"/>
                      </a:cubicBezTo>
                      <a:lnTo>
                        <a:pt x="1" y="2012"/>
                      </a:lnTo>
                      <a:cubicBezTo>
                        <a:pt x="138" y="2118"/>
                        <a:pt x="214" y="2149"/>
                        <a:pt x="321" y="2286"/>
                      </a:cubicBezTo>
                      <a:lnTo>
                        <a:pt x="1738" y="1905"/>
                      </a:lnTo>
                      <a:cubicBezTo>
                        <a:pt x="1920" y="1737"/>
                        <a:pt x="2027" y="1616"/>
                        <a:pt x="2210" y="1448"/>
                      </a:cubicBezTo>
                      <a:lnTo>
                        <a:pt x="2438" y="244"/>
                      </a:lnTo>
                      <a:cubicBezTo>
                        <a:pt x="2301" y="153"/>
                        <a:pt x="2225" y="92"/>
                        <a:pt x="210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93" name="Google Shape;193;p28"/>
                <p:cNvSpPr/>
                <p:nvPr/>
              </p:nvSpPr>
              <p:spPr>
                <a:xfrm>
                  <a:off x="2463746" y="1460741"/>
                  <a:ext cx="74633" cy="69034"/>
                </a:xfrm>
                <a:custGeom>
                  <a:avLst/>
                  <a:gdLst/>
                  <a:ahLst/>
                  <a:cxnLst/>
                  <a:rect l="l" t="t" r="r" b="b"/>
                  <a:pathLst>
                    <a:path w="2439" h="2256" extrusionOk="0">
                      <a:moveTo>
                        <a:pt x="2088" y="1"/>
                      </a:moveTo>
                      <a:lnTo>
                        <a:pt x="701" y="366"/>
                      </a:lnTo>
                      <a:cubicBezTo>
                        <a:pt x="518" y="534"/>
                        <a:pt x="412" y="656"/>
                        <a:pt x="229" y="823"/>
                      </a:cubicBezTo>
                      <a:lnTo>
                        <a:pt x="0" y="2027"/>
                      </a:lnTo>
                      <a:cubicBezTo>
                        <a:pt x="138" y="2118"/>
                        <a:pt x="214" y="2179"/>
                        <a:pt x="336" y="2256"/>
                      </a:cubicBezTo>
                      <a:lnTo>
                        <a:pt x="1737" y="1890"/>
                      </a:lnTo>
                      <a:cubicBezTo>
                        <a:pt x="1920" y="1722"/>
                        <a:pt x="2012" y="1600"/>
                        <a:pt x="2210" y="1433"/>
                      </a:cubicBezTo>
                      <a:lnTo>
                        <a:pt x="2438" y="260"/>
                      </a:lnTo>
                      <a:cubicBezTo>
                        <a:pt x="2301" y="153"/>
                        <a:pt x="2225" y="107"/>
                        <a:pt x="20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94" name="Google Shape;194;p28"/>
                <p:cNvSpPr/>
                <p:nvPr/>
              </p:nvSpPr>
              <p:spPr>
                <a:xfrm>
                  <a:off x="2393336" y="1479407"/>
                  <a:ext cx="74633" cy="69952"/>
                </a:xfrm>
                <a:custGeom>
                  <a:avLst/>
                  <a:gdLst/>
                  <a:ahLst/>
                  <a:cxnLst/>
                  <a:rect l="l" t="t" r="r" b="b"/>
                  <a:pathLst>
                    <a:path w="2439" h="2286" extrusionOk="0">
                      <a:moveTo>
                        <a:pt x="2088" y="0"/>
                      </a:moveTo>
                      <a:lnTo>
                        <a:pt x="702" y="366"/>
                      </a:lnTo>
                      <a:cubicBezTo>
                        <a:pt x="504" y="533"/>
                        <a:pt x="412" y="655"/>
                        <a:pt x="229" y="823"/>
                      </a:cubicBezTo>
                      <a:lnTo>
                        <a:pt x="1" y="2026"/>
                      </a:lnTo>
                      <a:cubicBezTo>
                        <a:pt x="123" y="2118"/>
                        <a:pt x="199" y="2179"/>
                        <a:pt x="336" y="2285"/>
                      </a:cubicBezTo>
                      <a:lnTo>
                        <a:pt x="1722" y="1905"/>
                      </a:lnTo>
                      <a:cubicBezTo>
                        <a:pt x="1921" y="1737"/>
                        <a:pt x="2012" y="1630"/>
                        <a:pt x="2210" y="1447"/>
                      </a:cubicBezTo>
                      <a:lnTo>
                        <a:pt x="2439" y="259"/>
                      </a:lnTo>
                      <a:cubicBezTo>
                        <a:pt x="2301" y="152"/>
                        <a:pt x="2225" y="107"/>
                        <a:pt x="208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95" name="Google Shape;195;p28"/>
                <p:cNvSpPr/>
                <p:nvPr/>
              </p:nvSpPr>
              <p:spPr>
                <a:xfrm>
                  <a:off x="2322466" y="1497584"/>
                  <a:ext cx="74633" cy="69952"/>
                </a:xfrm>
                <a:custGeom>
                  <a:avLst/>
                  <a:gdLst/>
                  <a:ahLst/>
                  <a:cxnLst/>
                  <a:rect l="l" t="t" r="r" b="b"/>
                  <a:pathLst>
                    <a:path w="2439" h="2286" extrusionOk="0">
                      <a:moveTo>
                        <a:pt x="2104" y="0"/>
                      </a:moveTo>
                      <a:lnTo>
                        <a:pt x="687" y="381"/>
                      </a:lnTo>
                      <a:cubicBezTo>
                        <a:pt x="504" y="549"/>
                        <a:pt x="412" y="671"/>
                        <a:pt x="214" y="838"/>
                      </a:cubicBezTo>
                      <a:lnTo>
                        <a:pt x="1" y="2042"/>
                      </a:lnTo>
                      <a:cubicBezTo>
                        <a:pt x="138" y="2133"/>
                        <a:pt x="214" y="2194"/>
                        <a:pt x="336" y="2286"/>
                      </a:cubicBezTo>
                      <a:lnTo>
                        <a:pt x="1738" y="1905"/>
                      </a:lnTo>
                      <a:cubicBezTo>
                        <a:pt x="1936" y="1737"/>
                        <a:pt x="2027" y="1615"/>
                        <a:pt x="2210" y="1448"/>
                      </a:cubicBezTo>
                      <a:lnTo>
                        <a:pt x="2439" y="244"/>
                      </a:lnTo>
                      <a:cubicBezTo>
                        <a:pt x="2317" y="153"/>
                        <a:pt x="2241" y="92"/>
                        <a:pt x="210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96" name="Google Shape;196;p28"/>
                <p:cNvSpPr/>
                <p:nvPr/>
              </p:nvSpPr>
              <p:spPr>
                <a:xfrm>
                  <a:off x="2382167" y="1539077"/>
                  <a:ext cx="74603" cy="69493"/>
                </a:xfrm>
                <a:custGeom>
                  <a:avLst/>
                  <a:gdLst/>
                  <a:ahLst/>
                  <a:cxnLst/>
                  <a:rect l="l" t="t" r="r" b="b"/>
                  <a:pathLst>
                    <a:path w="2438" h="2271" extrusionOk="0">
                      <a:moveTo>
                        <a:pt x="2087" y="0"/>
                      </a:moveTo>
                      <a:lnTo>
                        <a:pt x="701" y="381"/>
                      </a:lnTo>
                      <a:cubicBezTo>
                        <a:pt x="518" y="549"/>
                        <a:pt x="412" y="671"/>
                        <a:pt x="229" y="838"/>
                      </a:cubicBezTo>
                      <a:lnTo>
                        <a:pt x="0" y="2011"/>
                      </a:lnTo>
                      <a:cubicBezTo>
                        <a:pt x="137" y="2103"/>
                        <a:pt x="213" y="2148"/>
                        <a:pt x="335" y="2270"/>
                      </a:cubicBezTo>
                      <a:lnTo>
                        <a:pt x="1737" y="1889"/>
                      </a:lnTo>
                      <a:cubicBezTo>
                        <a:pt x="1920" y="1707"/>
                        <a:pt x="2011" y="1600"/>
                        <a:pt x="2209" y="1432"/>
                      </a:cubicBezTo>
                      <a:lnTo>
                        <a:pt x="2438" y="244"/>
                      </a:lnTo>
                      <a:cubicBezTo>
                        <a:pt x="2301" y="153"/>
                        <a:pt x="2225" y="92"/>
                        <a:pt x="208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97" name="Google Shape;197;p28"/>
                <p:cNvSpPr/>
                <p:nvPr/>
              </p:nvSpPr>
              <p:spPr>
                <a:xfrm>
                  <a:off x="2451629" y="1520901"/>
                  <a:ext cx="74633" cy="69493"/>
                </a:xfrm>
                <a:custGeom>
                  <a:avLst/>
                  <a:gdLst/>
                  <a:ahLst/>
                  <a:cxnLst/>
                  <a:rect l="l" t="t" r="r" b="b"/>
                  <a:pathLst>
                    <a:path w="2439" h="2271" extrusionOk="0">
                      <a:moveTo>
                        <a:pt x="2088" y="0"/>
                      </a:moveTo>
                      <a:lnTo>
                        <a:pt x="701" y="366"/>
                      </a:lnTo>
                      <a:cubicBezTo>
                        <a:pt x="503" y="533"/>
                        <a:pt x="412" y="655"/>
                        <a:pt x="229" y="823"/>
                      </a:cubicBezTo>
                      <a:lnTo>
                        <a:pt x="0" y="1996"/>
                      </a:lnTo>
                      <a:cubicBezTo>
                        <a:pt x="122" y="2103"/>
                        <a:pt x="198" y="2148"/>
                        <a:pt x="336" y="2270"/>
                      </a:cubicBezTo>
                      <a:lnTo>
                        <a:pt x="1722" y="1889"/>
                      </a:lnTo>
                      <a:cubicBezTo>
                        <a:pt x="1920" y="1722"/>
                        <a:pt x="2011" y="1600"/>
                        <a:pt x="2210" y="1432"/>
                      </a:cubicBezTo>
                      <a:lnTo>
                        <a:pt x="2438" y="244"/>
                      </a:lnTo>
                      <a:cubicBezTo>
                        <a:pt x="2301" y="152"/>
                        <a:pt x="2225" y="91"/>
                        <a:pt x="208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98" name="Google Shape;198;p28"/>
                <p:cNvSpPr/>
                <p:nvPr/>
              </p:nvSpPr>
              <p:spPr>
                <a:xfrm>
                  <a:off x="2312215" y="1557713"/>
                  <a:ext cx="74633" cy="69493"/>
                </a:xfrm>
                <a:custGeom>
                  <a:avLst/>
                  <a:gdLst/>
                  <a:ahLst/>
                  <a:cxnLst/>
                  <a:rect l="l" t="t" r="r" b="b"/>
                  <a:pathLst>
                    <a:path w="2439" h="2271" extrusionOk="0">
                      <a:moveTo>
                        <a:pt x="2088" y="1"/>
                      </a:moveTo>
                      <a:lnTo>
                        <a:pt x="686" y="382"/>
                      </a:lnTo>
                      <a:cubicBezTo>
                        <a:pt x="488" y="549"/>
                        <a:pt x="397" y="671"/>
                        <a:pt x="214" y="839"/>
                      </a:cubicBezTo>
                      <a:lnTo>
                        <a:pt x="1" y="2012"/>
                      </a:lnTo>
                      <a:cubicBezTo>
                        <a:pt x="138" y="2118"/>
                        <a:pt x="214" y="2164"/>
                        <a:pt x="336" y="2271"/>
                      </a:cubicBezTo>
                      <a:lnTo>
                        <a:pt x="1738" y="1890"/>
                      </a:lnTo>
                      <a:cubicBezTo>
                        <a:pt x="1920" y="1707"/>
                        <a:pt x="2012" y="1600"/>
                        <a:pt x="2210" y="1433"/>
                      </a:cubicBezTo>
                      <a:lnTo>
                        <a:pt x="2439" y="244"/>
                      </a:lnTo>
                      <a:cubicBezTo>
                        <a:pt x="2301" y="153"/>
                        <a:pt x="2225" y="92"/>
                        <a:pt x="20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199" name="Google Shape;199;p28"/>
                <p:cNvSpPr/>
                <p:nvPr/>
              </p:nvSpPr>
              <p:spPr>
                <a:xfrm>
                  <a:off x="2440888" y="1578704"/>
                  <a:ext cx="74633" cy="68544"/>
                </a:xfrm>
                <a:custGeom>
                  <a:avLst/>
                  <a:gdLst/>
                  <a:ahLst/>
                  <a:cxnLst/>
                  <a:rect l="l" t="t" r="r" b="b"/>
                  <a:pathLst>
                    <a:path w="2439" h="2240" extrusionOk="0">
                      <a:moveTo>
                        <a:pt x="2103" y="0"/>
                      </a:moveTo>
                      <a:lnTo>
                        <a:pt x="702" y="381"/>
                      </a:lnTo>
                      <a:cubicBezTo>
                        <a:pt x="519" y="549"/>
                        <a:pt x="427" y="671"/>
                        <a:pt x="229" y="838"/>
                      </a:cubicBezTo>
                      <a:lnTo>
                        <a:pt x="1" y="2011"/>
                      </a:lnTo>
                      <a:cubicBezTo>
                        <a:pt x="138" y="2118"/>
                        <a:pt x="214" y="2164"/>
                        <a:pt x="367" y="2240"/>
                      </a:cubicBezTo>
                      <a:lnTo>
                        <a:pt x="1738" y="1859"/>
                      </a:lnTo>
                      <a:cubicBezTo>
                        <a:pt x="1921" y="1691"/>
                        <a:pt x="2027" y="1570"/>
                        <a:pt x="2210" y="1402"/>
                      </a:cubicBezTo>
                      <a:lnTo>
                        <a:pt x="2439" y="229"/>
                      </a:lnTo>
                      <a:cubicBezTo>
                        <a:pt x="2302" y="153"/>
                        <a:pt x="2225" y="92"/>
                        <a:pt x="210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00" name="Google Shape;200;p28"/>
                <p:cNvSpPr/>
                <p:nvPr/>
              </p:nvSpPr>
              <p:spPr>
                <a:xfrm>
                  <a:off x="2371426" y="1597799"/>
                  <a:ext cx="74174" cy="69034"/>
                </a:xfrm>
                <a:custGeom>
                  <a:avLst/>
                  <a:gdLst/>
                  <a:ahLst/>
                  <a:cxnLst/>
                  <a:rect l="l" t="t" r="r" b="b"/>
                  <a:pathLst>
                    <a:path w="2424" h="2256" extrusionOk="0">
                      <a:moveTo>
                        <a:pt x="2088" y="1"/>
                      </a:moveTo>
                      <a:lnTo>
                        <a:pt x="686" y="382"/>
                      </a:lnTo>
                      <a:cubicBezTo>
                        <a:pt x="504" y="549"/>
                        <a:pt x="412" y="671"/>
                        <a:pt x="214" y="839"/>
                      </a:cubicBezTo>
                      <a:lnTo>
                        <a:pt x="1" y="2027"/>
                      </a:lnTo>
                      <a:cubicBezTo>
                        <a:pt x="138" y="2119"/>
                        <a:pt x="214" y="2149"/>
                        <a:pt x="336" y="2256"/>
                      </a:cubicBezTo>
                      <a:lnTo>
                        <a:pt x="1722" y="1875"/>
                      </a:lnTo>
                      <a:cubicBezTo>
                        <a:pt x="1905" y="1692"/>
                        <a:pt x="2012" y="1585"/>
                        <a:pt x="2195" y="1418"/>
                      </a:cubicBezTo>
                      <a:lnTo>
                        <a:pt x="2423" y="229"/>
                      </a:lnTo>
                      <a:cubicBezTo>
                        <a:pt x="2286" y="153"/>
                        <a:pt x="2210" y="92"/>
                        <a:pt x="20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01" name="Google Shape;201;p28"/>
                <p:cNvSpPr/>
                <p:nvPr/>
              </p:nvSpPr>
              <p:spPr>
                <a:xfrm>
                  <a:off x="2301046" y="1616924"/>
                  <a:ext cx="74144" cy="69034"/>
                </a:xfrm>
                <a:custGeom>
                  <a:avLst/>
                  <a:gdLst/>
                  <a:ahLst/>
                  <a:cxnLst/>
                  <a:rect l="l" t="t" r="r" b="b"/>
                  <a:pathLst>
                    <a:path w="2423" h="2256" extrusionOk="0">
                      <a:moveTo>
                        <a:pt x="2072" y="1"/>
                      </a:moveTo>
                      <a:lnTo>
                        <a:pt x="686" y="382"/>
                      </a:lnTo>
                      <a:cubicBezTo>
                        <a:pt x="503" y="564"/>
                        <a:pt x="396" y="671"/>
                        <a:pt x="213" y="839"/>
                      </a:cubicBezTo>
                      <a:lnTo>
                        <a:pt x="0" y="2027"/>
                      </a:lnTo>
                      <a:cubicBezTo>
                        <a:pt x="137" y="2103"/>
                        <a:pt x="213" y="2164"/>
                        <a:pt x="351" y="2256"/>
                      </a:cubicBezTo>
                      <a:lnTo>
                        <a:pt x="1737" y="1875"/>
                      </a:lnTo>
                      <a:cubicBezTo>
                        <a:pt x="1920" y="1707"/>
                        <a:pt x="2026" y="1585"/>
                        <a:pt x="2209" y="1418"/>
                      </a:cubicBezTo>
                      <a:lnTo>
                        <a:pt x="2423" y="229"/>
                      </a:lnTo>
                      <a:cubicBezTo>
                        <a:pt x="2285" y="153"/>
                        <a:pt x="2209" y="107"/>
                        <a:pt x="207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02" name="Google Shape;202;p28"/>
                <p:cNvSpPr/>
                <p:nvPr/>
              </p:nvSpPr>
              <p:spPr>
                <a:xfrm>
                  <a:off x="2429719" y="1637915"/>
                  <a:ext cx="74144" cy="68544"/>
                </a:xfrm>
                <a:custGeom>
                  <a:avLst/>
                  <a:gdLst/>
                  <a:ahLst/>
                  <a:cxnLst/>
                  <a:rect l="l" t="t" r="r" b="b"/>
                  <a:pathLst>
                    <a:path w="2423" h="2240" extrusionOk="0">
                      <a:moveTo>
                        <a:pt x="2088" y="0"/>
                      </a:moveTo>
                      <a:lnTo>
                        <a:pt x="716" y="381"/>
                      </a:lnTo>
                      <a:cubicBezTo>
                        <a:pt x="518" y="564"/>
                        <a:pt x="427" y="671"/>
                        <a:pt x="229" y="838"/>
                      </a:cubicBezTo>
                      <a:lnTo>
                        <a:pt x="0" y="2011"/>
                      </a:lnTo>
                      <a:cubicBezTo>
                        <a:pt x="137" y="2088"/>
                        <a:pt x="214" y="2133"/>
                        <a:pt x="351" y="2240"/>
                      </a:cubicBezTo>
                      <a:lnTo>
                        <a:pt x="1722" y="1859"/>
                      </a:lnTo>
                      <a:cubicBezTo>
                        <a:pt x="1905" y="1661"/>
                        <a:pt x="2011" y="1570"/>
                        <a:pt x="2194" y="1402"/>
                      </a:cubicBezTo>
                      <a:lnTo>
                        <a:pt x="2423" y="229"/>
                      </a:lnTo>
                      <a:cubicBezTo>
                        <a:pt x="2286" y="137"/>
                        <a:pt x="2209" y="107"/>
                        <a:pt x="208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03" name="Google Shape;203;p28"/>
                <p:cNvSpPr/>
                <p:nvPr/>
              </p:nvSpPr>
              <p:spPr>
                <a:xfrm>
                  <a:off x="2360716" y="1656551"/>
                  <a:ext cx="73685" cy="68575"/>
                </a:xfrm>
                <a:custGeom>
                  <a:avLst/>
                  <a:gdLst/>
                  <a:ahLst/>
                  <a:cxnLst/>
                  <a:rect l="l" t="t" r="r" b="b"/>
                  <a:pathLst>
                    <a:path w="2408" h="2241" extrusionOk="0">
                      <a:moveTo>
                        <a:pt x="2072" y="1"/>
                      </a:moveTo>
                      <a:lnTo>
                        <a:pt x="686" y="382"/>
                      </a:lnTo>
                      <a:cubicBezTo>
                        <a:pt x="488" y="549"/>
                        <a:pt x="396" y="671"/>
                        <a:pt x="198" y="839"/>
                      </a:cubicBezTo>
                      <a:lnTo>
                        <a:pt x="0" y="2012"/>
                      </a:lnTo>
                      <a:cubicBezTo>
                        <a:pt x="122" y="2103"/>
                        <a:pt x="198" y="2164"/>
                        <a:pt x="320" y="2240"/>
                      </a:cubicBezTo>
                      <a:lnTo>
                        <a:pt x="1707" y="1859"/>
                      </a:lnTo>
                      <a:cubicBezTo>
                        <a:pt x="1905" y="1677"/>
                        <a:pt x="1996" y="1570"/>
                        <a:pt x="2179" y="1402"/>
                      </a:cubicBezTo>
                      <a:lnTo>
                        <a:pt x="2408" y="229"/>
                      </a:lnTo>
                      <a:cubicBezTo>
                        <a:pt x="2286" y="138"/>
                        <a:pt x="2210" y="107"/>
                        <a:pt x="207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04" name="Google Shape;204;p28"/>
                <p:cNvSpPr/>
                <p:nvPr/>
              </p:nvSpPr>
              <p:spPr>
                <a:xfrm>
                  <a:off x="2290765" y="1676135"/>
                  <a:ext cx="73715" cy="68116"/>
                </a:xfrm>
                <a:custGeom>
                  <a:avLst/>
                  <a:gdLst/>
                  <a:ahLst/>
                  <a:cxnLst/>
                  <a:rect l="l" t="t" r="r" b="b"/>
                  <a:pathLst>
                    <a:path w="2409" h="2226" extrusionOk="0">
                      <a:moveTo>
                        <a:pt x="2073" y="1"/>
                      </a:moveTo>
                      <a:lnTo>
                        <a:pt x="687" y="381"/>
                      </a:lnTo>
                      <a:cubicBezTo>
                        <a:pt x="488" y="549"/>
                        <a:pt x="397" y="656"/>
                        <a:pt x="199" y="839"/>
                      </a:cubicBezTo>
                      <a:lnTo>
                        <a:pt x="1" y="1996"/>
                      </a:lnTo>
                      <a:cubicBezTo>
                        <a:pt x="123" y="2088"/>
                        <a:pt x="199" y="2134"/>
                        <a:pt x="336" y="2225"/>
                      </a:cubicBezTo>
                      <a:lnTo>
                        <a:pt x="1723" y="1844"/>
                      </a:lnTo>
                      <a:cubicBezTo>
                        <a:pt x="1921" y="1677"/>
                        <a:pt x="2012" y="1555"/>
                        <a:pt x="2210" y="1387"/>
                      </a:cubicBezTo>
                      <a:lnTo>
                        <a:pt x="2408" y="229"/>
                      </a:lnTo>
                      <a:cubicBezTo>
                        <a:pt x="2286" y="122"/>
                        <a:pt x="2210" y="92"/>
                        <a:pt x="207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grpSp>
          <p:sp>
            <p:nvSpPr>
              <p:cNvPr id="205" name="Google Shape;205;p28"/>
              <p:cNvSpPr/>
              <p:nvPr/>
            </p:nvSpPr>
            <p:spPr>
              <a:xfrm>
                <a:off x="4060742" y="3520810"/>
                <a:ext cx="153331" cy="55396"/>
              </a:xfrm>
              <a:custGeom>
                <a:avLst/>
                <a:gdLst/>
                <a:ahLst/>
                <a:cxnLst/>
                <a:rect l="l" t="t" r="r" b="b"/>
                <a:pathLst>
                  <a:path w="2743" h="991" extrusionOk="0">
                    <a:moveTo>
                      <a:pt x="1402" y="0"/>
                    </a:moveTo>
                    <a:cubicBezTo>
                      <a:pt x="655" y="0"/>
                      <a:pt x="0" y="290"/>
                      <a:pt x="0" y="549"/>
                    </a:cubicBezTo>
                    <a:cubicBezTo>
                      <a:pt x="0" y="823"/>
                      <a:pt x="671" y="991"/>
                      <a:pt x="1402" y="991"/>
                    </a:cubicBezTo>
                    <a:cubicBezTo>
                      <a:pt x="2118" y="991"/>
                      <a:pt x="2743" y="838"/>
                      <a:pt x="2743" y="564"/>
                    </a:cubicBezTo>
                    <a:cubicBezTo>
                      <a:pt x="2743" y="305"/>
                      <a:pt x="2133" y="0"/>
                      <a:pt x="140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06" name="Google Shape;206;p28"/>
              <p:cNvSpPr/>
              <p:nvPr/>
            </p:nvSpPr>
            <p:spPr>
              <a:xfrm>
                <a:off x="4080307" y="3304424"/>
                <a:ext cx="442945" cy="404430"/>
              </a:xfrm>
              <a:custGeom>
                <a:avLst/>
                <a:gdLst/>
                <a:ahLst/>
                <a:cxnLst/>
                <a:rect l="l" t="t" r="r" b="b"/>
                <a:pathLst>
                  <a:path w="7924" h="7235" extrusionOk="0">
                    <a:moveTo>
                      <a:pt x="6317" y="5519"/>
                    </a:moveTo>
                    <a:lnTo>
                      <a:pt x="6317" y="5519"/>
                    </a:lnTo>
                    <a:cubicBezTo>
                      <a:pt x="6294" y="5534"/>
                      <a:pt x="6271" y="5549"/>
                      <a:pt x="6247" y="5562"/>
                    </a:cubicBezTo>
                    <a:cubicBezTo>
                      <a:pt x="6271" y="5539"/>
                      <a:pt x="6304" y="5524"/>
                      <a:pt x="6317" y="5519"/>
                    </a:cubicBezTo>
                    <a:close/>
                    <a:moveTo>
                      <a:pt x="1134" y="0"/>
                    </a:moveTo>
                    <a:cubicBezTo>
                      <a:pt x="1117" y="0"/>
                      <a:pt x="1100" y="1"/>
                      <a:pt x="1082" y="1"/>
                    </a:cubicBezTo>
                    <a:cubicBezTo>
                      <a:pt x="976" y="1"/>
                      <a:pt x="839" y="32"/>
                      <a:pt x="702" y="47"/>
                    </a:cubicBezTo>
                    <a:cubicBezTo>
                      <a:pt x="321" y="93"/>
                      <a:pt x="31" y="397"/>
                      <a:pt x="31" y="809"/>
                    </a:cubicBezTo>
                    <a:cubicBezTo>
                      <a:pt x="1" y="2134"/>
                      <a:pt x="1" y="3445"/>
                      <a:pt x="168" y="4801"/>
                    </a:cubicBezTo>
                    <a:lnTo>
                      <a:pt x="168" y="4770"/>
                    </a:lnTo>
                    <a:cubicBezTo>
                      <a:pt x="184" y="4953"/>
                      <a:pt x="214" y="5151"/>
                      <a:pt x="260" y="5319"/>
                    </a:cubicBezTo>
                    <a:cubicBezTo>
                      <a:pt x="321" y="5501"/>
                      <a:pt x="397" y="5700"/>
                      <a:pt x="488" y="5867"/>
                    </a:cubicBezTo>
                    <a:cubicBezTo>
                      <a:pt x="702" y="6218"/>
                      <a:pt x="976" y="6461"/>
                      <a:pt x="1281" y="6705"/>
                    </a:cubicBezTo>
                    <a:cubicBezTo>
                      <a:pt x="1433" y="6827"/>
                      <a:pt x="1600" y="6903"/>
                      <a:pt x="1768" y="6979"/>
                    </a:cubicBezTo>
                    <a:cubicBezTo>
                      <a:pt x="1783" y="6979"/>
                      <a:pt x="1814" y="6995"/>
                      <a:pt x="1829" y="6995"/>
                    </a:cubicBezTo>
                    <a:cubicBezTo>
                      <a:pt x="1844" y="6995"/>
                      <a:pt x="1859" y="7010"/>
                      <a:pt x="1890" y="7010"/>
                    </a:cubicBezTo>
                    <a:cubicBezTo>
                      <a:pt x="1936" y="7025"/>
                      <a:pt x="1981" y="7025"/>
                      <a:pt x="2012" y="7056"/>
                    </a:cubicBezTo>
                    <a:cubicBezTo>
                      <a:pt x="2073" y="7071"/>
                      <a:pt x="2118" y="7071"/>
                      <a:pt x="2149" y="7086"/>
                    </a:cubicBezTo>
                    <a:cubicBezTo>
                      <a:pt x="2164" y="7086"/>
                      <a:pt x="2195" y="7101"/>
                      <a:pt x="2240" y="7101"/>
                    </a:cubicBezTo>
                    <a:lnTo>
                      <a:pt x="2286" y="7101"/>
                    </a:lnTo>
                    <a:cubicBezTo>
                      <a:pt x="2318" y="7110"/>
                      <a:pt x="2317" y="7113"/>
                      <a:pt x="2307" y="7113"/>
                    </a:cubicBezTo>
                    <a:cubicBezTo>
                      <a:pt x="2297" y="7113"/>
                      <a:pt x="2277" y="7110"/>
                      <a:pt x="2274" y="7110"/>
                    </a:cubicBezTo>
                    <a:cubicBezTo>
                      <a:pt x="2270" y="7110"/>
                      <a:pt x="2292" y="7114"/>
                      <a:pt x="2393" y="7132"/>
                    </a:cubicBezTo>
                    <a:cubicBezTo>
                      <a:pt x="2667" y="7147"/>
                      <a:pt x="2621" y="7177"/>
                      <a:pt x="3276" y="7223"/>
                    </a:cubicBezTo>
                    <a:cubicBezTo>
                      <a:pt x="3438" y="7231"/>
                      <a:pt x="3650" y="7235"/>
                      <a:pt x="3890" y="7235"/>
                    </a:cubicBezTo>
                    <a:cubicBezTo>
                      <a:pt x="4580" y="7235"/>
                      <a:pt x="5500" y="7203"/>
                      <a:pt x="6110" y="7147"/>
                    </a:cubicBezTo>
                    <a:cubicBezTo>
                      <a:pt x="6171" y="7147"/>
                      <a:pt x="6232" y="7132"/>
                      <a:pt x="6278" y="7132"/>
                    </a:cubicBezTo>
                    <a:cubicBezTo>
                      <a:pt x="6385" y="7101"/>
                      <a:pt x="6476" y="7086"/>
                      <a:pt x="6552" y="7071"/>
                    </a:cubicBezTo>
                    <a:lnTo>
                      <a:pt x="6583" y="7071"/>
                    </a:lnTo>
                    <a:cubicBezTo>
                      <a:pt x="6613" y="7071"/>
                      <a:pt x="6765" y="7010"/>
                      <a:pt x="6964" y="6903"/>
                    </a:cubicBezTo>
                    <a:cubicBezTo>
                      <a:pt x="7299" y="6720"/>
                      <a:pt x="7710" y="6385"/>
                      <a:pt x="7923" y="5837"/>
                    </a:cubicBezTo>
                    <a:cubicBezTo>
                      <a:pt x="7847" y="5760"/>
                      <a:pt x="7832" y="5639"/>
                      <a:pt x="7756" y="5578"/>
                    </a:cubicBezTo>
                    <a:cubicBezTo>
                      <a:pt x="7771" y="5532"/>
                      <a:pt x="7802" y="5471"/>
                      <a:pt x="7832" y="5395"/>
                    </a:cubicBezTo>
                    <a:cubicBezTo>
                      <a:pt x="7862" y="5303"/>
                      <a:pt x="7832" y="5182"/>
                      <a:pt x="7756" y="5136"/>
                    </a:cubicBezTo>
                    <a:cubicBezTo>
                      <a:pt x="7725" y="5105"/>
                      <a:pt x="7710" y="5105"/>
                      <a:pt x="7695" y="5090"/>
                    </a:cubicBezTo>
                    <a:cubicBezTo>
                      <a:pt x="7681" y="5086"/>
                      <a:pt x="7669" y="5084"/>
                      <a:pt x="7659" y="5084"/>
                    </a:cubicBezTo>
                    <a:cubicBezTo>
                      <a:pt x="7633" y="5084"/>
                      <a:pt x="7614" y="5095"/>
                      <a:pt x="7603" y="5105"/>
                    </a:cubicBezTo>
                    <a:cubicBezTo>
                      <a:pt x="7603" y="5075"/>
                      <a:pt x="7619" y="5014"/>
                      <a:pt x="7619" y="4953"/>
                    </a:cubicBezTo>
                    <a:cubicBezTo>
                      <a:pt x="7619" y="4877"/>
                      <a:pt x="7603" y="4831"/>
                      <a:pt x="7542" y="4785"/>
                    </a:cubicBezTo>
                    <a:cubicBezTo>
                      <a:pt x="7497" y="4770"/>
                      <a:pt x="7466" y="4755"/>
                      <a:pt x="7405" y="4755"/>
                    </a:cubicBezTo>
                    <a:cubicBezTo>
                      <a:pt x="7314" y="4755"/>
                      <a:pt x="7238" y="4831"/>
                      <a:pt x="7192" y="4907"/>
                    </a:cubicBezTo>
                    <a:cubicBezTo>
                      <a:pt x="7177" y="4846"/>
                      <a:pt x="7162" y="4801"/>
                      <a:pt x="7101" y="4770"/>
                    </a:cubicBezTo>
                    <a:cubicBezTo>
                      <a:pt x="7085" y="4755"/>
                      <a:pt x="7040" y="4724"/>
                      <a:pt x="7009" y="4724"/>
                    </a:cubicBezTo>
                    <a:cubicBezTo>
                      <a:pt x="7003" y="4724"/>
                      <a:pt x="6997" y="4723"/>
                      <a:pt x="6991" y="4723"/>
                    </a:cubicBezTo>
                    <a:cubicBezTo>
                      <a:pt x="6869" y="4723"/>
                      <a:pt x="6839" y="4867"/>
                      <a:pt x="6781" y="4983"/>
                    </a:cubicBezTo>
                    <a:cubicBezTo>
                      <a:pt x="6662" y="5208"/>
                      <a:pt x="6508" y="5388"/>
                      <a:pt x="6330" y="5511"/>
                    </a:cubicBezTo>
                    <a:lnTo>
                      <a:pt x="6330" y="5511"/>
                    </a:lnTo>
                    <a:cubicBezTo>
                      <a:pt x="6477" y="5364"/>
                      <a:pt x="6506" y="5332"/>
                      <a:pt x="6476" y="5227"/>
                    </a:cubicBezTo>
                    <a:cubicBezTo>
                      <a:pt x="6461" y="5166"/>
                      <a:pt x="6430" y="5136"/>
                      <a:pt x="6400" y="5105"/>
                    </a:cubicBezTo>
                    <a:cubicBezTo>
                      <a:pt x="6362" y="5087"/>
                      <a:pt x="6319" y="5073"/>
                      <a:pt x="6273" y="5073"/>
                    </a:cubicBezTo>
                    <a:cubicBezTo>
                      <a:pt x="6245" y="5073"/>
                      <a:pt x="6216" y="5078"/>
                      <a:pt x="6186" y="5090"/>
                    </a:cubicBezTo>
                    <a:cubicBezTo>
                      <a:pt x="6171" y="5090"/>
                      <a:pt x="5729" y="5258"/>
                      <a:pt x="5364" y="5623"/>
                    </a:cubicBezTo>
                    <a:cubicBezTo>
                      <a:pt x="4663" y="5608"/>
                      <a:pt x="3871" y="5623"/>
                      <a:pt x="3444" y="5562"/>
                    </a:cubicBezTo>
                    <a:cubicBezTo>
                      <a:pt x="2880" y="5471"/>
                      <a:pt x="2911" y="5486"/>
                      <a:pt x="2682" y="5441"/>
                    </a:cubicBezTo>
                    <a:cubicBezTo>
                      <a:pt x="2588" y="5423"/>
                      <a:pt x="2566" y="5419"/>
                      <a:pt x="2571" y="5419"/>
                    </a:cubicBezTo>
                    <a:cubicBezTo>
                      <a:pt x="2574" y="5419"/>
                      <a:pt x="2594" y="5421"/>
                      <a:pt x="2605" y="5421"/>
                    </a:cubicBezTo>
                    <a:cubicBezTo>
                      <a:pt x="2616" y="5421"/>
                      <a:pt x="2618" y="5419"/>
                      <a:pt x="2591" y="5410"/>
                    </a:cubicBezTo>
                    <a:cubicBezTo>
                      <a:pt x="2545" y="5402"/>
                      <a:pt x="2545" y="5402"/>
                      <a:pt x="2549" y="5402"/>
                    </a:cubicBezTo>
                    <a:cubicBezTo>
                      <a:pt x="2553" y="5402"/>
                      <a:pt x="2560" y="5402"/>
                      <a:pt x="2530" y="5395"/>
                    </a:cubicBezTo>
                    <a:cubicBezTo>
                      <a:pt x="2515" y="5395"/>
                      <a:pt x="2499" y="5380"/>
                      <a:pt x="2499" y="5380"/>
                    </a:cubicBezTo>
                    <a:cubicBezTo>
                      <a:pt x="2469" y="5380"/>
                      <a:pt x="2454" y="5364"/>
                      <a:pt x="2423" y="5334"/>
                    </a:cubicBezTo>
                    <a:cubicBezTo>
                      <a:pt x="2362" y="5319"/>
                      <a:pt x="2317" y="5288"/>
                      <a:pt x="2286" y="5242"/>
                    </a:cubicBezTo>
                    <a:cubicBezTo>
                      <a:pt x="2210" y="5166"/>
                      <a:pt x="2134" y="5090"/>
                      <a:pt x="2088" y="4999"/>
                    </a:cubicBezTo>
                    <a:cubicBezTo>
                      <a:pt x="2058" y="4938"/>
                      <a:pt x="2058" y="4877"/>
                      <a:pt x="2058" y="4801"/>
                    </a:cubicBezTo>
                    <a:lnTo>
                      <a:pt x="2058" y="4755"/>
                    </a:lnTo>
                    <a:lnTo>
                      <a:pt x="2058" y="4694"/>
                    </a:lnTo>
                    <a:lnTo>
                      <a:pt x="2058" y="4572"/>
                    </a:lnTo>
                    <a:lnTo>
                      <a:pt x="2058" y="4389"/>
                    </a:lnTo>
                    <a:cubicBezTo>
                      <a:pt x="2012" y="3460"/>
                      <a:pt x="2088" y="2287"/>
                      <a:pt x="2210" y="1205"/>
                    </a:cubicBezTo>
                    <a:cubicBezTo>
                      <a:pt x="2284" y="552"/>
                      <a:pt x="1780" y="0"/>
                      <a:pt x="1134" y="0"/>
                    </a:cubicBezTo>
                    <a:close/>
                  </a:path>
                </a:pathLst>
              </a:custGeom>
              <a:solidFill>
                <a:srgbClr val="F8B28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07" name="Google Shape;207;p28"/>
              <p:cNvSpPr/>
              <p:nvPr/>
            </p:nvSpPr>
            <p:spPr>
              <a:xfrm>
                <a:off x="4060742" y="3246569"/>
                <a:ext cx="172952" cy="307501"/>
              </a:xfrm>
              <a:custGeom>
                <a:avLst/>
                <a:gdLst/>
                <a:ahLst/>
                <a:cxnLst/>
                <a:rect l="l" t="t" r="r" b="b"/>
                <a:pathLst>
                  <a:path w="3094" h="5501" extrusionOk="0">
                    <a:moveTo>
                      <a:pt x="1585" y="0"/>
                    </a:moveTo>
                    <a:cubicBezTo>
                      <a:pt x="914" y="0"/>
                      <a:pt x="31" y="244"/>
                      <a:pt x="0" y="5500"/>
                    </a:cubicBezTo>
                    <a:cubicBezTo>
                      <a:pt x="325" y="5185"/>
                      <a:pt x="1002" y="4930"/>
                      <a:pt x="1618" y="4930"/>
                    </a:cubicBezTo>
                    <a:cubicBezTo>
                      <a:pt x="2072" y="4930"/>
                      <a:pt x="2492" y="5069"/>
                      <a:pt x="2712" y="5424"/>
                    </a:cubicBezTo>
                    <a:cubicBezTo>
                      <a:pt x="2849" y="2682"/>
                      <a:pt x="3093" y="16"/>
                      <a:pt x="158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08" name="Google Shape;208;p28"/>
              <p:cNvSpPr/>
              <p:nvPr/>
            </p:nvSpPr>
            <p:spPr>
              <a:xfrm>
                <a:off x="4885143" y="3950898"/>
                <a:ext cx="468491" cy="462454"/>
              </a:xfrm>
              <a:custGeom>
                <a:avLst/>
                <a:gdLst/>
                <a:ahLst/>
                <a:cxnLst/>
                <a:rect l="l" t="t" r="r" b="b"/>
                <a:pathLst>
                  <a:path w="8381" h="8273" extrusionOk="0">
                    <a:moveTo>
                      <a:pt x="6095" y="0"/>
                    </a:moveTo>
                    <a:lnTo>
                      <a:pt x="1539" y="320"/>
                    </a:lnTo>
                    <a:lnTo>
                      <a:pt x="1" y="7512"/>
                    </a:lnTo>
                    <a:cubicBezTo>
                      <a:pt x="1" y="7512"/>
                      <a:pt x="1351" y="8273"/>
                      <a:pt x="3780" y="8273"/>
                    </a:cubicBezTo>
                    <a:cubicBezTo>
                      <a:pt x="5037" y="8273"/>
                      <a:pt x="6583" y="8069"/>
                      <a:pt x="8380" y="7451"/>
                    </a:cubicBezTo>
                    <a:cubicBezTo>
                      <a:pt x="7680" y="5470"/>
                      <a:pt x="6095" y="0"/>
                      <a:pt x="609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09" name="Google Shape;209;p28"/>
              <p:cNvSpPr/>
              <p:nvPr/>
            </p:nvSpPr>
            <p:spPr>
              <a:xfrm>
                <a:off x="4579375" y="3469718"/>
                <a:ext cx="539203" cy="344674"/>
              </a:xfrm>
              <a:custGeom>
                <a:avLst/>
                <a:gdLst/>
                <a:ahLst/>
                <a:cxnLst/>
                <a:rect l="l" t="t" r="r" b="b"/>
                <a:pathLst>
                  <a:path w="9646" h="6166" extrusionOk="0">
                    <a:moveTo>
                      <a:pt x="946" y="0"/>
                    </a:moveTo>
                    <a:cubicBezTo>
                      <a:pt x="900" y="0"/>
                      <a:pt x="839" y="46"/>
                      <a:pt x="793" y="91"/>
                    </a:cubicBezTo>
                    <a:cubicBezTo>
                      <a:pt x="763" y="152"/>
                      <a:pt x="748" y="213"/>
                      <a:pt x="732" y="274"/>
                    </a:cubicBezTo>
                    <a:cubicBezTo>
                      <a:pt x="702" y="198"/>
                      <a:pt x="656" y="122"/>
                      <a:pt x="565" y="91"/>
                    </a:cubicBezTo>
                    <a:lnTo>
                      <a:pt x="519" y="91"/>
                    </a:lnTo>
                    <a:cubicBezTo>
                      <a:pt x="412" y="91"/>
                      <a:pt x="351" y="152"/>
                      <a:pt x="321" y="244"/>
                    </a:cubicBezTo>
                    <a:cubicBezTo>
                      <a:pt x="306" y="366"/>
                      <a:pt x="290" y="457"/>
                      <a:pt x="290" y="549"/>
                    </a:cubicBezTo>
                    <a:cubicBezTo>
                      <a:pt x="260" y="533"/>
                      <a:pt x="230" y="533"/>
                      <a:pt x="214" y="533"/>
                    </a:cubicBezTo>
                    <a:lnTo>
                      <a:pt x="184" y="533"/>
                    </a:lnTo>
                    <a:cubicBezTo>
                      <a:pt x="77" y="533"/>
                      <a:pt x="1" y="625"/>
                      <a:pt x="1" y="731"/>
                    </a:cubicBezTo>
                    <a:cubicBezTo>
                      <a:pt x="1" y="1219"/>
                      <a:pt x="230" y="1615"/>
                      <a:pt x="443" y="1844"/>
                    </a:cubicBezTo>
                    <a:cubicBezTo>
                      <a:pt x="458" y="1874"/>
                      <a:pt x="534" y="2026"/>
                      <a:pt x="687" y="2194"/>
                    </a:cubicBezTo>
                    <a:cubicBezTo>
                      <a:pt x="885" y="2743"/>
                      <a:pt x="1875" y="5333"/>
                      <a:pt x="3124" y="5576"/>
                    </a:cubicBezTo>
                    <a:cubicBezTo>
                      <a:pt x="3246" y="5637"/>
                      <a:pt x="3368" y="5683"/>
                      <a:pt x="3505" y="5698"/>
                    </a:cubicBezTo>
                    <a:lnTo>
                      <a:pt x="6141" y="6094"/>
                    </a:lnTo>
                    <a:cubicBezTo>
                      <a:pt x="6446" y="6142"/>
                      <a:pt x="6762" y="6166"/>
                      <a:pt x="7076" y="6166"/>
                    </a:cubicBezTo>
                    <a:cubicBezTo>
                      <a:pt x="7264" y="6166"/>
                      <a:pt x="7451" y="6157"/>
                      <a:pt x="7634" y="6140"/>
                    </a:cubicBezTo>
                    <a:cubicBezTo>
                      <a:pt x="8533" y="6079"/>
                      <a:pt x="9645" y="5759"/>
                      <a:pt x="9295" y="4708"/>
                    </a:cubicBezTo>
                    <a:cubicBezTo>
                      <a:pt x="9046" y="3912"/>
                      <a:pt x="7551" y="3701"/>
                      <a:pt x="6013" y="3701"/>
                    </a:cubicBezTo>
                    <a:cubicBezTo>
                      <a:pt x="5195" y="3701"/>
                      <a:pt x="4365" y="3761"/>
                      <a:pt x="3703" y="3824"/>
                    </a:cubicBezTo>
                    <a:lnTo>
                      <a:pt x="2256" y="2026"/>
                    </a:lnTo>
                    <a:cubicBezTo>
                      <a:pt x="2256" y="1371"/>
                      <a:pt x="1845" y="884"/>
                      <a:pt x="1814" y="838"/>
                    </a:cubicBezTo>
                    <a:cubicBezTo>
                      <a:pt x="1768" y="777"/>
                      <a:pt x="1692" y="762"/>
                      <a:pt x="1646" y="762"/>
                    </a:cubicBezTo>
                    <a:cubicBezTo>
                      <a:pt x="1601" y="762"/>
                      <a:pt x="1570" y="777"/>
                      <a:pt x="1525" y="808"/>
                    </a:cubicBezTo>
                    <a:cubicBezTo>
                      <a:pt x="1433" y="884"/>
                      <a:pt x="1433" y="1006"/>
                      <a:pt x="1509" y="1082"/>
                    </a:cubicBezTo>
                    <a:cubicBezTo>
                      <a:pt x="1509" y="1082"/>
                      <a:pt x="1646" y="1265"/>
                      <a:pt x="1738" y="1508"/>
                    </a:cubicBezTo>
                    <a:cubicBezTo>
                      <a:pt x="1525" y="1265"/>
                      <a:pt x="1281" y="838"/>
                      <a:pt x="1448" y="472"/>
                    </a:cubicBezTo>
                    <a:cubicBezTo>
                      <a:pt x="1494" y="381"/>
                      <a:pt x="1448" y="244"/>
                      <a:pt x="1326" y="213"/>
                    </a:cubicBezTo>
                    <a:cubicBezTo>
                      <a:pt x="1296" y="198"/>
                      <a:pt x="1281" y="198"/>
                      <a:pt x="1235" y="198"/>
                    </a:cubicBezTo>
                    <a:cubicBezTo>
                      <a:pt x="1220" y="198"/>
                      <a:pt x="1174" y="213"/>
                      <a:pt x="1159" y="213"/>
                    </a:cubicBezTo>
                    <a:cubicBezTo>
                      <a:pt x="1159" y="152"/>
                      <a:pt x="1128" y="76"/>
                      <a:pt x="1067" y="46"/>
                    </a:cubicBezTo>
                    <a:cubicBezTo>
                      <a:pt x="1037" y="15"/>
                      <a:pt x="991" y="0"/>
                      <a:pt x="946" y="0"/>
                    </a:cubicBezTo>
                    <a:close/>
                  </a:path>
                </a:pathLst>
              </a:custGeom>
              <a:solidFill>
                <a:srgbClr val="FF9E5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10" name="Google Shape;210;p28"/>
              <p:cNvSpPr/>
              <p:nvPr/>
            </p:nvSpPr>
            <p:spPr>
              <a:xfrm>
                <a:off x="4822145" y="3690296"/>
                <a:ext cx="45167" cy="112469"/>
              </a:xfrm>
              <a:custGeom>
                <a:avLst/>
                <a:gdLst/>
                <a:ahLst/>
                <a:cxnLst/>
                <a:rect l="l" t="t" r="r" b="b"/>
                <a:pathLst>
                  <a:path w="808" h="2012" extrusionOk="0">
                    <a:moveTo>
                      <a:pt x="808" y="0"/>
                    </a:moveTo>
                    <a:lnTo>
                      <a:pt x="0" y="1859"/>
                    </a:lnTo>
                    <a:lnTo>
                      <a:pt x="747" y="2011"/>
                    </a:lnTo>
                    <a:lnTo>
                      <a:pt x="808"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11" name="Google Shape;211;p28"/>
              <p:cNvSpPr/>
              <p:nvPr/>
            </p:nvSpPr>
            <p:spPr>
              <a:xfrm>
                <a:off x="4851939" y="3674030"/>
                <a:ext cx="318849" cy="174741"/>
              </a:xfrm>
              <a:custGeom>
                <a:avLst/>
                <a:gdLst/>
                <a:ahLst/>
                <a:cxnLst/>
                <a:rect l="l" t="t" r="r" b="b"/>
                <a:pathLst>
                  <a:path w="5704" h="3126" extrusionOk="0">
                    <a:moveTo>
                      <a:pt x="1821" y="0"/>
                    </a:moveTo>
                    <a:cubicBezTo>
                      <a:pt x="948" y="0"/>
                      <a:pt x="244" y="63"/>
                      <a:pt x="244" y="63"/>
                    </a:cubicBezTo>
                    <a:lnTo>
                      <a:pt x="0" y="3125"/>
                    </a:lnTo>
                    <a:cubicBezTo>
                      <a:pt x="0" y="3125"/>
                      <a:pt x="4251" y="2744"/>
                      <a:pt x="4967" y="1495"/>
                    </a:cubicBezTo>
                    <a:cubicBezTo>
                      <a:pt x="5704" y="221"/>
                      <a:pt x="3464" y="0"/>
                      <a:pt x="182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12" name="Google Shape;212;p28"/>
              <p:cNvSpPr/>
              <p:nvPr/>
            </p:nvSpPr>
            <p:spPr>
              <a:xfrm>
                <a:off x="5086995" y="3470110"/>
                <a:ext cx="171219" cy="169766"/>
              </a:xfrm>
              <a:custGeom>
                <a:avLst/>
                <a:gdLst/>
                <a:ahLst/>
                <a:cxnLst/>
                <a:rect l="l" t="t" r="r" b="b"/>
                <a:pathLst>
                  <a:path w="3063" h="3037" extrusionOk="0">
                    <a:moveTo>
                      <a:pt x="2220" y="1"/>
                    </a:moveTo>
                    <a:cubicBezTo>
                      <a:pt x="1731" y="1"/>
                      <a:pt x="1125" y="291"/>
                      <a:pt x="747" y="770"/>
                    </a:cubicBezTo>
                    <a:cubicBezTo>
                      <a:pt x="107" y="1639"/>
                      <a:pt x="1" y="2781"/>
                      <a:pt x="747" y="3025"/>
                    </a:cubicBezTo>
                    <a:cubicBezTo>
                      <a:pt x="768" y="3033"/>
                      <a:pt x="791" y="3037"/>
                      <a:pt x="816" y="3037"/>
                    </a:cubicBezTo>
                    <a:cubicBezTo>
                      <a:pt x="947" y="3037"/>
                      <a:pt x="1126" y="2937"/>
                      <a:pt x="1258" y="2937"/>
                    </a:cubicBezTo>
                    <a:cubicBezTo>
                      <a:pt x="1282" y="2937"/>
                      <a:pt x="1305" y="2941"/>
                      <a:pt x="1326" y="2949"/>
                    </a:cubicBezTo>
                    <a:cubicBezTo>
                      <a:pt x="1416" y="2987"/>
                      <a:pt x="1503" y="3005"/>
                      <a:pt x="1586" y="3005"/>
                    </a:cubicBezTo>
                    <a:cubicBezTo>
                      <a:pt x="2491" y="3005"/>
                      <a:pt x="3002" y="922"/>
                      <a:pt x="3002" y="922"/>
                    </a:cubicBezTo>
                    <a:cubicBezTo>
                      <a:pt x="3062" y="276"/>
                      <a:pt x="2696" y="1"/>
                      <a:pt x="222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13" name="Google Shape;213;p28"/>
              <p:cNvSpPr/>
              <p:nvPr/>
            </p:nvSpPr>
            <p:spPr>
              <a:xfrm>
                <a:off x="5050381" y="3401074"/>
                <a:ext cx="208224" cy="188101"/>
              </a:xfrm>
              <a:custGeom>
                <a:avLst/>
                <a:gdLst/>
                <a:ahLst/>
                <a:cxnLst/>
                <a:rect l="l" t="t" r="r" b="b"/>
                <a:pathLst>
                  <a:path w="3725" h="3365" extrusionOk="0">
                    <a:moveTo>
                      <a:pt x="1229" y="1"/>
                    </a:moveTo>
                    <a:cubicBezTo>
                      <a:pt x="723" y="1"/>
                      <a:pt x="309" y="277"/>
                      <a:pt x="107" y="817"/>
                    </a:cubicBezTo>
                    <a:cubicBezTo>
                      <a:pt x="16" y="1045"/>
                      <a:pt x="0" y="1274"/>
                      <a:pt x="31" y="1457"/>
                    </a:cubicBezTo>
                    <a:cubicBezTo>
                      <a:pt x="346" y="3240"/>
                      <a:pt x="1518" y="3364"/>
                      <a:pt x="1839" y="3364"/>
                    </a:cubicBezTo>
                    <a:cubicBezTo>
                      <a:pt x="1891" y="3364"/>
                      <a:pt x="1920" y="3361"/>
                      <a:pt x="1920" y="3361"/>
                    </a:cubicBezTo>
                    <a:cubicBezTo>
                      <a:pt x="1956" y="3363"/>
                      <a:pt x="1990" y="3364"/>
                      <a:pt x="2024" y="3364"/>
                    </a:cubicBezTo>
                    <a:cubicBezTo>
                      <a:pt x="3443" y="3364"/>
                      <a:pt x="3724" y="1542"/>
                      <a:pt x="2712" y="664"/>
                    </a:cubicBezTo>
                    <a:cubicBezTo>
                      <a:pt x="2203" y="219"/>
                      <a:pt x="1680" y="1"/>
                      <a:pt x="122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14" name="Google Shape;214;p28"/>
              <p:cNvSpPr/>
              <p:nvPr/>
            </p:nvSpPr>
            <p:spPr>
              <a:xfrm>
                <a:off x="5037580" y="3538698"/>
                <a:ext cx="155959" cy="182678"/>
              </a:xfrm>
              <a:custGeom>
                <a:avLst/>
                <a:gdLst/>
                <a:ahLst/>
                <a:cxnLst/>
                <a:rect l="l" t="t" r="r" b="b"/>
                <a:pathLst>
                  <a:path w="2790" h="3268" extrusionOk="0">
                    <a:moveTo>
                      <a:pt x="1098" y="0"/>
                    </a:moveTo>
                    <a:lnTo>
                      <a:pt x="199" y="1950"/>
                    </a:lnTo>
                    <a:cubicBezTo>
                      <a:pt x="1" y="2407"/>
                      <a:pt x="184" y="2956"/>
                      <a:pt x="656" y="3169"/>
                    </a:cubicBezTo>
                    <a:lnTo>
                      <a:pt x="687" y="3184"/>
                    </a:lnTo>
                    <a:cubicBezTo>
                      <a:pt x="808" y="3241"/>
                      <a:pt x="935" y="3268"/>
                      <a:pt x="1061" y="3268"/>
                    </a:cubicBezTo>
                    <a:cubicBezTo>
                      <a:pt x="1411" y="3268"/>
                      <a:pt x="1749" y="3063"/>
                      <a:pt x="1905" y="2727"/>
                    </a:cubicBezTo>
                    <a:lnTo>
                      <a:pt x="2789" y="792"/>
                    </a:lnTo>
                    <a:lnTo>
                      <a:pt x="1098" y="0"/>
                    </a:lnTo>
                    <a:close/>
                  </a:path>
                </a:pathLst>
              </a:custGeom>
              <a:solidFill>
                <a:srgbClr val="F8B28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15" name="Google Shape;215;p28"/>
              <p:cNvSpPr/>
              <p:nvPr/>
            </p:nvSpPr>
            <p:spPr>
              <a:xfrm>
                <a:off x="5060611" y="3617907"/>
                <a:ext cx="85190" cy="15484"/>
              </a:xfrm>
              <a:custGeom>
                <a:avLst/>
                <a:gdLst/>
                <a:ahLst/>
                <a:cxnLst/>
                <a:rect l="l" t="t" r="r" b="b"/>
                <a:pathLst>
                  <a:path w="1524" h="277" extrusionOk="0">
                    <a:moveTo>
                      <a:pt x="0" y="0"/>
                    </a:moveTo>
                    <a:lnTo>
                      <a:pt x="0" y="31"/>
                    </a:lnTo>
                    <a:cubicBezTo>
                      <a:pt x="76" y="92"/>
                      <a:pt x="137" y="137"/>
                      <a:pt x="214" y="168"/>
                    </a:cubicBezTo>
                    <a:cubicBezTo>
                      <a:pt x="381" y="247"/>
                      <a:pt x="554" y="276"/>
                      <a:pt x="716" y="276"/>
                    </a:cubicBezTo>
                    <a:cubicBezTo>
                      <a:pt x="1143" y="276"/>
                      <a:pt x="1498" y="76"/>
                      <a:pt x="1509" y="76"/>
                    </a:cubicBezTo>
                    <a:cubicBezTo>
                      <a:pt x="1524" y="76"/>
                      <a:pt x="1524" y="46"/>
                      <a:pt x="1509" y="31"/>
                    </a:cubicBezTo>
                    <a:cubicBezTo>
                      <a:pt x="1509" y="15"/>
                      <a:pt x="1493" y="15"/>
                      <a:pt x="1463" y="15"/>
                    </a:cubicBezTo>
                    <a:cubicBezTo>
                      <a:pt x="1463" y="15"/>
                      <a:pt x="1119" y="207"/>
                      <a:pt x="705" y="207"/>
                    </a:cubicBezTo>
                    <a:cubicBezTo>
                      <a:pt x="491" y="207"/>
                      <a:pt x="259" y="156"/>
                      <a:pt x="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16" name="Google Shape;216;p28"/>
              <p:cNvSpPr/>
              <p:nvPr/>
            </p:nvSpPr>
            <p:spPr>
              <a:xfrm>
                <a:off x="5001805" y="3422316"/>
                <a:ext cx="236845" cy="207162"/>
              </a:xfrm>
              <a:custGeom>
                <a:avLst/>
                <a:gdLst/>
                <a:ahLst/>
                <a:cxnLst/>
                <a:rect l="l" t="t" r="r" b="b"/>
                <a:pathLst>
                  <a:path w="4237" h="3706" extrusionOk="0">
                    <a:moveTo>
                      <a:pt x="2186" y="0"/>
                    </a:moveTo>
                    <a:cubicBezTo>
                      <a:pt x="1857" y="0"/>
                      <a:pt x="1576" y="86"/>
                      <a:pt x="1433" y="223"/>
                    </a:cubicBezTo>
                    <a:cubicBezTo>
                      <a:pt x="1007" y="604"/>
                      <a:pt x="1" y="2951"/>
                      <a:pt x="1174" y="3560"/>
                    </a:cubicBezTo>
                    <a:cubicBezTo>
                      <a:pt x="1369" y="3662"/>
                      <a:pt x="1567" y="3705"/>
                      <a:pt x="1762" y="3705"/>
                    </a:cubicBezTo>
                    <a:cubicBezTo>
                      <a:pt x="2726" y="3705"/>
                      <a:pt x="3612" y="2661"/>
                      <a:pt x="3612" y="2661"/>
                    </a:cubicBezTo>
                    <a:cubicBezTo>
                      <a:pt x="3612" y="2661"/>
                      <a:pt x="4237" y="1884"/>
                      <a:pt x="3932" y="1153"/>
                    </a:cubicBezTo>
                    <a:cubicBezTo>
                      <a:pt x="3593" y="306"/>
                      <a:pt x="2806" y="0"/>
                      <a:pt x="2186" y="0"/>
                    </a:cubicBezTo>
                    <a:close/>
                  </a:path>
                </a:pathLst>
              </a:custGeom>
              <a:solidFill>
                <a:srgbClr val="F8B28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17" name="Google Shape;217;p28"/>
              <p:cNvSpPr/>
              <p:nvPr/>
            </p:nvSpPr>
            <p:spPr>
              <a:xfrm>
                <a:off x="4925167" y="3665589"/>
                <a:ext cx="391015" cy="464187"/>
              </a:xfrm>
              <a:custGeom>
                <a:avLst/>
                <a:gdLst/>
                <a:ahLst/>
                <a:cxnLst/>
                <a:rect l="l" t="t" r="r" b="b"/>
                <a:pathLst>
                  <a:path w="6995" h="8304" extrusionOk="0">
                    <a:moveTo>
                      <a:pt x="5135" y="0"/>
                    </a:moveTo>
                    <a:cubicBezTo>
                      <a:pt x="4770" y="686"/>
                      <a:pt x="4038" y="1158"/>
                      <a:pt x="3185" y="1158"/>
                    </a:cubicBezTo>
                    <a:cubicBezTo>
                      <a:pt x="2347" y="1158"/>
                      <a:pt x="1616" y="701"/>
                      <a:pt x="1265" y="46"/>
                    </a:cubicBezTo>
                    <a:lnTo>
                      <a:pt x="1113" y="77"/>
                    </a:lnTo>
                    <a:cubicBezTo>
                      <a:pt x="458" y="198"/>
                      <a:pt x="46" y="823"/>
                      <a:pt x="184" y="1448"/>
                    </a:cubicBezTo>
                    <a:lnTo>
                      <a:pt x="366" y="2286"/>
                    </a:lnTo>
                    <a:cubicBezTo>
                      <a:pt x="504" y="2910"/>
                      <a:pt x="564" y="3550"/>
                      <a:pt x="564" y="4175"/>
                    </a:cubicBezTo>
                    <a:lnTo>
                      <a:pt x="1" y="8304"/>
                    </a:lnTo>
                    <a:lnTo>
                      <a:pt x="1" y="8304"/>
                    </a:lnTo>
                    <a:lnTo>
                      <a:pt x="6994" y="8152"/>
                    </a:lnTo>
                    <a:lnTo>
                      <a:pt x="6705" y="1265"/>
                    </a:lnTo>
                    <a:cubicBezTo>
                      <a:pt x="6781" y="610"/>
                      <a:pt x="5775" y="77"/>
                      <a:pt x="51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18" name="Google Shape;218;p28"/>
              <p:cNvSpPr/>
              <p:nvPr/>
            </p:nvSpPr>
            <p:spPr>
              <a:xfrm>
                <a:off x="4995041" y="3660446"/>
                <a:ext cx="215491" cy="69930"/>
              </a:xfrm>
              <a:custGeom>
                <a:avLst/>
                <a:gdLst/>
                <a:ahLst/>
                <a:cxnLst/>
                <a:rect l="l" t="t" r="r" b="b"/>
                <a:pathLst>
                  <a:path w="3855" h="1251" extrusionOk="0">
                    <a:moveTo>
                      <a:pt x="2240" y="1"/>
                    </a:moveTo>
                    <a:lnTo>
                      <a:pt x="990" y="16"/>
                    </a:lnTo>
                    <a:cubicBezTo>
                      <a:pt x="686" y="16"/>
                      <a:pt x="381" y="62"/>
                      <a:pt x="76" y="108"/>
                    </a:cubicBezTo>
                    <a:lnTo>
                      <a:pt x="0" y="138"/>
                    </a:lnTo>
                    <a:cubicBezTo>
                      <a:pt x="351" y="793"/>
                      <a:pt x="1082" y="1250"/>
                      <a:pt x="1920" y="1250"/>
                    </a:cubicBezTo>
                    <a:cubicBezTo>
                      <a:pt x="2773" y="1250"/>
                      <a:pt x="3520" y="778"/>
                      <a:pt x="3855" y="92"/>
                    </a:cubicBezTo>
                    <a:cubicBezTo>
                      <a:pt x="3382" y="31"/>
                      <a:pt x="2910" y="16"/>
                      <a:pt x="2438" y="1"/>
                    </a:cubicBezTo>
                    <a:close/>
                  </a:path>
                </a:pathLst>
              </a:custGeom>
              <a:solidFill>
                <a:srgbClr val="F8B28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grpSp>
            <p:nvGrpSpPr>
              <p:cNvPr id="219" name="Google Shape;219;p28"/>
              <p:cNvGrpSpPr/>
              <p:nvPr/>
            </p:nvGrpSpPr>
            <p:grpSpPr>
              <a:xfrm>
                <a:off x="5046971" y="3500016"/>
                <a:ext cx="61377" cy="69706"/>
                <a:chOff x="2710841" y="1668026"/>
                <a:chExt cx="33599" cy="38158"/>
              </a:xfrm>
            </p:grpSpPr>
            <p:sp>
              <p:nvSpPr>
                <p:cNvPr id="220" name="Google Shape;220;p28"/>
                <p:cNvSpPr/>
                <p:nvPr/>
              </p:nvSpPr>
              <p:spPr>
                <a:xfrm>
                  <a:off x="2710841" y="1674544"/>
                  <a:ext cx="19156" cy="21206"/>
                </a:xfrm>
                <a:custGeom>
                  <a:avLst/>
                  <a:gdLst/>
                  <a:ahLst/>
                  <a:cxnLst/>
                  <a:rect l="l" t="t" r="r" b="b"/>
                  <a:pathLst>
                    <a:path w="626" h="693" extrusionOk="0">
                      <a:moveTo>
                        <a:pt x="591" y="0"/>
                      </a:moveTo>
                      <a:cubicBezTo>
                        <a:pt x="578" y="0"/>
                        <a:pt x="564" y="7"/>
                        <a:pt x="564" y="7"/>
                      </a:cubicBezTo>
                      <a:lnTo>
                        <a:pt x="320" y="327"/>
                      </a:lnTo>
                      <a:cubicBezTo>
                        <a:pt x="296" y="322"/>
                        <a:pt x="265" y="317"/>
                        <a:pt x="232" y="317"/>
                      </a:cubicBezTo>
                      <a:cubicBezTo>
                        <a:pt x="160" y="317"/>
                        <a:pt x="82" y="340"/>
                        <a:pt x="61" y="433"/>
                      </a:cubicBezTo>
                      <a:cubicBezTo>
                        <a:pt x="0" y="555"/>
                        <a:pt x="168" y="662"/>
                        <a:pt x="244" y="692"/>
                      </a:cubicBezTo>
                      <a:lnTo>
                        <a:pt x="290" y="692"/>
                      </a:lnTo>
                      <a:cubicBezTo>
                        <a:pt x="290" y="692"/>
                        <a:pt x="305" y="692"/>
                        <a:pt x="305" y="677"/>
                      </a:cubicBezTo>
                      <a:cubicBezTo>
                        <a:pt x="305" y="677"/>
                        <a:pt x="305" y="662"/>
                        <a:pt x="290" y="662"/>
                      </a:cubicBezTo>
                      <a:cubicBezTo>
                        <a:pt x="290" y="662"/>
                        <a:pt x="61" y="555"/>
                        <a:pt x="92" y="433"/>
                      </a:cubicBezTo>
                      <a:cubicBezTo>
                        <a:pt x="124" y="361"/>
                        <a:pt x="186" y="344"/>
                        <a:pt x="244" y="344"/>
                      </a:cubicBezTo>
                      <a:cubicBezTo>
                        <a:pt x="296" y="344"/>
                        <a:pt x="345" y="357"/>
                        <a:pt x="366" y="357"/>
                      </a:cubicBezTo>
                      <a:lnTo>
                        <a:pt x="610" y="22"/>
                      </a:lnTo>
                      <a:cubicBezTo>
                        <a:pt x="625" y="22"/>
                        <a:pt x="610" y="7"/>
                        <a:pt x="610" y="7"/>
                      </a:cubicBezTo>
                      <a:cubicBezTo>
                        <a:pt x="605" y="2"/>
                        <a:pt x="598" y="0"/>
                        <a:pt x="59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21" name="Google Shape;221;p28"/>
                <p:cNvSpPr/>
                <p:nvPr/>
              </p:nvSpPr>
              <p:spPr>
                <a:xfrm>
                  <a:off x="2714544" y="1668026"/>
                  <a:ext cx="6579" cy="5998"/>
                </a:xfrm>
                <a:custGeom>
                  <a:avLst/>
                  <a:gdLst/>
                  <a:ahLst/>
                  <a:cxnLst/>
                  <a:rect l="l" t="t" r="r" b="b"/>
                  <a:pathLst>
                    <a:path w="215" h="196" extrusionOk="0">
                      <a:moveTo>
                        <a:pt x="90" y="0"/>
                      </a:moveTo>
                      <a:cubicBezTo>
                        <a:pt x="43" y="0"/>
                        <a:pt x="3" y="27"/>
                        <a:pt x="17" y="83"/>
                      </a:cubicBezTo>
                      <a:cubicBezTo>
                        <a:pt x="0" y="157"/>
                        <a:pt x="60" y="196"/>
                        <a:pt x="118" y="196"/>
                      </a:cubicBezTo>
                      <a:cubicBezTo>
                        <a:pt x="167" y="196"/>
                        <a:pt x="215" y="169"/>
                        <a:pt x="215" y="113"/>
                      </a:cubicBezTo>
                      <a:cubicBezTo>
                        <a:pt x="215" y="39"/>
                        <a:pt x="147" y="0"/>
                        <a:pt x="9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22" name="Google Shape;222;p28"/>
                <p:cNvSpPr/>
                <p:nvPr/>
              </p:nvSpPr>
              <p:spPr>
                <a:xfrm>
                  <a:off x="2737861" y="1676196"/>
                  <a:ext cx="6579" cy="6151"/>
                </a:xfrm>
                <a:custGeom>
                  <a:avLst/>
                  <a:gdLst/>
                  <a:ahLst/>
                  <a:cxnLst/>
                  <a:rect l="l" t="t" r="r" b="b"/>
                  <a:pathLst>
                    <a:path w="215" h="201" extrusionOk="0">
                      <a:moveTo>
                        <a:pt x="99" y="0"/>
                      </a:moveTo>
                      <a:cubicBezTo>
                        <a:pt x="48" y="0"/>
                        <a:pt x="2" y="31"/>
                        <a:pt x="16" y="90"/>
                      </a:cubicBezTo>
                      <a:cubicBezTo>
                        <a:pt x="0" y="162"/>
                        <a:pt x="56" y="201"/>
                        <a:pt x="113" y="201"/>
                      </a:cubicBezTo>
                      <a:cubicBezTo>
                        <a:pt x="163" y="201"/>
                        <a:pt x="214" y="170"/>
                        <a:pt x="214" y="105"/>
                      </a:cubicBezTo>
                      <a:cubicBezTo>
                        <a:pt x="214" y="35"/>
                        <a:pt x="154" y="0"/>
                        <a:pt x="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23" name="Google Shape;223;p28"/>
                <p:cNvSpPr/>
                <p:nvPr/>
              </p:nvSpPr>
              <p:spPr>
                <a:xfrm>
                  <a:off x="2718767" y="1697861"/>
                  <a:ext cx="17289" cy="8323"/>
                </a:xfrm>
                <a:custGeom>
                  <a:avLst/>
                  <a:gdLst/>
                  <a:ahLst/>
                  <a:cxnLst/>
                  <a:rect l="l" t="t" r="r" b="b"/>
                  <a:pathLst>
                    <a:path w="565" h="272" extrusionOk="0">
                      <a:moveTo>
                        <a:pt x="505" y="0"/>
                      </a:moveTo>
                      <a:cubicBezTo>
                        <a:pt x="493" y="0"/>
                        <a:pt x="479" y="11"/>
                        <a:pt x="458" y="22"/>
                      </a:cubicBezTo>
                      <a:cubicBezTo>
                        <a:pt x="424" y="123"/>
                        <a:pt x="316" y="183"/>
                        <a:pt x="200" y="183"/>
                      </a:cubicBezTo>
                      <a:cubicBezTo>
                        <a:pt x="159" y="183"/>
                        <a:pt x="117" y="175"/>
                        <a:pt x="77" y="159"/>
                      </a:cubicBezTo>
                      <a:cubicBezTo>
                        <a:pt x="72" y="155"/>
                        <a:pt x="68" y="153"/>
                        <a:pt x="63" y="153"/>
                      </a:cubicBezTo>
                      <a:cubicBezTo>
                        <a:pt x="53" y="153"/>
                        <a:pt x="42" y="163"/>
                        <a:pt x="31" y="174"/>
                      </a:cubicBezTo>
                      <a:cubicBezTo>
                        <a:pt x="1" y="205"/>
                        <a:pt x="31" y="220"/>
                        <a:pt x="46" y="235"/>
                      </a:cubicBezTo>
                      <a:cubicBezTo>
                        <a:pt x="96" y="260"/>
                        <a:pt x="149" y="271"/>
                        <a:pt x="201" y="271"/>
                      </a:cubicBezTo>
                      <a:cubicBezTo>
                        <a:pt x="342" y="271"/>
                        <a:pt x="478" y="190"/>
                        <a:pt x="534" y="68"/>
                      </a:cubicBezTo>
                      <a:cubicBezTo>
                        <a:pt x="564" y="37"/>
                        <a:pt x="534" y="22"/>
                        <a:pt x="519" y="7"/>
                      </a:cubicBezTo>
                      <a:cubicBezTo>
                        <a:pt x="514" y="2"/>
                        <a:pt x="510" y="0"/>
                        <a:pt x="50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grpSp>
          <p:sp>
            <p:nvSpPr>
              <p:cNvPr id="224" name="Google Shape;224;p28"/>
              <p:cNvSpPr/>
              <p:nvPr/>
            </p:nvSpPr>
            <p:spPr>
              <a:xfrm>
                <a:off x="5044400" y="3406832"/>
                <a:ext cx="210572" cy="155735"/>
              </a:xfrm>
              <a:custGeom>
                <a:avLst/>
                <a:gdLst/>
                <a:ahLst/>
                <a:cxnLst/>
                <a:rect l="l" t="t" r="r" b="b"/>
                <a:pathLst>
                  <a:path w="3767" h="2786" extrusionOk="0">
                    <a:moveTo>
                      <a:pt x="1679" y="1"/>
                    </a:moveTo>
                    <a:cubicBezTo>
                      <a:pt x="1070" y="1"/>
                      <a:pt x="432" y="430"/>
                      <a:pt x="1" y="1521"/>
                    </a:cubicBezTo>
                    <a:cubicBezTo>
                      <a:pt x="1" y="1521"/>
                      <a:pt x="1204" y="1597"/>
                      <a:pt x="3307" y="2786"/>
                    </a:cubicBezTo>
                    <a:cubicBezTo>
                      <a:pt x="3767" y="1378"/>
                      <a:pt x="2770" y="1"/>
                      <a:pt x="167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25" name="Google Shape;225;p28"/>
              <p:cNvSpPr/>
              <p:nvPr/>
            </p:nvSpPr>
            <p:spPr>
              <a:xfrm>
                <a:off x="5107454" y="4809398"/>
                <a:ext cx="268316" cy="230864"/>
              </a:xfrm>
              <a:custGeom>
                <a:avLst/>
                <a:gdLst/>
                <a:ahLst/>
                <a:cxnLst/>
                <a:rect l="l" t="t" r="r" b="b"/>
                <a:pathLst>
                  <a:path w="4800" h="4130" extrusionOk="0">
                    <a:moveTo>
                      <a:pt x="4190" y="0"/>
                    </a:moveTo>
                    <a:lnTo>
                      <a:pt x="1524" y="107"/>
                    </a:lnTo>
                    <a:lnTo>
                      <a:pt x="1950" y="1783"/>
                    </a:lnTo>
                    <a:lnTo>
                      <a:pt x="1052" y="2087"/>
                    </a:lnTo>
                    <a:cubicBezTo>
                      <a:pt x="1021" y="2087"/>
                      <a:pt x="1006" y="2103"/>
                      <a:pt x="975" y="2103"/>
                    </a:cubicBezTo>
                    <a:cubicBezTo>
                      <a:pt x="0" y="2529"/>
                      <a:pt x="305" y="4129"/>
                      <a:pt x="1341" y="4129"/>
                    </a:cubicBezTo>
                    <a:lnTo>
                      <a:pt x="4114" y="4129"/>
                    </a:lnTo>
                    <a:cubicBezTo>
                      <a:pt x="4495" y="4129"/>
                      <a:pt x="4800" y="3763"/>
                      <a:pt x="4784" y="3352"/>
                    </a:cubicBezTo>
                    <a:cubicBezTo>
                      <a:pt x="4769" y="2941"/>
                      <a:pt x="4708" y="2560"/>
                      <a:pt x="4632" y="2179"/>
                    </a:cubicBezTo>
                    <a:lnTo>
                      <a:pt x="419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26" name="Google Shape;226;p28"/>
              <p:cNvSpPr/>
              <p:nvPr/>
            </p:nvSpPr>
            <p:spPr>
              <a:xfrm>
                <a:off x="4980563" y="3980693"/>
                <a:ext cx="574923" cy="628586"/>
              </a:xfrm>
              <a:custGeom>
                <a:avLst/>
                <a:gdLst/>
                <a:ahLst/>
                <a:cxnLst/>
                <a:rect l="l" t="t" r="r" b="b"/>
                <a:pathLst>
                  <a:path w="10285" h="11245" extrusionOk="0">
                    <a:moveTo>
                      <a:pt x="0" y="1"/>
                    </a:moveTo>
                    <a:lnTo>
                      <a:pt x="2560" y="11245"/>
                    </a:lnTo>
                    <a:lnTo>
                      <a:pt x="10284" y="11123"/>
                    </a:lnTo>
                    <a:lnTo>
                      <a:pt x="7923"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27" name="Google Shape;227;p28"/>
              <p:cNvSpPr/>
              <p:nvPr/>
            </p:nvSpPr>
            <p:spPr>
              <a:xfrm>
                <a:off x="4973743" y="3975606"/>
                <a:ext cx="589401" cy="639654"/>
              </a:xfrm>
              <a:custGeom>
                <a:avLst/>
                <a:gdLst/>
                <a:ahLst/>
                <a:cxnLst/>
                <a:rect l="l" t="t" r="r" b="b"/>
                <a:pathLst>
                  <a:path w="10544" h="11443" extrusionOk="0">
                    <a:moveTo>
                      <a:pt x="7969" y="214"/>
                    </a:moveTo>
                    <a:lnTo>
                      <a:pt x="10284" y="11107"/>
                    </a:lnTo>
                    <a:lnTo>
                      <a:pt x="2758" y="11214"/>
                    </a:lnTo>
                    <a:lnTo>
                      <a:pt x="244" y="214"/>
                    </a:lnTo>
                    <a:close/>
                    <a:moveTo>
                      <a:pt x="0" y="0"/>
                    </a:moveTo>
                    <a:lnTo>
                      <a:pt x="2606" y="11442"/>
                    </a:lnTo>
                    <a:lnTo>
                      <a:pt x="10543" y="11336"/>
                    </a:lnTo>
                    <a:lnTo>
                      <a:pt x="8151"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grpSp>
            <p:nvGrpSpPr>
              <p:cNvPr id="228" name="Google Shape;228;p28"/>
              <p:cNvGrpSpPr/>
              <p:nvPr/>
            </p:nvGrpSpPr>
            <p:grpSpPr>
              <a:xfrm>
                <a:off x="5012034" y="3996009"/>
                <a:ext cx="513657" cy="597953"/>
                <a:chOff x="2691716" y="1939540"/>
                <a:chExt cx="281183" cy="327328"/>
              </a:xfrm>
            </p:grpSpPr>
            <p:sp>
              <p:nvSpPr>
                <p:cNvPr id="229" name="Google Shape;229;p28"/>
                <p:cNvSpPr/>
                <p:nvPr/>
              </p:nvSpPr>
              <p:spPr>
                <a:xfrm>
                  <a:off x="2837648" y="1939540"/>
                  <a:ext cx="77908" cy="53642"/>
                </a:xfrm>
                <a:custGeom>
                  <a:avLst/>
                  <a:gdLst/>
                  <a:ahLst/>
                  <a:cxnLst/>
                  <a:rect l="l" t="t" r="r" b="b"/>
                  <a:pathLst>
                    <a:path w="2546" h="1753" extrusionOk="0">
                      <a:moveTo>
                        <a:pt x="366" y="1"/>
                      </a:moveTo>
                      <a:cubicBezTo>
                        <a:pt x="214" y="108"/>
                        <a:pt x="138" y="184"/>
                        <a:pt x="1" y="321"/>
                      </a:cubicBezTo>
                      <a:lnTo>
                        <a:pt x="260" y="1418"/>
                      </a:lnTo>
                      <a:cubicBezTo>
                        <a:pt x="443" y="1555"/>
                        <a:pt x="564" y="1631"/>
                        <a:pt x="732" y="1753"/>
                      </a:cubicBezTo>
                      <a:lnTo>
                        <a:pt x="2179" y="1753"/>
                      </a:lnTo>
                      <a:cubicBezTo>
                        <a:pt x="2332" y="1616"/>
                        <a:pt x="2408" y="1555"/>
                        <a:pt x="2545" y="1418"/>
                      </a:cubicBezTo>
                      <a:lnTo>
                        <a:pt x="2317" y="321"/>
                      </a:lnTo>
                      <a:cubicBezTo>
                        <a:pt x="2118" y="184"/>
                        <a:pt x="2012" y="123"/>
                        <a:pt x="181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30" name="Google Shape;230;p28"/>
                <p:cNvSpPr/>
                <p:nvPr/>
              </p:nvSpPr>
              <p:spPr>
                <a:xfrm>
                  <a:off x="2764912" y="1939540"/>
                  <a:ext cx="78367" cy="53642"/>
                </a:xfrm>
                <a:custGeom>
                  <a:avLst/>
                  <a:gdLst/>
                  <a:ahLst/>
                  <a:cxnLst/>
                  <a:rect l="l" t="t" r="r" b="b"/>
                  <a:pathLst>
                    <a:path w="2561" h="1753" extrusionOk="0">
                      <a:moveTo>
                        <a:pt x="367" y="1"/>
                      </a:moveTo>
                      <a:cubicBezTo>
                        <a:pt x="214" y="108"/>
                        <a:pt x="138" y="184"/>
                        <a:pt x="1" y="321"/>
                      </a:cubicBezTo>
                      <a:lnTo>
                        <a:pt x="245" y="1448"/>
                      </a:lnTo>
                      <a:cubicBezTo>
                        <a:pt x="443" y="1555"/>
                        <a:pt x="549" y="1631"/>
                        <a:pt x="747" y="1753"/>
                      </a:cubicBezTo>
                      <a:lnTo>
                        <a:pt x="2195" y="1753"/>
                      </a:lnTo>
                      <a:cubicBezTo>
                        <a:pt x="2347" y="1616"/>
                        <a:pt x="2423" y="1555"/>
                        <a:pt x="2560" y="1418"/>
                      </a:cubicBezTo>
                      <a:lnTo>
                        <a:pt x="2301" y="321"/>
                      </a:lnTo>
                      <a:cubicBezTo>
                        <a:pt x="2119" y="184"/>
                        <a:pt x="1997" y="123"/>
                        <a:pt x="181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31" name="Google Shape;231;p28"/>
                <p:cNvSpPr/>
                <p:nvPr/>
              </p:nvSpPr>
              <p:spPr>
                <a:xfrm>
                  <a:off x="2691716" y="1939540"/>
                  <a:ext cx="78367" cy="54131"/>
                </a:xfrm>
                <a:custGeom>
                  <a:avLst/>
                  <a:gdLst/>
                  <a:ahLst/>
                  <a:cxnLst/>
                  <a:rect l="l" t="t" r="r" b="b"/>
                  <a:pathLst>
                    <a:path w="2561" h="1769" extrusionOk="0">
                      <a:moveTo>
                        <a:pt x="351" y="1"/>
                      </a:moveTo>
                      <a:cubicBezTo>
                        <a:pt x="199" y="108"/>
                        <a:pt x="123" y="184"/>
                        <a:pt x="1" y="321"/>
                      </a:cubicBezTo>
                      <a:lnTo>
                        <a:pt x="245" y="1448"/>
                      </a:lnTo>
                      <a:cubicBezTo>
                        <a:pt x="458" y="1570"/>
                        <a:pt x="565" y="1646"/>
                        <a:pt x="763" y="1768"/>
                      </a:cubicBezTo>
                      <a:lnTo>
                        <a:pt x="2210" y="1768"/>
                      </a:lnTo>
                      <a:cubicBezTo>
                        <a:pt x="2347" y="1631"/>
                        <a:pt x="2439" y="1570"/>
                        <a:pt x="2560" y="1448"/>
                      </a:cubicBezTo>
                      <a:lnTo>
                        <a:pt x="2317" y="321"/>
                      </a:lnTo>
                      <a:cubicBezTo>
                        <a:pt x="2134" y="199"/>
                        <a:pt x="2012" y="123"/>
                        <a:pt x="181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32" name="Google Shape;232;p28"/>
                <p:cNvSpPr/>
                <p:nvPr/>
              </p:nvSpPr>
              <p:spPr>
                <a:xfrm>
                  <a:off x="2850255" y="1994558"/>
                  <a:ext cx="77418" cy="53642"/>
                </a:xfrm>
                <a:custGeom>
                  <a:avLst/>
                  <a:gdLst/>
                  <a:ahLst/>
                  <a:cxnLst/>
                  <a:rect l="l" t="t" r="r" b="b"/>
                  <a:pathLst>
                    <a:path w="2530" h="1753" extrusionOk="0">
                      <a:moveTo>
                        <a:pt x="350" y="1"/>
                      </a:moveTo>
                      <a:cubicBezTo>
                        <a:pt x="198" y="138"/>
                        <a:pt x="122" y="199"/>
                        <a:pt x="0" y="336"/>
                      </a:cubicBezTo>
                      <a:lnTo>
                        <a:pt x="244" y="1433"/>
                      </a:lnTo>
                      <a:cubicBezTo>
                        <a:pt x="427" y="1570"/>
                        <a:pt x="549" y="1646"/>
                        <a:pt x="762" y="1753"/>
                      </a:cubicBezTo>
                      <a:lnTo>
                        <a:pt x="2179" y="1753"/>
                      </a:lnTo>
                      <a:cubicBezTo>
                        <a:pt x="2316" y="1631"/>
                        <a:pt x="2392" y="1570"/>
                        <a:pt x="2529" y="1433"/>
                      </a:cubicBezTo>
                      <a:lnTo>
                        <a:pt x="2301" y="336"/>
                      </a:lnTo>
                      <a:cubicBezTo>
                        <a:pt x="2103" y="199"/>
                        <a:pt x="1996" y="138"/>
                        <a:pt x="179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33" name="Google Shape;233;p28"/>
                <p:cNvSpPr/>
                <p:nvPr/>
              </p:nvSpPr>
              <p:spPr>
                <a:xfrm>
                  <a:off x="2777029" y="1995507"/>
                  <a:ext cx="78367" cy="53642"/>
                </a:xfrm>
                <a:custGeom>
                  <a:avLst/>
                  <a:gdLst/>
                  <a:ahLst/>
                  <a:cxnLst/>
                  <a:rect l="l" t="t" r="r" b="b"/>
                  <a:pathLst>
                    <a:path w="2561" h="1753" extrusionOk="0">
                      <a:moveTo>
                        <a:pt x="367" y="0"/>
                      </a:moveTo>
                      <a:cubicBezTo>
                        <a:pt x="214" y="107"/>
                        <a:pt x="138" y="183"/>
                        <a:pt x="1" y="320"/>
                      </a:cubicBezTo>
                      <a:lnTo>
                        <a:pt x="260" y="1417"/>
                      </a:lnTo>
                      <a:cubicBezTo>
                        <a:pt x="458" y="1554"/>
                        <a:pt x="565" y="1615"/>
                        <a:pt x="763" y="1752"/>
                      </a:cubicBezTo>
                      <a:lnTo>
                        <a:pt x="2210" y="1752"/>
                      </a:lnTo>
                      <a:cubicBezTo>
                        <a:pt x="2347" y="1615"/>
                        <a:pt x="2424" y="1554"/>
                        <a:pt x="2561" y="1417"/>
                      </a:cubicBezTo>
                      <a:lnTo>
                        <a:pt x="2317" y="320"/>
                      </a:lnTo>
                      <a:cubicBezTo>
                        <a:pt x="2119" y="183"/>
                        <a:pt x="2012" y="122"/>
                        <a:pt x="181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34" name="Google Shape;234;p28"/>
                <p:cNvSpPr/>
                <p:nvPr/>
              </p:nvSpPr>
              <p:spPr>
                <a:xfrm>
                  <a:off x="2704324" y="1995507"/>
                  <a:ext cx="78336" cy="53642"/>
                </a:xfrm>
                <a:custGeom>
                  <a:avLst/>
                  <a:gdLst/>
                  <a:ahLst/>
                  <a:cxnLst/>
                  <a:rect l="l" t="t" r="r" b="b"/>
                  <a:pathLst>
                    <a:path w="2560" h="1753" extrusionOk="0">
                      <a:moveTo>
                        <a:pt x="366" y="0"/>
                      </a:moveTo>
                      <a:cubicBezTo>
                        <a:pt x="213" y="107"/>
                        <a:pt x="137" y="183"/>
                        <a:pt x="0" y="320"/>
                      </a:cubicBezTo>
                      <a:lnTo>
                        <a:pt x="244" y="1417"/>
                      </a:lnTo>
                      <a:cubicBezTo>
                        <a:pt x="442" y="1554"/>
                        <a:pt x="549" y="1630"/>
                        <a:pt x="747" y="1752"/>
                      </a:cubicBezTo>
                      <a:lnTo>
                        <a:pt x="2194" y="1752"/>
                      </a:lnTo>
                      <a:cubicBezTo>
                        <a:pt x="2347" y="1615"/>
                        <a:pt x="2423" y="1554"/>
                        <a:pt x="2560" y="1417"/>
                      </a:cubicBezTo>
                      <a:lnTo>
                        <a:pt x="2301" y="320"/>
                      </a:lnTo>
                      <a:cubicBezTo>
                        <a:pt x="2118" y="183"/>
                        <a:pt x="1996" y="122"/>
                        <a:pt x="181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35" name="Google Shape;235;p28"/>
                <p:cNvSpPr/>
                <p:nvPr/>
              </p:nvSpPr>
              <p:spPr>
                <a:xfrm>
                  <a:off x="2861883" y="2049577"/>
                  <a:ext cx="76041" cy="53642"/>
                </a:xfrm>
                <a:custGeom>
                  <a:avLst/>
                  <a:gdLst/>
                  <a:ahLst/>
                  <a:cxnLst/>
                  <a:rect l="l" t="t" r="r" b="b"/>
                  <a:pathLst>
                    <a:path w="2485" h="1753" extrusionOk="0">
                      <a:moveTo>
                        <a:pt x="336" y="1"/>
                      </a:moveTo>
                      <a:cubicBezTo>
                        <a:pt x="199" y="138"/>
                        <a:pt x="123" y="183"/>
                        <a:pt x="1" y="320"/>
                      </a:cubicBezTo>
                      <a:lnTo>
                        <a:pt x="245" y="1433"/>
                      </a:lnTo>
                      <a:cubicBezTo>
                        <a:pt x="428" y="1555"/>
                        <a:pt x="549" y="1631"/>
                        <a:pt x="717" y="1753"/>
                      </a:cubicBezTo>
                      <a:lnTo>
                        <a:pt x="2149" y="1722"/>
                      </a:lnTo>
                      <a:cubicBezTo>
                        <a:pt x="2286" y="1600"/>
                        <a:pt x="2363" y="1539"/>
                        <a:pt x="2484" y="1402"/>
                      </a:cubicBezTo>
                      <a:lnTo>
                        <a:pt x="2256" y="320"/>
                      </a:lnTo>
                      <a:cubicBezTo>
                        <a:pt x="2073" y="183"/>
                        <a:pt x="1951" y="138"/>
                        <a:pt x="176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36" name="Google Shape;236;p28"/>
                <p:cNvSpPr/>
                <p:nvPr/>
              </p:nvSpPr>
              <p:spPr>
                <a:xfrm>
                  <a:off x="2789636" y="2050036"/>
                  <a:ext cx="77877" cy="54131"/>
                </a:xfrm>
                <a:custGeom>
                  <a:avLst/>
                  <a:gdLst/>
                  <a:ahLst/>
                  <a:cxnLst/>
                  <a:rect l="l" t="t" r="r" b="b"/>
                  <a:pathLst>
                    <a:path w="2545" h="1769" extrusionOk="0">
                      <a:moveTo>
                        <a:pt x="351" y="1"/>
                      </a:moveTo>
                      <a:cubicBezTo>
                        <a:pt x="198" y="138"/>
                        <a:pt x="122" y="199"/>
                        <a:pt x="0" y="321"/>
                      </a:cubicBezTo>
                      <a:lnTo>
                        <a:pt x="244" y="1433"/>
                      </a:lnTo>
                      <a:cubicBezTo>
                        <a:pt x="427" y="1570"/>
                        <a:pt x="549" y="1646"/>
                        <a:pt x="777" y="1768"/>
                      </a:cubicBezTo>
                      <a:lnTo>
                        <a:pt x="2210" y="1753"/>
                      </a:lnTo>
                      <a:cubicBezTo>
                        <a:pt x="2331" y="1616"/>
                        <a:pt x="2408" y="1570"/>
                        <a:pt x="2545" y="1433"/>
                      </a:cubicBezTo>
                      <a:lnTo>
                        <a:pt x="2301" y="321"/>
                      </a:lnTo>
                      <a:cubicBezTo>
                        <a:pt x="2103" y="199"/>
                        <a:pt x="1996" y="138"/>
                        <a:pt x="179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37" name="Google Shape;237;p28"/>
                <p:cNvSpPr/>
                <p:nvPr/>
              </p:nvSpPr>
              <p:spPr>
                <a:xfrm>
                  <a:off x="2716441" y="2050526"/>
                  <a:ext cx="78336" cy="54560"/>
                </a:xfrm>
                <a:custGeom>
                  <a:avLst/>
                  <a:gdLst/>
                  <a:ahLst/>
                  <a:cxnLst/>
                  <a:rect l="l" t="t" r="r" b="b"/>
                  <a:pathLst>
                    <a:path w="2560" h="1783" extrusionOk="0">
                      <a:moveTo>
                        <a:pt x="366" y="0"/>
                      </a:moveTo>
                      <a:cubicBezTo>
                        <a:pt x="214" y="137"/>
                        <a:pt x="137" y="198"/>
                        <a:pt x="0" y="335"/>
                      </a:cubicBezTo>
                      <a:lnTo>
                        <a:pt x="259" y="1432"/>
                      </a:lnTo>
                      <a:cubicBezTo>
                        <a:pt x="457" y="1569"/>
                        <a:pt x="564" y="1630"/>
                        <a:pt x="762" y="1783"/>
                      </a:cubicBezTo>
                      <a:lnTo>
                        <a:pt x="2210" y="1752"/>
                      </a:lnTo>
                      <a:cubicBezTo>
                        <a:pt x="2347" y="1630"/>
                        <a:pt x="2423" y="1569"/>
                        <a:pt x="2560" y="1432"/>
                      </a:cubicBezTo>
                      <a:lnTo>
                        <a:pt x="2316" y="335"/>
                      </a:lnTo>
                      <a:cubicBezTo>
                        <a:pt x="2118" y="198"/>
                        <a:pt x="2011" y="137"/>
                        <a:pt x="181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38" name="Google Shape;238;p28"/>
                <p:cNvSpPr/>
                <p:nvPr/>
              </p:nvSpPr>
              <p:spPr>
                <a:xfrm>
                  <a:off x="2801754" y="2105055"/>
                  <a:ext cx="76500" cy="53642"/>
                </a:xfrm>
                <a:custGeom>
                  <a:avLst/>
                  <a:gdLst/>
                  <a:ahLst/>
                  <a:cxnLst/>
                  <a:rect l="l" t="t" r="r" b="b"/>
                  <a:pathLst>
                    <a:path w="2500" h="1753" extrusionOk="0">
                      <a:moveTo>
                        <a:pt x="1768" y="1"/>
                      </a:moveTo>
                      <a:lnTo>
                        <a:pt x="336" y="16"/>
                      </a:lnTo>
                      <a:cubicBezTo>
                        <a:pt x="214" y="153"/>
                        <a:pt x="138" y="199"/>
                        <a:pt x="1" y="336"/>
                      </a:cubicBezTo>
                      <a:lnTo>
                        <a:pt x="244" y="1418"/>
                      </a:lnTo>
                      <a:cubicBezTo>
                        <a:pt x="442" y="1555"/>
                        <a:pt x="549" y="1616"/>
                        <a:pt x="717" y="1753"/>
                      </a:cubicBezTo>
                      <a:lnTo>
                        <a:pt x="2149" y="1722"/>
                      </a:lnTo>
                      <a:cubicBezTo>
                        <a:pt x="2286" y="1585"/>
                        <a:pt x="2362" y="1539"/>
                        <a:pt x="2499" y="1402"/>
                      </a:cubicBezTo>
                      <a:lnTo>
                        <a:pt x="2271" y="321"/>
                      </a:lnTo>
                      <a:cubicBezTo>
                        <a:pt x="2073" y="183"/>
                        <a:pt x="1966" y="122"/>
                        <a:pt x="176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39" name="Google Shape;239;p28"/>
                <p:cNvSpPr/>
                <p:nvPr/>
              </p:nvSpPr>
              <p:spPr>
                <a:xfrm>
                  <a:off x="2874031" y="2104137"/>
                  <a:ext cx="76010" cy="53642"/>
                </a:xfrm>
                <a:custGeom>
                  <a:avLst/>
                  <a:gdLst/>
                  <a:ahLst/>
                  <a:cxnLst/>
                  <a:rect l="l" t="t" r="r" b="b"/>
                  <a:pathLst>
                    <a:path w="2484" h="1753" extrusionOk="0">
                      <a:moveTo>
                        <a:pt x="1783" y="0"/>
                      </a:moveTo>
                      <a:lnTo>
                        <a:pt x="366" y="31"/>
                      </a:lnTo>
                      <a:cubicBezTo>
                        <a:pt x="213" y="152"/>
                        <a:pt x="137" y="213"/>
                        <a:pt x="0" y="351"/>
                      </a:cubicBezTo>
                      <a:lnTo>
                        <a:pt x="229" y="1432"/>
                      </a:lnTo>
                      <a:cubicBezTo>
                        <a:pt x="411" y="1554"/>
                        <a:pt x="518" y="1630"/>
                        <a:pt x="716" y="1752"/>
                      </a:cubicBezTo>
                      <a:lnTo>
                        <a:pt x="2148" y="1737"/>
                      </a:lnTo>
                      <a:cubicBezTo>
                        <a:pt x="2285" y="1600"/>
                        <a:pt x="2362" y="1554"/>
                        <a:pt x="2484" y="1417"/>
                      </a:cubicBezTo>
                      <a:lnTo>
                        <a:pt x="2270" y="335"/>
                      </a:lnTo>
                      <a:cubicBezTo>
                        <a:pt x="2087" y="198"/>
                        <a:pt x="1981" y="137"/>
                        <a:pt x="17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40" name="Google Shape;240;p28"/>
                <p:cNvSpPr/>
                <p:nvPr/>
              </p:nvSpPr>
              <p:spPr>
                <a:xfrm>
                  <a:off x="2729477" y="2105055"/>
                  <a:ext cx="77908" cy="53642"/>
                </a:xfrm>
                <a:custGeom>
                  <a:avLst/>
                  <a:gdLst/>
                  <a:ahLst/>
                  <a:cxnLst/>
                  <a:rect l="l" t="t" r="r" b="b"/>
                  <a:pathLst>
                    <a:path w="2546" h="1753" extrusionOk="0">
                      <a:moveTo>
                        <a:pt x="1814" y="1"/>
                      </a:moveTo>
                      <a:lnTo>
                        <a:pt x="351" y="16"/>
                      </a:lnTo>
                      <a:cubicBezTo>
                        <a:pt x="214" y="153"/>
                        <a:pt x="138" y="199"/>
                        <a:pt x="1" y="336"/>
                      </a:cubicBezTo>
                      <a:lnTo>
                        <a:pt x="245" y="1448"/>
                      </a:lnTo>
                      <a:cubicBezTo>
                        <a:pt x="443" y="1570"/>
                        <a:pt x="549" y="1631"/>
                        <a:pt x="763" y="1753"/>
                      </a:cubicBezTo>
                      <a:lnTo>
                        <a:pt x="2210" y="1722"/>
                      </a:lnTo>
                      <a:cubicBezTo>
                        <a:pt x="2347" y="1585"/>
                        <a:pt x="2423" y="1539"/>
                        <a:pt x="2545" y="1402"/>
                      </a:cubicBezTo>
                      <a:lnTo>
                        <a:pt x="2302" y="321"/>
                      </a:lnTo>
                      <a:cubicBezTo>
                        <a:pt x="2119" y="183"/>
                        <a:pt x="1997" y="122"/>
                        <a:pt x="181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41" name="Google Shape;241;p28"/>
                <p:cNvSpPr/>
                <p:nvPr/>
              </p:nvSpPr>
              <p:spPr>
                <a:xfrm>
                  <a:off x="2886149" y="2158666"/>
                  <a:ext cx="76010" cy="52724"/>
                </a:xfrm>
                <a:custGeom>
                  <a:avLst/>
                  <a:gdLst/>
                  <a:ahLst/>
                  <a:cxnLst/>
                  <a:rect l="l" t="t" r="r" b="b"/>
                  <a:pathLst>
                    <a:path w="2484" h="1723" extrusionOk="0">
                      <a:moveTo>
                        <a:pt x="1768" y="1"/>
                      </a:moveTo>
                      <a:lnTo>
                        <a:pt x="351" y="16"/>
                      </a:lnTo>
                      <a:cubicBezTo>
                        <a:pt x="214" y="153"/>
                        <a:pt x="137" y="199"/>
                        <a:pt x="0" y="336"/>
                      </a:cubicBezTo>
                      <a:lnTo>
                        <a:pt x="229" y="1418"/>
                      </a:lnTo>
                      <a:cubicBezTo>
                        <a:pt x="427" y="1540"/>
                        <a:pt x="518" y="1616"/>
                        <a:pt x="732" y="1722"/>
                      </a:cubicBezTo>
                      <a:lnTo>
                        <a:pt x="2133" y="1707"/>
                      </a:lnTo>
                      <a:cubicBezTo>
                        <a:pt x="2270" y="1570"/>
                        <a:pt x="2347" y="1524"/>
                        <a:pt x="2484" y="1387"/>
                      </a:cubicBezTo>
                      <a:lnTo>
                        <a:pt x="2255" y="305"/>
                      </a:lnTo>
                      <a:cubicBezTo>
                        <a:pt x="2072" y="184"/>
                        <a:pt x="1966" y="107"/>
                        <a:pt x="176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42" name="Google Shape;242;p28"/>
                <p:cNvSpPr/>
                <p:nvPr/>
              </p:nvSpPr>
              <p:spPr>
                <a:xfrm>
                  <a:off x="2813872" y="2159125"/>
                  <a:ext cx="76500" cy="53672"/>
                </a:xfrm>
                <a:custGeom>
                  <a:avLst/>
                  <a:gdLst/>
                  <a:ahLst/>
                  <a:cxnLst/>
                  <a:rect l="l" t="t" r="r" b="b"/>
                  <a:pathLst>
                    <a:path w="2500" h="1754" extrusionOk="0">
                      <a:moveTo>
                        <a:pt x="1768" y="1"/>
                      </a:moveTo>
                      <a:lnTo>
                        <a:pt x="351" y="16"/>
                      </a:lnTo>
                      <a:cubicBezTo>
                        <a:pt x="214" y="153"/>
                        <a:pt x="138" y="214"/>
                        <a:pt x="1" y="336"/>
                      </a:cubicBezTo>
                      <a:lnTo>
                        <a:pt x="244" y="1433"/>
                      </a:lnTo>
                      <a:cubicBezTo>
                        <a:pt x="442" y="1555"/>
                        <a:pt x="534" y="1616"/>
                        <a:pt x="732" y="1753"/>
                      </a:cubicBezTo>
                      <a:lnTo>
                        <a:pt x="2149" y="1723"/>
                      </a:lnTo>
                      <a:cubicBezTo>
                        <a:pt x="2286" y="1601"/>
                        <a:pt x="2362" y="1540"/>
                        <a:pt x="2499" y="1403"/>
                      </a:cubicBezTo>
                      <a:lnTo>
                        <a:pt x="2271" y="321"/>
                      </a:lnTo>
                      <a:cubicBezTo>
                        <a:pt x="2073" y="184"/>
                        <a:pt x="1966" y="108"/>
                        <a:pt x="176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43" name="Google Shape;243;p28"/>
                <p:cNvSpPr/>
                <p:nvPr/>
              </p:nvSpPr>
              <p:spPr>
                <a:xfrm>
                  <a:off x="2741625" y="2160074"/>
                  <a:ext cx="77418" cy="53642"/>
                </a:xfrm>
                <a:custGeom>
                  <a:avLst/>
                  <a:gdLst/>
                  <a:ahLst/>
                  <a:cxnLst/>
                  <a:rect l="l" t="t" r="r" b="b"/>
                  <a:pathLst>
                    <a:path w="2530" h="1753" extrusionOk="0">
                      <a:moveTo>
                        <a:pt x="1798" y="0"/>
                      </a:moveTo>
                      <a:lnTo>
                        <a:pt x="350" y="31"/>
                      </a:lnTo>
                      <a:cubicBezTo>
                        <a:pt x="213" y="153"/>
                        <a:pt x="137" y="214"/>
                        <a:pt x="0" y="351"/>
                      </a:cubicBezTo>
                      <a:lnTo>
                        <a:pt x="244" y="1433"/>
                      </a:lnTo>
                      <a:cubicBezTo>
                        <a:pt x="442" y="1555"/>
                        <a:pt x="549" y="1631"/>
                        <a:pt x="762" y="1753"/>
                      </a:cubicBezTo>
                      <a:lnTo>
                        <a:pt x="2194" y="1737"/>
                      </a:lnTo>
                      <a:cubicBezTo>
                        <a:pt x="2331" y="1600"/>
                        <a:pt x="2407" y="1539"/>
                        <a:pt x="2529" y="1417"/>
                      </a:cubicBezTo>
                      <a:lnTo>
                        <a:pt x="2285" y="336"/>
                      </a:lnTo>
                      <a:cubicBezTo>
                        <a:pt x="2103" y="199"/>
                        <a:pt x="1981" y="122"/>
                        <a:pt x="179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44" name="Google Shape;244;p28"/>
                <p:cNvSpPr/>
                <p:nvPr/>
              </p:nvSpPr>
              <p:spPr>
                <a:xfrm>
                  <a:off x="2897807" y="2212767"/>
                  <a:ext cx="75092" cy="52234"/>
                </a:xfrm>
                <a:custGeom>
                  <a:avLst/>
                  <a:gdLst/>
                  <a:ahLst/>
                  <a:cxnLst/>
                  <a:rect l="l" t="t" r="r" b="b"/>
                  <a:pathLst>
                    <a:path w="2454" h="1707" extrusionOk="0">
                      <a:moveTo>
                        <a:pt x="1752" y="0"/>
                      </a:moveTo>
                      <a:lnTo>
                        <a:pt x="351" y="15"/>
                      </a:lnTo>
                      <a:cubicBezTo>
                        <a:pt x="213" y="152"/>
                        <a:pt x="137" y="213"/>
                        <a:pt x="0" y="335"/>
                      </a:cubicBezTo>
                      <a:lnTo>
                        <a:pt x="229" y="1402"/>
                      </a:lnTo>
                      <a:cubicBezTo>
                        <a:pt x="427" y="1524"/>
                        <a:pt x="518" y="1600"/>
                        <a:pt x="701" y="1707"/>
                      </a:cubicBezTo>
                      <a:lnTo>
                        <a:pt x="2118" y="1691"/>
                      </a:lnTo>
                      <a:cubicBezTo>
                        <a:pt x="2255" y="1554"/>
                        <a:pt x="2331" y="1508"/>
                        <a:pt x="2453" y="1371"/>
                      </a:cubicBezTo>
                      <a:lnTo>
                        <a:pt x="2225" y="305"/>
                      </a:lnTo>
                      <a:cubicBezTo>
                        <a:pt x="2042" y="183"/>
                        <a:pt x="1950" y="107"/>
                        <a:pt x="175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45" name="Google Shape;245;p28"/>
                <p:cNvSpPr/>
                <p:nvPr/>
              </p:nvSpPr>
              <p:spPr>
                <a:xfrm>
                  <a:off x="2825530" y="2213226"/>
                  <a:ext cx="76500" cy="52693"/>
                </a:xfrm>
                <a:custGeom>
                  <a:avLst/>
                  <a:gdLst/>
                  <a:ahLst/>
                  <a:cxnLst/>
                  <a:rect l="l" t="t" r="r" b="b"/>
                  <a:pathLst>
                    <a:path w="2500" h="1722" extrusionOk="0">
                      <a:moveTo>
                        <a:pt x="1768" y="0"/>
                      </a:moveTo>
                      <a:lnTo>
                        <a:pt x="351" y="16"/>
                      </a:lnTo>
                      <a:cubicBezTo>
                        <a:pt x="214" y="153"/>
                        <a:pt x="138" y="214"/>
                        <a:pt x="1" y="351"/>
                      </a:cubicBezTo>
                      <a:lnTo>
                        <a:pt x="244" y="1433"/>
                      </a:lnTo>
                      <a:cubicBezTo>
                        <a:pt x="442" y="1539"/>
                        <a:pt x="549" y="1615"/>
                        <a:pt x="747" y="1722"/>
                      </a:cubicBezTo>
                      <a:lnTo>
                        <a:pt x="2149" y="1692"/>
                      </a:lnTo>
                      <a:cubicBezTo>
                        <a:pt x="2286" y="1570"/>
                        <a:pt x="2362" y="1509"/>
                        <a:pt x="2499" y="1372"/>
                      </a:cubicBezTo>
                      <a:lnTo>
                        <a:pt x="2271" y="305"/>
                      </a:lnTo>
                      <a:cubicBezTo>
                        <a:pt x="2073" y="198"/>
                        <a:pt x="1966" y="122"/>
                        <a:pt x="176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46" name="Google Shape;246;p28"/>
                <p:cNvSpPr/>
                <p:nvPr/>
              </p:nvSpPr>
              <p:spPr>
                <a:xfrm>
                  <a:off x="2753743" y="2213685"/>
                  <a:ext cx="76959" cy="53183"/>
                </a:xfrm>
                <a:custGeom>
                  <a:avLst/>
                  <a:gdLst/>
                  <a:ahLst/>
                  <a:cxnLst/>
                  <a:rect l="l" t="t" r="r" b="b"/>
                  <a:pathLst>
                    <a:path w="2515" h="1738" extrusionOk="0">
                      <a:moveTo>
                        <a:pt x="1783" y="1"/>
                      </a:moveTo>
                      <a:lnTo>
                        <a:pt x="351" y="31"/>
                      </a:lnTo>
                      <a:cubicBezTo>
                        <a:pt x="214" y="153"/>
                        <a:pt x="137" y="214"/>
                        <a:pt x="0" y="351"/>
                      </a:cubicBezTo>
                      <a:lnTo>
                        <a:pt x="259" y="1433"/>
                      </a:lnTo>
                      <a:cubicBezTo>
                        <a:pt x="442" y="1570"/>
                        <a:pt x="564" y="1631"/>
                        <a:pt x="747" y="1737"/>
                      </a:cubicBezTo>
                      <a:lnTo>
                        <a:pt x="2179" y="1722"/>
                      </a:lnTo>
                      <a:cubicBezTo>
                        <a:pt x="2316" y="1585"/>
                        <a:pt x="2392" y="1524"/>
                        <a:pt x="2514" y="1402"/>
                      </a:cubicBezTo>
                      <a:lnTo>
                        <a:pt x="2270" y="305"/>
                      </a:lnTo>
                      <a:cubicBezTo>
                        <a:pt x="2088" y="199"/>
                        <a:pt x="1966" y="122"/>
                        <a:pt x="178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grpSp>
          <p:sp>
            <p:nvSpPr>
              <p:cNvPr id="247" name="Google Shape;247;p28"/>
              <p:cNvSpPr/>
              <p:nvPr/>
            </p:nvSpPr>
            <p:spPr>
              <a:xfrm>
                <a:off x="5171291" y="3719140"/>
                <a:ext cx="208727" cy="635070"/>
              </a:xfrm>
              <a:custGeom>
                <a:avLst/>
                <a:gdLst/>
                <a:ahLst/>
                <a:cxnLst/>
                <a:rect l="l" t="t" r="r" b="b"/>
                <a:pathLst>
                  <a:path w="3734" h="11361" extrusionOk="0">
                    <a:moveTo>
                      <a:pt x="1524" y="0"/>
                    </a:moveTo>
                    <a:cubicBezTo>
                      <a:pt x="1417" y="0"/>
                      <a:pt x="1310" y="16"/>
                      <a:pt x="1205" y="48"/>
                    </a:cubicBezTo>
                    <a:cubicBezTo>
                      <a:pt x="641" y="246"/>
                      <a:pt x="336" y="840"/>
                      <a:pt x="534" y="1373"/>
                    </a:cubicBezTo>
                    <a:lnTo>
                      <a:pt x="1966" y="5365"/>
                    </a:lnTo>
                    <a:cubicBezTo>
                      <a:pt x="1966" y="5426"/>
                      <a:pt x="1936" y="5502"/>
                      <a:pt x="1921" y="5594"/>
                    </a:cubicBezTo>
                    <a:cubicBezTo>
                      <a:pt x="1890" y="5761"/>
                      <a:pt x="1844" y="5944"/>
                      <a:pt x="1814" y="6127"/>
                    </a:cubicBezTo>
                    <a:cubicBezTo>
                      <a:pt x="1707" y="6493"/>
                      <a:pt x="1601" y="6858"/>
                      <a:pt x="1479" y="7239"/>
                    </a:cubicBezTo>
                    <a:cubicBezTo>
                      <a:pt x="1372" y="7590"/>
                      <a:pt x="1235" y="7971"/>
                      <a:pt x="1128" y="8336"/>
                    </a:cubicBezTo>
                    <a:cubicBezTo>
                      <a:pt x="1067" y="8504"/>
                      <a:pt x="1007" y="8656"/>
                      <a:pt x="961" y="8839"/>
                    </a:cubicBezTo>
                    <a:cubicBezTo>
                      <a:pt x="458" y="9220"/>
                      <a:pt x="290" y="9768"/>
                      <a:pt x="260" y="9799"/>
                    </a:cubicBezTo>
                    <a:cubicBezTo>
                      <a:pt x="245" y="9860"/>
                      <a:pt x="260" y="9936"/>
                      <a:pt x="306" y="9982"/>
                    </a:cubicBezTo>
                    <a:cubicBezTo>
                      <a:pt x="321" y="10012"/>
                      <a:pt x="367" y="10027"/>
                      <a:pt x="428" y="10027"/>
                    </a:cubicBezTo>
                    <a:cubicBezTo>
                      <a:pt x="446" y="10033"/>
                      <a:pt x="464" y="10035"/>
                      <a:pt x="482" y="10035"/>
                    </a:cubicBezTo>
                    <a:cubicBezTo>
                      <a:pt x="569" y="10035"/>
                      <a:pt x="646" y="9976"/>
                      <a:pt x="671" y="9875"/>
                    </a:cubicBezTo>
                    <a:lnTo>
                      <a:pt x="702" y="9799"/>
                    </a:lnTo>
                    <a:cubicBezTo>
                      <a:pt x="702" y="9829"/>
                      <a:pt x="702" y="9845"/>
                      <a:pt x="732" y="9860"/>
                    </a:cubicBezTo>
                    <a:cubicBezTo>
                      <a:pt x="610" y="10058"/>
                      <a:pt x="443" y="10225"/>
                      <a:pt x="199" y="10286"/>
                    </a:cubicBezTo>
                    <a:cubicBezTo>
                      <a:pt x="77" y="10302"/>
                      <a:pt x="1" y="10408"/>
                      <a:pt x="16" y="10530"/>
                    </a:cubicBezTo>
                    <a:cubicBezTo>
                      <a:pt x="16" y="10561"/>
                      <a:pt x="47" y="10591"/>
                      <a:pt x="62" y="10606"/>
                    </a:cubicBezTo>
                    <a:cubicBezTo>
                      <a:pt x="77" y="10622"/>
                      <a:pt x="92" y="10637"/>
                      <a:pt x="123" y="10637"/>
                    </a:cubicBezTo>
                    <a:cubicBezTo>
                      <a:pt x="62" y="10683"/>
                      <a:pt x="16" y="10744"/>
                      <a:pt x="16" y="10820"/>
                    </a:cubicBezTo>
                    <a:cubicBezTo>
                      <a:pt x="16" y="10850"/>
                      <a:pt x="47" y="10896"/>
                      <a:pt x="62" y="10926"/>
                    </a:cubicBezTo>
                    <a:cubicBezTo>
                      <a:pt x="92" y="10972"/>
                      <a:pt x="153" y="11003"/>
                      <a:pt x="229" y="11003"/>
                    </a:cubicBezTo>
                    <a:cubicBezTo>
                      <a:pt x="290" y="11003"/>
                      <a:pt x="367" y="10987"/>
                      <a:pt x="428" y="10987"/>
                    </a:cubicBezTo>
                    <a:cubicBezTo>
                      <a:pt x="367" y="11048"/>
                      <a:pt x="351" y="11124"/>
                      <a:pt x="367" y="11216"/>
                    </a:cubicBezTo>
                    <a:cubicBezTo>
                      <a:pt x="367" y="11231"/>
                      <a:pt x="382" y="11246"/>
                      <a:pt x="397" y="11277"/>
                    </a:cubicBezTo>
                    <a:cubicBezTo>
                      <a:pt x="440" y="11309"/>
                      <a:pt x="498" y="11341"/>
                      <a:pt x="556" y="11341"/>
                    </a:cubicBezTo>
                    <a:cubicBezTo>
                      <a:pt x="580" y="11341"/>
                      <a:pt x="603" y="11336"/>
                      <a:pt x="626" y="11322"/>
                    </a:cubicBezTo>
                    <a:cubicBezTo>
                      <a:pt x="748" y="11292"/>
                      <a:pt x="824" y="11231"/>
                      <a:pt x="915" y="11201"/>
                    </a:cubicBezTo>
                    <a:cubicBezTo>
                      <a:pt x="915" y="11216"/>
                      <a:pt x="930" y="11246"/>
                      <a:pt x="946" y="11277"/>
                    </a:cubicBezTo>
                    <a:lnTo>
                      <a:pt x="976" y="11292"/>
                    </a:lnTo>
                    <a:cubicBezTo>
                      <a:pt x="1003" y="11336"/>
                      <a:pt x="1060" y="11360"/>
                      <a:pt x="1122" y="11360"/>
                    </a:cubicBezTo>
                    <a:cubicBezTo>
                      <a:pt x="1166" y="11360"/>
                      <a:pt x="1212" y="11348"/>
                      <a:pt x="1250" y="11322"/>
                    </a:cubicBezTo>
                    <a:cubicBezTo>
                      <a:pt x="1677" y="11048"/>
                      <a:pt x="1860" y="10622"/>
                      <a:pt x="1966" y="10317"/>
                    </a:cubicBezTo>
                    <a:cubicBezTo>
                      <a:pt x="1966" y="10302"/>
                      <a:pt x="2043" y="10149"/>
                      <a:pt x="2088" y="9951"/>
                    </a:cubicBezTo>
                    <a:cubicBezTo>
                      <a:pt x="2164" y="9768"/>
                      <a:pt x="2241" y="9601"/>
                      <a:pt x="2317" y="9418"/>
                    </a:cubicBezTo>
                    <a:cubicBezTo>
                      <a:pt x="2393" y="9235"/>
                      <a:pt x="2469" y="9068"/>
                      <a:pt x="2545" y="8869"/>
                    </a:cubicBezTo>
                    <a:cubicBezTo>
                      <a:pt x="2698" y="8504"/>
                      <a:pt x="2850" y="8123"/>
                      <a:pt x="3002" y="7773"/>
                    </a:cubicBezTo>
                    <a:cubicBezTo>
                      <a:pt x="3155" y="7392"/>
                      <a:pt x="3292" y="7026"/>
                      <a:pt x="3444" y="6630"/>
                    </a:cubicBezTo>
                    <a:cubicBezTo>
                      <a:pt x="3520" y="6432"/>
                      <a:pt x="3581" y="6218"/>
                      <a:pt x="3642" y="6020"/>
                    </a:cubicBezTo>
                    <a:cubicBezTo>
                      <a:pt x="3673" y="5898"/>
                      <a:pt x="3688" y="5792"/>
                      <a:pt x="3719" y="5670"/>
                    </a:cubicBezTo>
                    <a:lnTo>
                      <a:pt x="3719" y="5609"/>
                    </a:lnTo>
                    <a:lnTo>
                      <a:pt x="3719" y="5563"/>
                    </a:lnTo>
                    <a:lnTo>
                      <a:pt x="3719" y="5533"/>
                    </a:lnTo>
                    <a:lnTo>
                      <a:pt x="3719" y="5502"/>
                    </a:lnTo>
                    <a:lnTo>
                      <a:pt x="3719" y="5441"/>
                    </a:lnTo>
                    <a:lnTo>
                      <a:pt x="3719" y="5365"/>
                    </a:lnTo>
                    <a:cubicBezTo>
                      <a:pt x="3734" y="5304"/>
                      <a:pt x="3734" y="5289"/>
                      <a:pt x="3734" y="5213"/>
                    </a:cubicBezTo>
                    <a:lnTo>
                      <a:pt x="3734" y="5137"/>
                    </a:lnTo>
                    <a:lnTo>
                      <a:pt x="3734" y="5106"/>
                    </a:lnTo>
                    <a:cubicBezTo>
                      <a:pt x="3734" y="5076"/>
                      <a:pt x="3734" y="5061"/>
                      <a:pt x="3719" y="5030"/>
                    </a:cubicBezTo>
                    <a:lnTo>
                      <a:pt x="3688" y="4969"/>
                    </a:lnTo>
                    <a:lnTo>
                      <a:pt x="2576" y="779"/>
                    </a:lnTo>
                    <a:cubicBezTo>
                      <a:pt x="2576" y="764"/>
                      <a:pt x="2545" y="718"/>
                      <a:pt x="2545" y="703"/>
                    </a:cubicBezTo>
                    <a:cubicBezTo>
                      <a:pt x="2398" y="272"/>
                      <a:pt x="1971" y="0"/>
                      <a:pt x="1524" y="0"/>
                    </a:cubicBezTo>
                    <a:close/>
                  </a:path>
                </a:pathLst>
              </a:custGeom>
              <a:solidFill>
                <a:srgbClr val="F8B28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48" name="Google Shape;248;p28"/>
              <p:cNvSpPr/>
              <p:nvPr/>
            </p:nvSpPr>
            <p:spPr>
              <a:xfrm>
                <a:off x="5189179" y="3678110"/>
                <a:ext cx="203641" cy="267366"/>
              </a:xfrm>
              <a:custGeom>
                <a:avLst/>
                <a:gdLst/>
                <a:ahLst/>
                <a:cxnLst/>
                <a:rect l="l" t="t" r="r" b="b"/>
                <a:pathLst>
                  <a:path w="3643" h="4783" extrusionOk="0">
                    <a:moveTo>
                      <a:pt x="999" y="1"/>
                    </a:moveTo>
                    <a:cubicBezTo>
                      <a:pt x="601" y="1"/>
                      <a:pt x="1" y="1315"/>
                      <a:pt x="1" y="1315"/>
                    </a:cubicBezTo>
                    <a:lnTo>
                      <a:pt x="306" y="4667"/>
                    </a:lnTo>
                    <a:cubicBezTo>
                      <a:pt x="306" y="4667"/>
                      <a:pt x="1240" y="4782"/>
                      <a:pt x="2229" y="4782"/>
                    </a:cubicBezTo>
                    <a:cubicBezTo>
                      <a:pt x="2723" y="4782"/>
                      <a:pt x="3231" y="4753"/>
                      <a:pt x="3642" y="4667"/>
                    </a:cubicBezTo>
                    <a:cubicBezTo>
                      <a:pt x="2545" y="584"/>
                      <a:pt x="1448" y="127"/>
                      <a:pt x="1037" y="5"/>
                    </a:cubicBezTo>
                    <a:cubicBezTo>
                      <a:pt x="1024" y="2"/>
                      <a:pt x="1012" y="1"/>
                      <a:pt x="9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sp>
            <p:nvSpPr>
              <p:cNvPr id="249" name="Google Shape;249;p28"/>
              <p:cNvSpPr/>
              <p:nvPr/>
            </p:nvSpPr>
            <p:spPr>
              <a:xfrm>
                <a:off x="5196100" y="3817300"/>
                <a:ext cx="58475" cy="125450"/>
              </a:xfrm>
              <a:custGeom>
                <a:avLst/>
                <a:gdLst/>
                <a:ahLst/>
                <a:cxnLst/>
                <a:rect l="l" t="t" r="r" b="b"/>
                <a:pathLst>
                  <a:path w="2339" h="5018" extrusionOk="0">
                    <a:moveTo>
                      <a:pt x="0" y="0"/>
                    </a:moveTo>
                    <a:cubicBezTo>
                      <a:pt x="786" y="1670"/>
                      <a:pt x="1754" y="3268"/>
                      <a:pt x="2339" y="5018"/>
                    </a:cubicBezTo>
                  </a:path>
                </a:pathLst>
              </a:cu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mn-lt"/>
                  <a:ea typeface="+mn-ea"/>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additive="base">
                                        <p:cTn id="7" dur="500"/>
                                        <p:tgtEl>
                                          <p:spTgt spid="151"/>
                                        </p:tgtEl>
                                        <p:attrNameLst>
                                          <p:attrName>ppt_w</p:attrName>
                                        </p:attrNameLst>
                                      </p:cBhvr>
                                      <p:tavLst>
                                        <p:tav tm="0">
                                          <p:val>
                                            <p:strVal val="0"/>
                                          </p:val>
                                        </p:tav>
                                        <p:tav tm="100000">
                                          <p:val>
                                            <p:strVal val="#ppt_w"/>
                                          </p:val>
                                        </p:tav>
                                      </p:tavLst>
                                    </p:anim>
                                    <p:anim calcmode="lin" valueType="num">
                                      <p:cBhvr additive="base">
                                        <p:cTn id="8" dur="500"/>
                                        <p:tgtEl>
                                          <p:spTgt spid="151"/>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fade">
                                      <p:cBhvr>
                                        <p:cTn id="12"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sp>
        <p:nvSpPr>
          <p:cNvPr id="254" name="Google Shape;254;p29"/>
          <p:cNvSpPr txBox="1"/>
          <p:nvPr/>
        </p:nvSpPr>
        <p:spPr>
          <a:xfrm>
            <a:off x="1676400" y="1813319"/>
            <a:ext cx="9025349" cy="461665"/>
          </a:xfrm>
          <a:prstGeom prst="rect">
            <a:avLst/>
          </a:prstGeom>
          <a:solidFill>
            <a:srgbClr val="F2AFAE"/>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mn-lt"/>
                <a:ea typeface="+mn-ea"/>
                <a:cs typeface="+mn-ea"/>
                <a:sym typeface="+mn-lt"/>
              </a:rPr>
              <a:t>Các nguy cơ gây cháy nổ khi sử dụng chất đốt</a:t>
            </a:r>
            <a:endParaRPr sz="2400" b="1" i="0" u="none" strike="noStrike" cap="none">
              <a:solidFill>
                <a:srgbClr val="000000"/>
              </a:solidFill>
              <a:latin typeface="+mn-lt"/>
              <a:ea typeface="+mn-ea"/>
              <a:cs typeface="+mn-ea"/>
              <a:sym typeface="+mn-lt"/>
            </a:endParaRPr>
          </a:p>
        </p:txBody>
      </p:sp>
      <p:grpSp>
        <p:nvGrpSpPr>
          <p:cNvPr id="255" name="Google Shape;255;p29"/>
          <p:cNvGrpSpPr/>
          <p:nvPr/>
        </p:nvGrpSpPr>
        <p:grpSpPr>
          <a:xfrm>
            <a:off x="762000" y="2274984"/>
            <a:ext cx="10156532" cy="1361477"/>
            <a:chOff x="222526" y="231940"/>
            <a:chExt cx="7617399" cy="1021108"/>
          </a:xfrm>
        </p:grpSpPr>
        <p:sp>
          <p:nvSpPr>
            <p:cNvPr id="256" name="Google Shape;256;p29"/>
            <p:cNvSpPr/>
            <p:nvPr/>
          </p:nvSpPr>
          <p:spPr>
            <a:xfrm>
              <a:off x="1208365" y="260307"/>
              <a:ext cx="6631560" cy="99274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667"/>
                <a:buFont typeface="Arial"/>
                <a:buNone/>
              </a:pPr>
              <a:r>
                <a:rPr lang="en-US" sz="2667" b="1" i="0" u="none" strike="noStrike" cap="none">
                  <a:solidFill>
                    <a:srgbClr val="000000"/>
                  </a:solidFill>
                  <a:latin typeface="+mn-lt"/>
                  <a:ea typeface="+mn-ea"/>
                  <a:cs typeface="+mn-ea"/>
                  <a:sym typeface="+mn-lt"/>
                </a:rPr>
                <a:t>Quan sát hình 11 và 12:</a:t>
              </a:r>
              <a:r>
                <a:rPr lang="en-US" sz="2667" b="1" i="0" u="none" strike="noStrike" cap="none">
                  <a:solidFill>
                    <a:srgbClr val="00B050"/>
                  </a:solidFill>
                  <a:latin typeface="+mn-lt"/>
                  <a:ea typeface="+mn-ea"/>
                  <a:cs typeface="+mn-ea"/>
                  <a:sym typeface="+mn-lt"/>
                </a:rPr>
                <a:t> </a:t>
              </a:r>
              <a:r>
                <a:rPr lang="en-US" sz="2667" b="0" i="0" u="none" strike="noStrike" cap="none">
                  <a:solidFill>
                    <a:srgbClr val="000000"/>
                  </a:solidFill>
                  <a:latin typeface="+mn-lt"/>
                  <a:ea typeface="+mn-ea"/>
                  <a:cs typeface="+mn-ea"/>
                  <a:sym typeface="+mn-lt"/>
                </a:rPr>
                <a:t>Nói về những nguy cơ có thể xảy ra ở mỗi tình huống trong hình 11 và 12.</a:t>
              </a:r>
              <a:endParaRPr sz="2400" b="0" i="0" u="none" strike="noStrike" cap="none">
                <a:solidFill>
                  <a:srgbClr val="000000"/>
                </a:solidFill>
                <a:latin typeface="+mn-lt"/>
                <a:ea typeface="+mn-ea"/>
                <a:cs typeface="+mn-ea"/>
                <a:sym typeface="+mn-lt"/>
              </a:endParaRPr>
            </a:p>
          </p:txBody>
        </p:sp>
        <p:pic>
          <p:nvPicPr>
            <p:cNvPr id="257" name="Google Shape;257;p29"/>
            <p:cNvPicPr preferRelativeResize="0"/>
            <p:nvPr/>
          </p:nvPicPr>
          <p:blipFill rotWithShape="1">
            <a:blip r:embed="rId4">
              <a:alphaModFix/>
            </a:blip>
            <a:srcRect/>
            <a:stretch/>
          </p:blipFill>
          <p:spPr>
            <a:xfrm>
              <a:off x="222526" y="231940"/>
              <a:ext cx="985839" cy="985839"/>
            </a:xfrm>
            <a:prstGeom prst="rect">
              <a:avLst/>
            </a:prstGeom>
            <a:noFill/>
            <a:ln>
              <a:noFill/>
            </a:ln>
          </p:spPr>
        </p:pic>
      </p:grpSp>
      <p:pic>
        <p:nvPicPr>
          <p:cNvPr id="258" name="Google Shape;258;p29"/>
          <p:cNvPicPr preferRelativeResize="0"/>
          <p:nvPr/>
        </p:nvPicPr>
        <p:blipFill rotWithShape="1">
          <a:blip r:embed="rId5">
            <a:alphaModFix/>
          </a:blip>
          <a:srcRect/>
          <a:stretch/>
        </p:blipFill>
        <p:spPr>
          <a:xfrm>
            <a:off x="2202141" y="3733800"/>
            <a:ext cx="7973865" cy="27687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500"/>
                                        <p:tgtEl>
                                          <p:spTgt spid="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gtEl>
                                        <p:attrNameLst>
                                          <p:attrName>style.visibility</p:attrName>
                                        </p:attrNameLst>
                                      </p:cBhvr>
                                      <p:to>
                                        <p:strVal val="visible"/>
                                      </p:to>
                                    </p:set>
                                    <p:animEffect transition="in" filter="fade">
                                      <p:cBhvr>
                                        <p:cTn id="12" dur="500"/>
                                        <p:tgtEl>
                                          <p:spTgt spid="25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8"/>
                                        </p:tgtEl>
                                        <p:attrNameLst>
                                          <p:attrName>style.visibility</p:attrName>
                                        </p:attrNameLst>
                                      </p:cBhvr>
                                      <p:to>
                                        <p:strVal val="visible"/>
                                      </p:to>
                                    </p:set>
                                    <p:anim calcmode="lin" valueType="num">
                                      <p:cBhvr additive="base">
                                        <p:cTn id="17" dur="500"/>
                                        <p:tgtEl>
                                          <p:spTgt spid="2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2"/>
        <p:cNvGrpSpPr/>
        <p:nvPr/>
      </p:nvGrpSpPr>
      <p:grpSpPr>
        <a:xfrm>
          <a:off x="0" y="0"/>
          <a:ext cx="0" cy="0"/>
          <a:chOff x="0" y="0"/>
          <a:chExt cx="0" cy="0"/>
        </a:xfrm>
      </p:grpSpPr>
      <p:sp>
        <p:nvSpPr>
          <p:cNvPr id="263" name="Google Shape;263;p30"/>
          <p:cNvSpPr/>
          <p:nvPr/>
        </p:nvSpPr>
        <p:spPr>
          <a:xfrm rot="-5400000" flipH="1">
            <a:off x="3354613" y="4772314"/>
            <a:ext cx="392315" cy="410965"/>
          </a:xfrm>
          <a:prstGeom prst="rightArrow">
            <a:avLst>
              <a:gd name="adj1" fmla="val 50000"/>
              <a:gd name="adj2" fmla="val 50000"/>
            </a:avLst>
          </a:prstGeom>
          <a:solidFill>
            <a:srgbClr val="FF0000"/>
          </a:solidFill>
          <a:ln w="1905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89"/>
              <a:buFont typeface="Arial"/>
              <a:buNone/>
            </a:pPr>
            <a:endParaRPr sz="2489" b="0" i="0" u="none" strike="noStrike" cap="none">
              <a:solidFill>
                <a:srgbClr val="FFFADF"/>
              </a:solidFill>
              <a:latin typeface="+mn-lt"/>
              <a:ea typeface="+mn-ea"/>
              <a:cs typeface="+mn-ea"/>
              <a:sym typeface="+mn-lt"/>
            </a:endParaRPr>
          </a:p>
        </p:txBody>
      </p:sp>
      <p:sp>
        <p:nvSpPr>
          <p:cNvPr id="264" name="Google Shape;264;p30"/>
          <p:cNvSpPr/>
          <p:nvPr/>
        </p:nvSpPr>
        <p:spPr>
          <a:xfrm>
            <a:off x="647115" y="5427066"/>
            <a:ext cx="5633309"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Hình 11: Sử dụng điện thoại khi đang đổ xăng có thể gây cháy, nổ.</a:t>
            </a:r>
            <a:endParaRPr>
              <a:latin typeface="+mn-lt"/>
              <a:ea typeface="+mn-ea"/>
              <a:cs typeface="+mn-ea"/>
              <a:sym typeface="+mn-lt"/>
            </a:endParaRPr>
          </a:p>
        </p:txBody>
      </p:sp>
      <p:sp>
        <p:nvSpPr>
          <p:cNvPr id="265" name="Google Shape;265;p30"/>
          <p:cNvSpPr/>
          <p:nvPr/>
        </p:nvSpPr>
        <p:spPr>
          <a:xfrm rot="-5400000" flipH="1">
            <a:off x="8773925" y="4772314"/>
            <a:ext cx="392315" cy="410965"/>
          </a:xfrm>
          <a:prstGeom prst="rightArrow">
            <a:avLst>
              <a:gd name="adj1" fmla="val 50000"/>
              <a:gd name="adj2" fmla="val 50000"/>
            </a:avLst>
          </a:prstGeom>
          <a:solidFill>
            <a:srgbClr val="FF0000"/>
          </a:solidFill>
          <a:ln w="1905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89"/>
              <a:buFont typeface="Arial"/>
              <a:buNone/>
            </a:pPr>
            <a:endParaRPr sz="2489" b="0" i="0" u="none" strike="noStrike" cap="none">
              <a:solidFill>
                <a:srgbClr val="FFFADF"/>
              </a:solidFill>
              <a:latin typeface="+mn-lt"/>
              <a:ea typeface="+mn-ea"/>
              <a:cs typeface="+mn-ea"/>
              <a:sym typeface="+mn-lt"/>
            </a:endParaRPr>
          </a:p>
        </p:txBody>
      </p:sp>
      <p:sp>
        <p:nvSpPr>
          <p:cNvPr id="266" name="Google Shape;266;p30"/>
          <p:cNvSpPr/>
          <p:nvPr/>
        </p:nvSpPr>
        <p:spPr>
          <a:xfrm>
            <a:off x="6728110" y="5431354"/>
            <a:ext cx="4985589"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Hình 12: Nến có thể bị rơi xuống trang sách và gây cháy.</a:t>
            </a:r>
            <a:endParaRPr>
              <a:latin typeface="+mn-lt"/>
              <a:ea typeface="+mn-ea"/>
              <a:cs typeface="+mn-ea"/>
              <a:sym typeface="+mn-lt"/>
            </a:endParaRPr>
          </a:p>
        </p:txBody>
      </p:sp>
      <p:pic>
        <p:nvPicPr>
          <p:cNvPr id="267" name="Google Shape;267;p30"/>
          <p:cNvPicPr preferRelativeResize="0"/>
          <p:nvPr/>
        </p:nvPicPr>
        <p:blipFill rotWithShape="1">
          <a:blip r:embed="rId4">
            <a:alphaModFix/>
          </a:blip>
          <a:srcRect/>
          <a:stretch/>
        </p:blipFill>
        <p:spPr>
          <a:xfrm>
            <a:off x="1438168" y="2090670"/>
            <a:ext cx="3814240" cy="2676660"/>
          </a:xfrm>
          <a:prstGeom prst="rect">
            <a:avLst/>
          </a:prstGeom>
          <a:noFill/>
          <a:ln>
            <a:noFill/>
          </a:ln>
        </p:spPr>
      </p:pic>
      <p:pic>
        <p:nvPicPr>
          <p:cNvPr id="268" name="Google Shape;268;p30"/>
          <p:cNvPicPr preferRelativeResize="0"/>
          <p:nvPr/>
        </p:nvPicPr>
        <p:blipFill rotWithShape="1">
          <a:blip r:embed="rId5">
            <a:alphaModFix/>
          </a:blip>
          <a:srcRect/>
          <a:stretch/>
        </p:blipFill>
        <p:spPr>
          <a:xfrm>
            <a:off x="6939591" y="2154147"/>
            <a:ext cx="3814241" cy="26274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500"/>
                                        <p:tgtEl>
                                          <p:spTgt spid="26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68"/>
                                        </p:tgtEl>
                                        <p:attrNameLst>
                                          <p:attrName>style.visibility</p:attrName>
                                        </p:attrNameLst>
                                      </p:cBhvr>
                                      <p:to>
                                        <p:strVal val="visible"/>
                                      </p:to>
                                    </p:set>
                                    <p:anim calcmode="lin" valueType="num">
                                      <p:cBhvr additive="base">
                                        <p:cTn id="10" dur="500"/>
                                        <p:tgtEl>
                                          <p:spTgt spid="268"/>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3"/>
                                        </p:tgtEl>
                                        <p:attrNameLst>
                                          <p:attrName>style.visibility</p:attrName>
                                        </p:attrNameLst>
                                      </p:cBhvr>
                                      <p:to>
                                        <p:strVal val="visible"/>
                                      </p:to>
                                    </p:set>
                                    <p:animEffect transition="in" filter="fade">
                                      <p:cBhvr>
                                        <p:cTn id="15" dur="500"/>
                                        <p:tgtEl>
                                          <p:spTgt spid="263"/>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64"/>
                                        </p:tgtEl>
                                        <p:attrNameLst>
                                          <p:attrName>style.visibility</p:attrName>
                                        </p:attrNameLst>
                                      </p:cBhvr>
                                      <p:to>
                                        <p:strVal val="visible"/>
                                      </p:to>
                                    </p:set>
                                    <p:animEffect transition="in" filter="fade">
                                      <p:cBhvr>
                                        <p:cTn id="19" dur="500"/>
                                        <p:tgtEl>
                                          <p:spTgt spid="26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65"/>
                                        </p:tgtEl>
                                        <p:attrNameLst>
                                          <p:attrName>style.visibility</p:attrName>
                                        </p:attrNameLst>
                                      </p:cBhvr>
                                      <p:to>
                                        <p:strVal val="visible"/>
                                      </p:to>
                                    </p:set>
                                    <p:animEffect transition="in" filter="fade">
                                      <p:cBhvr>
                                        <p:cTn id="24" dur="500"/>
                                        <p:tgtEl>
                                          <p:spTgt spid="265"/>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66"/>
                                        </p:tgtEl>
                                        <p:attrNameLst>
                                          <p:attrName>style.visibility</p:attrName>
                                        </p:attrNameLst>
                                      </p:cBhvr>
                                      <p:to>
                                        <p:strVal val="visible"/>
                                      </p:to>
                                    </p:set>
                                    <p:animEffect transition="in" filter="fade">
                                      <p:cBhvr>
                                        <p:cTn id="28" dur="5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2"/>
        <p:cNvGrpSpPr/>
        <p:nvPr/>
      </p:nvGrpSpPr>
      <p:grpSpPr>
        <a:xfrm>
          <a:off x="0" y="0"/>
          <a:ext cx="0" cy="0"/>
          <a:chOff x="0" y="0"/>
          <a:chExt cx="0" cy="0"/>
        </a:xfrm>
      </p:grpSpPr>
      <p:grpSp>
        <p:nvGrpSpPr>
          <p:cNvPr id="273" name="Google Shape;273;p31"/>
          <p:cNvGrpSpPr/>
          <p:nvPr/>
        </p:nvGrpSpPr>
        <p:grpSpPr>
          <a:xfrm>
            <a:off x="932738" y="1546480"/>
            <a:ext cx="10326523" cy="1200289"/>
            <a:chOff x="532372" y="606276"/>
            <a:chExt cx="7744892" cy="900217"/>
          </a:xfrm>
        </p:grpSpPr>
        <p:sp>
          <p:nvSpPr>
            <p:cNvPr id="274" name="Google Shape;274;p31"/>
            <p:cNvSpPr/>
            <p:nvPr/>
          </p:nvSpPr>
          <p:spPr>
            <a:xfrm>
              <a:off x="1407559" y="606276"/>
              <a:ext cx="6869705" cy="90021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400"/>
                <a:buFont typeface="Arial"/>
                <a:buNone/>
              </a:pPr>
              <a:r>
                <a:rPr lang="en-US" sz="2400" b="1" i="0" u="none" strike="noStrike" cap="none">
                  <a:solidFill>
                    <a:srgbClr val="C00000"/>
                  </a:solidFill>
                  <a:latin typeface="+mn-lt"/>
                  <a:ea typeface="+mn-ea"/>
                  <a:cs typeface="+mn-ea"/>
                  <a:sym typeface="+mn-lt"/>
                </a:rPr>
                <a:t>Câu hỏi mở rộng: </a:t>
              </a:r>
              <a:r>
                <a:rPr lang="en-US" sz="2400" b="0" i="0" u="none" strike="noStrike" cap="none">
                  <a:solidFill>
                    <a:srgbClr val="000000"/>
                  </a:solidFill>
                  <a:latin typeface="+mn-lt"/>
                  <a:ea typeface="+mn-ea"/>
                  <a:cs typeface="+mn-ea"/>
                  <a:sym typeface="+mn-lt"/>
                </a:rPr>
                <a:t>Nêu một số tình huống khác có thể dẫn tới nguy cơ gây cháy, nổ khi sử dụng chất đốt.</a:t>
              </a:r>
              <a:endParaRPr>
                <a:latin typeface="+mn-lt"/>
                <a:ea typeface="+mn-ea"/>
                <a:cs typeface="+mn-ea"/>
                <a:sym typeface="+mn-lt"/>
              </a:endParaRPr>
            </a:p>
          </p:txBody>
        </p:sp>
        <p:pic>
          <p:nvPicPr>
            <p:cNvPr id="275" name="Google Shape;275;p31"/>
            <p:cNvPicPr preferRelativeResize="0"/>
            <p:nvPr/>
          </p:nvPicPr>
          <p:blipFill rotWithShape="1">
            <a:blip r:embed="rId4">
              <a:alphaModFix/>
            </a:blip>
            <a:srcRect/>
            <a:stretch/>
          </p:blipFill>
          <p:spPr>
            <a:xfrm>
              <a:off x="532372" y="706984"/>
              <a:ext cx="731920" cy="670617"/>
            </a:xfrm>
            <a:prstGeom prst="rect">
              <a:avLst/>
            </a:prstGeom>
            <a:noFill/>
            <a:ln>
              <a:noFill/>
            </a:ln>
          </p:spPr>
        </p:pic>
      </p:grpSp>
      <p:grpSp>
        <p:nvGrpSpPr>
          <p:cNvPr id="276" name="Google Shape;276;p31"/>
          <p:cNvGrpSpPr/>
          <p:nvPr/>
        </p:nvGrpSpPr>
        <p:grpSpPr>
          <a:xfrm>
            <a:off x="722440" y="3171294"/>
            <a:ext cx="5002488" cy="3510143"/>
            <a:chOff x="804027" y="2267640"/>
            <a:chExt cx="3751866" cy="2632608"/>
          </a:xfrm>
        </p:grpSpPr>
        <p:pic>
          <p:nvPicPr>
            <p:cNvPr id="277" name="Google Shape;277;p31" descr="Khóa van gas trước hay sau khi tắt bếp gas mới đúng: Nhiều người làm sai  gây mất an toàn cho cả nhà"/>
            <p:cNvPicPr preferRelativeResize="0"/>
            <p:nvPr/>
          </p:nvPicPr>
          <p:blipFill rotWithShape="1">
            <a:blip r:embed="rId5">
              <a:alphaModFix/>
            </a:blip>
            <a:srcRect/>
            <a:stretch/>
          </p:blipFill>
          <p:spPr>
            <a:xfrm>
              <a:off x="1131852" y="2267640"/>
              <a:ext cx="3096215" cy="1740762"/>
            </a:xfrm>
            <a:prstGeom prst="rect">
              <a:avLst/>
            </a:prstGeom>
            <a:noFill/>
            <a:ln>
              <a:noFill/>
            </a:ln>
          </p:spPr>
        </p:pic>
        <p:sp>
          <p:nvSpPr>
            <p:cNvPr id="278" name="Google Shape;278;p31"/>
            <p:cNvSpPr/>
            <p:nvPr/>
          </p:nvSpPr>
          <p:spPr>
            <a:xfrm>
              <a:off x="804027" y="4000032"/>
              <a:ext cx="3751866" cy="90021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Không khóa van bình gas sau khi đun nấu.</a:t>
              </a:r>
              <a:endParaRPr>
                <a:latin typeface="+mn-lt"/>
                <a:ea typeface="+mn-ea"/>
                <a:cs typeface="+mn-ea"/>
                <a:sym typeface="+mn-lt"/>
              </a:endParaRPr>
            </a:p>
          </p:txBody>
        </p:sp>
      </p:grpSp>
      <p:grpSp>
        <p:nvGrpSpPr>
          <p:cNvPr id="279" name="Google Shape;279;p31"/>
          <p:cNvGrpSpPr/>
          <p:nvPr/>
        </p:nvGrpSpPr>
        <p:grpSpPr>
          <a:xfrm>
            <a:off x="6118517" y="3196694"/>
            <a:ext cx="5347484" cy="3517828"/>
            <a:chOff x="4847637" y="2160278"/>
            <a:chExt cx="4010613" cy="2638371"/>
          </a:xfrm>
        </p:grpSpPr>
        <p:sp>
          <p:nvSpPr>
            <p:cNvPr id="280" name="Google Shape;280;p31"/>
            <p:cNvSpPr/>
            <p:nvPr/>
          </p:nvSpPr>
          <p:spPr>
            <a:xfrm>
              <a:off x="4847637" y="3898433"/>
              <a:ext cx="4010613" cy="90021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mn-lt"/>
                  <a:ea typeface="+mn-ea"/>
                  <a:cs typeface="+mn-ea"/>
                  <a:sym typeface="+mn-lt"/>
                </a:rPr>
                <a:t>Để các chất dễ cháy, nổ như gas, xăng, dầu, giấy, củi,… gần lửa.</a:t>
              </a:r>
              <a:endParaRPr>
                <a:latin typeface="+mn-lt"/>
                <a:ea typeface="+mn-ea"/>
                <a:cs typeface="+mn-ea"/>
                <a:sym typeface="+mn-lt"/>
              </a:endParaRPr>
            </a:p>
          </p:txBody>
        </p:sp>
        <p:pic>
          <p:nvPicPr>
            <p:cNvPr id="281" name="Google Shape;281;p31" descr="5 điều cần biết về an toàn cháy nổ ở hộ gia đình"/>
            <p:cNvPicPr preferRelativeResize="0"/>
            <p:nvPr/>
          </p:nvPicPr>
          <p:blipFill rotWithShape="1">
            <a:blip r:embed="rId6">
              <a:alphaModFix/>
            </a:blip>
            <a:srcRect/>
            <a:stretch/>
          </p:blipFill>
          <p:spPr>
            <a:xfrm>
              <a:off x="5438021" y="2160278"/>
              <a:ext cx="2780762" cy="1737423"/>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500"/>
                                        <p:tgtEl>
                                          <p:spTgt spid="2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gtEl>
                                        <p:attrNameLst>
                                          <p:attrName>style.visibility</p:attrName>
                                        </p:attrNameLst>
                                      </p:cBhvr>
                                      <p:to>
                                        <p:strVal val="visible"/>
                                      </p:to>
                                    </p:set>
                                    <p:animEffect transition="in" filter="fade">
                                      <p:cBhvr>
                                        <p:cTn id="12" dur="500"/>
                                        <p:tgtEl>
                                          <p:spTgt spid="27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79"/>
                                        </p:tgtEl>
                                        <p:attrNameLst>
                                          <p:attrName>style.visibility</p:attrName>
                                        </p:attrNameLst>
                                      </p:cBhvr>
                                      <p:to>
                                        <p:strVal val="visible"/>
                                      </p:to>
                                    </p:set>
                                    <p:animEffect transition="in" filter="fade">
                                      <p:cBhvr>
                                        <p:cTn id="16" dur="5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5"/>
        <p:cNvGrpSpPr/>
        <p:nvPr/>
      </p:nvGrpSpPr>
      <p:grpSpPr>
        <a:xfrm>
          <a:off x="0" y="0"/>
          <a:ext cx="0" cy="0"/>
          <a:chOff x="0" y="0"/>
          <a:chExt cx="0" cy="0"/>
        </a:xfrm>
      </p:grpSpPr>
      <p:sp>
        <p:nvSpPr>
          <p:cNvPr id="286" name="Google Shape;286;p32"/>
          <p:cNvSpPr txBox="1"/>
          <p:nvPr/>
        </p:nvSpPr>
        <p:spPr>
          <a:xfrm>
            <a:off x="2112462" y="1861695"/>
            <a:ext cx="7967075" cy="461665"/>
          </a:xfrm>
          <a:prstGeom prst="rect">
            <a:avLst/>
          </a:prstGeom>
          <a:solidFill>
            <a:srgbClr val="B3D19F"/>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mn-lt"/>
                <a:ea typeface="+mn-ea"/>
                <a:cs typeface="+mn-ea"/>
                <a:sym typeface="+mn-lt"/>
              </a:rPr>
              <a:t>Các biện pháp phòng chống cháy nổ</a:t>
            </a:r>
            <a:endParaRPr sz="2400" b="1" i="0" u="none" strike="noStrike" cap="none">
              <a:solidFill>
                <a:srgbClr val="000000"/>
              </a:solidFill>
              <a:latin typeface="+mn-lt"/>
              <a:ea typeface="+mn-ea"/>
              <a:cs typeface="+mn-ea"/>
              <a:sym typeface="+mn-lt"/>
            </a:endParaRPr>
          </a:p>
        </p:txBody>
      </p:sp>
      <p:grpSp>
        <p:nvGrpSpPr>
          <p:cNvPr id="287" name="Google Shape;287;p32"/>
          <p:cNvGrpSpPr/>
          <p:nvPr/>
        </p:nvGrpSpPr>
        <p:grpSpPr>
          <a:xfrm>
            <a:off x="1219200" y="2491630"/>
            <a:ext cx="9349725" cy="1200288"/>
            <a:chOff x="222526" y="224405"/>
            <a:chExt cx="7012294" cy="900216"/>
          </a:xfrm>
        </p:grpSpPr>
        <p:sp>
          <p:nvSpPr>
            <p:cNvPr id="288" name="Google Shape;288;p32"/>
            <p:cNvSpPr/>
            <p:nvPr/>
          </p:nvSpPr>
          <p:spPr>
            <a:xfrm>
              <a:off x="1068513" y="224405"/>
              <a:ext cx="6166307" cy="90021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400"/>
                <a:buFont typeface="Arial"/>
                <a:buNone/>
              </a:pPr>
              <a:r>
                <a:rPr lang="en-US" sz="2400" b="1" i="0" u="none" strike="noStrike" cap="none">
                  <a:solidFill>
                    <a:srgbClr val="000000"/>
                  </a:solidFill>
                  <a:latin typeface="+mn-lt"/>
                  <a:ea typeface="+mn-ea"/>
                  <a:cs typeface="+mn-ea"/>
                  <a:sym typeface="+mn-lt"/>
                </a:rPr>
                <a:t>Nêu biện pháp phòng chống cháy, nổ khi sử dụng chất đốt trong các hình trên.</a:t>
              </a:r>
              <a:endParaRPr>
                <a:latin typeface="+mn-lt"/>
                <a:ea typeface="+mn-ea"/>
                <a:cs typeface="+mn-ea"/>
                <a:sym typeface="+mn-lt"/>
              </a:endParaRPr>
            </a:p>
          </p:txBody>
        </p:sp>
        <p:pic>
          <p:nvPicPr>
            <p:cNvPr id="289" name="Google Shape;289;p32"/>
            <p:cNvPicPr preferRelativeResize="0"/>
            <p:nvPr/>
          </p:nvPicPr>
          <p:blipFill rotWithShape="1">
            <a:blip r:embed="rId4">
              <a:alphaModFix/>
            </a:blip>
            <a:srcRect/>
            <a:stretch/>
          </p:blipFill>
          <p:spPr>
            <a:xfrm>
              <a:off x="222526" y="231940"/>
              <a:ext cx="845987" cy="845987"/>
            </a:xfrm>
            <a:prstGeom prst="rect">
              <a:avLst/>
            </a:prstGeom>
            <a:noFill/>
            <a:ln>
              <a:noFill/>
            </a:ln>
          </p:spPr>
        </p:pic>
      </p:grpSp>
      <p:pic>
        <p:nvPicPr>
          <p:cNvPr id="290" name="Google Shape;290;p32"/>
          <p:cNvPicPr preferRelativeResize="0"/>
          <p:nvPr/>
        </p:nvPicPr>
        <p:blipFill rotWithShape="1">
          <a:blip r:embed="rId5">
            <a:alphaModFix/>
          </a:blip>
          <a:srcRect b="30070"/>
          <a:stretch/>
        </p:blipFill>
        <p:spPr>
          <a:xfrm>
            <a:off x="2438400" y="3733801"/>
            <a:ext cx="7565987" cy="198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500"/>
                                        <p:tgtEl>
                                          <p:spTgt spid="2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gtEl>
                                        <p:attrNameLst>
                                          <p:attrName>style.visibility</p:attrName>
                                        </p:attrNameLst>
                                      </p:cBhvr>
                                      <p:to>
                                        <p:strVal val="visible"/>
                                      </p:to>
                                    </p:set>
                                    <p:animEffect transition="in" filter="fade">
                                      <p:cBhvr>
                                        <p:cTn id="12" dur="500"/>
                                        <p:tgtEl>
                                          <p:spTgt spid="2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0"/>
                                        </p:tgtEl>
                                        <p:attrNameLst>
                                          <p:attrName>style.visibility</p:attrName>
                                        </p:attrNameLst>
                                      </p:cBhvr>
                                      <p:to>
                                        <p:strVal val="visible"/>
                                      </p:to>
                                    </p:set>
                                    <p:animEffect transition="in" filter="fade">
                                      <p:cBhvr>
                                        <p:cTn id="17"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1ae27f8-28fe-4e6e-b96c-fb8c2cde9f09">
      <a:majorFont>
        <a:latin typeface="UTM Avo"/>
        <a:ea typeface="UTM Avo"/>
        <a:cs typeface=""/>
      </a:majorFont>
      <a:minorFont>
        <a:latin typeface="UTM Avo"/>
        <a:ea typeface="UTM Av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1112</Words>
  <Application>Microsoft Office PowerPoint</Application>
  <PresentationFormat>Widescreen</PresentationFormat>
  <Paragraphs>73</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Epilogue</vt:lpstr>
      <vt:lpstr>Nunito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dc:creator>
  <cp:lastModifiedBy>Thuynt</cp:lastModifiedBy>
  <cp:revision>1</cp:revision>
  <dcterms:modified xsi:type="dcterms:W3CDTF">2024-11-15T02:45:09Z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61827CDC-00CA-47E7-AC7F-0E4B5A38CF56</vt:lpwstr>
  </property>
  <property fmtid="{D5CDD505-2E9C-101B-9397-08002B2CF9AE}" pid="3" name="ArticulatePath">
    <vt:lpwstr>Template_Công nghệ 3.potm</vt:lpwstr>
  </property>
</Properties>
</file>