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0" r:id="rId5"/>
    <p:sldMasterId id="2147483712" r:id="rId6"/>
    <p:sldMasterId id="2147483727" r:id="rId7"/>
    <p:sldMasterId id="2147483743" r:id="rId8"/>
    <p:sldMasterId id="2147483755" r:id="rId9"/>
    <p:sldMasterId id="2147483757" r:id="rId10"/>
  </p:sldMasterIdLst>
  <p:notesMasterIdLst>
    <p:notesMasterId r:id="rId30"/>
  </p:notesMasterIdLst>
  <p:sldIdLst>
    <p:sldId id="2007577130" r:id="rId11"/>
    <p:sldId id="257" r:id="rId12"/>
    <p:sldId id="267" r:id="rId13"/>
    <p:sldId id="265" r:id="rId14"/>
    <p:sldId id="260" r:id="rId15"/>
    <p:sldId id="309" r:id="rId16"/>
    <p:sldId id="310" r:id="rId17"/>
    <p:sldId id="264" r:id="rId18"/>
    <p:sldId id="2007577125" r:id="rId19"/>
    <p:sldId id="2007577126" r:id="rId20"/>
    <p:sldId id="2007577127" r:id="rId21"/>
    <p:sldId id="2007577128" r:id="rId22"/>
    <p:sldId id="295" r:id="rId23"/>
    <p:sldId id="256" r:id="rId24"/>
    <p:sldId id="294" r:id="rId25"/>
    <p:sldId id="2007577129" r:id="rId26"/>
    <p:sldId id="282" r:id="rId27"/>
    <p:sldId id="285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0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15CDA-47FB-4044-9DCE-7C2FEE59193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A2D4-4284-4071-9F9E-6BD311DE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1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94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4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798597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4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9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80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2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6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7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4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7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32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2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9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8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6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6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4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9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1892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23916"/>
      </p:ext>
    </p:extLst>
  </p:cSld>
  <p:clrMapOvr>
    <a:masterClrMapping/>
  </p:clrMapOvr>
  <p:transition spd="slow" advClick="0" advTm="200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853756"/>
      </p:ext>
    </p:extLst>
  </p:cSld>
  <p:clrMapOvr>
    <a:masterClrMapping/>
  </p:clrMapOvr>
  <p:transition spd="slow" advClick="0" advTm="200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695672"/>
      </p:ext>
    </p:extLst>
  </p:cSld>
  <p:clrMapOvr>
    <a:masterClrMapping/>
  </p:clrMapOvr>
  <p:transition spd="slow" advClick="0" advTm="200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48939"/>
      </p:ext>
    </p:extLst>
  </p:cSld>
  <p:clrMapOvr>
    <a:masterClrMapping/>
  </p:clrMapOvr>
  <p:transition spd="slow" advClick="0" advTm="200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383077"/>
      </p:ext>
    </p:extLst>
  </p:cSld>
  <p:clrMapOvr>
    <a:masterClrMapping/>
  </p:clrMapOvr>
  <p:transition spd="slow" advClick="0" advTm="2000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11664"/>
      </p:ext>
    </p:extLst>
  </p:cSld>
  <p:clrMapOvr>
    <a:masterClrMapping/>
  </p:clrMapOvr>
  <p:transition spd="slow" advClick="0" advTm="2000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575641"/>
      </p:ext>
    </p:extLst>
  </p:cSld>
  <p:clrMapOvr>
    <a:masterClrMapping/>
  </p:clrMapOvr>
  <p:transition spd="slow" advClick="0" advTm="2000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94982"/>
      </p:ext>
    </p:extLst>
  </p:cSld>
  <p:clrMapOvr>
    <a:masterClrMapping/>
  </p:clrMapOvr>
  <p:transition spd="slow" advClick="0" advTm="2000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71851"/>
      </p:ext>
    </p:extLst>
  </p:cSld>
  <p:clrMapOvr>
    <a:masterClrMapping/>
  </p:clrMapOvr>
  <p:transition spd="slow" advClick="0" advTm="2000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90371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575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472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4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30" name="Rounded Rectangle 31">
            <a:extLst>
              <a:ext uri="{FF2B5EF4-FFF2-40B4-BE49-F238E27FC236}">
                <a16:creationId xmlns:a16="http://schemas.microsoft.com/office/drawing/2014/main" xmlns="" id="{70CEA399-BAA9-4BF2-867B-DC3134885B76}"/>
              </a:ext>
            </a:extLst>
          </p:cNvPr>
          <p:cNvSpPr/>
          <p:nvPr/>
        </p:nvSpPr>
        <p:spPr>
          <a:xfrm>
            <a:off x="4006434" y="6122"/>
            <a:ext cx="4758093" cy="12529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Chủ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đề</a:t>
            </a:r>
            <a:r>
              <a:rPr lang="en-US" sz="4000" dirty="0">
                <a:solidFill>
                  <a:srgbClr val="C00000"/>
                </a:solidFill>
              </a:rPr>
              <a:t> 2: </a:t>
            </a:r>
            <a:r>
              <a:rPr lang="en-US" sz="4000" dirty="0" err="1">
                <a:solidFill>
                  <a:srgbClr val="C00000"/>
                </a:solidFill>
              </a:rPr>
              <a:t>Em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là</a:t>
            </a:r>
            <a:r>
              <a:rPr lang="en-US" sz="4000" dirty="0">
                <a:solidFill>
                  <a:srgbClr val="C00000"/>
                </a:solidFill>
              </a:rPr>
              <a:t> 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4BC7DD-8935-4C6C-867F-6BB89337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146" y="1659877"/>
            <a:ext cx="7058025" cy="51244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2.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Ứng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xử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thiện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bạn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bè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B5EA492-C956-41BD-8198-C9351C11F06A}"/>
              </a:ext>
            </a:extLst>
          </p:cNvPr>
          <p:cNvSpPr/>
          <p:nvPr/>
        </p:nvSpPr>
        <p:spPr>
          <a:xfrm>
            <a:off x="381740" y="254724"/>
            <a:ext cx="1181026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10CF3C-425B-4776-901A-D07942D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04" y="1331942"/>
            <a:ext cx="4470600" cy="2786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0FADCA-D590-46C3-89ED-68650F80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98" y="1606622"/>
            <a:ext cx="3546627" cy="1822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F406CC-E39C-4160-BB84-41D142220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85" y="4118656"/>
            <a:ext cx="3783413" cy="2565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40C3AC-9A94-4A99-945C-67A9875D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70" y="4869777"/>
            <a:ext cx="3900048" cy="15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248E2B-DA6D-47F4-8901-D5315144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703502"/>
            <a:ext cx="7151426" cy="4202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F7DB13-A0D8-4FD7-9605-3735E68A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0427"/>
            <a:ext cx="4699247" cy="11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35" y="3608757"/>
            <a:ext cx="4608512" cy="34573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19669" y="-52446"/>
            <a:ext cx="6336704" cy="2644156"/>
            <a:chOff x="2339752" y="-39334"/>
            <a:chExt cx="4752528" cy="1983117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39752" y="1229164"/>
              <a:ext cx="4752528" cy="71461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Thảo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luận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nhóm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4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7D5573-9F55-4502-B8F9-A2860691104E}"/>
              </a:ext>
            </a:extLst>
          </p:cNvPr>
          <p:cNvSpPr txBox="1"/>
          <p:nvPr/>
        </p:nvSpPr>
        <p:spPr>
          <a:xfrm>
            <a:off x="2459736" y="2892557"/>
            <a:ext cx="828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4F14447-F453-40C7-93C5-5F82DC1EE967}"/>
              </a:ext>
            </a:extLst>
          </p:cNvPr>
          <p:cNvSpPr/>
          <p:nvPr/>
        </p:nvSpPr>
        <p:spPr>
          <a:xfrm>
            <a:off x="3119669" y="4032504"/>
            <a:ext cx="9072331" cy="235941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23423-D102-4581-A555-4D309B7C96EA}"/>
              </a:ext>
            </a:extLst>
          </p:cNvPr>
          <p:cNvSpPr txBox="1"/>
          <p:nvPr/>
        </p:nvSpPr>
        <p:spPr>
          <a:xfrm>
            <a:off x="3119668" y="4197096"/>
            <a:ext cx="887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8831500-0192-432B-8FCA-533A45A48EA8}"/>
              </a:ext>
            </a:extLst>
          </p:cNvPr>
          <p:cNvSpPr txBox="1"/>
          <p:nvPr/>
        </p:nvSpPr>
        <p:spPr>
          <a:xfrm>
            <a:off x="3166101" y="4767656"/>
            <a:ext cx="927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tình huống đó đã ứng xử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559C99-4DCE-4445-89F5-13B44DE7E8F0}"/>
              </a:ext>
            </a:extLst>
          </p:cNvPr>
          <p:cNvSpPr txBox="1"/>
          <p:nvPr/>
        </p:nvSpPr>
        <p:spPr>
          <a:xfrm>
            <a:off x="3212533" y="5337437"/>
            <a:ext cx="927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em là bạn trong tình huống thì em sẽ làm gì?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67534" y="-430626"/>
            <a:ext cx="9576892" cy="717883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86826" y="3415525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Đóng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vai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thể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hiện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trước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lớp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92" y="4379974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73513" y="62144"/>
            <a:ext cx="8800080" cy="2508998"/>
            <a:chOff x="2349252" y="-39334"/>
            <a:chExt cx="6143907" cy="1618265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49252" y="1184051"/>
              <a:ext cx="6143907" cy="3948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ts val="700"/>
                </a:spcBef>
                <a:spcAft>
                  <a:spcPts val="700"/>
                </a:spcAft>
              </a:pPr>
              <a:r>
                <a:rPr lang="vi-VN" sz="36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đã từng gặp tình huống đó chưa?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7480E721-2C8C-4DC6-8C1B-2F9DB4A9F006}"/>
              </a:ext>
            </a:extLst>
          </p:cNvPr>
          <p:cNvSpPr/>
          <p:nvPr/>
        </p:nvSpPr>
        <p:spPr>
          <a:xfrm>
            <a:off x="1802492" y="2795102"/>
            <a:ext cx="8800080" cy="10203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892432" y="2287908"/>
            <a:ext cx="37710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hể hiện hành động thân thiện, vui vẻ với bạn bè, mọi người xung quanh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ang lại những cảm xúc tích cực cho bản thân em và mọi ngườ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E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 sẽ được nhiều người yêu quý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hơn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799716-C7CF-44DB-9FBF-694E689100AA}"/>
              </a:ext>
            </a:extLst>
          </p:cNvPr>
          <p:cNvSpPr txBox="1"/>
          <p:nvPr/>
        </p:nvSpPr>
        <p:spPr>
          <a:xfrm>
            <a:off x="3314700" y="3829050"/>
            <a:ext cx="654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A2DFC3-45FE-4417-931B-B90EB31F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0" y="142043"/>
            <a:ext cx="6022964" cy="53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dặn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450139" y="28292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8434" y="923772"/>
            <a:ext cx="6351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5:</a:t>
            </a:r>
          </a:p>
          <a:p>
            <a:pPr algn="ctr" defTabSz="914377"/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vẻ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thân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thiện</a:t>
            </a:r>
            <a:endParaRPr lang="zh-CN" altLang="en-US" sz="4800" b="1" dirty="0">
              <a:solidFill>
                <a:srgbClr val="E95417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5400000" flipV="1">
            <a:off x="6303138" y="-3116072"/>
            <a:ext cx="782353" cy="9515764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2" name="TextBox 25"/>
          <p:cNvSpPr txBox="1"/>
          <p:nvPr/>
        </p:nvSpPr>
        <p:spPr>
          <a:xfrm flipH="1">
            <a:off x="1858008" y="1336040"/>
            <a:ext cx="93722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2800" noProof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Nhận diện hình ảnh thân thiện, vui vẻ của bản thân.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 rot="5400000" flipV="1">
            <a:off x="6382632" y="-1600408"/>
            <a:ext cx="954107" cy="1006382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3" name="TextBox 25"/>
          <p:cNvSpPr txBox="1"/>
          <p:nvPr/>
        </p:nvSpPr>
        <p:spPr>
          <a:xfrm flipH="1">
            <a:off x="1719114" y="3024964"/>
            <a:ext cx="1006382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Phát huy cảm xúc tích cực, thân thiện, vui vẻ với mọi người xung quanh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 rot="5400000" flipV="1">
            <a:off x="6405982" y="267766"/>
            <a:ext cx="1267227" cy="10004540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5" name="TextBox 25"/>
          <p:cNvSpPr txBox="1"/>
          <p:nvPr/>
        </p:nvSpPr>
        <p:spPr>
          <a:xfrm flipH="1">
            <a:off x="1936433" y="4808518"/>
            <a:ext cx="86457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-Nhận diện được những việc làm thể hiện tình bạn và nói lời giao tiếp phù hợp với bạn. 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3" name="TextBox 25"/>
          <p:cNvSpPr txBox="1"/>
          <p:nvPr/>
        </p:nvSpPr>
        <p:spPr>
          <a:xfrm flipH="1">
            <a:off x="4272323" y="602882"/>
            <a:ext cx="3956050" cy="5835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80" y="1095375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/>
      <p:bldP spid="36" grpId="0" animBg="1"/>
      <p:bldP spid="73" grpId="0"/>
      <p:bldP spid="37" grpId="0" animBg="1"/>
      <p:bldP spid="75" grpId="0"/>
      <p:bldP spid="93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1.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Trò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chơi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vẽ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khuôn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mặt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cười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479077" y="2659559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D9639890-13E7-4171-9836-47F47B59D43F}"/>
              </a:ext>
            </a:extLst>
          </p:cNvPr>
          <p:cNvSpPr txBox="1"/>
          <p:nvPr/>
        </p:nvSpPr>
        <p:spPr>
          <a:xfrm>
            <a:off x="1775534" y="3530302"/>
            <a:ext cx="889084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Mỗi đội sẽ đứng thành các hàng dọc.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GV bấm đồng hồ đếm ngược trong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Lần lượt từng HS lên cầm bút và chỉ được vẽ một nét bút (không được nhấc bút lên) trên giá vẽ (hoặc giấy A0).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Sau khi vẽ xong, HS chạy về hàng và chạm tay để bạn tiếp theo lên rồi đứng xuống cuối hàng. Tiếp tục như vậy cho đến khi hết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Đội nào hoàn thành và thể hiện bức vẽ ấn tượng nhất sẽ là đội thắng cuộc.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8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A70964-4C5C-4FB7-80AE-E005047F7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464" y="1527468"/>
            <a:ext cx="10095802" cy="4837822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AF2E237F-CBAA-4B90-A5FB-7FAB4CB60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85" y="204186"/>
            <a:ext cx="1960978" cy="11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63" y="823851"/>
            <a:ext cx="10500004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2147686" y="2328374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 Em cảm thấy thế nào khi tham gia trò chơi này?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PA_矩形 8">
            <a:extLst>
              <a:ext uri="{FF2B5EF4-FFF2-40B4-BE49-F238E27FC236}">
                <a16:creationId xmlns:a16="http://schemas.microsoft.com/office/drawing/2014/main" xmlns="" id="{989F8267-B054-4B2E-97D9-795CD30A52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27929" y="2989463"/>
            <a:ext cx="895670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Em có thường xuyên thể hiện khuôn mặt vui vẻ với các bạn hay không?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1" name="PA_矩形 8">
            <a:extLst>
              <a:ext uri="{FF2B5EF4-FFF2-40B4-BE49-F238E27FC236}">
                <a16:creationId xmlns:a16="http://schemas.microsoft.com/office/drawing/2014/main" xmlns="" id="{B6B89C82-09A9-40AF-8543-882A7545557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27929" y="4273099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Việc thể hiện cảm xúc vui vẻ sẽ mang lại lợi ích gì?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985035" y="2752121"/>
            <a:ext cx="3515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iểu hiện của cảm xúc như: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ỉm cười, tay chân vung lên hứng khởi, hát nghêu ngao, làm thơ,...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hể hiện cảm xúc vui vẻ, mang lại sự vui tươi, thoải mái cho bản thân và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490</Words>
  <Application>Microsoft Office PowerPoint</Application>
  <PresentationFormat>Custom</PresentationFormat>
  <Paragraphs>52</Paragraphs>
  <Slides>19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Office 主题​​</vt:lpstr>
      <vt:lpstr>Office 主题</vt:lpstr>
      <vt:lpstr>2_Office Theme</vt:lpstr>
      <vt:lpstr>包图主题2</vt:lpstr>
      <vt:lpstr>1_Office 主题​​</vt:lpstr>
      <vt:lpstr>3_Office Theme</vt:lpstr>
      <vt:lpstr>更多模版请关注:尚佳素材公社shop64427429.taobao.com</vt:lpstr>
      <vt:lpstr>4_Office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</cp:revision>
  <dcterms:created xsi:type="dcterms:W3CDTF">2021-09-05T01:17:18Z</dcterms:created>
  <dcterms:modified xsi:type="dcterms:W3CDTF">2025-10-31T12:33:18Z</dcterms:modified>
</cp:coreProperties>
</file>