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66" r:id="rId4"/>
    <p:sldId id="441" r:id="rId5"/>
    <p:sldId id="475" r:id="rId6"/>
    <p:sldId id="520" r:id="rId7"/>
    <p:sldId id="418" r:id="rId8"/>
    <p:sldId id="282" r:id="rId9"/>
    <p:sldId id="521" r:id="rId10"/>
    <p:sldId id="522" r:id="rId11"/>
    <p:sldId id="523" r:id="rId12"/>
    <p:sldId id="260" r:id="rId13"/>
    <p:sldId id="261" r:id="rId14"/>
    <p:sldId id="524" r:id="rId15"/>
    <p:sldId id="525" r:id="rId16"/>
    <p:sldId id="511" r:id="rId17"/>
    <p:sldId id="526" r:id="rId18"/>
    <p:sldId id="512" r:id="rId19"/>
    <p:sldId id="297" r:id="rId20"/>
    <p:sldId id="303" r:id="rId21"/>
    <p:sldId id="304" r:id="rId22"/>
    <p:sldId id="305" r:id="rId23"/>
    <p:sldId id="299" r:id="rId24"/>
    <p:sldId id="435" r:id="rId25"/>
    <p:sldId id="263" r:id="rId26"/>
    <p:sldId id="268" r:id="rId27"/>
    <p:sldId id="267" r:id="rId28"/>
    <p:sldId id="270" r:id="rId29"/>
  </p:sldIdLst>
  <p:sldSz cx="12192000" cy="6858000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Nunito" pitchFamily="2" charset="0"/>
      <p:regular r:id="rId32"/>
    </p:embeddedFont>
    <p:embeddedFont>
      <p:font typeface="Nunito ExtraBold" pitchFamily="2" charset="0"/>
      <p:bold r:id="rId33"/>
    </p:embeddedFont>
    <p:embeddedFont>
      <p:font typeface="UTM Avo" panose="02040603050506020204" pitchFamily="18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000000"/>
    <a:srgbClr val="C7EDE6"/>
    <a:srgbClr val="F251B0"/>
    <a:srgbClr val="FF5264"/>
    <a:srgbClr val="FFD15C"/>
    <a:srgbClr val="E6E6E6"/>
    <a:srgbClr val="002060"/>
    <a:srgbClr val="DBDCEE"/>
    <a:srgbClr val="FFE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ED40AF1-241F-463A-8508-92C4EB2DF3E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B797605-CA0B-41C0-A379-AE7C38122F9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380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B797605-CA0B-41C0-A379-AE7C38122F9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8531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B797605-CA0B-41C0-A379-AE7C38122F9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77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17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433367" y="3659169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53467" y="2888867"/>
            <a:ext cx="10285200" cy="15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9899659">
            <a:off x="11358067" y="327760"/>
            <a:ext cx="538187" cy="385727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59167" y="2104133"/>
            <a:ext cx="10285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 rot="-5400000">
            <a:off x="-474022" y="-146154"/>
            <a:ext cx="2854991" cy="2265947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2"/>
          </p:nvPr>
        </p:nvSpPr>
        <p:spPr>
          <a:xfrm>
            <a:off x="940100" y="4547200"/>
            <a:ext cx="10285200" cy="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103434" y="4438870"/>
            <a:ext cx="537885" cy="314916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18" name="Google Shape;18;p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85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9504134" y="-411"/>
            <a:ext cx="2687829" cy="239841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960033" y="2598684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960033" y="3607967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" name="Google Shape;31;p3"/>
          <p:cNvSpPr/>
          <p:nvPr/>
        </p:nvSpPr>
        <p:spPr>
          <a:xfrm rot="10800000">
            <a:off x="304" y="283"/>
            <a:ext cx="2687829" cy="2397717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32" name="Google Shape;32;p3"/>
          <p:cNvSpPr/>
          <p:nvPr/>
        </p:nvSpPr>
        <p:spPr>
          <a:xfrm rot="-9899659">
            <a:off x="11358067" y="327760"/>
            <a:ext cx="538187" cy="385727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grpSp>
        <p:nvGrpSpPr>
          <p:cNvPr id="33" name="Google Shape;33;p3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641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348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1245817" y="3895817"/>
            <a:ext cx="38768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7069384" y="3895817"/>
            <a:ext cx="38768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1245817" y="4565200"/>
            <a:ext cx="3876800" cy="1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7069384" y="4565200"/>
            <a:ext cx="3876800" cy="1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2" name="Google Shape;62;p5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63" name="Google Shape;63;p5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71" name="Google Shape;71;p5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5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6" name="Google Shape;86;p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19600" cy="31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88" name="Google Shape;88;p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89" name="Google Shape;89;p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90" name="Google Shape;90;p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82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/>
        </p:nvSpPr>
        <p:spPr>
          <a:xfrm>
            <a:off x="960000" y="713333"/>
            <a:ext cx="10278400" cy="5431200"/>
          </a:xfrm>
          <a:prstGeom prst="roundRect">
            <a:avLst>
              <a:gd name="adj" fmla="val 120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0" name="Google Shape;100;p8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01" name="Google Shape;101;p8"/>
          <p:cNvGrpSpPr/>
          <p:nvPr/>
        </p:nvGrpSpPr>
        <p:grpSpPr>
          <a:xfrm>
            <a:off x="354436" y="199623"/>
            <a:ext cx="11468433" cy="6490136"/>
            <a:chOff x="265826" y="149717"/>
            <a:chExt cx="8601325" cy="4867602"/>
          </a:xfrm>
        </p:grpSpPr>
        <p:sp>
          <p:nvSpPr>
            <p:cNvPr id="102" name="Google Shape;102;p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03" name="Google Shape;103;p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04" name="Google Shape;104;p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05" name="Google Shape;105;p8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7" name="Google Shape;107;p8"/>
            <p:cNvSpPr/>
            <p:nvPr/>
          </p:nvSpPr>
          <p:spPr>
            <a:xfrm rot="5400000" flipH="1">
              <a:off x="2398989" y="48179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08" name="Google Shape;108;p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685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2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939800" y="4137467"/>
            <a:ext cx="8312400" cy="9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960000" y="1536633"/>
            <a:ext cx="10272000" cy="20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9433367" y="3659169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grpSp>
        <p:nvGrpSpPr>
          <p:cNvPr id="115" name="Google Shape;115;p9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60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7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1099933" y="23553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1099933" y="29342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4591800" y="2347433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4591800" y="292626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8083667" y="2348600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8083667" y="2927433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1099933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1099933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4591800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4591800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8083667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8083667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1111500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4603351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8095233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1111500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4603367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8095233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4025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0" name="Google Shape;260;p19"/>
          <p:cNvSpPr txBox="1">
            <a:spLocks noGrp="1"/>
          </p:cNvSpPr>
          <p:nvPr>
            <p:ph type="subTitle" idx="1"/>
          </p:nvPr>
        </p:nvSpPr>
        <p:spPr>
          <a:xfrm>
            <a:off x="953467" y="1536633"/>
            <a:ext cx="102720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1" name="Google Shape;261;p19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262" name="Google Shape;262;p19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63" name="Google Shape;263;p19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64" name="Google Shape;264;p19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65" name="Google Shape;265;p19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66" name="Google Shape;266;p19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69" name="Google Shape;269;p19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158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>
            <a:spLocks noGrp="1"/>
          </p:cNvSpPr>
          <p:nvPr>
            <p:ph type="body" idx="1"/>
          </p:nvPr>
        </p:nvSpPr>
        <p:spPr>
          <a:xfrm>
            <a:off x="1727067" y="2027633"/>
            <a:ext cx="4259200" cy="36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74" name="Google Shape;274;p20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275" name="Google Shape;275;p20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76" name="Google Shape;276;p2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77" name="Google Shape;277;p20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78" name="Google Shape;278;p2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79" name="Google Shape;279;p20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82" name="Google Shape;282;p2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83" name="Google Shape;283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858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"/>
          <p:cNvSpPr txBox="1">
            <a:spLocks noGrp="1"/>
          </p:cNvSpPr>
          <p:nvPr>
            <p:ph type="title"/>
          </p:nvPr>
        </p:nvSpPr>
        <p:spPr>
          <a:xfrm>
            <a:off x="1025200" y="2410917"/>
            <a:ext cx="31152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6" name="Google Shape;316;p23"/>
          <p:cNvSpPr txBox="1">
            <a:spLocks noGrp="1"/>
          </p:cNvSpPr>
          <p:nvPr>
            <p:ph type="subTitle" idx="1"/>
          </p:nvPr>
        </p:nvSpPr>
        <p:spPr>
          <a:xfrm>
            <a:off x="1025200" y="3182567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3"/>
          <p:cNvSpPr txBox="1">
            <a:spLocks noGrp="1"/>
          </p:cNvSpPr>
          <p:nvPr>
            <p:ph type="subTitle" idx="2"/>
          </p:nvPr>
        </p:nvSpPr>
        <p:spPr>
          <a:xfrm>
            <a:off x="8051600" y="3182567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title" idx="3"/>
          </p:nvPr>
        </p:nvSpPr>
        <p:spPr>
          <a:xfrm>
            <a:off x="4538400" y="2410900"/>
            <a:ext cx="31152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title" idx="4"/>
          </p:nvPr>
        </p:nvSpPr>
        <p:spPr>
          <a:xfrm>
            <a:off x="8051600" y="2410917"/>
            <a:ext cx="31152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subTitle" idx="5"/>
          </p:nvPr>
        </p:nvSpPr>
        <p:spPr>
          <a:xfrm>
            <a:off x="4538400" y="3182567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1" name="Google Shape;321;p23"/>
          <p:cNvGrpSpPr/>
          <p:nvPr/>
        </p:nvGrpSpPr>
        <p:grpSpPr>
          <a:xfrm rot="10800000">
            <a:off x="447903" y="402824"/>
            <a:ext cx="11578165" cy="6219977"/>
            <a:chOff x="265826" y="149717"/>
            <a:chExt cx="8683624" cy="4664983"/>
          </a:xfrm>
        </p:grpSpPr>
        <p:sp>
          <p:nvSpPr>
            <p:cNvPr id="322" name="Google Shape;322;p23"/>
            <p:cNvSpPr/>
            <p:nvPr/>
          </p:nvSpPr>
          <p:spPr>
            <a:xfrm rot="4490997" flipH="1">
              <a:off x="8779984" y="3941791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23" name="Google Shape;323;p2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24" name="Google Shape;324;p2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25" name="Google Shape;325;p2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26" name="Google Shape;326;p2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7" name="Google Shape;327;p2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8" name="Google Shape;328;p2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29" name="Google Shape;329;p2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30" name="Google Shape;330;p2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31" name="Google Shape;331;p23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6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"/>
          <p:cNvSpPr txBox="1">
            <a:spLocks noGrp="1"/>
          </p:cNvSpPr>
          <p:nvPr>
            <p:ph type="title"/>
          </p:nvPr>
        </p:nvSpPr>
        <p:spPr>
          <a:xfrm>
            <a:off x="960076" y="4821884"/>
            <a:ext cx="3115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34" name="Google Shape;334;p24"/>
          <p:cNvSpPr txBox="1">
            <a:spLocks noGrp="1"/>
          </p:cNvSpPr>
          <p:nvPr>
            <p:ph type="subTitle" idx="1"/>
          </p:nvPr>
        </p:nvSpPr>
        <p:spPr>
          <a:xfrm>
            <a:off x="960076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4"/>
          <p:cNvSpPr txBox="1">
            <a:spLocks noGrp="1"/>
          </p:cNvSpPr>
          <p:nvPr>
            <p:ph type="title" idx="2"/>
          </p:nvPr>
        </p:nvSpPr>
        <p:spPr>
          <a:xfrm>
            <a:off x="4538400" y="4821884"/>
            <a:ext cx="3115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36" name="Google Shape;336;p24"/>
          <p:cNvSpPr txBox="1">
            <a:spLocks noGrp="1"/>
          </p:cNvSpPr>
          <p:nvPr>
            <p:ph type="subTitle" idx="3"/>
          </p:nvPr>
        </p:nvSpPr>
        <p:spPr>
          <a:xfrm>
            <a:off x="4538400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4"/>
          <p:cNvSpPr txBox="1">
            <a:spLocks noGrp="1"/>
          </p:cNvSpPr>
          <p:nvPr>
            <p:ph type="title" idx="4"/>
          </p:nvPr>
        </p:nvSpPr>
        <p:spPr>
          <a:xfrm>
            <a:off x="8116724" y="4821884"/>
            <a:ext cx="3115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38" name="Google Shape;338;p24"/>
          <p:cNvSpPr txBox="1">
            <a:spLocks noGrp="1"/>
          </p:cNvSpPr>
          <p:nvPr>
            <p:ph type="subTitle" idx="5"/>
          </p:nvPr>
        </p:nvSpPr>
        <p:spPr>
          <a:xfrm>
            <a:off x="8116724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340" name="Google Shape;340;p24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341" name="Google Shape;341;p2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49" name="Google Shape;349;p24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7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8"/>
          <p:cNvSpPr txBox="1">
            <a:spLocks noGrp="1"/>
          </p:cNvSpPr>
          <p:nvPr>
            <p:ph type="title" hasCustomPrompt="1"/>
          </p:nvPr>
        </p:nvSpPr>
        <p:spPr>
          <a:xfrm>
            <a:off x="1024733" y="2469367"/>
            <a:ext cx="31216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5" name="Google Shape;415;p28"/>
          <p:cNvSpPr txBox="1">
            <a:spLocks noGrp="1"/>
          </p:cNvSpPr>
          <p:nvPr>
            <p:ph type="subTitle" idx="1"/>
          </p:nvPr>
        </p:nvSpPr>
        <p:spPr>
          <a:xfrm>
            <a:off x="1537500" y="3672951"/>
            <a:ext cx="2096000" cy="8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17" name="Google Shape;417;p28"/>
          <p:cNvSpPr txBox="1">
            <a:spLocks noGrp="1"/>
          </p:cNvSpPr>
          <p:nvPr>
            <p:ph type="title" idx="2" hasCustomPrompt="1"/>
          </p:nvPr>
        </p:nvSpPr>
        <p:spPr>
          <a:xfrm>
            <a:off x="4535200" y="2469367"/>
            <a:ext cx="31216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8" name="Google Shape;418;p28"/>
          <p:cNvSpPr txBox="1">
            <a:spLocks noGrp="1"/>
          </p:cNvSpPr>
          <p:nvPr>
            <p:ph type="subTitle" idx="3"/>
          </p:nvPr>
        </p:nvSpPr>
        <p:spPr>
          <a:xfrm>
            <a:off x="5048000" y="3672951"/>
            <a:ext cx="2096000" cy="8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8"/>
          <p:cNvSpPr txBox="1">
            <a:spLocks noGrp="1"/>
          </p:cNvSpPr>
          <p:nvPr>
            <p:ph type="title" idx="4" hasCustomPrompt="1"/>
          </p:nvPr>
        </p:nvSpPr>
        <p:spPr>
          <a:xfrm>
            <a:off x="8045667" y="2469367"/>
            <a:ext cx="31216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0" name="Google Shape;420;p28"/>
          <p:cNvSpPr txBox="1">
            <a:spLocks noGrp="1"/>
          </p:cNvSpPr>
          <p:nvPr>
            <p:ph type="subTitle" idx="5"/>
          </p:nvPr>
        </p:nvSpPr>
        <p:spPr>
          <a:xfrm>
            <a:off x="8558467" y="3672951"/>
            <a:ext cx="2096000" cy="8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8"/>
          <p:cNvSpPr/>
          <p:nvPr/>
        </p:nvSpPr>
        <p:spPr>
          <a:xfrm rot="10800000">
            <a:off x="-15" y="12"/>
            <a:ext cx="2758581" cy="153975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422" name="Google Shape;422;p28"/>
          <p:cNvSpPr/>
          <p:nvPr/>
        </p:nvSpPr>
        <p:spPr>
          <a:xfrm>
            <a:off x="9433367" y="5111561"/>
            <a:ext cx="2758581" cy="1770024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grpSp>
        <p:nvGrpSpPr>
          <p:cNvPr id="423" name="Google Shape;423;p28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424" name="Google Shape;424;p28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25" name="Google Shape;425;p2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26" name="Google Shape;426;p2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27" name="Google Shape;427;p2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28" name="Google Shape;428;p28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31" name="Google Shape;431;p2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66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46" name="Google Shape;446;p3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30"/>
          <p:cNvGrpSpPr/>
          <p:nvPr/>
        </p:nvGrpSpPr>
        <p:grpSpPr>
          <a:xfrm rot="10800000">
            <a:off x="354435" y="152320"/>
            <a:ext cx="11462552" cy="6504579"/>
            <a:chOff x="270237" y="81522"/>
            <a:chExt cx="8596914" cy="4878434"/>
          </a:xfrm>
        </p:grpSpPr>
        <p:sp>
          <p:nvSpPr>
            <p:cNvPr id="448" name="Google Shape;448;p30"/>
            <p:cNvSpPr/>
            <p:nvPr/>
          </p:nvSpPr>
          <p:spPr>
            <a:xfrm rot="2700000" flipH="1">
              <a:off x="444773" y="725317"/>
              <a:ext cx="158035" cy="144759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49" name="Google Shape;449;p3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50" name="Google Shape;450;p30"/>
            <p:cNvSpPr/>
            <p:nvPr/>
          </p:nvSpPr>
          <p:spPr>
            <a:xfrm rot="-4497520">
              <a:off x="2430918" y="4726616"/>
              <a:ext cx="166106" cy="243161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51" name="Google Shape;451;p3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52" name="Google Shape;452;p30"/>
            <p:cNvSpPr/>
            <p:nvPr/>
          </p:nvSpPr>
          <p:spPr>
            <a:xfrm rot="-7202570" flipH="1">
              <a:off x="2338802" y="156301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 rot="-1800746">
              <a:off x="300222" y="333893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54" name="Google Shape;454;p3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55" name="Google Shape;455;p3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88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58" name="Google Shape;458;p3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31"/>
          <p:cNvSpPr/>
          <p:nvPr/>
        </p:nvSpPr>
        <p:spPr>
          <a:xfrm rot="-6309003" flipH="1">
            <a:off x="1343660" y="1388197"/>
            <a:ext cx="210632" cy="192937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460" name="Google Shape;460;p31"/>
          <p:cNvSpPr/>
          <p:nvPr/>
        </p:nvSpPr>
        <p:spPr>
          <a:xfrm rot="-9000802">
            <a:off x="11573970" y="2604679"/>
            <a:ext cx="180039" cy="263557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461" name="Google Shape;461;p31"/>
          <p:cNvSpPr/>
          <p:nvPr/>
        </p:nvSpPr>
        <p:spPr>
          <a:xfrm rot="-902480">
            <a:off x="1996391" y="6237055"/>
            <a:ext cx="221475" cy="324215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462" name="Google Shape;462;p31"/>
          <p:cNvSpPr/>
          <p:nvPr/>
        </p:nvSpPr>
        <p:spPr>
          <a:xfrm rot="4498256" flipH="1">
            <a:off x="11525511" y="5505366"/>
            <a:ext cx="277389" cy="254087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463" name="Google Shape;463;p31"/>
          <p:cNvSpPr/>
          <p:nvPr/>
        </p:nvSpPr>
        <p:spPr>
          <a:xfrm rot="9900295" flipH="1">
            <a:off x="4170965" y="226707"/>
            <a:ext cx="191188" cy="207111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3"/>
              </a:solidFill>
              <a:latin typeface="UTM Avo" panose="02040603050506020204" pitchFamily="18" charset="0"/>
            </a:endParaRPr>
          </a:p>
        </p:txBody>
      </p:sp>
      <p:sp>
        <p:nvSpPr>
          <p:cNvPr id="464" name="Google Shape;464;p31"/>
          <p:cNvSpPr/>
          <p:nvPr/>
        </p:nvSpPr>
        <p:spPr>
          <a:xfrm rot="6298269">
            <a:off x="565128" y="4085526"/>
            <a:ext cx="175073" cy="207111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3"/>
              </a:solidFill>
              <a:latin typeface="UTM Avo" panose="02040603050506020204" pitchFamily="18" charset="0"/>
            </a:endParaRPr>
          </a:p>
        </p:txBody>
      </p:sp>
      <p:sp>
        <p:nvSpPr>
          <p:cNvPr id="465" name="Google Shape;465;p31"/>
          <p:cNvSpPr/>
          <p:nvPr/>
        </p:nvSpPr>
        <p:spPr>
          <a:xfrm rot="8100000" flipH="1">
            <a:off x="9925516" y="120664"/>
            <a:ext cx="277145" cy="253864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466" name="Google Shape;466;p31"/>
          <p:cNvSpPr/>
          <p:nvPr/>
        </p:nvSpPr>
        <p:spPr>
          <a:xfrm rot="-3607270">
            <a:off x="8111865" y="6295606"/>
            <a:ext cx="174955" cy="207013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3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2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69" name="Google Shape;469;p32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70" name="Google Shape;470;p32"/>
          <p:cNvGrpSpPr/>
          <p:nvPr/>
        </p:nvGrpSpPr>
        <p:grpSpPr>
          <a:xfrm>
            <a:off x="225141" y="63748"/>
            <a:ext cx="11739279" cy="6466285"/>
            <a:chOff x="168855" y="47811"/>
            <a:chExt cx="8804459" cy="4849714"/>
          </a:xfrm>
        </p:grpSpPr>
        <p:sp>
          <p:nvSpPr>
            <p:cNvPr id="471" name="Google Shape;471;p32"/>
            <p:cNvSpPr/>
            <p:nvPr/>
          </p:nvSpPr>
          <p:spPr>
            <a:xfrm rot="-6309003" flipH="1">
              <a:off x="286945" y="1553022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72" name="Google Shape;472;p32"/>
            <p:cNvSpPr/>
            <p:nvPr/>
          </p:nvSpPr>
          <p:spPr>
            <a:xfrm rot="-5400000">
              <a:off x="8786790" y="1650676"/>
              <a:ext cx="134975" cy="197589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73" name="Google Shape;473;p32"/>
            <p:cNvSpPr/>
            <p:nvPr/>
          </p:nvSpPr>
          <p:spPr>
            <a:xfrm rot="2700000">
              <a:off x="1342238" y="463157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74" name="Google Shape;474;p32"/>
            <p:cNvSpPr/>
            <p:nvPr/>
          </p:nvSpPr>
          <p:spPr>
            <a:xfrm rot="-6301744" flipH="1">
              <a:off x="8750296" y="3769263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75" name="Google Shape;475;p32"/>
            <p:cNvSpPr/>
            <p:nvPr/>
          </p:nvSpPr>
          <p:spPr>
            <a:xfrm rot="1795222" flipH="1">
              <a:off x="1108409" y="108006"/>
              <a:ext cx="143093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6" name="Google Shape;476;p32"/>
            <p:cNvSpPr/>
            <p:nvPr/>
          </p:nvSpPr>
          <p:spPr>
            <a:xfrm rot="-9901731">
              <a:off x="186800" y="3859486"/>
              <a:ext cx="131305" cy="155333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7" name="Google Shape;477;p32"/>
            <p:cNvSpPr/>
            <p:nvPr/>
          </p:nvSpPr>
          <p:spPr>
            <a:xfrm rot="-3598373" flipH="1">
              <a:off x="7444101" y="90242"/>
              <a:ext cx="207912" cy="190446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78" name="Google Shape;478;p32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33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473886" y="-170367"/>
            <a:ext cx="3429788" cy="2265947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518" name="Google Shape;518;p36"/>
          <p:cNvSpPr/>
          <p:nvPr/>
        </p:nvSpPr>
        <p:spPr>
          <a:xfrm>
            <a:off x="9149967" y="-274334"/>
            <a:ext cx="3429788" cy="2265947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960000" y="2413133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960033" y="5556851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354436" y="199623"/>
            <a:ext cx="11468433" cy="615499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4255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3429733" y="3028433"/>
            <a:ext cx="53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6" name="Google Shape;566;p39"/>
          <p:cNvSpPr txBox="1">
            <a:spLocks noGrp="1"/>
          </p:cNvSpPr>
          <p:nvPr>
            <p:ph type="subTitle" idx="1"/>
          </p:nvPr>
        </p:nvSpPr>
        <p:spPr>
          <a:xfrm>
            <a:off x="4167200" y="4584067"/>
            <a:ext cx="3833600" cy="6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7" name="Google Shape;567;p39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568" name="Google Shape;568;p3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69" name="Google Shape;569;p3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70" name="Google Shape;570;p3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71" name="Google Shape;571;p3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72" name="Google Shape;572;p3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75" name="Google Shape;575;p3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76" name="Google Shape;576;p39"/>
          <p:cNvSpPr txBox="1">
            <a:spLocks noGrp="1"/>
          </p:cNvSpPr>
          <p:nvPr>
            <p:ph type="title" idx="2" hasCustomPrompt="1"/>
          </p:nvPr>
        </p:nvSpPr>
        <p:spPr>
          <a:xfrm>
            <a:off x="3453067" y="1351233"/>
            <a:ext cx="52852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77" name="Google Shape;577;p39"/>
          <p:cNvSpPr/>
          <p:nvPr/>
        </p:nvSpPr>
        <p:spPr>
          <a:xfrm>
            <a:off x="10324070" y="6195266"/>
            <a:ext cx="1868340" cy="685953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578" name="Google Shape;578;p39"/>
          <p:cNvSpPr/>
          <p:nvPr/>
        </p:nvSpPr>
        <p:spPr>
          <a:xfrm rot="10800000">
            <a:off x="-303" y="170"/>
            <a:ext cx="1767265" cy="656129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56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81" name="Google Shape;581;p40"/>
          <p:cNvSpPr/>
          <p:nvPr/>
        </p:nvSpPr>
        <p:spPr>
          <a:xfrm>
            <a:off x="10324070" y="6195266"/>
            <a:ext cx="1868340" cy="685953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582" name="Google Shape;582;p40"/>
          <p:cNvSpPr txBox="1">
            <a:spLocks noGrp="1"/>
          </p:cNvSpPr>
          <p:nvPr>
            <p:ph type="sldNum" idx="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83" name="Google Shape;583;p40"/>
          <p:cNvSpPr txBox="1">
            <a:spLocks noGrp="1"/>
          </p:cNvSpPr>
          <p:nvPr>
            <p:ph type="title"/>
          </p:nvPr>
        </p:nvSpPr>
        <p:spPr>
          <a:xfrm>
            <a:off x="960033" y="2412284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84" name="Google Shape;584;p40"/>
          <p:cNvSpPr txBox="1">
            <a:spLocks noGrp="1"/>
          </p:cNvSpPr>
          <p:nvPr>
            <p:ph type="subTitle" idx="1"/>
          </p:nvPr>
        </p:nvSpPr>
        <p:spPr>
          <a:xfrm>
            <a:off x="960033" y="3341367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40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586" name="Google Shape;586;p40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94" name="Google Shape;594;p40"/>
          <p:cNvSpPr/>
          <p:nvPr/>
        </p:nvSpPr>
        <p:spPr>
          <a:xfrm rot="10800000">
            <a:off x="0" y="-1"/>
            <a:ext cx="2758581" cy="9620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595" name="Google Shape;595;p40"/>
          <p:cNvSpPr/>
          <p:nvPr/>
        </p:nvSpPr>
        <p:spPr>
          <a:xfrm rot="10800000" flipH="1">
            <a:off x="9218832" y="0"/>
            <a:ext cx="2973173" cy="9620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596" name="Google Shape;596;p40"/>
          <p:cNvSpPr txBox="1">
            <a:spLocks noGrp="1"/>
          </p:cNvSpPr>
          <p:nvPr>
            <p:ph type="title" idx="3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510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84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52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1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482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773940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oan-5-tap-1/1/680/57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media1.mp3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36.png"/><Relationship Id="rId7" Type="http://schemas.openxmlformats.org/officeDocument/2006/relationships/audio" Target="../media/audio3.wav"/><Relationship Id="rId12" Type="http://schemas.openxmlformats.org/officeDocument/2006/relationships/image" Target="../media/image28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29" Type="http://schemas.openxmlformats.org/officeDocument/2006/relationships/audio" Target="../media/audio2.wav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7.emf"/><Relationship Id="rId32" Type="http://schemas.openxmlformats.org/officeDocument/2006/relationships/audio" Target="../media/audio5.wav"/><Relationship Id="rId5" Type="http://schemas.openxmlformats.org/officeDocument/2006/relationships/audio" Target="../media/audio1.wav"/><Relationship Id="rId15" Type="http://schemas.openxmlformats.org/officeDocument/2006/relationships/image" Target="../media/image31.png"/><Relationship Id="rId28" Type="http://schemas.openxmlformats.org/officeDocument/2006/relationships/audio" Target="../media/audio1.wav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31" Type="http://schemas.openxmlformats.org/officeDocument/2006/relationships/audio" Target="../media/audio4.wav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5.wav"/><Relationship Id="rId14" Type="http://schemas.openxmlformats.org/officeDocument/2006/relationships/image" Target="../media/image30.emf"/><Relationship Id="rId22" Type="http://schemas.openxmlformats.org/officeDocument/2006/relationships/image" Target="../media/image25.png"/><Relationship Id="rId30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26" Type="http://schemas.openxmlformats.org/officeDocument/2006/relationships/audio" Target="../media/audio4.wav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36.png"/><Relationship Id="rId7" Type="http://schemas.openxmlformats.org/officeDocument/2006/relationships/audio" Target="../media/audio3.wav"/><Relationship Id="rId12" Type="http://schemas.openxmlformats.org/officeDocument/2006/relationships/image" Target="../media/image28.png"/><Relationship Id="rId17" Type="http://schemas.openxmlformats.org/officeDocument/2006/relationships/image" Target="../media/image23.png"/><Relationship Id="rId25" Type="http://schemas.openxmlformats.org/officeDocument/2006/relationships/audio" Target="../media/audio3.wav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7.emf"/><Relationship Id="rId24" Type="http://schemas.openxmlformats.org/officeDocument/2006/relationships/audio" Target="../media/audio2.wav"/><Relationship Id="rId5" Type="http://schemas.openxmlformats.org/officeDocument/2006/relationships/audio" Target="../media/audio1.wav"/><Relationship Id="rId15" Type="http://schemas.openxmlformats.org/officeDocument/2006/relationships/image" Target="../media/image31.png"/><Relationship Id="rId23" Type="http://schemas.openxmlformats.org/officeDocument/2006/relationships/audio" Target="../media/audio1.wav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5.wav"/><Relationship Id="rId14" Type="http://schemas.openxmlformats.org/officeDocument/2006/relationships/image" Target="../media/image30.emf"/><Relationship Id="rId22" Type="http://schemas.openxmlformats.org/officeDocument/2006/relationships/image" Target="../media/image25.png"/><Relationship Id="rId27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oan-5-tap-1/1/680/57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26" Type="http://schemas.openxmlformats.org/officeDocument/2006/relationships/audio" Target="../media/audio4.wav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36.png"/><Relationship Id="rId7" Type="http://schemas.openxmlformats.org/officeDocument/2006/relationships/audio" Target="../media/audio3.wav"/><Relationship Id="rId12" Type="http://schemas.openxmlformats.org/officeDocument/2006/relationships/image" Target="../media/image28.png"/><Relationship Id="rId17" Type="http://schemas.openxmlformats.org/officeDocument/2006/relationships/image" Target="../media/image23.png"/><Relationship Id="rId25" Type="http://schemas.openxmlformats.org/officeDocument/2006/relationships/audio" Target="../media/audio3.wav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7.emf"/><Relationship Id="rId24" Type="http://schemas.openxmlformats.org/officeDocument/2006/relationships/audio" Target="../media/audio2.wav"/><Relationship Id="rId5" Type="http://schemas.openxmlformats.org/officeDocument/2006/relationships/audio" Target="../media/audio1.wav"/><Relationship Id="rId15" Type="http://schemas.openxmlformats.org/officeDocument/2006/relationships/image" Target="../media/image31.png"/><Relationship Id="rId23" Type="http://schemas.openxmlformats.org/officeDocument/2006/relationships/audio" Target="../media/audio1.wav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5.wav"/><Relationship Id="rId14" Type="http://schemas.openxmlformats.org/officeDocument/2006/relationships/image" Target="../media/image30.emf"/><Relationship Id="rId22" Type="http://schemas.openxmlformats.org/officeDocument/2006/relationships/image" Target="../media/image25.png"/><Relationship Id="rId27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oan-5-tap-1/1/680/58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oan-5-tap-1/1/680/57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724100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774732" y="1761963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 8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22: Ki-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lô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-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mét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vuông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-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Tiết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F6C620DD-EFA8-A65C-AC2B-8B9E6F493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385" y="2745858"/>
            <a:ext cx="284098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2DE7F9-16D2-29B9-A512-C94499754D27}"/>
              </a:ext>
            </a:extLst>
          </p:cNvPr>
          <p:cNvSpPr/>
          <p:nvPr/>
        </p:nvSpPr>
        <p:spPr>
          <a:xfrm>
            <a:off x="1411060" y="1652084"/>
            <a:ext cx="4923065" cy="516523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a) Đọc các số đo diện tích sau: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9B1E6F-2471-CB2D-2631-69B70E2E2913}"/>
              </a:ext>
            </a:extLst>
          </p:cNvPr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F17AB5-FE2C-BBB0-6074-C490C9CFB7AD}"/>
              </a:ext>
            </a:extLst>
          </p:cNvPr>
          <p:cNvSpPr/>
          <p:nvPr/>
        </p:nvSpPr>
        <p:spPr>
          <a:xfrm>
            <a:off x="473643" y="2819400"/>
            <a:ext cx="11176001" cy="1624519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Mười nghìn chín trăm ba mươi ki-lô-mét vuông.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Mười lăm phẩy hai mươi sáu ki-lô-mét vuông.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Chín trăm bốn mươi mốt phẩy bảy ki-lô-mét vuông.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5836E1-8759-DAFF-5A12-AF3A8D775FEB}"/>
              </a:ext>
            </a:extLst>
          </p:cNvPr>
          <p:cNvSpPr/>
          <p:nvPr/>
        </p:nvSpPr>
        <p:spPr>
          <a:xfrm>
            <a:off x="496660" y="2299784"/>
            <a:ext cx="11176001" cy="516523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 Viết các số đo diện tích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F2EADF6-9F31-B5C1-71D1-EDCAEC934C7B}"/>
                  </a:ext>
                </a:extLst>
              </p:cNvPr>
              <p:cNvSpPr/>
              <p:nvPr/>
            </p:nvSpPr>
            <p:spPr>
              <a:xfrm>
                <a:off x="6192066" y="1387816"/>
                <a:ext cx="5886724" cy="908875"/>
              </a:xfrm>
              <a:prstGeom prst="rect">
                <a:avLst/>
              </a:prstGeom>
            </p:spPr>
            <p:txBody>
              <a:bodyPr wrap="square" lIns="40612" tIns="20306" rIns="40612" bIns="20306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438 km</a:t>
                </a:r>
                <a:r>
                  <a:rPr lang="en-US" sz="2400" baseline="300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km</a:t>
                </a:r>
                <a:r>
                  <a:rPr lang="en-US" sz="2400" baseline="300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17,5 km</a:t>
                </a:r>
                <a:r>
                  <a:rPr lang="en-US" sz="2400" baseline="300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45,71 km</a:t>
                </a:r>
                <a:r>
                  <a:rPr lang="en-US" sz="2400" baseline="300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F2EADF6-9F31-B5C1-71D1-EDCAEC934C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066" y="1387816"/>
                <a:ext cx="5886724" cy="908875"/>
              </a:xfrm>
              <a:prstGeom prst="rect">
                <a:avLst/>
              </a:prstGeom>
              <a:blipFill>
                <a:blip r:embed="rId3"/>
                <a:stretch>
                  <a:fillRect l="-2487" b="-4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46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/>
      <p:bldP spid="5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2DE7F9-16D2-29B9-A512-C94499754D27}"/>
              </a:ext>
            </a:extLst>
          </p:cNvPr>
          <p:cNvSpPr/>
          <p:nvPr/>
        </p:nvSpPr>
        <p:spPr>
          <a:xfrm>
            <a:off x="1411060" y="1652084"/>
            <a:ext cx="4923065" cy="523064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9B1E6F-2471-CB2D-2631-69B70E2E2913}"/>
              </a:ext>
            </a:extLst>
          </p:cNvPr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5836E1-8759-DAFF-5A12-AF3A8D775FEB}"/>
                  </a:ext>
                </a:extLst>
              </p:cNvPr>
              <p:cNvSpPr/>
              <p:nvPr/>
            </p:nvSpPr>
            <p:spPr>
              <a:xfrm>
                <a:off x="458560" y="2328359"/>
                <a:ext cx="11176001" cy="2523035"/>
              </a:xfrm>
              <a:prstGeom prst="rect">
                <a:avLst/>
              </a:prstGeom>
            </p:spPr>
            <p:txBody>
              <a:bodyPr wrap="square" lIns="40612" tIns="20306" rIns="40612" bIns="20306">
                <a:spAutoFit/>
              </a:bodyPr>
              <a:lstStyle/>
              <a:p>
                <a:pPr algn="just">
                  <a:spcAft>
                    <a:spcPts val="10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a) 438 km</a:t>
                </a:r>
                <a:r>
                  <a:rPr lang="en-US" sz="2400" baseline="30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Bốn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mươi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tám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ki-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4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10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km</a:t>
                </a:r>
                <a:r>
                  <a:rPr lang="en-US" sz="2400" baseline="300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năm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trăm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ki-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lô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mét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24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17,5 km</a:t>
                </a:r>
                <a:r>
                  <a:rPr lang="en-US" sz="2400" baseline="300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Mười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bảy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phẩy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năm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ki-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lô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mét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24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45,71 km</a:t>
                </a:r>
                <a:r>
                  <a:rPr lang="en-US" sz="2400" baseline="30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Bốn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mươi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lăm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phẩy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bảy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mươi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mốt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ki-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5836E1-8759-DAFF-5A12-AF3A8D775F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60" y="2328359"/>
                <a:ext cx="11176001" cy="2523035"/>
              </a:xfrm>
              <a:prstGeom prst="rect">
                <a:avLst/>
              </a:prstGeom>
              <a:blipFill>
                <a:blip r:embed="rId3"/>
                <a:stretch>
                  <a:fillRect l="-1309" t="-2899" b="-3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556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2DE7F9-16D2-29B9-A512-C94499754D27}"/>
              </a:ext>
            </a:extLst>
          </p:cNvPr>
          <p:cNvSpPr/>
          <p:nvPr/>
        </p:nvSpPr>
        <p:spPr>
          <a:xfrm>
            <a:off x="1411060" y="1652084"/>
            <a:ext cx="4923065" cy="523064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9B1E6F-2471-CB2D-2631-69B70E2E2913}"/>
              </a:ext>
            </a:extLst>
          </p:cNvPr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5836E1-8759-DAFF-5A12-AF3A8D775FEB}"/>
              </a:ext>
            </a:extLst>
          </p:cNvPr>
          <p:cNvSpPr/>
          <p:nvPr/>
        </p:nvSpPr>
        <p:spPr>
          <a:xfrm>
            <a:off x="477610" y="2252159"/>
            <a:ext cx="11176001" cy="1880999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Mười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chín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ki-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10 930 km</a:t>
            </a:r>
            <a:r>
              <a:rPr lang="en-US" sz="2400" baseline="300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400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Mười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lăm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phẩy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ki-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15,26 km</a:t>
            </a:r>
            <a:r>
              <a:rPr lang="en-US" sz="2400" baseline="300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400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Chín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mốt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phẩy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bảy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ki-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941,7 km</a:t>
            </a:r>
            <a:r>
              <a:rPr lang="en-US" sz="2400" baseline="300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400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9B1E6F-2471-CB2D-2631-69B70E2E2913}"/>
              </a:ext>
            </a:extLst>
          </p:cNvPr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CB6A6F-0143-B222-9BD4-19D4B50C236E}"/>
              </a:ext>
            </a:extLst>
          </p:cNvPr>
          <p:cNvSpPr/>
          <p:nvPr/>
        </p:nvSpPr>
        <p:spPr>
          <a:xfrm>
            <a:off x="1458685" y="1642559"/>
            <a:ext cx="11176001" cy="516523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Số?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2D9F79CF-1E44-0B6B-EA03-7B79C9DC4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261029"/>
              </p:ext>
            </p:extLst>
          </p:nvPr>
        </p:nvGraphicFramePr>
        <p:xfrm>
          <a:off x="413584" y="2137442"/>
          <a:ext cx="11130716" cy="3424680"/>
        </p:xfrm>
        <a:graphic>
          <a:graphicData uri="http://schemas.openxmlformats.org/drawingml/2006/table">
            <a:tbl>
              <a:tblPr firstRow="1" bandRow="1"/>
              <a:tblGrid>
                <a:gridCol w="5565358">
                  <a:extLst>
                    <a:ext uri="{9D8B030D-6E8A-4147-A177-3AD203B41FA5}">
                      <a16:colId xmlns:a16="http://schemas.microsoft.com/office/drawing/2014/main" val="3885977070"/>
                    </a:ext>
                  </a:extLst>
                </a:gridCol>
                <a:gridCol w="5565358">
                  <a:extLst>
                    <a:ext uri="{9D8B030D-6E8A-4147-A177-3AD203B41FA5}">
                      <a16:colId xmlns:a16="http://schemas.microsoft.com/office/drawing/2014/main" val="3439837610"/>
                    </a:ext>
                  </a:extLst>
                </a:gridCol>
              </a:tblGrid>
              <a:tr h="856170">
                <a:tc>
                  <a:txBody>
                    <a:bodyPr/>
                    <a:lstStyle/>
                    <a:p>
                      <a:pPr algn="l"/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a) 3 km</a:t>
                      </a:r>
                      <a:r>
                        <a:rPr lang="en-VN" sz="2400" baseline="30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VN" sz="240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=                        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VN" sz="240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VN" sz="2400" baseline="30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  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VN" sz="2400" baseline="3000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c) 5 km</a:t>
                      </a:r>
                      <a:r>
                        <a:rPr lang="en-VN" sz="2400" baseline="30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VN" sz="240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=            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VN" sz="240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</a:t>
                      </a:r>
                      <a:endParaRPr lang="en-VN" sz="240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982918"/>
                  </a:ext>
                </a:extLst>
              </a:tr>
              <a:tr h="856170">
                <a:tc>
                  <a:txBody>
                    <a:bodyPr/>
                    <a:lstStyle/>
                    <a:p>
                      <a:pPr algn="l"/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332 km</a:t>
                      </a:r>
                      <a:r>
                        <a:rPr lang="en-VN" sz="2400" baseline="30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VN" sz="240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=                         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VN" sz="240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VN" sz="2400" baseline="30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VN" sz="240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4 500 ha =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km</a:t>
                      </a:r>
                      <a:r>
                        <a:rPr lang="en-VN" sz="2400" baseline="30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VN" sz="240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203570"/>
                  </a:ext>
                </a:extLst>
              </a:tr>
              <a:tr h="856170">
                <a:tc>
                  <a:txBody>
                    <a:bodyPr/>
                    <a:lstStyle/>
                    <a:p>
                      <a:pPr algn="l"/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b) 1 000 000 m</a:t>
                      </a:r>
                      <a:r>
                        <a:rPr lang="en-VN" sz="2400" baseline="30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VN" sz="240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=           km</a:t>
                      </a:r>
                      <a:r>
                        <a:rPr lang="en-VN" sz="2400" baseline="30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VN" sz="240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endParaRPr lang="en-VN" sz="240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085690"/>
                  </a:ext>
                </a:extLst>
              </a:tr>
              <a:tr h="856170">
                <a:tc>
                  <a:txBody>
                    <a:bodyPr/>
                    <a:lstStyle/>
                    <a:p>
                      <a:pPr algn="l"/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9 000 0000 m</a:t>
                      </a:r>
                      <a:r>
                        <a:rPr lang="en-VN" sz="2400" baseline="30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VN" sz="240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=             km</a:t>
                      </a:r>
                      <a:r>
                        <a:rPr lang="en-VN" sz="2400" baseline="30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VN" sz="240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911051"/>
                  </a:ext>
                </a:extLst>
              </a:tr>
            </a:tbl>
          </a:graphicData>
        </a:graphic>
      </p:graphicFrame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1725AFCD-31BF-EA31-11BD-CD48F81425F3}"/>
              </a:ext>
            </a:extLst>
          </p:cNvPr>
          <p:cNvSpPr/>
          <p:nvPr/>
        </p:nvSpPr>
        <p:spPr>
          <a:xfrm>
            <a:off x="2106705" y="2294084"/>
            <a:ext cx="1994477" cy="5405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VN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7C92F04C-49BA-2D0E-09D9-09164D212D30}"/>
              </a:ext>
            </a:extLst>
          </p:cNvPr>
          <p:cNvSpPr/>
          <p:nvPr/>
        </p:nvSpPr>
        <p:spPr>
          <a:xfrm>
            <a:off x="2071145" y="3172924"/>
            <a:ext cx="2212988" cy="5405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VN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2EF70B47-B240-B5E6-F435-A5446AA93A79}"/>
              </a:ext>
            </a:extLst>
          </p:cNvPr>
          <p:cNvSpPr/>
          <p:nvPr/>
        </p:nvSpPr>
        <p:spPr>
          <a:xfrm>
            <a:off x="3098799" y="4011124"/>
            <a:ext cx="733213" cy="5405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VN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" name="Rounded Rectangle 10">
            <a:extLst>
              <a:ext uri="{FF2B5EF4-FFF2-40B4-BE49-F238E27FC236}">
                <a16:creationId xmlns:a16="http://schemas.microsoft.com/office/drawing/2014/main" id="{F96CBB24-0F7A-67A1-F377-F38053C15B76}"/>
              </a:ext>
            </a:extLst>
          </p:cNvPr>
          <p:cNvSpPr/>
          <p:nvPr/>
        </p:nvSpPr>
        <p:spPr>
          <a:xfrm>
            <a:off x="2920999" y="4857791"/>
            <a:ext cx="792480" cy="5405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VN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0394078E-55B0-BF60-086E-BFDF251152CA}"/>
              </a:ext>
            </a:extLst>
          </p:cNvPr>
          <p:cNvSpPr/>
          <p:nvPr/>
        </p:nvSpPr>
        <p:spPr>
          <a:xfrm>
            <a:off x="7652373" y="2294084"/>
            <a:ext cx="1119094" cy="5405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VN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C96540DF-C4A5-6A32-F2F0-1873912BA1C3}"/>
              </a:ext>
            </a:extLst>
          </p:cNvPr>
          <p:cNvSpPr/>
          <p:nvPr/>
        </p:nvSpPr>
        <p:spPr>
          <a:xfrm>
            <a:off x="7652373" y="3149217"/>
            <a:ext cx="1119094" cy="5405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VN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266BFA-46A7-63A0-AC9E-DD707347626B}"/>
              </a:ext>
            </a:extLst>
          </p:cNvPr>
          <p:cNvSpPr txBox="1"/>
          <p:nvPr/>
        </p:nvSpPr>
        <p:spPr>
          <a:xfrm>
            <a:off x="2252133" y="2359568"/>
            <a:ext cx="1718734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VN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3 000 000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FAAA0A-410E-4E31-0699-5A6ACFF29A09}"/>
              </a:ext>
            </a:extLst>
          </p:cNvPr>
          <p:cNvSpPr txBox="1"/>
          <p:nvPr/>
        </p:nvSpPr>
        <p:spPr>
          <a:xfrm>
            <a:off x="2167466" y="3240102"/>
            <a:ext cx="20625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VN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332 000 000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E9D378-18F3-FE3C-4D6E-F5E893A397C5}"/>
              </a:ext>
            </a:extLst>
          </p:cNvPr>
          <p:cNvSpPr txBox="1"/>
          <p:nvPr/>
        </p:nvSpPr>
        <p:spPr>
          <a:xfrm>
            <a:off x="3259666" y="4069835"/>
            <a:ext cx="423334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1</a:t>
            </a:r>
            <a:endParaRPr lang="en-VN" sz="2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6A4B3C-701E-2121-9DE4-82A5769DB603}"/>
              </a:ext>
            </a:extLst>
          </p:cNvPr>
          <p:cNvSpPr txBox="1"/>
          <p:nvPr/>
        </p:nvSpPr>
        <p:spPr>
          <a:xfrm>
            <a:off x="3107267" y="4924968"/>
            <a:ext cx="423334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9</a:t>
            </a:r>
            <a:endParaRPr lang="en-VN" sz="2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5DD995-CC40-0048-B05E-5B6E4EB106CA}"/>
              </a:ext>
            </a:extLst>
          </p:cNvPr>
          <p:cNvSpPr txBox="1"/>
          <p:nvPr/>
        </p:nvSpPr>
        <p:spPr>
          <a:xfrm>
            <a:off x="7848599" y="2359568"/>
            <a:ext cx="753534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500</a:t>
            </a:r>
            <a:endParaRPr lang="en-VN" sz="2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321099-C842-D5E5-996D-5D28D54AEBB3}"/>
              </a:ext>
            </a:extLst>
          </p:cNvPr>
          <p:cNvSpPr txBox="1"/>
          <p:nvPr/>
        </p:nvSpPr>
        <p:spPr>
          <a:xfrm>
            <a:off x="7848599" y="3197768"/>
            <a:ext cx="753534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</a:rPr>
              <a:t>45</a:t>
            </a:r>
            <a:endParaRPr lang="en-VN" sz="2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83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9B1E6F-2471-CB2D-2631-69B70E2E2913}"/>
              </a:ext>
            </a:extLst>
          </p:cNvPr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CB6A6F-0143-B222-9BD4-19D4B50C236E}"/>
              </a:ext>
            </a:extLst>
          </p:cNvPr>
          <p:cNvSpPr/>
          <p:nvPr/>
        </p:nvSpPr>
        <p:spPr>
          <a:xfrm>
            <a:off x="1399418" y="1651026"/>
            <a:ext cx="11176001" cy="516523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Bảng sau cho biết diện tích của ba thành phố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(theo số liệu năm 2021):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723BD-E6FD-62B0-A8EB-719ED2AF2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33" y="2436232"/>
            <a:ext cx="9927452" cy="1806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55DDC0-7D69-BAD4-382C-6D28BAF687AE}"/>
              </a:ext>
            </a:extLst>
          </p:cNvPr>
          <p:cNvSpPr/>
          <p:nvPr/>
        </p:nvSpPr>
        <p:spPr>
          <a:xfrm>
            <a:off x="620484" y="4258759"/>
            <a:ext cx="11176001" cy="1070521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a) Thành phố nào có diện tích bé nhất?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 Thành phố nào có diện tích lớn nhất?</a:t>
            </a:r>
          </a:p>
        </p:txBody>
      </p:sp>
    </p:spTree>
    <p:extLst>
      <p:ext uri="{BB962C8B-B14F-4D97-AF65-F5344CB8AC3E}">
        <p14:creationId xmlns:p14="http://schemas.microsoft.com/office/powerpoint/2010/main" val="6458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ACB6A6F-0143-B222-9BD4-19D4B50C236E}"/>
              </a:ext>
            </a:extLst>
          </p:cNvPr>
          <p:cNvSpPr/>
          <p:nvPr/>
        </p:nvSpPr>
        <p:spPr>
          <a:xfrm>
            <a:off x="558920" y="3010995"/>
            <a:ext cx="7785221" cy="1198761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số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của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số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ACFD4B-E775-7D04-E433-0E8E988D5251}"/>
              </a:ext>
            </a:extLst>
          </p:cNvPr>
          <p:cNvGrpSpPr/>
          <p:nvPr/>
        </p:nvGrpSpPr>
        <p:grpSpPr>
          <a:xfrm>
            <a:off x="8651875" y="752475"/>
            <a:ext cx="3376319" cy="962025"/>
            <a:chOff x="8362950" y="828675"/>
            <a:chExt cx="3376319" cy="9620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F7A1C8F0-21AD-E7A1-2F2B-A2BAA3E625F7}"/>
                </a:ext>
              </a:extLst>
            </p:cNvPr>
            <p:cNvSpPr/>
            <p:nvPr/>
          </p:nvSpPr>
          <p:spPr>
            <a:xfrm>
              <a:off x="8362950" y="1070494"/>
              <a:ext cx="2236237" cy="70912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UTM Avo" panose="02040603050506020204" pitchFamily="18" charset="0"/>
                  <a:cs typeface="Arial" panose="020B0604020202020204" pitchFamily="34" charset="0"/>
                </a:rPr>
                <a:t>Thảo luận nhóm đôi</a:t>
              </a:r>
            </a:p>
          </p:txBody>
        </p:sp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2F5C3A14-FE4C-F806-5BD7-D5265A91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407747" y="828675"/>
              <a:ext cx="1331522" cy="962025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D90D1D6-5D37-F8CE-7F0B-5C72F0DBD941}"/>
              </a:ext>
            </a:extLst>
          </p:cNvPr>
          <p:cNvSpPr/>
          <p:nvPr/>
        </p:nvSpPr>
        <p:spPr>
          <a:xfrm>
            <a:off x="642739" y="4361311"/>
            <a:ext cx="7617581" cy="410340"/>
          </a:xfrm>
          <a:prstGeom prst="rect">
            <a:avLst/>
          </a:prstGeom>
          <a:solidFill>
            <a:schemeClr val="accent4"/>
          </a:solidFill>
        </p:spPr>
        <p:txBody>
          <a:bodyPr wrap="square" lIns="40612" tIns="20306" rIns="40612" bIns="20306">
            <a:spAutoFit/>
          </a:bodyPr>
          <a:lstStyle/>
          <a:p>
            <a:pPr marL="342900" indent="-34290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nl-NL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Ta có: 1 284,7 km</a:t>
            </a:r>
            <a:r>
              <a:rPr lang="nl-NL" sz="2400" baseline="30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&lt; 2 095,4 km</a:t>
            </a:r>
            <a:r>
              <a:rPr lang="nl-NL" sz="2400" baseline="30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&lt; 3 359,8 km</a:t>
            </a:r>
            <a:r>
              <a:rPr lang="nl-NL" sz="2400" baseline="30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5861CE-90A7-EEFE-0110-74D0F63717C3}"/>
              </a:ext>
            </a:extLst>
          </p:cNvPr>
          <p:cNvSpPr/>
          <p:nvPr/>
        </p:nvSpPr>
        <p:spPr>
          <a:xfrm>
            <a:off x="507999" y="4791931"/>
            <a:ext cx="11176001" cy="1880999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a) Thành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Đà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Nẵng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 Thành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Hà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498E54-6269-336C-2294-8E8CF6C8C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286" y="1689206"/>
            <a:ext cx="9184723" cy="167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5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10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4" y="2697909"/>
            <a:ext cx="2504399" cy="9174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351841" y="583257"/>
            <a:ext cx="350737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31750">
                  <a:solidFill>
                    <a:srgbClr val="A6543D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1" y="533401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7" y="2591002"/>
            <a:ext cx="1429252" cy="523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8" y="1524001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5" y="1524001"/>
            <a:ext cx="3255059" cy="17764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20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9" y="5541633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584327" y="1009641"/>
            <a:ext cx="86401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42324">
                    <a:lumMod val="50000"/>
                    <a:lumOff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Nhạc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42324">
                    <a:lumMod val="50000"/>
                    <a:lumOff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42324">
                    <a:lumMod val="50000"/>
                    <a:lumOff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nền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42324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89347-0926-EDA3-517C-BCB911E51A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7110" cy="821933"/>
          </a:xfrm>
          <a:prstGeom prst="rect">
            <a:avLst/>
          </a:prstGeom>
          <a:solidFill>
            <a:schemeClr val="accent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03284" y="728952"/>
            <a:ext cx="9486901" cy="202198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803053" y="1092575"/>
              <a:ext cx="8537825" cy="15785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67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Câu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1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: 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thích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điền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chỗ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chấm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67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5 km</a:t>
              </a:r>
              <a:r>
                <a:rPr kumimoji="0" lang="en-US" sz="2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2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= ….ha</a:t>
              </a:r>
              <a:r>
                <a:rPr lang="en-US" sz="28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74297" y="2832245"/>
            <a:ext cx="4516065" cy="1306122"/>
            <a:chOff x="2418135" y="3355754"/>
            <a:chExt cx="4516065" cy="130612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01951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18135" y="3355754"/>
              <a:ext cx="754340" cy="101271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119219" y="3879212"/>
              <a:ext cx="349912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A. 5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0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29041" y="2903304"/>
            <a:ext cx="4461921" cy="1240892"/>
            <a:chOff x="7272880" y="3445118"/>
            <a:chExt cx="4461920" cy="124089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0131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2880" y="3445118"/>
              <a:ext cx="571030" cy="96999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020705" y="3941267"/>
              <a:ext cx="324768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5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00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403284" y="4373316"/>
            <a:ext cx="4500094" cy="1184785"/>
            <a:chOff x="2434107" y="5129048"/>
            <a:chExt cx="4500093" cy="11847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0150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34107" y="5129048"/>
              <a:ext cx="535456" cy="89300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547971" y="5320256"/>
              <a:ext cx="2535898" cy="716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UD Digi Kyokasho N-B" panose="02020700000000000000" pitchFamily="18" charset="-128"/>
                  <a:cs typeface="Times New Roman" panose="02020603050405020304" pitchFamily="18" charset="0"/>
                </a:rPr>
                <a:t>C.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50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205503" y="4508620"/>
            <a:ext cx="4498476" cy="1117480"/>
            <a:chOff x="7236324" y="5264351"/>
            <a:chExt cx="4498476" cy="111748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08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36324" y="5264351"/>
              <a:ext cx="552059" cy="89836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726164" y="5328598"/>
              <a:ext cx="3575406" cy="7164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1752" marR="0" lvl="0" indent="0" algn="ctr" defTabSz="609630" rtl="0" eaLnBrk="1" fontAlgn="auto" latinLnBrk="0" hangingPunct="1">
                <a:lnSpc>
                  <a:spcPct val="20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D. 5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2B2542C-1822-B172-EF5F-82A7FEC9E60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7110" cy="82193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81482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indefinite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9" dur="indefinite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indefinit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5" dur="indefinite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indefinite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85" dur="indefinite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indefinite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9" dur="indefinite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indefinit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5" dur="indefinite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indefinite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89" dur="indefinite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03284" y="728952"/>
            <a:ext cx="9486901" cy="202198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3122488" y="1014162"/>
              <a:ext cx="8537825" cy="15785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67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Câu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2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: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en-US" sz="28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thích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điền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chỗ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chấm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67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9 km</a:t>
              </a:r>
              <a:r>
                <a:rPr kumimoji="0" lang="en-US" sz="2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2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….. 910 ha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74297" y="2832245"/>
            <a:ext cx="4516065" cy="1306122"/>
            <a:chOff x="2418135" y="3355754"/>
            <a:chExt cx="4516065" cy="130612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01951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18135" y="3355754"/>
              <a:ext cx="754340" cy="101271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119219" y="3879212"/>
              <a:ext cx="349912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A.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&lt;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29041" y="2903304"/>
            <a:ext cx="4461921" cy="1240892"/>
            <a:chOff x="7272880" y="3445118"/>
            <a:chExt cx="4461920" cy="124089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0131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2880" y="3445118"/>
              <a:ext cx="571030" cy="96999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020705" y="3941267"/>
              <a:ext cx="324768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dirty="0">
                  <a:solidFill>
                    <a:srgbClr val="FFFF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403284" y="4373316"/>
            <a:ext cx="4500094" cy="1184785"/>
            <a:chOff x="2434107" y="5129048"/>
            <a:chExt cx="4500093" cy="11847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0150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34107" y="5129048"/>
              <a:ext cx="535456" cy="89300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547971" y="5320256"/>
              <a:ext cx="2535898" cy="716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UD Digi Kyokasho N-B" panose="02020700000000000000" pitchFamily="18" charset="-128"/>
                  <a:cs typeface="Times New Roman" panose="02020603050405020304" pitchFamily="18" charset="0"/>
                </a:rPr>
                <a:t>C.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&gt;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205503" y="4508620"/>
            <a:ext cx="4498476" cy="1117480"/>
            <a:chOff x="7236324" y="5264351"/>
            <a:chExt cx="4498476" cy="111748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08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36324" y="5264351"/>
              <a:ext cx="552059" cy="89836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726164" y="5328598"/>
              <a:ext cx="3575406" cy="7164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1752" marR="0" lvl="0" indent="0" algn="ctr" defTabSz="609630" rtl="0" eaLnBrk="1" fontAlgn="auto" latinLnBrk="0" hangingPunct="1">
                <a:lnSpc>
                  <a:spcPct val="20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D.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Khác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2B2542C-1822-B172-EF5F-82A7FEC9E60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7110" cy="82193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7931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indefinite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9" dur="indefinite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indefinite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5" dur="indefinite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indefinit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85" dur="indefinite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indefinite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9" dur="indefinite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indefinite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5" dur="indefinite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indefinit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85" dur="indefinite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95FDBA3E-1B07-A2DB-026A-9171EAEB3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385" y="2783958"/>
            <a:ext cx="284098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6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03284" y="728952"/>
            <a:ext cx="9486901" cy="202198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803053" y="1407435"/>
              <a:ext cx="8537825" cy="678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67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Câu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3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: 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đáp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đúng</a:t>
              </a:r>
              <a:r>
                <a:rPr lang="en-US" sz="28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74297" y="2832245"/>
            <a:ext cx="4516065" cy="1306122"/>
            <a:chOff x="2418135" y="3355754"/>
            <a:chExt cx="4516065" cy="130612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01951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18135" y="3355754"/>
              <a:ext cx="754340" cy="101271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119218" y="3726812"/>
              <a:ext cx="3552623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rtl="0" fontAlgn="ctr">
                <a:spcBef>
                  <a:spcPts val="0"/>
                </a:spcBef>
                <a:spcAft>
                  <a:spcPts val="0"/>
                </a:spcAft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A.</a:t>
              </a:r>
              <a:r>
                <a:rPr lang="en-US" sz="2800" b="0" i="0" u="none" strike="noStrike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n-NO" sz="2800" b="0" i="0" u="none" strike="noStrike" dirty="0">
                  <a:solidFill>
                    <a:schemeClr val="accent2"/>
                  </a:solidFill>
                  <a:effectLst/>
                  <a:latin typeface="UTM Avo" panose="020406030505060202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15 km</a:t>
              </a:r>
              <a:r>
                <a:rPr kumimoji="0" lang="nn-NO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nn-NO" sz="2800" b="0" i="0" u="none" strike="noStrike" baseline="30000" dirty="0">
                <a:solidFill>
                  <a:schemeClr val="accent2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R="0" algn="ctr" rtl="0" fontAlgn="ctr">
                <a:spcBef>
                  <a:spcPts val="0"/>
                </a:spcBef>
                <a:spcAft>
                  <a:spcPts val="0"/>
                </a:spcAft>
              </a:pPr>
              <a:r>
                <a:rPr lang="nn-NO" sz="2800" b="0" i="0" u="none" strike="noStrike" dirty="0">
                  <a:solidFill>
                    <a:schemeClr val="accent2"/>
                  </a:solidFill>
                  <a:effectLst/>
                  <a:latin typeface="UTM Avo" panose="020406030505060202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= 1 500 000 m</a:t>
              </a:r>
              <a:r>
                <a:rPr lang="nn-NO" sz="2800" b="0" i="0" u="none" strike="noStrike" baseline="30000" dirty="0">
                  <a:solidFill>
                    <a:schemeClr val="accent2"/>
                  </a:solidFill>
                  <a:effectLst/>
                  <a:latin typeface="UTM Avo" panose="020406030505060202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nn-NO" sz="2800" b="0" i="0" u="none" strike="noStrike" dirty="0">
                  <a:solidFill>
                    <a:schemeClr val="accent2"/>
                  </a:solidFill>
                  <a:effectLst/>
                  <a:latin typeface="UTM Avo" panose="020406030505060202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dirty="0">
                <a:solidFill>
                  <a:schemeClr val="accent2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29041" y="2903304"/>
            <a:ext cx="4461921" cy="1240892"/>
            <a:chOff x="7272880" y="3445118"/>
            <a:chExt cx="4461920" cy="124089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0131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2880" y="3445118"/>
              <a:ext cx="571030" cy="96999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020705" y="3941267"/>
              <a:ext cx="324768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6 km</a:t>
              </a:r>
              <a:r>
                <a:rPr kumimoji="0" lang="en-VN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= 600 ha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403284" y="4373316"/>
            <a:ext cx="4578541" cy="1184785"/>
            <a:chOff x="2434107" y="5129048"/>
            <a:chExt cx="4578540" cy="11847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0150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34107" y="5129048"/>
              <a:ext cx="535456" cy="89300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2726398" y="5329781"/>
              <a:ext cx="4286249" cy="7164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UD Digi Kyokasho N-B" panose="02020700000000000000" pitchFamily="18" charset="-128"/>
                  <a:cs typeface="Times New Roman" panose="02020603050405020304" pitchFamily="18" charset="0"/>
                </a:rPr>
                <a:t>C.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700 ha = 7 000 km</a:t>
              </a:r>
              <a:r>
                <a:rPr kumimoji="0" lang="en-VN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205503" y="4508620"/>
            <a:ext cx="4498476" cy="1117480"/>
            <a:chOff x="7236324" y="5264351"/>
            <a:chExt cx="4498476" cy="111748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08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36324" y="5264351"/>
              <a:ext cx="552059" cy="89836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726163" y="5328598"/>
              <a:ext cx="3829907" cy="7164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1752" marR="0" lvl="0" indent="0" algn="ctr" defTabSz="609630" rtl="0" eaLnBrk="1" fontAlgn="auto" latinLnBrk="0" hangingPunct="1">
                <a:lnSpc>
                  <a:spcPct val="20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D. </a:t>
              </a:r>
              <a:r>
                <a:rPr kumimoji="0" lang="nn-NO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6 km</a:t>
              </a:r>
              <a:r>
                <a:rPr kumimoji="0" lang="nn-NO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nn-NO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= 600 000 m</a:t>
              </a:r>
              <a:r>
                <a:rPr kumimoji="0" lang="nn-NO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2B2542C-1822-B172-EF5F-82A7FEC9E60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7110" cy="82193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49333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indefinit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9" dur="indefinite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indefinite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5" dur="indefinite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indefinit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85" dur="indefinite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indefinit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9" dur="indefinite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indefinite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5" dur="indefinite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indefinit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85" dur="indefinite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CEA0A2-1997-82D1-5C32-8C204544B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3" y="667272"/>
            <a:ext cx="11638273" cy="5523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17E108-BF45-6108-5343-634853C4B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7110" cy="82193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CA3599-848E-4345-6C04-71CDAF232FFE}"/>
              </a:ext>
            </a:extLst>
          </p:cNvPr>
          <p:cNvSpPr txBox="1"/>
          <p:nvPr/>
        </p:nvSpPr>
        <p:spPr>
          <a:xfrm>
            <a:off x="1795111" y="1736075"/>
            <a:ext cx="817756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lvl="0" algn="ctr">
              <a:lnSpc>
                <a:spcPct val="150000"/>
              </a:lnSpc>
              <a:buClr>
                <a:srgbClr val="000000"/>
              </a:buClr>
              <a:buSzPts val="2800"/>
              <a:defRPr sz="2800" b="1" ker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</a:defRPr>
            </a:lvl1pPr>
          </a:lstStyle>
          <a:p>
            <a:r>
              <a:rPr lang="vi-VN" dirty="0"/>
              <a:t>Qua bài học hôm nay, em biết thêm được điều gì?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93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5BB140FD-0F2F-3C58-2D12-8D13A2C39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585" y="2745858"/>
            <a:ext cx="284098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D1E34AC-10E8-4E53-A2FA-0BF93ACA3477}"/>
              </a:ext>
            </a:extLst>
          </p:cNvPr>
          <p:cNvGrpSpPr/>
          <p:nvPr/>
        </p:nvGrpSpPr>
        <p:grpSpPr>
          <a:xfrm>
            <a:off x="577515" y="2094296"/>
            <a:ext cx="3108961" cy="2342950"/>
            <a:chOff x="577515" y="2094296"/>
            <a:chExt cx="3108961" cy="234295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AD46801-86F2-FE65-5245-E16C6210D437}"/>
                </a:ext>
              </a:extLst>
            </p:cNvPr>
            <p:cNvSpPr/>
            <p:nvPr/>
          </p:nvSpPr>
          <p:spPr>
            <a:xfrm>
              <a:off x="577515" y="2435192"/>
              <a:ext cx="3108961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Ôn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kiến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thức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học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026" name="Picture 2" descr="Smiling ">
              <a:extLst>
                <a:ext uri="{FF2B5EF4-FFF2-40B4-BE49-F238E27FC236}">
                  <a16:creationId xmlns:a16="http://schemas.microsoft.com/office/drawing/2014/main" id="{2AF4BC4C-522E-61DC-C14E-CBB78EEF1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215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738D842-CA7C-2C67-5705-B5A7B2E71F13}"/>
              </a:ext>
            </a:extLst>
          </p:cNvPr>
          <p:cNvGrpSpPr/>
          <p:nvPr/>
        </p:nvGrpSpPr>
        <p:grpSpPr>
          <a:xfrm>
            <a:off x="3830854" y="2094296"/>
            <a:ext cx="3108961" cy="2342950"/>
            <a:chOff x="3830854" y="2094296"/>
            <a:chExt cx="3108961" cy="23429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22F8B86-F9D5-AC6E-410B-1BD83F492524}"/>
                </a:ext>
              </a:extLst>
            </p:cNvPr>
            <p:cNvSpPr/>
            <p:nvPr/>
          </p:nvSpPr>
          <p:spPr>
            <a:xfrm>
              <a:off x="3830854" y="2435192"/>
              <a:ext cx="3108961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Hoàn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VBT</a:t>
              </a:r>
            </a:p>
          </p:txBody>
        </p:sp>
        <p:pic>
          <p:nvPicPr>
            <p:cNvPr id="5" name="Picture 2" descr="Smiling ">
              <a:extLst>
                <a:ext uri="{FF2B5EF4-FFF2-40B4-BE49-F238E27FC236}">
                  <a16:creationId xmlns:a16="http://schemas.microsoft.com/office/drawing/2014/main" id="{25162135-E582-8631-BFA0-5E3CE0152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802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F056B2B-19AE-FC8A-4816-D457E24BEC43}"/>
              </a:ext>
            </a:extLst>
          </p:cNvPr>
          <p:cNvGrpSpPr/>
          <p:nvPr/>
        </p:nvGrpSpPr>
        <p:grpSpPr>
          <a:xfrm>
            <a:off x="7055318" y="2094296"/>
            <a:ext cx="4650907" cy="2342950"/>
            <a:chOff x="7055318" y="2094296"/>
            <a:chExt cx="4650907" cy="2342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3171EBC-D247-F6D4-AC63-1578E2BA5CBE}"/>
                </a:ext>
              </a:extLst>
            </p:cNvPr>
            <p:cNvSpPr/>
            <p:nvPr/>
          </p:nvSpPr>
          <p:spPr>
            <a:xfrm>
              <a:off x="7055318" y="2435192"/>
              <a:ext cx="4650907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Đọc và chuẩn bị trước          </a:t>
              </a:r>
              <a:r>
                <a:rPr lang="vi-VN" sz="2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BT4,5,6,7 – Bài 22</a:t>
              </a:r>
            </a:p>
          </p:txBody>
        </p:sp>
        <p:pic>
          <p:nvPicPr>
            <p:cNvPr id="6" name="Picture 2" descr="Smiling ">
              <a:extLst>
                <a:ext uri="{FF2B5EF4-FFF2-40B4-BE49-F238E27FC236}">
                  <a16:creationId xmlns:a16="http://schemas.microsoft.com/office/drawing/2014/main" id="{34AC5703-8565-4B83-7D03-68692799B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2412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78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5;p1">
            <a:extLst>
              <a:ext uri="{FF2B5EF4-FFF2-40B4-BE49-F238E27FC236}">
                <a16:creationId xmlns:a16="http://schemas.microsoft.com/office/drawing/2014/main" id="{6239DC95-0E39-51A2-CC25-4A5F05007ABF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312F9DBA-AF38-3E6F-0832-79D403067210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Để kết nối cộng đồng giáo viên và nhận thêm nhiều tài liệu giảng dạy, </a:t>
            </a:r>
            <a:endParaRPr lang="vi-VN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mời quý thầy cô tham gia Group Facebook</a:t>
            </a:r>
            <a:endParaRPr lang="vi-VN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theo đường link:  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2D63CBA8-A188-A5C4-8660-C1A7E085DC9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3"/>
            <a:extLst>
              <a:ext uri="{FF2B5EF4-FFF2-40B4-BE49-F238E27FC236}">
                <a16:creationId xmlns:a16="http://schemas.microsoft.com/office/drawing/2014/main" id="{E57769F8-F552-C8DA-8E8A-DDC3EC6203E2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Hoc10 –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Đồng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hành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cùng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giáo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viên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tiểu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học</a:t>
            </a:r>
            <a:endParaRPr dirty="0"/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7EF84C48-1423-0E07-165D-E3FA4EEE6634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Hoặc </a:t>
            </a:r>
            <a:r>
              <a:rPr lang="en-US" sz="2000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truy</a:t>
            </a:r>
            <a:r>
              <a:rPr lang="en-US" sz="2000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cập</a:t>
            </a:r>
            <a:r>
              <a:rPr lang="en-US" sz="2000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qua QR code</a:t>
            </a:r>
            <a:endParaRPr dirty="0"/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8BDCDB7-7169-BE3D-D202-AFAF2BB1AA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">
            <a:extLst>
              <a:ext uri="{FF2B5EF4-FFF2-40B4-BE49-F238E27FC236}">
                <a16:creationId xmlns:a16="http://schemas.microsoft.com/office/drawing/2014/main" id="{90111135-4929-E613-5CA2-ABDE280953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98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84D85C3-982B-2F1C-D32B-EF77CB24B8F3}"/>
              </a:ext>
            </a:extLst>
          </p:cNvPr>
          <p:cNvSpPr txBox="1"/>
          <p:nvPr/>
        </p:nvSpPr>
        <p:spPr>
          <a:xfrm>
            <a:off x="698333" y="1673165"/>
            <a:ext cx="4187991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 charset="0"/>
              </a:rPr>
              <a:t>Trò chơi “ Đố bạn”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0F50D-5934-9D3B-70EE-52ACCB9EF06D}"/>
              </a:ext>
            </a:extLst>
          </p:cNvPr>
          <p:cNvSpPr txBox="1"/>
          <p:nvPr/>
        </p:nvSpPr>
        <p:spPr>
          <a:xfrm>
            <a:off x="698333" y="2263715"/>
            <a:ext cx="8388517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</a:rPr>
              <a:t>Giáo viên đưa ra từng câu hỏi liên quan đến đơn vị đo diện tích cho các em trả lời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  <a:endParaRPr lang="vi-VN" sz="2400" dirty="0">
              <a:latin typeface="UTM Avo" panose="020406030505060202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</a:rPr>
              <a:t>Học sinh đưa ra đáp án của mình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  <a:endParaRPr lang="vi-VN" sz="2400" dirty="0">
              <a:latin typeface="UTM Avo" panose="020406030505060202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7E11847A-23C0-5DEE-D96B-64614C9406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21203" y="1838325"/>
            <a:ext cx="2590578" cy="236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AE348-6B96-4390-FD00-E38155637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471" y="1774735"/>
            <a:ext cx="8788579" cy="44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3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F6C620DD-EFA8-A65C-AC2B-8B9E6F493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385" y="2745858"/>
            <a:ext cx="284098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8829F91-0719-081D-6825-63A69E982A4A}"/>
              </a:ext>
            </a:extLst>
          </p:cNvPr>
          <p:cNvSpPr txBox="1"/>
          <p:nvPr/>
        </p:nvSpPr>
        <p:spPr>
          <a:xfrm>
            <a:off x="701839" y="1671977"/>
            <a:ext cx="10347161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Yêu cầu: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Tính diện tích của khu đô thị trong bài toán mở đầu.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6DDC7C-F91F-4F88-A2A4-D8D8F1239135}"/>
                  </a:ext>
                </a:extLst>
              </p:cNvPr>
              <p:cNvSpPr txBox="1"/>
              <p:nvPr/>
            </p:nvSpPr>
            <p:spPr>
              <a:xfrm>
                <a:off x="2883065" y="2417189"/>
                <a:ext cx="6613360" cy="12668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vi-VN" sz="2400" b="1" dirty="0">
                    <a:solidFill>
                      <a:srgbClr val="FF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giải</a:t>
                </a:r>
              </a:p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 tích của khu đô thị là: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vi-VN" sz="2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 = 1 (km</a:t>
                </a:r>
                <a:r>
                  <a:rPr lang="vi-VN" sz="2400" baseline="30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6DDC7C-F91F-4F88-A2A4-D8D8F1239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3065" y="2417189"/>
                <a:ext cx="6613360" cy="1266885"/>
              </a:xfrm>
              <a:prstGeom prst="rect">
                <a:avLst/>
              </a:prstGeom>
              <a:blipFill>
                <a:blip r:embed="rId3"/>
                <a:stretch>
                  <a:fillRect b="-9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AAE51FA-E973-1D90-5B4C-86D9680DB715}"/>
              </a:ext>
            </a:extLst>
          </p:cNvPr>
          <p:cNvSpPr txBox="1"/>
          <p:nvPr/>
        </p:nvSpPr>
        <p:spPr>
          <a:xfrm>
            <a:off x="644689" y="3988814"/>
            <a:ext cx="11690185" cy="1259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sv-SE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→ Ki-lô-mét vuông là diện tích của hình vuông có cạnh dài 1 km.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sv-SE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→ Ki-lô-mét vuông viết tắt là km</a:t>
            </a:r>
            <a:r>
              <a:rPr lang="sv-SE" sz="2400" baseline="30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sv-SE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C84C74-A8F6-903E-A366-6E22F5D1868D}"/>
              </a:ext>
            </a:extLst>
          </p:cNvPr>
          <p:cNvGrpSpPr/>
          <p:nvPr/>
        </p:nvGrpSpPr>
        <p:grpSpPr>
          <a:xfrm>
            <a:off x="8651875" y="752475"/>
            <a:ext cx="3376319" cy="962025"/>
            <a:chOff x="8362950" y="828675"/>
            <a:chExt cx="3376319" cy="962025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FBD9AC32-082D-25BC-2D24-3B53F2A16A20}"/>
                </a:ext>
              </a:extLst>
            </p:cNvPr>
            <p:cNvSpPr/>
            <p:nvPr/>
          </p:nvSpPr>
          <p:spPr>
            <a:xfrm>
              <a:off x="8362950" y="1070494"/>
              <a:ext cx="2236237" cy="70912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latin typeface="UTM Avo" panose="02040603050506020204" pitchFamily="18" charset="0"/>
                  <a:cs typeface="Arial" panose="020B0604020202020204" pitchFamily="34" charset="0"/>
                </a:rPr>
                <a:t>Thảo luận nhóm đôi</a:t>
              </a:r>
            </a:p>
          </p:txBody>
        </p:sp>
        <p:pic>
          <p:nvPicPr>
            <p:cNvPr id="5" name="Picture 22">
              <a:extLst>
                <a:ext uri="{FF2B5EF4-FFF2-40B4-BE49-F238E27FC236}">
                  <a16:creationId xmlns:a16="http://schemas.microsoft.com/office/drawing/2014/main" id="{540E6DDD-38A9-3D30-70CC-916AD7C05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407747" y="828675"/>
              <a:ext cx="1331522" cy="962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29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8829F91-0719-081D-6825-63A69E982A4A}"/>
              </a:ext>
            </a:extLst>
          </p:cNvPr>
          <p:cNvSpPr txBox="1"/>
          <p:nvPr/>
        </p:nvSpPr>
        <p:spPr>
          <a:xfrm>
            <a:off x="701839" y="1595777"/>
            <a:ext cx="10347161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Ví dụ: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23 km</a:t>
            </a:r>
            <a:r>
              <a:rPr lang="vi-VN" sz="2400" baseline="30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; 5,4 km</a:t>
            </a:r>
            <a:r>
              <a:rPr lang="vi-VN" sz="2400" baseline="30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 hai con số trên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7B0D681-6515-D798-8D64-65346E9CB4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52378" y="2420557"/>
            <a:ext cx="1835723" cy="2984916"/>
          </a:xfrm>
          <a:prstGeom prst="rect">
            <a:avLst/>
          </a:prstGeom>
        </p:spPr>
      </p:pic>
      <p:sp>
        <p:nvSpPr>
          <p:cNvPr id="8" name="Rounded Rectangular Callout 14">
            <a:extLst>
              <a:ext uri="{FF2B5EF4-FFF2-40B4-BE49-F238E27FC236}">
                <a16:creationId xmlns:a16="http://schemas.microsoft.com/office/drawing/2014/main" id="{B8041689-104D-39E6-FB96-C7C962A048F7}"/>
              </a:ext>
            </a:extLst>
          </p:cNvPr>
          <p:cNvSpPr/>
          <p:nvPr/>
        </p:nvSpPr>
        <p:spPr>
          <a:xfrm>
            <a:off x="4194592" y="2655860"/>
            <a:ext cx="6435308" cy="1738859"/>
          </a:xfrm>
          <a:prstGeom prst="wedgeRoundRectCallout">
            <a:avLst>
              <a:gd name="adj1" fmla="val -58098"/>
              <a:gd name="adj2" fmla="val -29239"/>
              <a:gd name="adj3" fmla="val 16667"/>
            </a:avLst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49AB0-079E-80E7-0015-75E63F0D1393}"/>
              </a:ext>
            </a:extLst>
          </p:cNvPr>
          <p:cNvSpPr txBox="1"/>
          <p:nvPr/>
        </p:nvSpPr>
        <p:spPr>
          <a:xfrm>
            <a:off x="4467047" y="2902115"/>
            <a:ext cx="6098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23 km</a:t>
            </a:r>
            <a:r>
              <a:rPr lang="en-US" sz="2400" baseline="30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2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400" dirty="0">
              <a:solidFill>
                <a:srgbClr val="00206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B2D52-1E66-B15D-734D-A1660E4BA9BE}"/>
              </a:ext>
            </a:extLst>
          </p:cNvPr>
          <p:cNvSpPr txBox="1"/>
          <p:nvPr/>
        </p:nvSpPr>
        <p:spPr>
          <a:xfrm>
            <a:off x="4407020" y="3648417"/>
            <a:ext cx="6411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5,4 km</a:t>
            </a:r>
            <a:r>
              <a:rPr lang="en-US" sz="2400" baseline="30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phẩy</a:t>
            </a: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2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400" dirty="0">
              <a:solidFill>
                <a:srgbClr val="00206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45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8829F91-0719-081D-6825-63A69E982A4A}"/>
              </a:ext>
            </a:extLst>
          </p:cNvPr>
          <p:cNvSpPr txBox="1"/>
          <p:nvPr/>
        </p:nvSpPr>
        <p:spPr>
          <a:xfrm>
            <a:off x="663739" y="1595777"/>
            <a:ext cx="10347161" cy="11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Liên hệ bài toán mở đầu: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chuyển đổi đơn vị giữa ki-lô-mét vuông và mét vuông, 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c-ta.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CCED5D-0BAA-F993-4218-B200367482C3}"/>
              </a:ext>
            </a:extLst>
          </p:cNvPr>
          <p:cNvSpPr txBox="1"/>
          <p:nvPr/>
        </p:nvSpPr>
        <p:spPr>
          <a:xfrm>
            <a:off x="663739" y="2719727"/>
            <a:ext cx="10347161" cy="261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Đổi 1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km = ………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Thực hiện tính diện tích hình vuông với đơn vị mét vuông.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vi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vi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A7CD80-14CD-4A62-8E67-58B1C71F0B6C}"/>
                  </a:ext>
                </a:extLst>
              </p:cNvPr>
              <p:cNvSpPr txBox="1"/>
              <p:nvPr/>
            </p:nvSpPr>
            <p:spPr>
              <a:xfrm>
                <a:off x="2042410" y="4081381"/>
                <a:ext cx="4891790" cy="125688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2400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 </a:t>
                </a:r>
                <a:r>
                  <a:rPr lang="en-US" sz="2400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khu</a:t>
                </a:r>
                <a:r>
                  <a:rPr lang="en-US" sz="2400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đô</a:t>
                </a:r>
                <a:r>
                  <a:rPr lang="en-US" sz="2400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2400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2400" dirty="0">
                  <a:solidFill>
                    <a:schemeClr val="tx1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2400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1 000 = 1 000 000 m</a:t>
                </a:r>
                <a:r>
                  <a:rPr lang="en-US" sz="2400" baseline="30000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endParaRPr lang="en-VN" sz="2400" dirty="0">
                  <a:solidFill>
                    <a:schemeClr val="tx1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A7CD80-14CD-4A62-8E67-58B1C71F0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410" y="4081381"/>
                <a:ext cx="4891790" cy="1256883"/>
              </a:xfrm>
              <a:prstGeom prst="rect">
                <a:avLst/>
              </a:prstGeom>
              <a:blipFill>
                <a:blip r:embed="rId3"/>
                <a:stretch>
                  <a:fillRect b="-9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0E87616-A055-A2B3-400B-DD51C4FC7876}"/>
              </a:ext>
            </a:extLst>
          </p:cNvPr>
          <p:cNvSpPr/>
          <p:nvPr/>
        </p:nvSpPr>
        <p:spPr>
          <a:xfrm>
            <a:off x="2292715" y="2813465"/>
            <a:ext cx="1193435" cy="449705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1 000</a:t>
            </a:r>
          </a:p>
        </p:txBody>
      </p:sp>
    </p:spTree>
    <p:extLst>
      <p:ext uri="{BB962C8B-B14F-4D97-AF65-F5344CB8AC3E}">
        <p14:creationId xmlns:p14="http://schemas.microsoft.com/office/powerpoint/2010/main" val="147418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8829F91-0719-081D-6825-63A69E982A4A}"/>
              </a:ext>
            </a:extLst>
          </p:cNvPr>
          <p:cNvSpPr txBox="1"/>
          <p:nvPr/>
        </p:nvSpPr>
        <p:spPr>
          <a:xfrm>
            <a:off x="663739" y="1595777"/>
            <a:ext cx="10347161" cy="11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Liên hệ bài toán mở đầu: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chuyển đổi đơn vị giữa ki-lô-mét vuông và mét vuông, 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c-ta.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CCED5D-0BAA-F993-4218-B200367482C3}"/>
              </a:ext>
            </a:extLst>
          </p:cNvPr>
          <p:cNvSpPr txBox="1"/>
          <p:nvPr/>
        </p:nvSpPr>
        <p:spPr>
          <a:xfrm>
            <a:off x="663739" y="2719727"/>
            <a:ext cx="10347161" cy="1250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km</a:t>
            </a:r>
            <a:r>
              <a:rPr lang="en-US" sz="2400" baseline="30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</a:t>
            </a:r>
            <a:r>
              <a:rPr lang="en-US" sz="2400" baseline="30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?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km</a:t>
            </a:r>
            <a:r>
              <a:rPr lang="en-US" sz="2400" baseline="30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ha?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93C0E-990F-7DF5-D1E1-94D03879CBC9}"/>
              </a:ext>
            </a:extLst>
          </p:cNvPr>
          <p:cNvSpPr txBox="1"/>
          <p:nvPr/>
        </p:nvSpPr>
        <p:spPr>
          <a:xfrm>
            <a:off x="5238437" y="2818035"/>
            <a:ext cx="342931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km</a:t>
            </a:r>
            <a:r>
              <a:rPr lang="en-US" sz="2400" baseline="300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= 1 000 000 m</a:t>
            </a:r>
            <a:r>
              <a:rPr lang="en-US" sz="2400" baseline="300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VN" sz="24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B637D2-927E-B150-BB72-E79D99D65E74}"/>
              </a:ext>
            </a:extLst>
          </p:cNvPr>
          <p:cNvSpPr txBox="1"/>
          <p:nvPr/>
        </p:nvSpPr>
        <p:spPr>
          <a:xfrm>
            <a:off x="5257487" y="3491870"/>
            <a:ext cx="649636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1 000 000 m</a:t>
            </a:r>
            <a:r>
              <a:rPr lang="en-US" sz="2400" baseline="300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= 100 ha.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 km</a:t>
            </a:r>
            <a:r>
              <a:rPr lang="en-US" sz="2400" baseline="300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= 100 ha</a:t>
            </a:r>
            <a:endParaRPr lang="en-VN" sz="2400" dirty="0">
              <a:solidFill>
                <a:srgbClr val="00206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36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629</TotalTime>
  <Words>823</Words>
  <Application>Microsoft Office PowerPoint</Application>
  <PresentationFormat>Widescreen</PresentationFormat>
  <Paragraphs>116</Paragraphs>
  <Slides>26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Wingdings</vt:lpstr>
      <vt:lpstr>Nunito ExtraBold</vt:lpstr>
      <vt:lpstr>Cambria Math</vt:lpstr>
      <vt:lpstr>Rubik</vt:lpstr>
      <vt:lpstr>Calibri Light</vt:lpstr>
      <vt:lpstr>Arial</vt:lpstr>
      <vt:lpstr>Nunito</vt:lpstr>
      <vt:lpstr>UTM Avo</vt:lpstr>
      <vt:lpstr>Calibri</vt:lpstr>
      <vt:lpstr>Office Theme</vt:lpstr>
      <vt:lpstr>1_Office Theme</vt:lpstr>
      <vt:lpstr>Biology Subject for Pre-K: Food Chain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66</cp:revision>
  <dcterms:created xsi:type="dcterms:W3CDTF">2023-10-24T04:45:10Z</dcterms:created>
  <dcterms:modified xsi:type="dcterms:W3CDTF">2024-10-08T06:36:51Z</dcterms:modified>
</cp:coreProperties>
</file>