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72" r:id="rId2"/>
    <p:sldMasterId id="2147483684" r:id="rId3"/>
    <p:sldMasterId id="2147483720" r:id="rId4"/>
    <p:sldMasterId id="2147483732" r:id="rId5"/>
  </p:sldMasterIdLst>
  <p:notesMasterIdLst>
    <p:notesMasterId r:id="rId26"/>
  </p:notesMasterIdLst>
  <p:sldIdLst>
    <p:sldId id="256" r:id="rId6"/>
    <p:sldId id="257" r:id="rId7"/>
    <p:sldId id="550" r:id="rId8"/>
    <p:sldId id="551" r:id="rId9"/>
    <p:sldId id="552" r:id="rId10"/>
    <p:sldId id="258" r:id="rId11"/>
    <p:sldId id="259" r:id="rId12"/>
    <p:sldId id="555" r:id="rId13"/>
    <p:sldId id="561" r:id="rId14"/>
    <p:sldId id="553" r:id="rId15"/>
    <p:sldId id="562" r:id="rId16"/>
    <p:sldId id="556" r:id="rId17"/>
    <p:sldId id="563" r:id="rId18"/>
    <p:sldId id="261" r:id="rId19"/>
    <p:sldId id="557" r:id="rId20"/>
    <p:sldId id="564" r:id="rId21"/>
    <p:sldId id="285" r:id="rId22"/>
    <p:sldId id="325" r:id="rId23"/>
    <p:sldId id="267" r:id="rId24"/>
    <p:sldId id="565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6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9Slide" initials="9Slide" lastIdx="1" clrIdx="0">
    <p:extLst>
      <p:ext uri="{19B8F6BF-5375-455C-9EA6-DF929625EA0E}">
        <p15:presenceInfo xmlns:p15="http://schemas.microsoft.com/office/powerpoint/2012/main" userId="9Sli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5FD"/>
    <a:srgbClr val="F6F8BF"/>
    <a:srgbClr val="EC7D6A"/>
    <a:srgbClr val="7A2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95407" autoAdjust="0"/>
  </p:normalViewPr>
  <p:slideViewPr>
    <p:cSldViewPr snapToGrid="0">
      <p:cViewPr>
        <p:scale>
          <a:sx n="75" d="100"/>
          <a:sy n="75" d="100"/>
        </p:scale>
        <p:origin x="384" y="570"/>
      </p:cViewPr>
      <p:guideLst>
        <p:guide orient="horz" pos="14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4774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0779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4318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3584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2563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Click bất kì để bắt đầu trò chơi</a:t>
            </a:r>
          </a:p>
        </p:txBody>
      </p:sp>
    </p:spTree>
    <p:extLst>
      <p:ext uri="{BB962C8B-B14F-4D97-AF65-F5344CB8AC3E}">
        <p14:creationId xmlns:p14="http://schemas.microsoft.com/office/powerpoint/2010/main" val="2635598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bình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con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  <a:br>
              <a:rPr lang="en-US" baseline="0" dirty="0"/>
            </a:b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đế</a:t>
            </a:r>
            <a:r>
              <a:rPr lang="en-US" baseline="0" dirty="0"/>
              <a:t> </a:t>
            </a:r>
            <a:r>
              <a:rPr lang="en-US" baseline="0" dirty="0" err="1"/>
              <a:t>nuôi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bình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err="1"/>
              <a:t>ứng</a:t>
            </a:r>
            <a:r>
              <a:rPr lang="en-US" baseline="0"/>
              <a:t>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aseline="0"/>
              <a:t>Click vào phần tiếp theo để sang phần tiếp theo.</a:t>
            </a:r>
            <a:endParaRPr lang="en-US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8DB8F-766E-4037-BF33-02F5815E27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543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&gt;&gt;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nuôi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8DB8F-766E-4037-BF33-02F5815E27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363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&gt;&gt;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nuôi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8DB8F-766E-4037-BF33-02F5815E27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005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&gt;&gt;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nuôi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8DB8F-766E-4037-BF33-02F5815E27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63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1664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186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676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062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24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34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25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41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199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83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576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90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02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030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869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956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413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370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963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97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333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67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217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84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1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6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2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9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9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8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9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6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8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4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8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14227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5940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76058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0650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416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01073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4945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81518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66845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7475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462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28BBBC80-DBBB-8B2F-DD41-6AE3585E0014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AE97DE54-2D4D-289C-DAB5-6205E234BCDD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54793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BBFA7425-D1E2-9C49-3956-BBAC496CA075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56340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E0E325E9-2308-B977-FB7A-5D5A11A06A95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0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8960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https://hoc10.vn/doc-sach/toan-3-tap-1/1/132/48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25.jp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25.jp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https://hoc10.vn/doc-sach/toan-3-tap-1/1/132/48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25.jpg"/><Relationship Id="rId21" Type="http://schemas.openxmlformats.org/officeDocument/2006/relationships/image" Target="../media/image86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58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hyperlink" Target="https://hoc10.vn/doc-sach/toan-3-tap-1/1/132/48/" TargetMode="External"/><Relationship Id="rId9" Type="http://schemas.openxmlformats.org/officeDocument/2006/relationships/image" Target="../media/image74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25.jpg"/><Relationship Id="rId21" Type="http://schemas.openxmlformats.org/officeDocument/2006/relationships/image" Target="../media/image104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hyperlink" Target="https://hoc10.vn/doc-sach/toan-3-tap-1/1/132/48/" TargetMode="External"/><Relationship Id="rId9" Type="http://schemas.openxmlformats.org/officeDocument/2006/relationships/image" Target="../media/image92.pn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https://hoc10.vn/doc-sach/toan-3-tap-1/1/132/48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07.png"/><Relationship Id="rId5" Type="http://schemas.openxmlformats.org/officeDocument/2006/relationships/hyperlink" Target="https://www.facebook.com/groups/hoc10donghanhcunggiaovientieuhoc" TargetMode="External"/><Relationship Id="rId4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slide" Target="slide6.xml"/><Relationship Id="rId11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slide" Target="slide7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0.png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24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20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slide" Target="slide6.xml"/><Relationship Id="rId5" Type="http://schemas.openxmlformats.org/officeDocument/2006/relationships/audio" Target="../media/audio1.wav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notesSlide" Target="../notesSlides/notesSlide5.xml"/><Relationship Id="rId9" Type="http://schemas.openxmlformats.org/officeDocument/2006/relationships/slide" Target="slide4.xml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40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20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slide" Target="slide6.xml"/><Relationship Id="rId5" Type="http://schemas.openxmlformats.org/officeDocument/2006/relationships/audio" Target="../media/audio1.wav"/><Relationship Id="rId15" Type="http://schemas.openxmlformats.org/officeDocument/2006/relationships/image" Target="../media/image26.png"/><Relationship Id="rId10" Type="http://schemas.openxmlformats.org/officeDocument/2006/relationships/image" Target="../media/image17.png"/><Relationship Id="rId19" Type="http://schemas.openxmlformats.org/officeDocument/2006/relationships/image" Target="../media/image28.png"/><Relationship Id="rId4" Type="http://schemas.openxmlformats.org/officeDocument/2006/relationships/notesSlide" Target="../notesSlides/notesSlide6.xml"/><Relationship Id="rId9" Type="http://schemas.openxmlformats.org/officeDocument/2006/relationships/slide" Target="slide4.xml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9.png"/><Relationship Id="rId12" Type="http://schemas.openxmlformats.org/officeDocument/2006/relationships/slide" Target="slide6.xml"/><Relationship Id="rId17" Type="http://schemas.openxmlformats.org/officeDocument/2006/relationships/image" Target="../media/image33.png"/><Relationship Id="rId2" Type="http://schemas.openxmlformats.org/officeDocument/2006/relationships/audio" Target="../media/media1.mp3"/><Relationship Id="rId16" Type="http://schemas.openxmlformats.org/officeDocument/2006/relationships/image" Target="../media/image32.png"/><Relationship Id="rId20" Type="http://schemas.openxmlformats.org/officeDocument/2006/relationships/image" Target="../media/image24.png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audio" Target="../media/audio1.wav"/><Relationship Id="rId15" Type="http://schemas.openxmlformats.org/officeDocument/2006/relationships/image" Target="../media/image31.png"/><Relationship Id="rId10" Type="http://schemas.openxmlformats.org/officeDocument/2006/relationships/slide" Target="slide4.xml"/><Relationship Id="rId19" Type="http://schemas.openxmlformats.org/officeDocument/2006/relationships/image" Target="../media/image8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6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94757" y="1792132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8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22: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Bảng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chia 8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–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hlinkClick r:id="rId4"/>
            <a:extLst>
              <a:ext uri="{FF2B5EF4-FFF2-40B4-BE49-F238E27FC236}">
                <a16:creationId xmlns:a16="http://schemas.microsoft.com/office/drawing/2014/main" id="{1B0B326A-7336-8AF7-9630-B2FE6DD57501}"/>
              </a:ext>
            </a:extLst>
          </p:cNvPr>
          <p:cNvSpPr/>
          <p:nvPr/>
        </p:nvSpPr>
        <p:spPr>
          <a:xfrm>
            <a:off x="2476500" y="1608859"/>
            <a:ext cx="7239000" cy="952500"/>
          </a:xfrm>
          <a:prstGeom prst="roundRect">
            <a:avLst>
              <a:gd name="adj" fmla="val 3635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1984A1-D537-1ACE-C83F-6775D938CF8F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4" name="Picture 3">
              <a:hlinkClick r:id="rId4"/>
              <a:extLst>
                <a:ext uri="{FF2B5EF4-FFF2-40B4-BE49-F238E27FC236}">
                  <a16:creationId xmlns:a16="http://schemas.microsoft.com/office/drawing/2014/main" id="{9E5BB93D-8538-93BE-72C0-1866C7F94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36B17F5-6AC1-AE30-FF54-2073BC8D6344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2">
            <a:extLst>
              <a:ext uri="{FF2B5EF4-FFF2-40B4-BE49-F238E27FC236}">
                <a16:creationId xmlns:a16="http://schemas.microsoft.com/office/drawing/2014/main" id="{409F5075-F5A2-4259-97CA-C43A169F1565}"/>
              </a:ext>
            </a:extLst>
          </p:cNvPr>
          <p:cNvSpPr txBox="1"/>
          <p:nvPr/>
        </p:nvSpPr>
        <p:spPr>
          <a:xfrm>
            <a:off x="667624" y="1213660"/>
            <a:ext cx="745841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Thực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hiện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endParaRPr lang="en-US" sz="32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13">
                <a:extLst>
                  <a:ext uri="{FF2B5EF4-FFF2-40B4-BE49-F238E27FC236}">
                    <a16:creationId xmlns:a16="http://schemas.microsoft.com/office/drawing/2014/main" id="{0DB2FA76-ACD0-E8D4-0942-75BCEB81EFB8}"/>
                  </a:ext>
                </a:extLst>
              </p:cNvPr>
              <p:cNvSpPr txBox="1"/>
              <p:nvPr/>
            </p:nvSpPr>
            <p:spPr>
              <a:xfrm>
                <a:off x="1675552" y="2285648"/>
                <a:ext cx="134229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" name="Hộp Văn bản 13">
                <a:extLst>
                  <a:ext uri="{FF2B5EF4-FFF2-40B4-BE49-F238E27FC236}">
                    <a16:creationId xmlns:a16="http://schemas.microsoft.com/office/drawing/2014/main" id="{0DB2FA76-ACD0-E8D4-0942-75BCEB81E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552" y="2285648"/>
                <a:ext cx="134229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14">
                <a:extLst>
                  <a:ext uri="{FF2B5EF4-FFF2-40B4-BE49-F238E27FC236}">
                    <a16:creationId xmlns:a16="http://schemas.microsoft.com/office/drawing/2014/main" id="{7D1B27F4-6873-2B47-B30A-1D210789CE39}"/>
                  </a:ext>
                </a:extLst>
              </p:cNvPr>
              <p:cNvSpPr txBox="1"/>
              <p:nvPr/>
            </p:nvSpPr>
            <p:spPr>
              <a:xfrm>
                <a:off x="1506213" y="2925590"/>
                <a:ext cx="156991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16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" name="Hộp Văn bản 14">
                <a:extLst>
                  <a:ext uri="{FF2B5EF4-FFF2-40B4-BE49-F238E27FC236}">
                    <a16:creationId xmlns:a16="http://schemas.microsoft.com/office/drawing/2014/main" id="{7D1B27F4-6873-2B47-B30A-1D210789C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3" y="2925590"/>
                <a:ext cx="156991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15">
                <a:extLst>
                  <a:ext uri="{FF2B5EF4-FFF2-40B4-BE49-F238E27FC236}">
                    <a16:creationId xmlns:a16="http://schemas.microsoft.com/office/drawing/2014/main" id="{407BDE5D-9B6B-3AB0-8F86-1B4813D75023}"/>
                  </a:ext>
                </a:extLst>
              </p:cNvPr>
              <p:cNvSpPr txBox="1"/>
              <p:nvPr/>
            </p:nvSpPr>
            <p:spPr>
              <a:xfrm>
                <a:off x="1515393" y="3674379"/>
                <a:ext cx="16837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24 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9" name="Hộp Văn bản 15">
                <a:extLst>
                  <a:ext uri="{FF2B5EF4-FFF2-40B4-BE49-F238E27FC236}">
                    <a16:creationId xmlns:a16="http://schemas.microsoft.com/office/drawing/2014/main" id="{407BDE5D-9B6B-3AB0-8F86-1B4813D75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393" y="3674379"/>
                <a:ext cx="168373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21F49B85-93F1-7636-343E-4099F616E9A4}"/>
                  </a:ext>
                </a:extLst>
              </p:cNvPr>
              <p:cNvSpPr txBox="1"/>
              <p:nvPr/>
            </p:nvSpPr>
            <p:spPr>
              <a:xfrm>
                <a:off x="1523886" y="4390849"/>
                <a:ext cx="16837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32 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21F49B85-93F1-7636-343E-4099F616E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886" y="4390849"/>
                <a:ext cx="1683731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AC368A1F-2BDC-9155-08D2-51E4ECB6BAAD}"/>
                  </a:ext>
                </a:extLst>
              </p:cNvPr>
              <p:cNvSpPr txBox="1"/>
              <p:nvPr/>
            </p:nvSpPr>
            <p:spPr>
              <a:xfrm>
                <a:off x="1513153" y="5114469"/>
                <a:ext cx="16837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40 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AC368A1F-2BDC-9155-08D2-51E4ECB6B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153" y="5114469"/>
                <a:ext cx="1683731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4979839-FB17-B445-7380-679E5AC39B5C}"/>
                  </a:ext>
                </a:extLst>
              </p:cNvPr>
              <p:cNvSpPr txBox="1"/>
              <p:nvPr/>
            </p:nvSpPr>
            <p:spPr>
              <a:xfrm>
                <a:off x="5008312" y="2272745"/>
                <a:ext cx="16837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48 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4979839-FB17-B445-7380-679E5AC39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312" y="2272745"/>
                <a:ext cx="1683731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B96ABF75-3090-F537-2163-952F18F25C13}"/>
                  </a:ext>
                </a:extLst>
              </p:cNvPr>
              <p:cNvSpPr txBox="1"/>
              <p:nvPr/>
            </p:nvSpPr>
            <p:spPr>
              <a:xfrm>
                <a:off x="5008312" y="2953438"/>
                <a:ext cx="16837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56 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B96ABF75-3090-F537-2163-952F18F25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312" y="2953438"/>
                <a:ext cx="1683731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F9FACEA7-ED4D-7148-A020-2396C8EC2F8B}"/>
                  </a:ext>
                </a:extLst>
              </p:cNvPr>
              <p:cNvSpPr txBox="1"/>
              <p:nvPr/>
            </p:nvSpPr>
            <p:spPr>
              <a:xfrm>
                <a:off x="5008311" y="3673196"/>
                <a:ext cx="16837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64 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F9FACEA7-ED4D-7148-A020-2396C8EC2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311" y="3673196"/>
                <a:ext cx="1683731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C7C8F7A-891D-AEE5-0F9D-F30E2C15FDFF}"/>
                  </a:ext>
                </a:extLst>
              </p:cNvPr>
              <p:cNvSpPr txBox="1"/>
              <p:nvPr/>
            </p:nvSpPr>
            <p:spPr>
              <a:xfrm>
                <a:off x="5008311" y="4418697"/>
                <a:ext cx="16837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72 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C7C8F7A-891D-AEE5-0F9D-F30E2C15F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311" y="4418697"/>
                <a:ext cx="1683731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0B3FB1C9-C38B-740A-E105-F7356D2339B8}"/>
                  </a:ext>
                </a:extLst>
              </p:cNvPr>
              <p:cNvSpPr txBox="1"/>
              <p:nvPr/>
            </p:nvSpPr>
            <p:spPr>
              <a:xfrm>
                <a:off x="5005190" y="5133414"/>
                <a:ext cx="16837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80 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0B3FB1C9-C38B-740A-E105-F7356D233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190" y="5133414"/>
                <a:ext cx="1683731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6DCA94ED-5A81-EA5A-D9E4-877A4A929F75}"/>
                  </a:ext>
                </a:extLst>
              </p:cNvPr>
              <p:cNvSpPr txBox="1"/>
              <p:nvPr/>
            </p:nvSpPr>
            <p:spPr>
              <a:xfrm>
                <a:off x="3120162" y="2280557"/>
                <a:ext cx="3414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UTM Avo" panose="0204060305050602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6DCA94ED-5A81-EA5A-D9E4-877A4A929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162" y="2280557"/>
                <a:ext cx="341439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7E60A534-72F9-D38D-3C73-C25D9448E5AC}"/>
                  </a:ext>
                </a:extLst>
              </p:cNvPr>
              <p:cNvSpPr txBox="1"/>
              <p:nvPr/>
            </p:nvSpPr>
            <p:spPr>
              <a:xfrm>
                <a:off x="3122901" y="2921189"/>
                <a:ext cx="3414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UTM Avo" panose="0204060305050602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7E60A534-72F9-D38D-3C73-C25D9448E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901" y="2921189"/>
                <a:ext cx="341439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688EF59E-1185-E1F4-F412-E9BAA407A43A}"/>
                  </a:ext>
                </a:extLst>
              </p:cNvPr>
              <p:cNvSpPr txBox="1"/>
              <p:nvPr/>
            </p:nvSpPr>
            <p:spPr>
              <a:xfrm>
                <a:off x="3222522" y="3675100"/>
                <a:ext cx="3414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UTM Avo" panose="020406030505060202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688EF59E-1185-E1F4-F412-E9BAA407A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522" y="3675100"/>
                <a:ext cx="341439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128A0F4-EE6D-35E1-955E-F97E3A0CB3D9}"/>
                  </a:ext>
                </a:extLst>
              </p:cNvPr>
              <p:cNvSpPr txBox="1"/>
              <p:nvPr/>
            </p:nvSpPr>
            <p:spPr>
              <a:xfrm>
                <a:off x="3196162" y="4390849"/>
                <a:ext cx="3414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UTM Avo" panose="02040603050506020204" pitchFamily="18" charset="0"/>
                        </a:rPr>
                        <m:t>4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128A0F4-EE6D-35E1-955E-F97E3A0CB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162" y="4390849"/>
                <a:ext cx="341439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747E184C-03D5-8A64-2E6B-E6B2824C45C3}"/>
                  </a:ext>
                </a:extLst>
              </p:cNvPr>
              <p:cNvSpPr txBox="1"/>
              <p:nvPr/>
            </p:nvSpPr>
            <p:spPr>
              <a:xfrm>
                <a:off x="3196884" y="5133414"/>
                <a:ext cx="3414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UTM Avo" panose="02040603050506020204" pitchFamily="18" charset="0"/>
                        </a:rPr>
                        <m:t>5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747E184C-03D5-8A64-2E6B-E6B2824C4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884" y="5133414"/>
                <a:ext cx="341439" cy="492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E3CED03-096B-64CB-B18C-B6E952CC2076}"/>
                  </a:ext>
                </a:extLst>
              </p:cNvPr>
              <p:cNvSpPr txBox="1"/>
              <p:nvPr/>
            </p:nvSpPr>
            <p:spPr>
              <a:xfrm>
                <a:off x="6705182" y="2280557"/>
                <a:ext cx="3414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UTM Avo" panose="02040603050506020204" pitchFamily="18" charset="0"/>
                        </a:rPr>
                        <m:t>6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E3CED03-096B-64CB-B18C-B6E952CC2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182" y="2280557"/>
                <a:ext cx="341439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CAD04436-1378-3A5E-A603-10A222683CE4}"/>
                  </a:ext>
                </a:extLst>
              </p:cNvPr>
              <p:cNvSpPr txBox="1"/>
              <p:nvPr/>
            </p:nvSpPr>
            <p:spPr>
              <a:xfrm>
                <a:off x="6705182" y="2956662"/>
                <a:ext cx="3414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UTM Avo" panose="02040603050506020204" pitchFamily="18" charset="0"/>
                        </a:rPr>
                        <m:t>7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CAD04436-1378-3A5E-A603-10A222683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182" y="2956662"/>
                <a:ext cx="341439" cy="4924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E1DA939E-EAC7-7DCD-9F49-76D0BBA60A3E}"/>
                  </a:ext>
                </a:extLst>
              </p:cNvPr>
              <p:cNvSpPr txBox="1"/>
              <p:nvPr/>
            </p:nvSpPr>
            <p:spPr>
              <a:xfrm>
                <a:off x="6705182" y="3673196"/>
                <a:ext cx="3414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UTM Avo" panose="02040603050506020204" pitchFamily="18" charset="0"/>
                        </a:rPr>
                        <m:t>8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E1DA939E-EAC7-7DCD-9F49-76D0BBA60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182" y="3673196"/>
                <a:ext cx="341439" cy="4924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1EFA6FB9-9D4B-56DA-D1BC-5BA801175100}"/>
                  </a:ext>
                </a:extLst>
              </p:cNvPr>
              <p:cNvSpPr txBox="1"/>
              <p:nvPr/>
            </p:nvSpPr>
            <p:spPr>
              <a:xfrm>
                <a:off x="6697024" y="4418697"/>
                <a:ext cx="3414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UTM Avo" panose="02040603050506020204" pitchFamily="18" charset="0"/>
                        </a:rPr>
                        <m:t>9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1EFA6FB9-9D4B-56DA-D1BC-5BA801175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024" y="4418697"/>
                <a:ext cx="341439" cy="49244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74A84678-3055-EE43-4B90-E4C6D532412F}"/>
                  </a:ext>
                </a:extLst>
              </p:cNvPr>
              <p:cNvSpPr txBox="1"/>
              <p:nvPr/>
            </p:nvSpPr>
            <p:spPr>
              <a:xfrm>
                <a:off x="6688921" y="5133414"/>
                <a:ext cx="56906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UTM Avo" panose="02040603050506020204" pitchFamily="18" charset="0"/>
                        </a:rPr>
                        <m:t>10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74A84678-3055-EE43-4B90-E4C6D5324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921" y="5133414"/>
                <a:ext cx="569067" cy="49244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09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28C4D6-1E96-B163-C3DD-10F23A78A6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38" t="8162" r="8126" b="9905"/>
          <a:stretch/>
        </p:blipFill>
        <p:spPr>
          <a:xfrm>
            <a:off x="721063" y="2222500"/>
            <a:ext cx="10749874" cy="3784600"/>
          </a:xfrm>
          <a:prstGeom prst="rect">
            <a:avLst/>
          </a:prstGeom>
        </p:spPr>
      </p:pic>
      <p:sp>
        <p:nvSpPr>
          <p:cNvPr id="8" name="Hộp Văn bản 12">
            <a:extLst>
              <a:ext uri="{FF2B5EF4-FFF2-40B4-BE49-F238E27FC236}">
                <a16:creationId xmlns:a16="http://schemas.microsoft.com/office/drawing/2014/main" id="{C173988F-C52A-828A-8700-93DA7F7F0191}"/>
              </a:ext>
            </a:extLst>
          </p:cNvPr>
          <p:cNvSpPr txBox="1"/>
          <p:nvPr/>
        </p:nvSpPr>
        <p:spPr>
          <a:xfrm>
            <a:off x="2366792" y="1292246"/>
            <a:ext cx="745841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BẢNG CHIA 8</a:t>
            </a:r>
          </a:p>
        </p:txBody>
      </p:sp>
    </p:spTree>
    <p:extLst>
      <p:ext uri="{BB962C8B-B14F-4D97-AF65-F5344CB8AC3E}">
        <p14:creationId xmlns:p14="http://schemas.microsoft.com/office/powerpoint/2010/main" val="408192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21">
                <a:extLst>
                  <a:ext uri="{FF2B5EF4-FFF2-40B4-BE49-F238E27FC236}">
                    <a16:creationId xmlns:a16="http://schemas.microsoft.com/office/drawing/2014/main" id="{08829F36-D6E2-1AA0-D7CC-AF0BCE2BF812}"/>
                  </a:ext>
                </a:extLst>
              </p:cNvPr>
              <p:cNvSpPr txBox="1"/>
              <p:nvPr/>
            </p:nvSpPr>
            <p:spPr>
              <a:xfrm>
                <a:off x="914891" y="2449558"/>
                <a:ext cx="17633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16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Hộp Văn bản 21">
                <a:extLst>
                  <a:ext uri="{FF2B5EF4-FFF2-40B4-BE49-F238E27FC236}">
                    <a16:creationId xmlns:a16="http://schemas.microsoft.com/office/drawing/2014/main" id="{08829F36-D6E2-1AA0-D7CC-AF0BCE2BF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91" y="2449558"/>
                <a:ext cx="176330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22">
                <a:extLst>
                  <a:ext uri="{FF2B5EF4-FFF2-40B4-BE49-F238E27FC236}">
                    <a16:creationId xmlns:a16="http://schemas.microsoft.com/office/drawing/2014/main" id="{6457A967-8738-9BD9-A756-A990CCFECD29}"/>
                  </a:ext>
                </a:extLst>
              </p:cNvPr>
              <p:cNvSpPr txBox="1"/>
              <p:nvPr/>
            </p:nvSpPr>
            <p:spPr>
              <a:xfrm>
                <a:off x="914891" y="3580733"/>
                <a:ext cx="17633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40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5" name="Hộp Văn bản 22">
                <a:extLst>
                  <a:ext uri="{FF2B5EF4-FFF2-40B4-BE49-F238E27FC236}">
                    <a16:creationId xmlns:a16="http://schemas.microsoft.com/office/drawing/2014/main" id="{6457A967-8738-9BD9-A756-A990CCFEC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91" y="3580733"/>
                <a:ext cx="1763303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23">
                <a:extLst>
                  <a:ext uri="{FF2B5EF4-FFF2-40B4-BE49-F238E27FC236}">
                    <a16:creationId xmlns:a16="http://schemas.microsoft.com/office/drawing/2014/main" id="{B968E3E6-D698-DCD6-92C9-3C65E6A17D28}"/>
                  </a:ext>
                </a:extLst>
              </p:cNvPr>
              <p:cNvSpPr txBox="1"/>
              <p:nvPr/>
            </p:nvSpPr>
            <p:spPr>
              <a:xfrm>
                <a:off x="914891" y="4725752"/>
                <a:ext cx="17633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64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6" name="Hộp Văn bản 23">
                <a:extLst>
                  <a:ext uri="{FF2B5EF4-FFF2-40B4-BE49-F238E27FC236}">
                    <a16:creationId xmlns:a16="http://schemas.microsoft.com/office/drawing/2014/main" id="{B968E3E6-D698-DCD6-92C9-3C65E6A17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91" y="4725752"/>
                <a:ext cx="1763303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24">
                <a:extLst>
                  <a:ext uri="{FF2B5EF4-FFF2-40B4-BE49-F238E27FC236}">
                    <a16:creationId xmlns:a16="http://schemas.microsoft.com/office/drawing/2014/main" id="{0B9EA339-0A9B-0348-32FF-91B59D62FC68}"/>
                  </a:ext>
                </a:extLst>
              </p:cNvPr>
              <p:cNvSpPr txBox="1"/>
              <p:nvPr/>
            </p:nvSpPr>
            <p:spPr>
              <a:xfrm>
                <a:off x="2784463" y="2446428"/>
                <a:ext cx="3831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2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Hộp Văn bản 24">
                <a:extLst>
                  <a:ext uri="{FF2B5EF4-FFF2-40B4-BE49-F238E27FC236}">
                    <a16:creationId xmlns:a16="http://schemas.microsoft.com/office/drawing/2014/main" id="{0B9EA339-0A9B-0348-32FF-91B59D62F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463" y="2446428"/>
                <a:ext cx="383118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25">
                <a:extLst>
                  <a:ext uri="{FF2B5EF4-FFF2-40B4-BE49-F238E27FC236}">
                    <a16:creationId xmlns:a16="http://schemas.microsoft.com/office/drawing/2014/main" id="{3D67645A-546E-5E0A-9133-187FCAAECD06}"/>
                  </a:ext>
                </a:extLst>
              </p:cNvPr>
              <p:cNvSpPr txBox="1"/>
              <p:nvPr/>
            </p:nvSpPr>
            <p:spPr>
              <a:xfrm>
                <a:off x="2759578" y="3584798"/>
                <a:ext cx="3831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5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9" name="Hộp Văn bản 25">
                <a:extLst>
                  <a:ext uri="{FF2B5EF4-FFF2-40B4-BE49-F238E27FC236}">
                    <a16:creationId xmlns:a16="http://schemas.microsoft.com/office/drawing/2014/main" id="{3D67645A-546E-5E0A-9133-187FCAAEC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578" y="3584798"/>
                <a:ext cx="383118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26">
                <a:extLst>
                  <a:ext uri="{FF2B5EF4-FFF2-40B4-BE49-F238E27FC236}">
                    <a16:creationId xmlns:a16="http://schemas.microsoft.com/office/drawing/2014/main" id="{1657395D-0FCE-E590-F1D2-643739BC1A12}"/>
                  </a:ext>
                </a:extLst>
              </p:cNvPr>
              <p:cNvSpPr txBox="1"/>
              <p:nvPr/>
            </p:nvSpPr>
            <p:spPr>
              <a:xfrm>
                <a:off x="2759578" y="4712849"/>
                <a:ext cx="3831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8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0" name="Hộp Văn bản 26">
                <a:extLst>
                  <a:ext uri="{FF2B5EF4-FFF2-40B4-BE49-F238E27FC236}">
                    <a16:creationId xmlns:a16="http://schemas.microsoft.com/office/drawing/2014/main" id="{1657395D-0FCE-E590-F1D2-643739BC1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578" y="4712849"/>
                <a:ext cx="383118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27">
                <a:extLst>
                  <a:ext uri="{FF2B5EF4-FFF2-40B4-BE49-F238E27FC236}">
                    <a16:creationId xmlns:a16="http://schemas.microsoft.com/office/drawing/2014/main" id="{39C24F83-091B-F4F6-2725-3C1DE13A7A6F}"/>
                  </a:ext>
                </a:extLst>
              </p:cNvPr>
              <p:cNvSpPr txBox="1"/>
              <p:nvPr/>
            </p:nvSpPr>
            <p:spPr>
              <a:xfrm>
                <a:off x="4620401" y="2443844"/>
                <a:ext cx="17633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48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1" name="Hộp Văn bản 27">
                <a:extLst>
                  <a:ext uri="{FF2B5EF4-FFF2-40B4-BE49-F238E27FC236}">
                    <a16:creationId xmlns:a16="http://schemas.microsoft.com/office/drawing/2014/main" id="{39C24F83-091B-F4F6-2725-3C1DE13A7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401" y="2443844"/>
                <a:ext cx="1763303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28">
                <a:extLst>
                  <a:ext uri="{FF2B5EF4-FFF2-40B4-BE49-F238E27FC236}">
                    <a16:creationId xmlns:a16="http://schemas.microsoft.com/office/drawing/2014/main" id="{422BD98E-BE00-2F62-C2BF-F34C83EBC9D1}"/>
                  </a:ext>
                </a:extLst>
              </p:cNvPr>
              <p:cNvSpPr txBox="1"/>
              <p:nvPr/>
            </p:nvSpPr>
            <p:spPr>
              <a:xfrm>
                <a:off x="4620401" y="3584798"/>
                <a:ext cx="17633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56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Hộp Văn bản 28">
                <a:extLst>
                  <a:ext uri="{FF2B5EF4-FFF2-40B4-BE49-F238E27FC236}">
                    <a16:creationId xmlns:a16="http://schemas.microsoft.com/office/drawing/2014/main" id="{422BD98E-BE00-2F62-C2BF-F34C83EBC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401" y="3584798"/>
                <a:ext cx="1763303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29">
                <a:extLst>
                  <a:ext uri="{FF2B5EF4-FFF2-40B4-BE49-F238E27FC236}">
                    <a16:creationId xmlns:a16="http://schemas.microsoft.com/office/drawing/2014/main" id="{611079E3-CFA3-95D5-EA52-AF0A9B1D3518}"/>
                  </a:ext>
                </a:extLst>
              </p:cNvPr>
              <p:cNvSpPr txBox="1"/>
              <p:nvPr/>
            </p:nvSpPr>
            <p:spPr>
              <a:xfrm>
                <a:off x="4620401" y="4725752"/>
                <a:ext cx="189154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72 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3" name="Hộp Văn bản 29">
                <a:extLst>
                  <a:ext uri="{FF2B5EF4-FFF2-40B4-BE49-F238E27FC236}">
                    <a16:creationId xmlns:a16="http://schemas.microsoft.com/office/drawing/2014/main" id="{611079E3-CFA3-95D5-EA52-AF0A9B1D3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401" y="4725752"/>
                <a:ext cx="1891543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30">
                <a:extLst>
                  <a:ext uri="{FF2B5EF4-FFF2-40B4-BE49-F238E27FC236}">
                    <a16:creationId xmlns:a16="http://schemas.microsoft.com/office/drawing/2014/main" id="{0685B6C8-F250-D703-94E6-B6AE184F0D5D}"/>
                  </a:ext>
                </a:extLst>
              </p:cNvPr>
              <p:cNvSpPr txBox="1"/>
              <p:nvPr/>
            </p:nvSpPr>
            <p:spPr>
              <a:xfrm>
                <a:off x="6407380" y="2452256"/>
                <a:ext cx="44082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6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Hộp Văn bản 30">
                <a:extLst>
                  <a:ext uri="{FF2B5EF4-FFF2-40B4-BE49-F238E27FC236}">
                    <a16:creationId xmlns:a16="http://schemas.microsoft.com/office/drawing/2014/main" id="{0685B6C8-F250-D703-94E6-B6AE184F0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380" y="2452256"/>
                <a:ext cx="440826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31">
                <a:extLst>
                  <a:ext uri="{FF2B5EF4-FFF2-40B4-BE49-F238E27FC236}">
                    <a16:creationId xmlns:a16="http://schemas.microsoft.com/office/drawing/2014/main" id="{BAD43FAF-A4DD-5E43-B21E-04EC60CBF688}"/>
                  </a:ext>
                </a:extLst>
              </p:cNvPr>
              <p:cNvSpPr txBox="1"/>
              <p:nvPr/>
            </p:nvSpPr>
            <p:spPr>
              <a:xfrm>
                <a:off x="6383704" y="3580733"/>
                <a:ext cx="44082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7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5" name="Hộp Văn bản 31">
                <a:extLst>
                  <a:ext uri="{FF2B5EF4-FFF2-40B4-BE49-F238E27FC236}">
                    <a16:creationId xmlns:a16="http://schemas.microsoft.com/office/drawing/2014/main" id="{BAD43FAF-A4DD-5E43-B21E-04EC60CBF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704" y="3580733"/>
                <a:ext cx="440826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32">
                <a:extLst>
                  <a:ext uri="{FF2B5EF4-FFF2-40B4-BE49-F238E27FC236}">
                    <a16:creationId xmlns:a16="http://schemas.microsoft.com/office/drawing/2014/main" id="{CDFD71D4-E00E-AB96-2E0F-6597C99873AF}"/>
                  </a:ext>
                </a:extLst>
              </p:cNvPr>
              <p:cNvSpPr txBox="1"/>
              <p:nvPr/>
            </p:nvSpPr>
            <p:spPr>
              <a:xfrm>
                <a:off x="6407380" y="4709210"/>
                <a:ext cx="44082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9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6" name="Hộp Văn bản 32">
                <a:extLst>
                  <a:ext uri="{FF2B5EF4-FFF2-40B4-BE49-F238E27FC236}">
                    <a16:creationId xmlns:a16="http://schemas.microsoft.com/office/drawing/2014/main" id="{CDFD71D4-E00E-AB96-2E0F-6597C9987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380" y="4709210"/>
                <a:ext cx="440826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C0510D0-1F9A-344F-3835-B942765C7D11}"/>
              </a:ext>
            </a:extLst>
          </p:cNvPr>
          <p:cNvSpPr txBox="1"/>
          <p:nvPr/>
        </p:nvSpPr>
        <p:spPr>
          <a:xfrm>
            <a:off x="914891" y="1053757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TRÒ CHƠI </a:t>
            </a:r>
          </a:p>
          <a:p>
            <a:pPr algn="ctr"/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“TAY NHANH TAY NHANH”</a:t>
            </a:r>
          </a:p>
        </p:txBody>
      </p:sp>
    </p:spTree>
    <p:extLst>
      <p:ext uri="{BB962C8B-B14F-4D97-AF65-F5344CB8AC3E}">
        <p14:creationId xmlns:p14="http://schemas.microsoft.com/office/powerpoint/2010/main" val="34043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70C60DDE-99D5-6B9B-58B0-FC3D4705A6BA}"/>
              </a:ext>
            </a:extLst>
          </p:cNvPr>
          <p:cNvSpPr/>
          <p:nvPr/>
        </p:nvSpPr>
        <p:spPr>
          <a:xfrm>
            <a:off x="2476500" y="1608859"/>
            <a:ext cx="7239000" cy="952500"/>
          </a:xfrm>
          <a:prstGeom prst="roundRect">
            <a:avLst>
              <a:gd name="adj" fmla="val 3635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F47E8C-827F-CF1D-612F-A1F352F89483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4" name="Picture 3">
              <a:hlinkClick r:id="rId4"/>
              <a:extLst>
                <a:ext uri="{FF2B5EF4-FFF2-40B4-BE49-F238E27FC236}">
                  <a16:creationId xmlns:a16="http://schemas.microsoft.com/office/drawing/2014/main" id="{F833400C-089F-1F4F-BABF-47EEAC758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7FE48C-734C-5D57-8265-AF22A09A1A2B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51090F6F-85A9-DD8C-965E-923A1897C132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033DFE99-A333-0BDB-6C7D-94E06D52FA69}"/>
              </a:ext>
            </a:extLst>
          </p:cNvPr>
          <p:cNvSpPr txBox="1"/>
          <p:nvPr/>
        </p:nvSpPr>
        <p:spPr>
          <a:xfrm>
            <a:off x="1656013" y="983685"/>
            <a:ext cx="9262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</a:rPr>
              <a:t>Tính nhẩm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26">
                <a:extLst>
                  <a:ext uri="{FF2B5EF4-FFF2-40B4-BE49-F238E27FC236}">
                    <a16:creationId xmlns:a16="http://schemas.microsoft.com/office/drawing/2014/main" id="{F3021A0F-5D97-EE94-6DB7-A19680FA1562}"/>
                  </a:ext>
                </a:extLst>
              </p:cNvPr>
              <p:cNvSpPr txBox="1"/>
              <p:nvPr/>
            </p:nvSpPr>
            <p:spPr>
              <a:xfrm>
                <a:off x="1656013" y="2862583"/>
                <a:ext cx="189154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16 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Hộp Văn bản 26">
                <a:extLst>
                  <a:ext uri="{FF2B5EF4-FFF2-40B4-BE49-F238E27FC236}">
                    <a16:creationId xmlns:a16="http://schemas.microsoft.com/office/drawing/2014/main" id="{F3021A0F-5D97-EE94-6DB7-A19680FA1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013" y="2862583"/>
                <a:ext cx="1891543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27">
                <a:extLst>
                  <a:ext uri="{FF2B5EF4-FFF2-40B4-BE49-F238E27FC236}">
                    <a16:creationId xmlns:a16="http://schemas.microsoft.com/office/drawing/2014/main" id="{4E26C392-9355-7D29-4473-69B6AB730B06}"/>
                  </a:ext>
                </a:extLst>
              </p:cNvPr>
              <p:cNvSpPr txBox="1"/>
              <p:nvPr/>
            </p:nvSpPr>
            <p:spPr>
              <a:xfrm>
                <a:off x="1711784" y="1985134"/>
                <a:ext cx="17633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24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Hộp Văn bản 27">
                <a:extLst>
                  <a:ext uri="{FF2B5EF4-FFF2-40B4-BE49-F238E27FC236}">
                    <a16:creationId xmlns:a16="http://schemas.microsoft.com/office/drawing/2014/main" id="{4E26C392-9355-7D29-4473-69B6AB730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784" y="1985134"/>
                <a:ext cx="1763303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28">
                <a:extLst>
                  <a:ext uri="{FF2B5EF4-FFF2-40B4-BE49-F238E27FC236}">
                    <a16:creationId xmlns:a16="http://schemas.microsoft.com/office/drawing/2014/main" id="{4401AE5D-7A37-ED72-AED6-E9EA5E3E1A46}"/>
                  </a:ext>
                </a:extLst>
              </p:cNvPr>
              <p:cNvSpPr txBox="1"/>
              <p:nvPr/>
            </p:nvSpPr>
            <p:spPr>
              <a:xfrm>
                <a:off x="1726567" y="3763499"/>
                <a:ext cx="17633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32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Hộp Văn bản 28">
                <a:extLst>
                  <a:ext uri="{FF2B5EF4-FFF2-40B4-BE49-F238E27FC236}">
                    <a16:creationId xmlns:a16="http://schemas.microsoft.com/office/drawing/2014/main" id="{4401AE5D-7A37-ED72-AED6-E9EA5E3E1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567" y="3763499"/>
                <a:ext cx="1763303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29">
                <a:extLst>
                  <a:ext uri="{FF2B5EF4-FFF2-40B4-BE49-F238E27FC236}">
                    <a16:creationId xmlns:a16="http://schemas.microsoft.com/office/drawing/2014/main" id="{44B880D7-0051-35D7-DB4E-48C854CECC85}"/>
                  </a:ext>
                </a:extLst>
              </p:cNvPr>
              <p:cNvSpPr txBox="1"/>
              <p:nvPr/>
            </p:nvSpPr>
            <p:spPr>
              <a:xfrm>
                <a:off x="3488368" y="2859057"/>
                <a:ext cx="3831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2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" name="Hộp Văn bản 29">
                <a:extLst>
                  <a:ext uri="{FF2B5EF4-FFF2-40B4-BE49-F238E27FC236}">
                    <a16:creationId xmlns:a16="http://schemas.microsoft.com/office/drawing/2014/main" id="{44B880D7-0051-35D7-DB4E-48C854CEC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368" y="2859057"/>
                <a:ext cx="383118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30">
                <a:extLst>
                  <a:ext uri="{FF2B5EF4-FFF2-40B4-BE49-F238E27FC236}">
                    <a16:creationId xmlns:a16="http://schemas.microsoft.com/office/drawing/2014/main" id="{167D7412-C009-3F5D-EDA5-6FCD207EC57F}"/>
                  </a:ext>
                </a:extLst>
              </p:cNvPr>
              <p:cNvSpPr txBox="1"/>
              <p:nvPr/>
            </p:nvSpPr>
            <p:spPr>
              <a:xfrm>
                <a:off x="3493671" y="1980733"/>
                <a:ext cx="3831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3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9" name="Hộp Văn bản 30">
                <a:extLst>
                  <a:ext uri="{FF2B5EF4-FFF2-40B4-BE49-F238E27FC236}">
                    <a16:creationId xmlns:a16="http://schemas.microsoft.com/office/drawing/2014/main" id="{167D7412-C009-3F5D-EDA5-6FCD207EC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671" y="1980733"/>
                <a:ext cx="383118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31">
                <a:extLst>
                  <a:ext uri="{FF2B5EF4-FFF2-40B4-BE49-F238E27FC236}">
                    <a16:creationId xmlns:a16="http://schemas.microsoft.com/office/drawing/2014/main" id="{BF8D901D-4B34-0F1B-49DD-90E2251C294C}"/>
                  </a:ext>
                </a:extLst>
              </p:cNvPr>
              <p:cNvSpPr txBox="1"/>
              <p:nvPr/>
            </p:nvSpPr>
            <p:spPr>
              <a:xfrm>
                <a:off x="3475087" y="3763499"/>
                <a:ext cx="3831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4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0" name="Hộp Văn bản 31">
                <a:extLst>
                  <a:ext uri="{FF2B5EF4-FFF2-40B4-BE49-F238E27FC236}">
                    <a16:creationId xmlns:a16="http://schemas.microsoft.com/office/drawing/2014/main" id="{BF8D901D-4B34-0F1B-49DD-90E2251C2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087" y="3763499"/>
                <a:ext cx="383118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32">
                <a:extLst>
                  <a:ext uri="{FF2B5EF4-FFF2-40B4-BE49-F238E27FC236}">
                    <a16:creationId xmlns:a16="http://schemas.microsoft.com/office/drawing/2014/main" id="{2D80889A-293E-C4C4-53D5-E9466E651A46}"/>
                  </a:ext>
                </a:extLst>
              </p:cNvPr>
              <p:cNvSpPr txBox="1"/>
              <p:nvPr/>
            </p:nvSpPr>
            <p:spPr>
              <a:xfrm>
                <a:off x="4749223" y="1980733"/>
                <a:ext cx="189154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56 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Hộp Văn bản 32">
                <a:extLst>
                  <a:ext uri="{FF2B5EF4-FFF2-40B4-BE49-F238E27FC236}">
                    <a16:creationId xmlns:a16="http://schemas.microsoft.com/office/drawing/2014/main" id="{2D80889A-293E-C4C4-53D5-E9466E651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223" y="1980733"/>
                <a:ext cx="1891543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33">
                <a:extLst>
                  <a:ext uri="{FF2B5EF4-FFF2-40B4-BE49-F238E27FC236}">
                    <a16:creationId xmlns:a16="http://schemas.microsoft.com/office/drawing/2014/main" id="{56085CBD-A397-23B1-F09B-8C9B1D68335D}"/>
                  </a:ext>
                </a:extLst>
              </p:cNvPr>
              <p:cNvSpPr txBox="1"/>
              <p:nvPr/>
            </p:nvSpPr>
            <p:spPr>
              <a:xfrm>
                <a:off x="4877463" y="3770946"/>
                <a:ext cx="17633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72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Hộp Văn bản 33">
                <a:extLst>
                  <a:ext uri="{FF2B5EF4-FFF2-40B4-BE49-F238E27FC236}">
                    <a16:creationId xmlns:a16="http://schemas.microsoft.com/office/drawing/2014/main" id="{56085CBD-A397-23B1-F09B-8C9B1D683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463" y="3770946"/>
                <a:ext cx="1763303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34">
                <a:extLst>
                  <a:ext uri="{FF2B5EF4-FFF2-40B4-BE49-F238E27FC236}">
                    <a16:creationId xmlns:a16="http://schemas.microsoft.com/office/drawing/2014/main" id="{5416030D-86AC-6457-BD74-2746B9415CBB}"/>
                  </a:ext>
                </a:extLst>
              </p:cNvPr>
              <p:cNvSpPr txBox="1"/>
              <p:nvPr/>
            </p:nvSpPr>
            <p:spPr>
              <a:xfrm>
                <a:off x="4722424" y="2862583"/>
                <a:ext cx="189314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   8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Hộp Văn bản 34">
                <a:extLst>
                  <a:ext uri="{FF2B5EF4-FFF2-40B4-BE49-F238E27FC236}">
                    <a16:creationId xmlns:a16="http://schemas.microsoft.com/office/drawing/2014/main" id="{5416030D-86AC-6457-BD74-2746B9415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424" y="2862583"/>
                <a:ext cx="1893147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35">
                <a:extLst>
                  <a:ext uri="{FF2B5EF4-FFF2-40B4-BE49-F238E27FC236}">
                    <a16:creationId xmlns:a16="http://schemas.microsoft.com/office/drawing/2014/main" id="{6132463B-4D75-018E-4940-5944A1AA85A0}"/>
                  </a:ext>
                </a:extLst>
              </p:cNvPr>
              <p:cNvSpPr txBox="1"/>
              <p:nvPr/>
            </p:nvSpPr>
            <p:spPr>
              <a:xfrm>
                <a:off x="6568869" y="1980733"/>
                <a:ext cx="3831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7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Hộp Văn bản 35">
                <a:extLst>
                  <a:ext uri="{FF2B5EF4-FFF2-40B4-BE49-F238E27FC236}">
                    <a16:creationId xmlns:a16="http://schemas.microsoft.com/office/drawing/2014/main" id="{6132463B-4D75-018E-4940-5944A1AA8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869" y="1980733"/>
                <a:ext cx="383118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36">
                <a:extLst>
                  <a:ext uri="{FF2B5EF4-FFF2-40B4-BE49-F238E27FC236}">
                    <a16:creationId xmlns:a16="http://schemas.microsoft.com/office/drawing/2014/main" id="{432CC79F-5186-218C-3727-A96697E4C864}"/>
                  </a:ext>
                </a:extLst>
              </p:cNvPr>
              <p:cNvSpPr txBox="1"/>
              <p:nvPr/>
            </p:nvSpPr>
            <p:spPr>
              <a:xfrm>
                <a:off x="6608070" y="3759973"/>
                <a:ext cx="3831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9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5" name="Hộp Văn bản 36">
                <a:extLst>
                  <a:ext uri="{FF2B5EF4-FFF2-40B4-BE49-F238E27FC236}">
                    <a16:creationId xmlns:a16="http://schemas.microsoft.com/office/drawing/2014/main" id="{432CC79F-5186-218C-3727-A96697E4C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070" y="3759973"/>
                <a:ext cx="383118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37">
                <a:extLst>
                  <a:ext uri="{FF2B5EF4-FFF2-40B4-BE49-F238E27FC236}">
                    <a16:creationId xmlns:a16="http://schemas.microsoft.com/office/drawing/2014/main" id="{3BF7C91B-974A-DBBF-14F4-3616463B2EFD}"/>
                  </a:ext>
                </a:extLst>
              </p:cNvPr>
              <p:cNvSpPr txBox="1"/>
              <p:nvPr/>
            </p:nvSpPr>
            <p:spPr>
              <a:xfrm>
                <a:off x="6255891" y="2872681"/>
                <a:ext cx="89607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   1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6" name="Hộp Văn bản 37">
                <a:extLst>
                  <a:ext uri="{FF2B5EF4-FFF2-40B4-BE49-F238E27FC236}">
                    <a16:creationId xmlns:a16="http://schemas.microsoft.com/office/drawing/2014/main" id="{3BF7C91B-974A-DBBF-14F4-3616463B2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891" y="2872681"/>
                <a:ext cx="896079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38">
                <a:extLst>
                  <a:ext uri="{FF2B5EF4-FFF2-40B4-BE49-F238E27FC236}">
                    <a16:creationId xmlns:a16="http://schemas.microsoft.com/office/drawing/2014/main" id="{9895F824-A4AC-B45D-F4A0-23974667CAE0}"/>
                  </a:ext>
                </a:extLst>
              </p:cNvPr>
              <p:cNvSpPr txBox="1"/>
              <p:nvPr/>
            </p:nvSpPr>
            <p:spPr>
              <a:xfrm>
                <a:off x="7768562" y="1980733"/>
                <a:ext cx="17633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40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Hộp Văn bản 38">
                <a:extLst>
                  <a:ext uri="{FF2B5EF4-FFF2-40B4-BE49-F238E27FC236}">
                    <a16:creationId xmlns:a16="http://schemas.microsoft.com/office/drawing/2014/main" id="{9895F824-A4AC-B45D-F4A0-23974667C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562" y="1980733"/>
                <a:ext cx="1763303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39">
                <a:extLst>
                  <a:ext uri="{FF2B5EF4-FFF2-40B4-BE49-F238E27FC236}">
                    <a16:creationId xmlns:a16="http://schemas.microsoft.com/office/drawing/2014/main" id="{2CC070C2-FF90-B174-6AAA-69C8C5A1B02E}"/>
                  </a:ext>
                </a:extLst>
              </p:cNvPr>
              <p:cNvSpPr txBox="1"/>
              <p:nvPr/>
            </p:nvSpPr>
            <p:spPr>
              <a:xfrm>
                <a:off x="7768562" y="3774472"/>
                <a:ext cx="17633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48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Hộp Văn bản 39">
                <a:extLst>
                  <a:ext uri="{FF2B5EF4-FFF2-40B4-BE49-F238E27FC236}">
                    <a16:creationId xmlns:a16="http://schemas.microsoft.com/office/drawing/2014/main" id="{2CC070C2-FF90-B174-6AAA-69C8C5A1B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562" y="3774472"/>
                <a:ext cx="1763303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40">
                <a:extLst>
                  <a:ext uri="{FF2B5EF4-FFF2-40B4-BE49-F238E27FC236}">
                    <a16:creationId xmlns:a16="http://schemas.microsoft.com/office/drawing/2014/main" id="{276573B9-1337-67F4-E972-5E3EC7B91A22}"/>
                  </a:ext>
                </a:extLst>
              </p:cNvPr>
              <p:cNvSpPr txBox="1"/>
              <p:nvPr/>
            </p:nvSpPr>
            <p:spPr>
              <a:xfrm>
                <a:off x="7768562" y="2872681"/>
                <a:ext cx="17633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64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Hộp Văn bản 40">
                <a:extLst>
                  <a:ext uri="{FF2B5EF4-FFF2-40B4-BE49-F238E27FC236}">
                    <a16:creationId xmlns:a16="http://schemas.microsoft.com/office/drawing/2014/main" id="{276573B9-1337-67F4-E972-5E3EC7B91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562" y="2872681"/>
                <a:ext cx="1763303" cy="5539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41">
                <a:extLst>
                  <a:ext uri="{FF2B5EF4-FFF2-40B4-BE49-F238E27FC236}">
                    <a16:creationId xmlns:a16="http://schemas.microsoft.com/office/drawing/2014/main" id="{C5DFD35E-F5D2-35BA-57A9-BF88CB45E7A4}"/>
                  </a:ext>
                </a:extLst>
              </p:cNvPr>
              <p:cNvSpPr txBox="1"/>
              <p:nvPr/>
            </p:nvSpPr>
            <p:spPr>
              <a:xfrm>
                <a:off x="9531865" y="1994357"/>
                <a:ext cx="3831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5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Hộp Văn bản 41">
                <a:extLst>
                  <a:ext uri="{FF2B5EF4-FFF2-40B4-BE49-F238E27FC236}">
                    <a16:creationId xmlns:a16="http://schemas.microsoft.com/office/drawing/2014/main" id="{C5DFD35E-F5D2-35BA-57A9-BF88CB45E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865" y="1994357"/>
                <a:ext cx="383118" cy="5539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42">
                <a:extLst>
                  <a:ext uri="{FF2B5EF4-FFF2-40B4-BE49-F238E27FC236}">
                    <a16:creationId xmlns:a16="http://schemas.microsoft.com/office/drawing/2014/main" id="{DE1C24E9-6B88-ABFD-9FDD-F6C21217C5E0}"/>
                  </a:ext>
                </a:extLst>
              </p:cNvPr>
              <p:cNvSpPr txBox="1"/>
              <p:nvPr/>
            </p:nvSpPr>
            <p:spPr>
              <a:xfrm>
                <a:off x="9531864" y="3770946"/>
                <a:ext cx="3831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6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Hộp Văn bản 42">
                <a:extLst>
                  <a:ext uri="{FF2B5EF4-FFF2-40B4-BE49-F238E27FC236}">
                    <a16:creationId xmlns:a16="http://schemas.microsoft.com/office/drawing/2014/main" id="{DE1C24E9-6B88-ABFD-9FDD-F6C21217C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864" y="3770946"/>
                <a:ext cx="383118" cy="5539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43">
                <a:extLst>
                  <a:ext uri="{FF2B5EF4-FFF2-40B4-BE49-F238E27FC236}">
                    <a16:creationId xmlns:a16="http://schemas.microsoft.com/office/drawing/2014/main" id="{4D3525C0-B08A-30B5-092D-080F82D7A712}"/>
                  </a:ext>
                </a:extLst>
              </p:cNvPr>
              <p:cNvSpPr txBox="1"/>
              <p:nvPr/>
            </p:nvSpPr>
            <p:spPr>
              <a:xfrm>
                <a:off x="9416448" y="2886305"/>
                <a:ext cx="61395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8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2" name="Hộp Văn bản 43">
                <a:extLst>
                  <a:ext uri="{FF2B5EF4-FFF2-40B4-BE49-F238E27FC236}">
                    <a16:creationId xmlns:a16="http://schemas.microsoft.com/office/drawing/2014/main" id="{4D3525C0-B08A-30B5-092D-080F82D7A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448" y="2886305"/>
                <a:ext cx="613951" cy="55399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52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51090F6F-85A9-DD8C-965E-923A1897C132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2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033DFE99-A333-0BDB-6C7D-94E06D52FA69}"/>
              </a:ext>
            </a:extLst>
          </p:cNvPr>
          <p:cNvSpPr txBox="1"/>
          <p:nvPr/>
        </p:nvSpPr>
        <p:spPr>
          <a:xfrm>
            <a:off x="1656013" y="983685"/>
            <a:ext cx="5731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</a:rPr>
              <a:t>Tín</a:t>
            </a:r>
            <a:r>
              <a:rPr lang="en-US" sz="3200" b="1" dirty="0">
                <a:latin typeface="UTM Avo" panose="02040603050506020204" pitchFamily="18" charset="0"/>
                <a:ea typeface="Calibri" panose="020F0502020204030204" pitchFamily="34" charset="0"/>
              </a:rPr>
              <a:t>h</a:t>
            </a:r>
            <a:endParaRPr lang="vi-VN" sz="3200" b="1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16">
                <a:extLst>
                  <a:ext uri="{FF2B5EF4-FFF2-40B4-BE49-F238E27FC236}">
                    <a16:creationId xmlns:a16="http://schemas.microsoft.com/office/drawing/2014/main" id="{235C3D55-4753-EB0D-D362-D105314EBBF9}"/>
                  </a:ext>
                </a:extLst>
              </p:cNvPr>
              <p:cNvSpPr txBox="1"/>
              <p:nvPr/>
            </p:nvSpPr>
            <p:spPr>
              <a:xfrm>
                <a:off x="1325744" y="1821020"/>
                <a:ext cx="11733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36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6" name="Hộp Văn bản 16">
                <a:extLst>
                  <a:ext uri="{FF2B5EF4-FFF2-40B4-BE49-F238E27FC236}">
                    <a16:creationId xmlns:a16="http://schemas.microsoft.com/office/drawing/2014/main" id="{235C3D55-4753-EB0D-D362-D105314EB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744" y="1821020"/>
                <a:ext cx="1173398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17">
                <a:extLst>
                  <a:ext uri="{FF2B5EF4-FFF2-40B4-BE49-F238E27FC236}">
                    <a16:creationId xmlns:a16="http://schemas.microsoft.com/office/drawing/2014/main" id="{8034CB3E-62E3-AB6D-5641-294C12A9968A}"/>
                  </a:ext>
                </a:extLst>
              </p:cNvPr>
              <p:cNvSpPr txBox="1"/>
              <p:nvPr/>
            </p:nvSpPr>
            <p:spPr>
              <a:xfrm>
                <a:off x="1268280" y="2733977"/>
                <a:ext cx="141865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32 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36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3" name="Hộp Văn bản 17">
                <a:extLst>
                  <a:ext uri="{FF2B5EF4-FFF2-40B4-BE49-F238E27FC236}">
                    <a16:creationId xmlns:a16="http://schemas.microsoft.com/office/drawing/2014/main" id="{8034CB3E-62E3-AB6D-5641-294C12A99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280" y="2733977"/>
                <a:ext cx="1418657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18">
                <a:extLst>
                  <a:ext uri="{FF2B5EF4-FFF2-40B4-BE49-F238E27FC236}">
                    <a16:creationId xmlns:a16="http://schemas.microsoft.com/office/drawing/2014/main" id="{DD89F2FC-97E9-7858-EC08-995EFFF74BE1}"/>
                  </a:ext>
                </a:extLst>
              </p:cNvPr>
              <p:cNvSpPr txBox="1"/>
              <p:nvPr/>
            </p:nvSpPr>
            <p:spPr>
              <a:xfrm>
                <a:off x="1284123" y="3662307"/>
                <a:ext cx="12904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32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36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Hộp Văn bản 18">
                <a:extLst>
                  <a:ext uri="{FF2B5EF4-FFF2-40B4-BE49-F238E27FC236}">
                    <a16:creationId xmlns:a16="http://schemas.microsoft.com/office/drawing/2014/main" id="{DD89F2FC-97E9-7858-EC08-995EFFF74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123" y="3662307"/>
                <a:ext cx="1290417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19">
                <a:extLst>
                  <a:ext uri="{FF2B5EF4-FFF2-40B4-BE49-F238E27FC236}">
                    <a16:creationId xmlns:a16="http://schemas.microsoft.com/office/drawing/2014/main" id="{7F0675A6-FD03-B5A7-4A51-2B57762F2FE0}"/>
                  </a:ext>
                </a:extLst>
              </p:cNvPr>
              <p:cNvSpPr txBox="1"/>
              <p:nvPr/>
            </p:nvSpPr>
            <p:spPr>
              <a:xfrm>
                <a:off x="4386537" y="1830961"/>
                <a:ext cx="11733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36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5" name="Hộp Văn bản 19">
                <a:extLst>
                  <a:ext uri="{FF2B5EF4-FFF2-40B4-BE49-F238E27FC236}">
                    <a16:creationId xmlns:a16="http://schemas.microsoft.com/office/drawing/2014/main" id="{7F0675A6-FD03-B5A7-4A51-2B57762F2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537" y="1830961"/>
                <a:ext cx="1173398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0">
                <a:extLst>
                  <a:ext uri="{FF2B5EF4-FFF2-40B4-BE49-F238E27FC236}">
                    <a16:creationId xmlns:a16="http://schemas.microsoft.com/office/drawing/2014/main" id="{E7DE69AA-B9B1-6995-0BE0-6D85BDDA06B5}"/>
                  </a:ext>
                </a:extLst>
              </p:cNvPr>
              <p:cNvSpPr txBox="1"/>
              <p:nvPr/>
            </p:nvSpPr>
            <p:spPr>
              <a:xfrm>
                <a:off x="4329073" y="2749350"/>
                <a:ext cx="12904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56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36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6" name="Hộp Văn bản 20">
                <a:extLst>
                  <a:ext uri="{FF2B5EF4-FFF2-40B4-BE49-F238E27FC236}">
                    <a16:creationId xmlns:a16="http://schemas.microsoft.com/office/drawing/2014/main" id="{E7DE69AA-B9B1-6995-0BE0-6D85BDDA0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073" y="2749350"/>
                <a:ext cx="1290417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1">
                <a:extLst>
                  <a:ext uri="{FF2B5EF4-FFF2-40B4-BE49-F238E27FC236}">
                    <a16:creationId xmlns:a16="http://schemas.microsoft.com/office/drawing/2014/main" id="{72C91416-94CD-A679-E1C6-A248E4E54496}"/>
                  </a:ext>
                </a:extLst>
              </p:cNvPr>
              <p:cNvSpPr txBox="1"/>
              <p:nvPr/>
            </p:nvSpPr>
            <p:spPr>
              <a:xfrm>
                <a:off x="4344916" y="3662307"/>
                <a:ext cx="12904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56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36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7" name="Hộp Văn bản 21">
                <a:extLst>
                  <a:ext uri="{FF2B5EF4-FFF2-40B4-BE49-F238E27FC236}">
                    <a16:creationId xmlns:a16="http://schemas.microsoft.com/office/drawing/2014/main" id="{72C91416-94CD-A679-E1C6-A248E4E54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916" y="3662307"/>
                <a:ext cx="1290417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2">
                <a:extLst>
                  <a:ext uri="{FF2B5EF4-FFF2-40B4-BE49-F238E27FC236}">
                    <a16:creationId xmlns:a16="http://schemas.microsoft.com/office/drawing/2014/main" id="{8E89E44A-E847-9972-DC5C-0D14F0A4CB21}"/>
                  </a:ext>
                </a:extLst>
              </p:cNvPr>
              <p:cNvSpPr txBox="1"/>
              <p:nvPr/>
            </p:nvSpPr>
            <p:spPr>
              <a:xfrm>
                <a:off x="7421162" y="1848366"/>
                <a:ext cx="11733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36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8" name="Hộp Văn bản 22">
                <a:extLst>
                  <a:ext uri="{FF2B5EF4-FFF2-40B4-BE49-F238E27FC236}">
                    <a16:creationId xmlns:a16="http://schemas.microsoft.com/office/drawing/2014/main" id="{8E89E44A-E847-9972-DC5C-0D14F0A4C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162" y="1848366"/>
                <a:ext cx="1173398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3">
                <a:extLst>
                  <a:ext uri="{FF2B5EF4-FFF2-40B4-BE49-F238E27FC236}">
                    <a16:creationId xmlns:a16="http://schemas.microsoft.com/office/drawing/2014/main" id="{40D45C11-00A1-FA16-1CB7-8EFD2BB50313}"/>
                  </a:ext>
                </a:extLst>
              </p:cNvPr>
              <p:cNvSpPr txBox="1"/>
              <p:nvPr/>
            </p:nvSpPr>
            <p:spPr>
              <a:xfrm>
                <a:off x="7363698" y="2749350"/>
                <a:ext cx="141865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48 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36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9" name="Hộp Văn bản 23">
                <a:extLst>
                  <a:ext uri="{FF2B5EF4-FFF2-40B4-BE49-F238E27FC236}">
                    <a16:creationId xmlns:a16="http://schemas.microsoft.com/office/drawing/2014/main" id="{40D45C11-00A1-FA16-1CB7-8EFD2BB50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698" y="2749350"/>
                <a:ext cx="1418657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4">
                <a:extLst>
                  <a:ext uri="{FF2B5EF4-FFF2-40B4-BE49-F238E27FC236}">
                    <a16:creationId xmlns:a16="http://schemas.microsoft.com/office/drawing/2014/main" id="{EDE3F3E9-B326-102C-5740-5FCA8129DFEF}"/>
                  </a:ext>
                </a:extLst>
              </p:cNvPr>
              <p:cNvSpPr txBox="1"/>
              <p:nvPr/>
            </p:nvSpPr>
            <p:spPr>
              <a:xfrm>
                <a:off x="7379541" y="3662307"/>
                <a:ext cx="141865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</a:rPr>
                        <m:t>48 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36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0" name="Hộp Văn bản 24">
                <a:extLst>
                  <a:ext uri="{FF2B5EF4-FFF2-40B4-BE49-F238E27FC236}">
                    <a16:creationId xmlns:a16="http://schemas.microsoft.com/office/drawing/2014/main" id="{EDE3F3E9-B326-102C-5740-5FCA8129D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541" y="3662307"/>
                <a:ext cx="1418657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25">
                <a:extLst>
                  <a:ext uri="{FF2B5EF4-FFF2-40B4-BE49-F238E27FC236}">
                    <a16:creationId xmlns:a16="http://schemas.microsoft.com/office/drawing/2014/main" id="{A614044E-85B9-169F-2303-4844B2090C5F}"/>
                  </a:ext>
                </a:extLst>
              </p:cNvPr>
              <p:cNvSpPr txBox="1"/>
              <p:nvPr/>
            </p:nvSpPr>
            <p:spPr>
              <a:xfrm>
                <a:off x="2547383" y="1821020"/>
                <a:ext cx="111088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32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1" name="Hộp Văn bản 25">
                <a:extLst>
                  <a:ext uri="{FF2B5EF4-FFF2-40B4-BE49-F238E27FC236}">
                    <a16:creationId xmlns:a16="http://schemas.microsoft.com/office/drawing/2014/main" id="{A614044E-85B9-169F-2303-4844B2090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383" y="1821020"/>
                <a:ext cx="1110882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26">
                <a:extLst>
                  <a:ext uri="{FF2B5EF4-FFF2-40B4-BE49-F238E27FC236}">
                    <a16:creationId xmlns:a16="http://schemas.microsoft.com/office/drawing/2014/main" id="{F7EFB4AC-53B2-A8CA-DFBE-84A02AA28E9B}"/>
                  </a:ext>
                </a:extLst>
              </p:cNvPr>
              <p:cNvSpPr txBox="1"/>
              <p:nvPr/>
            </p:nvSpPr>
            <p:spPr>
              <a:xfrm>
                <a:off x="2654426" y="2722399"/>
                <a:ext cx="85600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4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2" name="Hộp Văn bản 26">
                <a:extLst>
                  <a:ext uri="{FF2B5EF4-FFF2-40B4-BE49-F238E27FC236}">
                    <a16:creationId xmlns:a16="http://schemas.microsoft.com/office/drawing/2014/main" id="{F7EFB4AC-53B2-A8CA-DFBE-84A02AA28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426" y="2722399"/>
                <a:ext cx="856004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27">
                <a:extLst>
                  <a:ext uri="{FF2B5EF4-FFF2-40B4-BE49-F238E27FC236}">
                    <a16:creationId xmlns:a16="http://schemas.microsoft.com/office/drawing/2014/main" id="{9AE9A881-5BE7-811F-4E7C-8774919FD7DC}"/>
                  </a:ext>
                </a:extLst>
              </p:cNvPr>
              <p:cNvSpPr txBox="1"/>
              <p:nvPr/>
            </p:nvSpPr>
            <p:spPr>
              <a:xfrm>
                <a:off x="2654425" y="3662307"/>
                <a:ext cx="85600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8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3" name="Hộp Văn bản 27">
                <a:extLst>
                  <a:ext uri="{FF2B5EF4-FFF2-40B4-BE49-F238E27FC236}">
                    <a16:creationId xmlns:a16="http://schemas.microsoft.com/office/drawing/2014/main" id="{9AE9A881-5BE7-811F-4E7C-8774919FD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425" y="3662307"/>
                <a:ext cx="856004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28">
                <a:extLst>
                  <a:ext uri="{FF2B5EF4-FFF2-40B4-BE49-F238E27FC236}">
                    <a16:creationId xmlns:a16="http://schemas.microsoft.com/office/drawing/2014/main" id="{B7F2BDC4-91DC-8F39-7D32-EEEEF484C561}"/>
                  </a:ext>
                </a:extLst>
              </p:cNvPr>
              <p:cNvSpPr txBox="1"/>
              <p:nvPr/>
            </p:nvSpPr>
            <p:spPr>
              <a:xfrm>
                <a:off x="5552150" y="1833267"/>
                <a:ext cx="111088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56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4" name="Hộp Văn bản 28">
                <a:extLst>
                  <a:ext uri="{FF2B5EF4-FFF2-40B4-BE49-F238E27FC236}">
                    <a16:creationId xmlns:a16="http://schemas.microsoft.com/office/drawing/2014/main" id="{B7F2BDC4-91DC-8F39-7D32-EEEEF484C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150" y="1833267"/>
                <a:ext cx="1110882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29">
                <a:extLst>
                  <a:ext uri="{FF2B5EF4-FFF2-40B4-BE49-F238E27FC236}">
                    <a16:creationId xmlns:a16="http://schemas.microsoft.com/office/drawing/2014/main" id="{98A85E1D-7B7B-BFC8-1137-BC879165A981}"/>
                  </a:ext>
                </a:extLst>
              </p:cNvPr>
              <p:cNvSpPr txBox="1"/>
              <p:nvPr/>
            </p:nvSpPr>
            <p:spPr>
              <a:xfrm>
                <a:off x="5671893" y="2736287"/>
                <a:ext cx="85600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7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5" name="Hộp Văn bản 29">
                <a:extLst>
                  <a:ext uri="{FF2B5EF4-FFF2-40B4-BE49-F238E27FC236}">
                    <a16:creationId xmlns:a16="http://schemas.microsoft.com/office/drawing/2014/main" id="{98A85E1D-7B7B-BFC8-1137-BC879165A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893" y="2736287"/>
                <a:ext cx="856004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0">
                <a:extLst>
                  <a:ext uri="{FF2B5EF4-FFF2-40B4-BE49-F238E27FC236}">
                    <a16:creationId xmlns:a16="http://schemas.microsoft.com/office/drawing/2014/main" id="{BF7E65B9-7C43-6DA7-09E0-C8964636653A}"/>
                  </a:ext>
                </a:extLst>
              </p:cNvPr>
              <p:cNvSpPr txBox="1"/>
              <p:nvPr/>
            </p:nvSpPr>
            <p:spPr>
              <a:xfrm>
                <a:off x="5671892" y="3662307"/>
                <a:ext cx="85600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8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6" name="Hộp Văn bản 30">
                <a:extLst>
                  <a:ext uri="{FF2B5EF4-FFF2-40B4-BE49-F238E27FC236}">
                    <a16:creationId xmlns:a16="http://schemas.microsoft.com/office/drawing/2014/main" id="{BF7E65B9-7C43-6DA7-09E0-C89646366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892" y="3662307"/>
                <a:ext cx="856004" cy="5539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1">
                <a:extLst>
                  <a:ext uri="{FF2B5EF4-FFF2-40B4-BE49-F238E27FC236}">
                    <a16:creationId xmlns:a16="http://schemas.microsoft.com/office/drawing/2014/main" id="{A27DD0F8-9EAA-34CA-589C-5F18F95639CE}"/>
                  </a:ext>
                </a:extLst>
              </p:cNvPr>
              <p:cNvSpPr txBox="1"/>
              <p:nvPr/>
            </p:nvSpPr>
            <p:spPr>
              <a:xfrm>
                <a:off x="8602618" y="1854716"/>
                <a:ext cx="111088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48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7" name="Hộp Văn bản 31">
                <a:extLst>
                  <a:ext uri="{FF2B5EF4-FFF2-40B4-BE49-F238E27FC236}">
                    <a16:creationId xmlns:a16="http://schemas.microsoft.com/office/drawing/2014/main" id="{A27DD0F8-9EAA-34CA-589C-5F18F9563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618" y="1854716"/>
                <a:ext cx="1110882" cy="5539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2">
                <a:extLst>
                  <a:ext uri="{FF2B5EF4-FFF2-40B4-BE49-F238E27FC236}">
                    <a16:creationId xmlns:a16="http://schemas.microsoft.com/office/drawing/2014/main" id="{96C7FBC9-286B-6294-3ADC-921A37A9B7CA}"/>
                  </a:ext>
                </a:extLst>
              </p:cNvPr>
              <p:cNvSpPr txBox="1"/>
              <p:nvPr/>
            </p:nvSpPr>
            <p:spPr>
              <a:xfrm>
                <a:off x="8762153" y="2729575"/>
                <a:ext cx="85600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6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8" name="Hộp Văn bản 32">
                <a:extLst>
                  <a:ext uri="{FF2B5EF4-FFF2-40B4-BE49-F238E27FC236}">
                    <a16:creationId xmlns:a16="http://schemas.microsoft.com/office/drawing/2014/main" id="{96C7FBC9-286B-6294-3ADC-921A37A9B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153" y="2729575"/>
                <a:ext cx="856004" cy="5539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3">
                <a:extLst>
                  <a:ext uri="{FF2B5EF4-FFF2-40B4-BE49-F238E27FC236}">
                    <a16:creationId xmlns:a16="http://schemas.microsoft.com/office/drawing/2014/main" id="{235BFC55-3899-84BC-A099-FCEEA6A6CA7A}"/>
                  </a:ext>
                </a:extLst>
              </p:cNvPr>
              <p:cNvSpPr txBox="1"/>
              <p:nvPr/>
            </p:nvSpPr>
            <p:spPr>
              <a:xfrm>
                <a:off x="8762152" y="3662307"/>
                <a:ext cx="85600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8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9" name="Hộp Văn bản 33">
                <a:extLst>
                  <a:ext uri="{FF2B5EF4-FFF2-40B4-BE49-F238E27FC236}">
                    <a16:creationId xmlns:a16="http://schemas.microsoft.com/office/drawing/2014/main" id="{235BFC55-3899-84BC-A099-FCEEA6A6C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152" y="3662307"/>
                <a:ext cx="856004" cy="55399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75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197741-746C-42B8-A510-FEA0520DB8CF}"/>
              </a:ext>
            </a:extLst>
          </p:cNvPr>
          <p:cNvSpPr/>
          <p:nvPr/>
        </p:nvSpPr>
        <p:spPr>
          <a:xfrm>
            <a:off x="1338760" y="1793896"/>
            <a:ext cx="9576288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Qua bài học hôm nay, em biết thêm được điều gì?</a:t>
            </a:r>
          </a:p>
        </p:txBody>
      </p:sp>
    </p:spTree>
    <p:extLst>
      <p:ext uri="{BB962C8B-B14F-4D97-AF65-F5344CB8AC3E}">
        <p14:creationId xmlns:p14="http://schemas.microsoft.com/office/powerpoint/2010/main" val="15092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7596;p55">
            <a:extLst>
              <a:ext uri="{FF2B5EF4-FFF2-40B4-BE49-F238E27FC236}">
                <a16:creationId xmlns:a16="http://schemas.microsoft.com/office/drawing/2014/main" id="{96948CBD-F61C-411E-A754-23274D63BB4E}"/>
              </a:ext>
            </a:extLst>
          </p:cNvPr>
          <p:cNvSpPr txBox="1">
            <a:spLocks/>
          </p:cNvSpPr>
          <p:nvPr/>
        </p:nvSpPr>
        <p:spPr>
          <a:xfrm>
            <a:off x="2331012" y="1858522"/>
            <a:ext cx="704109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HƯỚNG DẪN VỀ NHÀ</a:t>
            </a:r>
          </a:p>
        </p:txBody>
      </p:sp>
      <p:grpSp>
        <p:nvGrpSpPr>
          <p:cNvPr id="8" name="Google Shape;1411;p32">
            <a:extLst>
              <a:ext uri="{FF2B5EF4-FFF2-40B4-BE49-F238E27FC236}">
                <a16:creationId xmlns:a16="http://schemas.microsoft.com/office/drawing/2014/main" id="{20BAB0D2-8D91-9F45-7F04-43E2FF8D1F98}"/>
              </a:ext>
            </a:extLst>
          </p:cNvPr>
          <p:cNvGrpSpPr/>
          <p:nvPr/>
        </p:nvGrpSpPr>
        <p:grpSpPr>
          <a:xfrm flipH="1">
            <a:off x="1858677" y="2827499"/>
            <a:ext cx="3853180" cy="1603343"/>
            <a:chOff x="6688663" y="3788825"/>
            <a:chExt cx="1050600" cy="1050600"/>
          </a:xfrm>
        </p:grpSpPr>
        <p:sp>
          <p:nvSpPr>
            <p:cNvPr id="9" name="Google Shape;1412;p32">
              <a:extLst>
                <a:ext uri="{FF2B5EF4-FFF2-40B4-BE49-F238E27FC236}">
                  <a16:creationId xmlns:a16="http://schemas.microsoft.com/office/drawing/2014/main" id="{E393CB7E-8AF4-22B8-F9BB-D96526EB326B}"/>
                </a:ext>
              </a:extLst>
            </p:cNvPr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7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1413;p32">
              <a:extLst>
                <a:ext uri="{FF2B5EF4-FFF2-40B4-BE49-F238E27FC236}">
                  <a16:creationId xmlns:a16="http://schemas.microsoft.com/office/drawing/2014/main" id="{B1DE42F5-4BFB-2930-193A-0B12310F0353}"/>
                </a:ext>
              </a:extLst>
            </p:cNvPr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5DE42A9-C8C0-B505-9B5E-F46087DD1D54}"/>
              </a:ext>
            </a:extLst>
          </p:cNvPr>
          <p:cNvSpPr/>
          <p:nvPr/>
        </p:nvSpPr>
        <p:spPr>
          <a:xfrm>
            <a:off x="2117757" y="2959915"/>
            <a:ext cx="3348382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Ôn lại kiến thức </a:t>
            </a:r>
            <a:endParaRPr lang="en-US" sz="2400" dirty="0">
              <a:latin typeface="UTM Avo" panose="02040603050506020204" pitchFamily="18" charset="0"/>
              <a:ea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Bảng chia 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8</a:t>
            </a:r>
            <a:r>
              <a:rPr lang="vi-VN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đã học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2" name="Google Shape;1411;p32">
            <a:extLst>
              <a:ext uri="{FF2B5EF4-FFF2-40B4-BE49-F238E27FC236}">
                <a16:creationId xmlns:a16="http://schemas.microsoft.com/office/drawing/2014/main" id="{79AB17E4-B376-169E-E5A6-96CE0E52AB06}"/>
              </a:ext>
            </a:extLst>
          </p:cNvPr>
          <p:cNvGrpSpPr/>
          <p:nvPr/>
        </p:nvGrpSpPr>
        <p:grpSpPr>
          <a:xfrm flipH="1">
            <a:off x="6053087" y="2827499"/>
            <a:ext cx="3928510" cy="1603343"/>
            <a:chOff x="6688663" y="3788825"/>
            <a:chExt cx="1050600" cy="1050600"/>
          </a:xfrm>
        </p:grpSpPr>
        <p:sp>
          <p:nvSpPr>
            <p:cNvPr id="3" name="Google Shape;1412;p32">
              <a:extLst>
                <a:ext uri="{FF2B5EF4-FFF2-40B4-BE49-F238E27FC236}">
                  <a16:creationId xmlns:a16="http://schemas.microsoft.com/office/drawing/2014/main" id="{1E662149-0A23-205C-063F-1905DB0DA67C}"/>
                </a:ext>
              </a:extLst>
            </p:cNvPr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7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" name="Google Shape;1413;p32">
              <a:extLst>
                <a:ext uri="{FF2B5EF4-FFF2-40B4-BE49-F238E27FC236}">
                  <a16:creationId xmlns:a16="http://schemas.microsoft.com/office/drawing/2014/main" id="{38651B95-1396-3285-8EDE-537C241B3FB5}"/>
                </a:ext>
              </a:extLst>
            </p:cNvPr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996C29C-A2E0-36E8-02C4-CF0440F63C72}"/>
              </a:ext>
            </a:extLst>
          </p:cNvPr>
          <p:cNvSpPr/>
          <p:nvPr/>
        </p:nvSpPr>
        <p:spPr>
          <a:xfrm>
            <a:off x="6232992" y="2959915"/>
            <a:ext cx="3568699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Hoàn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</a:p>
          <a:p>
            <a:pPr lvl="0"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SBT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00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11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hlinkClick r:id="rId4"/>
            <a:extLst>
              <a:ext uri="{FF2B5EF4-FFF2-40B4-BE49-F238E27FC236}">
                <a16:creationId xmlns:a16="http://schemas.microsoft.com/office/drawing/2014/main" id="{394D8549-0570-0660-B0AF-C27042B2CA3B}"/>
              </a:ext>
            </a:extLst>
          </p:cNvPr>
          <p:cNvSpPr/>
          <p:nvPr/>
        </p:nvSpPr>
        <p:spPr>
          <a:xfrm>
            <a:off x="2476500" y="1608859"/>
            <a:ext cx="7239000" cy="952500"/>
          </a:xfrm>
          <a:prstGeom prst="roundRect">
            <a:avLst>
              <a:gd name="adj" fmla="val 3635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98EBF3-D72C-187F-DF49-C22FA01599F1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4" name="Picture 3">
              <a:hlinkClick r:id="rId4"/>
              <a:extLst>
                <a:ext uri="{FF2B5EF4-FFF2-40B4-BE49-F238E27FC236}">
                  <a16:creationId xmlns:a16="http://schemas.microsoft.com/office/drawing/2014/main" id="{A2A7B030-F1D8-74D2-2E67-E7BABFD122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DBEC37-E413-4FDA-9D06-1BA5AA109E9F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540957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1956" y="3753145"/>
            <a:ext cx="2622541" cy="26225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"/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mời quý thầy cô tham gia Group Facebook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 đường link: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hlinkClick r:id="rId5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Hoc10 – Đồng hành cùng giáo viên tiểu học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truy cập qua QR code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0" name="Google Shape;90;p1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444625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5aef37f21f408bbf0d6f54883e309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914400"/>
            <a:ext cx="6248400" cy="62484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81B65D7-D5E2-3EFC-2468-A8D9C12974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1" t="22346" r="27643" b="21375"/>
          <a:stretch/>
        </p:blipFill>
        <p:spPr>
          <a:xfrm rot="20632546">
            <a:off x="4080529" y="1828466"/>
            <a:ext cx="3573741" cy="19056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889A01-72A0-71EF-F76A-4D2E172AC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k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014614"/>
            <a:ext cx="9372600" cy="2828771"/>
          </a:xfrm>
          <a:prstGeom prst="rect">
            <a:avLst/>
          </a:prstGeom>
        </p:spPr>
      </p:pic>
      <p:pic>
        <p:nvPicPr>
          <p:cNvPr id="24" name="Picture 23" descr="ductri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83456" y="2776614"/>
            <a:ext cx="1608344" cy="1699137"/>
          </a:xfrm>
          <a:prstGeom prst="rect">
            <a:avLst/>
          </a:prstGeom>
        </p:spPr>
      </p:pic>
      <p:pic>
        <p:nvPicPr>
          <p:cNvPr id="25" name="Picture 24" descr="ductri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9528" y="2776614"/>
            <a:ext cx="1608344" cy="1699137"/>
          </a:xfrm>
          <a:prstGeom prst="rect">
            <a:avLst/>
          </a:prstGeom>
        </p:spPr>
      </p:pic>
      <p:pic>
        <p:nvPicPr>
          <p:cNvPr id="26" name="Picture 25" descr="ductri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2776614"/>
            <a:ext cx="1608344" cy="1699137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3200400" y="1633613"/>
            <a:ext cx="1295400" cy="8382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6" descr="c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2800" y="1633614"/>
            <a:ext cx="990600" cy="922283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6096000" y="1633613"/>
            <a:ext cx="1295400" cy="762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 descr="uh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6400800" y="1633613"/>
            <a:ext cx="816862" cy="74981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9144000" y="1633613"/>
            <a:ext cx="1219200" cy="762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 descr="ca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9144000" y="1633614"/>
            <a:ext cx="990600" cy="8493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05530F-20F1-4627-36BE-65754F1E8F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Arrow: Right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E52CB7E-9C5F-A48B-1731-17930023C0F9}"/>
              </a:ext>
            </a:extLst>
          </p:cNvPr>
          <p:cNvSpPr/>
          <p:nvPr/>
        </p:nvSpPr>
        <p:spPr>
          <a:xfrm>
            <a:off x="10262938" y="169195"/>
            <a:ext cx="1701664" cy="6858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UTM Avo" panose="02040603050506020204" pitchFamily="18" charset="0"/>
              </a:rPr>
              <a:t>Phần tiếp theo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00417 0.24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2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0295 0.25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2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125 0.24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375ba1682899b9444c201750c3b90c1b.png">
            <a:extLst>
              <a:ext uri="{FF2B5EF4-FFF2-40B4-BE49-F238E27FC236}">
                <a16:creationId xmlns:a16="http://schemas.microsoft.com/office/drawing/2014/main" id="{BF9FC9DD-58E4-07E6-2E93-EBF6DC5230C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-450843"/>
            <a:ext cx="9372600" cy="4064000"/>
          </a:xfrm>
          <a:prstGeom prst="rect">
            <a:avLst/>
          </a:prstGeom>
        </p:spPr>
      </p:pic>
      <p:pic>
        <p:nvPicPr>
          <p:cNvPr id="42" name="Picture 14" descr="kim phut">
            <a:extLst>
              <a:ext uri="{FF2B5EF4-FFF2-40B4-BE49-F238E27FC236}">
                <a16:creationId xmlns:a16="http://schemas.microsoft.com/office/drawing/2014/main" id="{8E540C68-B46B-2CDF-0569-09BF3E864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dongho1">
            <a:extLst>
              <a:ext uri="{FF2B5EF4-FFF2-40B4-BE49-F238E27FC236}">
                <a16:creationId xmlns:a16="http://schemas.microsoft.com/office/drawing/2014/main" id="{732B9FE7-3C18-42DB-5CD7-CBD7EA0F8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3728968"/>
            <a:ext cx="1752600" cy="1768573"/>
          </a:xfrm>
          <a:prstGeom prst="rect">
            <a:avLst/>
          </a:prstGeom>
          <a:noFill/>
        </p:spPr>
      </p:pic>
      <p:sp>
        <p:nvSpPr>
          <p:cNvPr id="44" name="Cloud 43">
            <a:extLst>
              <a:ext uri="{FF2B5EF4-FFF2-40B4-BE49-F238E27FC236}">
                <a16:creationId xmlns:a16="http://schemas.microsoft.com/office/drawing/2014/main" id="{41F3899F-E273-92BA-58FA-CE44B92D9847}"/>
              </a:ext>
            </a:extLst>
          </p:cNvPr>
          <p:cNvSpPr/>
          <p:nvPr/>
        </p:nvSpPr>
        <p:spPr>
          <a:xfrm>
            <a:off x="8915400" y="3025994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HẾT GIỜ</a:t>
            </a:r>
          </a:p>
        </p:txBody>
      </p:sp>
      <p:pic>
        <p:nvPicPr>
          <p:cNvPr id="45" name="Picture 44" descr="sao.png">
            <a:hlinkClick r:id="rId9" action="ppaction://hlinksldjump"/>
            <a:extLst>
              <a:ext uri="{FF2B5EF4-FFF2-40B4-BE49-F238E27FC236}">
                <a16:creationId xmlns:a16="http://schemas.microsoft.com/office/drawing/2014/main" id="{F51508EA-E06E-84E4-07DD-8CA0AC924C54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14686" y="5620510"/>
            <a:ext cx="1353315" cy="1237491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DFE879F3-AA75-1AEB-A6D4-E4BF80B00B10}"/>
              </a:ext>
            </a:extLst>
          </p:cNvPr>
          <p:cNvGrpSpPr/>
          <p:nvPr/>
        </p:nvGrpSpPr>
        <p:grpSpPr>
          <a:xfrm>
            <a:off x="2133600" y="3128596"/>
            <a:ext cx="4497788" cy="685800"/>
            <a:chOff x="2133600" y="4038600"/>
            <a:chExt cx="4497788" cy="68580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ACBB812-15B8-A820-2141-96B0CF655B34}"/>
                </a:ext>
              </a:extLst>
            </p:cNvPr>
            <p:cNvGrpSpPr/>
            <p:nvPr/>
          </p:nvGrpSpPr>
          <p:grpSpPr>
            <a:xfrm>
              <a:off x="2133600" y="4038600"/>
              <a:ext cx="685800" cy="685800"/>
              <a:chOff x="2133600" y="4038600"/>
              <a:chExt cx="685800" cy="685800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DE6FB750-1394-281D-59FB-1201D7F2F3CD}"/>
                  </a:ext>
                </a:extLst>
              </p:cNvPr>
              <p:cNvSpPr/>
              <p:nvPr/>
            </p:nvSpPr>
            <p:spPr>
              <a:xfrm>
                <a:off x="2133600" y="40386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718AEC3-5E0A-9606-FC89-98A63D51F98C}"/>
                  </a:ext>
                </a:extLst>
              </p:cNvPr>
              <p:cNvSpPr txBox="1"/>
              <p:nvPr/>
            </p:nvSpPr>
            <p:spPr>
              <a:xfrm>
                <a:off x="2286000" y="41148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A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6FA1D96-0D61-7640-C2DD-F8D064D0F61E}"/>
                </a:ext>
              </a:extLst>
            </p:cNvPr>
            <p:cNvGrpSpPr/>
            <p:nvPr/>
          </p:nvGrpSpPr>
          <p:grpSpPr>
            <a:xfrm>
              <a:off x="3005528" y="4104652"/>
              <a:ext cx="3625860" cy="543548"/>
              <a:chOff x="3005528" y="4191000"/>
              <a:chExt cx="3625860" cy="543548"/>
            </a:xfrm>
          </p:grpSpPr>
          <p:pic>
            <p:nvPicPr>
              <p:cNvPr id="49" name="Picture 48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FD7D23D1-ADF3-7546-2545-901FE70FD1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4213880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62C4E527-68E0-1C88-703D-700F89DEE367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200" y="4191000"/>
                    <a:ext cx="3276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40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: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8</a:t>
                    </a:r>
                    <a14:m>
                      <m:oMath xmlns:m="http://schemas.openxmlformats.org/officeDocument/2006/math"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=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</a:t>
                    </a:r>
                    <a:r>
                      <a:rPr lang="en-US" sz="2800" kern="1200" noProof="0" dirty="0">
                        <a:solidFill>
                          <a:prstClr val="white"/>
                        </a:solidFill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8</a:t>
                    </a: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62C4E527-68E0-1C88-703D-700F89DEE3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4200" y="4191000"/>
                    <a:ext cx="3276600" cy="52322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3911" t="-12791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BBCCAA2-1C26-A921-8012-3C9A8C484ABD}"/>
              </a:ext>
            </a:extLst>
          </p:cNvPr>
          <p:cNvGrpSpPr/>
          <p:nvPr/>
        </p:nvGrpSpPr>
        <p:grpSpPr>
          <a:xfrm>
            <a:off x="2133600" y="4953000"/>
            <a:ext cx="4497788" cy="685800"/>
            <a:chOff x="2133600" y="4953000"/>
            <a:chExt cx="4497788" cy="68580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FC92C13-2083-CDCD-C026-F711F4F2B872}"/>
                </a:ext>
              </a:extLst>
            </p:cNvPr>
            <p:cNvGrpSpPr/>
            <p:nvPr/>
          </p:nvGrpSpPr>
          <p:grpSpPr>
            <a:xfrm>
              <a:off x="2133600" y="4953000"/>
              <a:ext cx="685800" cy="685800"/>
              <a:chOff x="2133600" y="4953000"/>
              <a:chExt cx="685800" cy="68580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8E8B017-2C19-262A-F9F9-9F0D46DC215B}"/>
                  </a:ext>
                </a:extLst>
              </p:cNvPr>
              <p:cNvSpPr/>
              <p:nvPr/>
            </p:nvSpPr>
            <p:spPr>
              <a:xfrm>
                <a:off x="2133600" y="49530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7D1AA70-4D3C-64FB-0F5D-B06877893B8B}"/>
                  </a:ext>
                </a:extLst>
              </p:cNvPr>
              <p:cNvSpPr txBox="1"/>
              <p:nvPr/>
            </p:nvSpPr>
            <p:spPr>
              <a:xfrm>
                <a:off x="2286000" y="50292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A7C7C03-5340-CA34-0C2F-819EF06FDAE9}"/>
                </a:ext>
              </a:extLst>
            </p:cNvPr>
            <p:cNvGrpSpPr/>
            <p:nvPr/>
          </p:nvGrpSpPr>
          <p:grpSpPr>
            <a:xfrm>
              <a:off x="3005528" y="5029200"/>
              <a:ext cx="3625860" cy="531933"/>
              <a:chOff x="3005528" y="5029200"/>
              <a:chExt cx="3625860" cy="531933"/>
            </a:xfrm>
          </p:grpSpPr>
          <p:pic>
            <p:nvPicPr>
              <p:cNvPr id="56" name="Picture 55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54F980DD-FB19-A872-82C6-DA14B74EA6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040465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F18A4762-C745-251E-1FA1-967E59789356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200" y="5029200"/>
                    <a:ext cx="3276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40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: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5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=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8</a:t>
                    </a:r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F18A4762-C745-251E-1FA1-967E5978935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4200" y="5029200"/>
                    <a:ext cx="3276600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911" t="-12791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79012E9-E1AE-A593-4696-24F62654BA10}"/>
              </a:ext>
            </a:extLst>
          </p:cNvPr>
          <p:cNvGrpSpPr/>
          <p:nvPr/>
        </p:nvGrpSpPr>
        <p:grpSpPr>
          <a:xfrm>
            <a:off x="2133600" y="5867400"/>
            <a:ext cx="4497788" cy="685800"/>
            <a:chOff x="2133600" y="5867400"/>
            <a:chExt cx="4497788" cy="68580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1CBE9D5-A08C-9ED4-07EA-4A5496DD10E6}"/>
                </a:ext>
              </a:extLst>
            </p:cNvPr>
            <p:cNvGrpSpPr/>
            <p:nvPr/>
          </p:nvGrpSpPr>
          <p:grpSpPr>
            <a:xfrm>
              <a:off x="2133600" y="5867400"/>
              <a:ext cx="685800" cy="685800"/>
              <a:chOff x="2133600" y="5867400"/>
              <a:chExt cx="685800" cy="685800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E344744-9347-D88F-5F67-757925CB6BD3}"/>
                  </a:ext>
                </a:extLst>
              </p:cNvPr>
              <p:cNvSpPr/>
              <p:nvPr/>
            </p:nvSpPr>
            <p:spPr>
              <a:xfrm>
                <a:off x="2133600" y="5867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27D41FD-C201-4792-0516-7D915A2FDECF}"/>
                  </a:ext>
                </a:extLst>
              </p:cNvPr>
              <p:cNvSpPr txBox="1"/>
              <p:nvPr/>
            </p:nvSpPr>
            <p:spPr>
              <a:xfrm>
                <a:off x="2286000" y="5943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D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CCBD0BC-EA30-C32F-5E89-4F78BC330764}"/>
                </a:ext>
              </a:extLst>
            </p:cNvPr>
            <p:cNvGrpSpPr/>
            <p:nvPr/>
          </p:nvGrpSpPr>
          <p:grpSpPr>
            <a:xfrm>
              <a:off x="3005528" y="5943600"/>
              <a:ext cx="3625860" cy="540678"/>
              <a:chOff x="3005528" y="5943600"/>
              <a:chExt cx="3625860" cy="540678"/>
            </a:xfrm>
          </p:grpSpPr>
          <p:pic>
            <p:nvPicPr>
              <p:cNvPr id="63" name="Picture 62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CFA5663F-C43A-2794-AD3B-559E950321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963610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23868710-809D-389C-F206-CD32714E3CE0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200" y="5943600"/>
                    <a:ext cx="3276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>
                      <a:buClrTx/>
                      <a:defRPr/>
                    </a:pPr>
                    <a:r>
                      <a:rPr lang="en-US" sz="2800" kern="1200" dirty="0">
                        <a:solidFill>
                          <a:prstClr val="white"/>
                        </a:solidFill>
                        <a:latin typeface="UTM Avo" panose="02040603050506020204" pitchFamily="18" charset="0"/>
                        <a:cs typeface="Times New Roman" pitchFamily="18" charset="0"/>
                      </a:rPr>
                      <a:t>40 </a:t>
                    </a:r>
                    <a14:m>
                      <m:oMath xmlns:m="http://schemas.openxmlformats.org/officeDocument/2006/math">
                        <m:r>
                          <a:rPr lang="en-US" sz="28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a14:m>
                    <a:r>
                      <a:rPr lang="en-US" sz="2800" kern="1200" dirty="0">
                        <a:solidFill>
                          <a:prstClr val="white"/>
                        </a:solidFill>
                        <a:latin typeface="UTM Avo" panose="02040603050506020204" pitchFamily="18" charset="0"/>
                        <a:cs typeface="Times New Roman" pitchFamily="18" charset="0"/>
                      </a:rPr>
                      <a:t> 8 </a:t>
                    </a:r>
                    <a14:m>
                      <m:oMath xmlns:m="http://schemas.openxmlformats.org/officeDocument/2006/math">
                        <m:r>
                          <a:rPr lang="en-US" sz="28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</m:oMath>
                    </a14:m>
                    <a:r>
                      <a:rPr lang="en-US" sz="2800" kern="1200" dirty="0">
                        <a:solidFill>
                          <a:prstClr val="white"/>
                        </a:solidFill>
                        <a:latin typeface="UTM Avo" panose="02040603050506020204" pitchFamily="18" charset="0"/>
                        <a:cs typeface="Times New Roman" pitchFamily="18" charset="0"/>
                      </a:rPr>
                      <a:t> 5</a:t>
                    </a:r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23868710-809D-389C-F206-CD32714E3C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4200" y="5943600"/>
                    <a:ext cx="3276600" cy="52322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3911" t="-12791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A36F7CC-B241-DC21-7B98-0D92E14B89E1}"/>
              </a:ext>
            </a:extLst>
          </p:cNvPr>
          <p:cNvGrpSpPr/>
          <p:nvPr/>
        </p:nvGrpSpPr>
        <p:grpSpPr>
          <a:xfrm>
            <a:off x="2133600" y="3990277"/>
            <a:ext cx="4495800" cy="685800"/>
            <a:chOff x="2133600" y="3200400"/>
            <a:chExt cx="4495800" cy="6858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F55C6C5-CBBE-0F46-90E7-5177C8C64A11}"/>
                </a:ext>
              </a:extLst>
            </p:cNvPr>
            <p:cNvGrpSpPr/>
            <p:nvPr/>
          </p:nvGrpSpPr>
          <p:grpSpPr>
            <a:xfrm>
              <a:off x="2133600" y="3200400"/>
              <a:ext cx="685800" cy="685800"/>
              <a:chOff x="2133600" y="3200400"/>
              <a:chExt cx="685800" cy="685800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4084C54C-4B6E-0AE1-E9E3-6E5B42A0196E}"/>
                  </a:ext>
                </a:extLst>
              </p:cNvPr>
              <p:cNvSpPr/>
              <p:nvPr/>
            </p:nvSpPr>
            <p:spPr>
              <a:xfrm>
                <a:off x="2133600" y="3200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5E4317F-ED5D-7CA4-D2D1-95228DDDA4F0}"/>
                  </a:ext>
                </a:extLst>
              </p:cNvPr>
              <p:cNvSpPr txBox="1"/>
              <p:nvPr/>
            </p:nvSpPr>
            <p:spPr>
              <a:xfrm>
                <a:off x="2286000" y="3276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F29EAF6-6C26-332E-CB69-1FAE866C328D}"/>
                </a:ext>
              </a:extLst>
            </p:cNvPr>
            <p:cNvGrpSpPr/>
            <p:nvPr/>
          </p:nvGrpSpPr>
          <p:grpSpPr>
            <a:xfrm>
              <a:off x="3003540" y="3276600"/>
              <a:ext cx="3625860" cy="546778"/>
              <a:chOff x="3003540" y="3302032"/>
              <a:chExt cx="3625860" cy="546778"/>
            </a:xfrm>
          </p:grpSpPr>
          <p:pic>
            <p:nvPicPr>
              <p:cNvPr id="70" name="Picture 69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9A040A83-1834-F3BB-9A68-20DEC9C036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3540" y="3302032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E924BF3C-BCD0-7B7E-3403-3EC164347F24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200" y="3325590"/>
                    <a:ext cx="3276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>
                      <a:buClrTx/>
                      <a:defRPr/>
                    </a:pPr>
                    <a:r>
                      <a:rPr lang="en-US" sz="2800" kern="1200" dirty="0">
                        <a:solidFill>
                          <a:prstClr val="white"/>
                        </a:solidFill>
                        <a:latin typeface="UTM Avo" panose="02040603050506020204" pitchFamily="18" charset="0"/>
                        <a:cs typeface="Times New Roman" pitchFamily="18" charset="0"/>
                      </a:rPr>
                      <a:t>5</a:t>
                    </a:r>
                    <a14:m>
                      <m:oMath xmlns:m="http://schemas.openxmlformats.org/officeDocument/2006/math">
                        <m:r>
                          <a:rPr lang="en-US" sz="2800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vi-VN" sz="2800" i="1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  <m:r>
                          <a:rPr lang="en-US" sz="28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oMath>
                    </a14:m>
                    <a:r>
                      <a:rPr lang="en-US" sz="2800" kern="1200" dirty="0">
                        <a:solidFill>
                          <a:prstClr val="white"/>
                        </a:solidFill>
                        <a:latin typeface="UTM Avo" panose="02040603050506020204" pitchFamily="18" charset="0"/>
                        <a:cs typeface="Times New Roman" pitchFamily="18" charset="0"/>
                      </a:rPr>
                      <a:t>8 </a:t>
                    </a:r>
                    <a14:m>
                      <m:oMath xmlns:m="http://schemas.openxmlformats.org/officeDocument/2006/math">
                        <m:r>
                          <a:rPr lang="en-US" sz="28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</m:oMath>
                    </a14:m>
                    <a:r>
                      <a:rPr lang="en-US" sz="2800" kern="1200" dirty="0">
                        <a:solidFill>
                          <a:prstClr val="white"/>
                        </a:solidFill>
                        <a:latin typeface="UTM Avo" panose="02040603050506020204" pitchFamily="18" charset="0"/>
                        <a:cs typeface="Times New Roman" pitchFamily="18" charset="0"/>
                      </a:rPr>
                      <a:t> 40</a:t>
                    </a:r>
                  </a:p>
                </p:txBody>
              </p:sp>
            </mc:Choice>
            <mc:Fallback xmlns="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E924BF3C-BCD0-7B7E-3403-3EC164347F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4200" y="3325590"/>
                    <a:ext cx="3276600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3911" t="-13953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74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C2984BDB-2174-4BCA-8A2A-7FED409C06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539875" y="2784475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18FF4A-7B52-DEDE-A840-71ADBC466541}"/>
                  </a:ext>
                </a:extLst>
              </p:cNvPr>
              <p:cNvSpPr txBox="1"/>
              <p:nvPr/>
            </p:nvSpPr>
            <p:spPr>
              <a:xfrm>
                <a:off x="2933700" y="918070"/>
                <a:ext cx="6324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Cho phép tính: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8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5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40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.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Chọn 2 phép chia tương ứng với phép tính trên.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18FF4A-7B52-DEDE-A840-71ADBC466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00" y="918070"/>
                <a:ext cx="6324600" cy="1569660"/>
              </a:xfrm>
              <a:prstGeom prst="rect">
                <a:avLst/>
              </a:prstGeom>
              <a:blipFill>
                <a:blip r:embed="rId19"/>
                <a:stretch>
                  <a:fillRect t="-5447" r="-1060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A10AA2E3-41BE-677C-8C04-D8BDC8E6C6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539875" y="4183509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D02A45-42B0-49EF-6753-47AEED35A22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4BFF90-E5F3-4B9F-2971-5FFED5A5FA3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34200" y="5017566"/>
            <a:ext cx="479975" cy="479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95BF46-C0DF-2DCE-84BB-4FE21697CB6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34200" y="6016023"/>
            <a:ext cx="479975" cy="479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1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724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375ba1682899b9444c201750c3b90c1b.png">
            <a:extLst>
              <a:ext uri="{FF2B5EF4-FFF2-40B4-BE49-F238E27FC236}">
                <a16:creationId xmlns:a16="http://schemas.microsoft.com/office/drawing/2014/main" id="{2E7E48FF-37F6-115E-B3AC-40F12628262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-304800"/>
            <a:ext cx="9372600" cy="4064000"/>
          </a:xfrm>
          <a:prstGeom prst="rect">
            <a:avLst/>
          </a:prstGeom>
        </p:spPr>
      </p:pic>
      <p:pic>
        <p:nvPicPr>
          <p:cNvPr id="64" name="Picture 14" descr="kim phut">
            <a:extLst>
              <a:ext uri="{FF2B5EF4-FFF2-40B4-BE49-F238E27FC236}">
                <a16:creationId xmlns:a16="http://schemas.microsoft.com/office/drawing/2014/main" id="{967D96FB-4A7F-466B-9327-97B0E7681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 descr="dongho1">
            <a:extLst>
              <a:ext uri="{FF2B5EF4-FFF2-40B4-BE49-F238E27FC236}">
                <a16:creationId xmlns:a16="http://schemas.microsoft.com/office/drawing/2014/main" id="{4AE73D23-0A74-6F8A-3B62-C2F8E54BA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3743585"/>
            <a:ext cx="1752600" cy="1768573"/>
          </a:xfrm>
          <a:prstGeom prst="rect">
            <a:avLst/>
          </a:prstGeom>
          <a:noFill/>
        </p:spPr>
      </p:pic>
      <p:sp>
        <p:nvSpPr>
          <p:cNvPr id="66" name="Cloud 65">
            <a:extLst>
              <a:ext uri="{FF2B5EF4-FFF2-40B4-BE49-F238E27FC236}">
                <a16:creationId xmlns:a16="http://schemas.microsoft.com/office/drawing/2014/main" id="{C577C4D5-2583-B69C-0BA2-98939ECFD133}"/>
              </a:ext>
            </a:extLst>
          </p:cNvPr>
          <p:cNvSpPr/>
          <p:nvPr/>
        </p:nvSpPr>
        <p:spPr>
          <a:xfrm>
            <a:off x="8915400" y="3025994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HẾT GIỜ</a:t>
            </a:r>
          </a:p>
        </p:txBody>
      </p:sp>
      <p:pic>
        <p:nvPicPr>
          <p:cNvPr id="67" name="Picture 66" descr="sao.png">
            <a:hlinkClick r:id="rId9" action="ppaction://hlinksldjump"/>
            <a:extLst>
              <a:ext uri="{FF2B5EF4-FFF2-40B4-BE49-F238E27FC236}">
                <a16:creationId xmlns:a16="http://schemas.microsoft.com/office/drawing/2014/main" id="{11A79914-BB36-1B91-91AA-F9524C9C5927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14686" y="5620510"/>
            <a:ext cx="1353315" cy="1237491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AFB262C7-9CEC-94F8-C964-FFC835D25F6C}"/>
              </a:ext>
            </a:extLst>
          </p:cNvPr>
          <p:cNvGrpSpPr/>
          <p:nvPr/>
        </p:nvGrpSpPr>
        <p:grpSpPr>
          <a:xfrm>
            <a:off x="2133600" y="4038600"/>
            <a:ext cx="4497788" cy="685800"/>
            <a:chOff x="2133600" y="4038600"/>
            <a:chExt cx="4497788" cy="68580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C7192EE5-361A-FB76-D8C8-BF15A17CE631}"/>
                </a:ext>
              </a:extLst>
            </p:cNvPr>
            <p:cNvGrpSpPr/>
            <p:nvPr/>
          </p:nvGrpSpPr>
          <p:grpSpPr>
            <a:xfrm>
              <a:off x="2133600" y="4038600"/>
              <a:ext cx="685800" cy="685800"/>
              <a:chOff x="2133600" y="4038600"/>
              <a:chExt cx="685800" cy="68580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7F39262B-5BED-0F2A-0225-E94B1BBD8E86}"/>
                  </a:ext>
                </a:extLst>
              </p:cNvPr>
              <p:cNvSpPr/>
              <p:nvPr/>
            </p:nvSpPr>
            <p:spPr>
              <a:xfrm>
                <a:off x="2133600" y="40386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CCCEB6F-85A5-F3E5-6E48-F799555ED0EA}"/>
                  </a:ext>
                </a:extLst>
              </p:cNvPr>
              <p:cNvSpPr txBox="1"/>
              <p:nvPr/>
            </p:nvSpPr>
            <p:spPr>
              <a:xfrm>
                <a:off x="2286000" y="41148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F382D5F-9010-0F31-3AB7-CAED3C4E520D}"/>
                </a:ext>
              </a:extLst>
            </p:cNvPr>
            <p:cNvGrpSpPr/>
            <p:nvPr/>
          </p:nvGrpSpPr>
          <p:grpSpPr>
            <a:xfrm>
              <a:off x="3005528" y="4104652"/>
              <a:ext cx="3625860" cy="543548"/>
              <a:chOff x="3005528" y="4191000"/>
              <a:chExt cx="3625860" cy="543548"/>
            </a:xfrm>
          </p:grpSpPr>
          <p:pic>
            <p:nvPicPr>
              <p:cNvPr id="71" name="Picture 70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32F7B658-0710-177D-9A52-6E9F47B5DA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4213880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251D238D-23B6-F480-C294-7A4DF5B66CB9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200" y="4191000"/>
                    <a:ext cx="3276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>
                      <a:buClrTx/>
                      <a:defRPr/>
                    </a:pPr>
                    <a:r>
                      <a:rPr lang="en-US" sz="2800" kern="1200" dirty="0">
                        <a:solidFill>
                          <a:prstClr val="white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6</a:t>
                    </a:r>
                    <a14:m>
                      <m:oMath xmlns:m="http://schemas.openxmlformats.org/officeDocument/2006/math">
                        <m:r>
                          <a:rPr lang="en-US" sz="2800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vi-VN" sz="2800" i="1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  <m:r>
                          <a:rPr lang="en-US" sz="28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oMath>
                    </a14:m>
                    <a:r>
                      <a:rPr lang="en-US" sz="2800" kern="1200" dirty="0">
                        <a:solidFill>
                          <a:prstClr val="white"/>
                        </a:solidFill>
                        <a:latin typeface="UTM Avo" panose="02040603050506020204" pitchFamily="18" charset="0"/>
                        <a:cs typeface="Times New Roman" pitchFamily="18" charset="0"/>
                      </a:rPr>
                      <a:t>8 </a:t>
                    </a:r>
                    <a14:m>
                      <m:oMath xmlns:m="http://schemas.openxmlformats.org/officeDocument/2006/math">
                        <m:r>
                          <a:rPr lang="en-US" sz="28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</m:oMath>
                    </a14:m>
                    <a:r>
                      <a:rPr lang="en-US" sz="2800" kern="1200" dirty="0">
                        <a:solidFill>
                          <a:prstClr val="white"/>
                        </a:solidFill>
                        <a:latin typeface="UTM Avo" panose="02040603050506020204" pitchFamily="18" charset="0"/>
                        <a:cs typeface="Times New Roman" pitchFamily="18" charset="0"/>
                      </a:rPr>
                      <a:t> 48</a:t>
                    </a:r>
                  </a:p>
                </p:txBody>
              </p:sp>
            </mc:Choice>
            <mc:Fallback xmlns="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251D238D-23B6-F480-C294-7A4DF5B66C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4200" y="4191000"/>
                    <a:ext cx="3276600" cy="52322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3911" t="-12791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2559887-959E-44A3-1FF3-CEADCB382190}"/>
              </a:ext>
            </a:extLst>
          </p:cNvPr>
          <p:cNvGrpSpPr/>
          <p:nvPr/>
        </p:nvGrpSpPr>
        <p:grpSpPr>
          <a:xfrm>
            <a:off x="2133600" y="4953000"/>
            <a:ext cx="4497788" cy="685800"/>
            <a:chOff x="2133600" y="4953000"/>
            <a:chExt cx="4497788" cy="685800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1C19C06-A957-A5EA-957F-CC65DBB1008D}"/>
                </a:ext>
              </a:extLst>
            </p:cNvPr>
            <p:cNvGrpSpPr/>
            <p:nvPr/>
          </p:nvGrpSpPr>
          <p:grpSpPr>
            <a:xfrm>
              <a:off x="2133600" y="4953000"/>
              <a:ext cx="685800" cy="685800"/>
              <a:chOff x="2133600" y="4953000"/>
              <a:chExt cx="685800" cy="685800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CF3D56E4-B261-9A4A-8F9B-D32A605134E9}"/>
                  </a:ext>
                </a:extLst>
              </p:cNvPr>
              <p:cNvSpPr/>
              <p:nvPr/>
            </p:nvSpPr>
            <p:spPr>
              <a:xfrm>
                <a:off x="2133600" y="49530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6E5555E-59CE-473D-76EC-C1641DA05703}"/>
                  </a:ext>
                </a:extLst>
              </p:cNvPr>
              <p:cNvSpPr txBox="1"/>
              <p:nvPr/>
            </p:nvSpPr>
            <p:spPr>
              <a:xfrm>
                <a:off x="2286000" y="50292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32CEDF0B-2D19-CAC4-9425-5CAE98D62055}"/>
                </a:ext>
              </a:extLst>
            </p:cNvPr>
            <p:cNvGrpSpPr/>
            <p:nvPr/>
          </p:nvGrpSpPr>
          <p:grpSpPr>
            <a:xfrm>
              <a:off x="3005528" y="5029200"/>
              <a:ext cx="3625860" cy="531933"/>
              <a:chOff x="3005528" y="5029200"/>
              <a:chExt cx="3625860" cy="531933"/>
            </a:xfrm>
          </p:grpSpPr>
          <p:pic>
            <p:nvPicPr>
              <p:cNvPr id="78" name="Picture 77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655FC868-C3A9-D340-D6B6-542BB2EBB0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040465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24B566BA-2A7B-682E-5E9B-3D9B2674930F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200" y="5029200"/>
                    <a:ext cx="3276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48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: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8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=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6</a:t>
                    </a:r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24B566BA-2A7B-682E-5E9B-3D9B267493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4200" y="5029200"/>
                    <a:ext cx="3276600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911" t="-12791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5482A70-7CE1-ADC9-2CCA-D5494D00EF03}"/>
              </a:ext>
            </a:extLst>
          </p:cNvPr>
          <p:cNvGrpSpPr/>
          <p:nvPr/>
        </p:nvGrpSpPr>
        <p:grpSpPr>
          <a:xfrm>
            <a:off x="2133600" y="5867400"/>
            <a:ext cx="4497788" cy="685800"/>
            <a:chOff x="2133600" y="5867400"/>
            <a:chExt cx="4497788" cy="68580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163E41E-76D0-9D0B-B15D-1298F1F86834}"/>
                </a:ext>
              </a:extLst>
            </p:cNvPr>
            <p:cNvGrpSpPr/>
            <p:nvPr/>
          </p:nvGrpSpPr>
          <p:grpSpPr>
            <a:xfrm>
              <a:off x="2133600" y="5867400"/>
              <a:ext cx="685800" cy="685800"/>
              <a:chOff x="2133600" y="5867400"/>
              <a:chExt cx="685800" cy="685800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727236E4-DD82-5828-7372-5F9287A09E95}"/>
                  </a:ext>
                </a:extLst>
              </p:cNvPr>
              <p:cNvSpPr/>
              <p:nvPr/>
            </p:nvSpPr>
            <p:spPr>
              <a:xfrm>
                <a:off x="2133600" y="5867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2094D92-26B7-93E2-27B1-6BC67F7125F0}"/>
                  </a:ext>
                </a:extLst>
              </p:cNvPr>
              <p:cNvSpPr txBox="1"/>
              <p:nvPr/>
            </p:nvSpPr>
            <p:spPr>
              <a:xfrm>
                <a:off x="2286000" y="5943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D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FCB1CA7-E596-B158-ADF0-5A28B702DB7A}"/>
                </a:ext>
              </a:extLst>
            </p:cNvPr>
            <p:cNvGrpSpPr/>
            <p:nvPr/>
          </p:nvGrpSpPr>
          <p:grpSpPr>
            <a:xfrm>
              <a:off x="3005528" y="5943600"/>
              <a:ext cx="3625860" cy="540678"/>
              <a:chOff x="3005528" y="5943600"/>
              <a:chExt cx="3625860" cy="540678"/>
            </a:xfrm>
          </p:grpSpPr>
          <p:pic>
            <p:nvPicPr>
              <p:cNvPr id="85" name="Picture 8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5059E2B4-28A9-024C-68D4-7653632DF2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963610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163C77B4-C3EC-7FB5-2ABE-680F766CAB75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200" y="5943600"/>
                    <a:ext cx="3276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>
                      <a:buClrTx/>
                      <a:defRPr/>
                    </a:pPr>
                    <a:r>
                      <a:rPr lang="en-US" sz="2800" kern="1200" dirty="0">
                        <a:solidFill>
                          <a:prstClr val="white"/>
                        </a:solidFill>
                        <a:latin typeface="UTM Avo" panose="02040603050506020204" pitchFamily="18" charset="0"/>
                        <a:cs typeface="Times New Roman" pitchFamily="18" charset="0"/>
                      </a:rPr>
                      <a:t>48 </a:t>
                    </a:r>
                    <a14:m>
                      <m:oMath xmlns:m="http://schemas.openxmlformats.org/officeDocument/2006/math">
                        <m:r>
                          <a:rPr lang="en-US" sz="28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a14:m>
                    <a:r>
                      <a:rPr lang="en-US" sz="2800" kern="1200" dirty="0">
                        <a:solidFill>
                          <a:prstClr val="white"/>
                        </a:solidFill>
                        <a:latin typeface="UTM Avo" panose="02040603050506020204" pitchFamily="18" charset="0"/>
                        <a:cs typeface="Times New Roman" pitchFamily="18" charset="0"/>
                      </a:rPr>
                      <a:t> 8 </a:t>
                    </a:r>
                    <a14:m>
                      <m:oMath xmlns:m="http://schemas.openxmlformats.org/officeDocument/2006/math">
                        <m:r>
                          <a:rPr lang="en-US" sz="28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</m:oMath>
                    </a14:m>
                    <a:r>
                      <a:rPr lang="en-US" sz="2800" kern="1200" dirty="0">
                        <a:solidFill>
                          <a:prstClr val="white"/>
                        </a:solidFill>
                        <a:latin typeface="UTM Avo" panose="02040603050506020204" pitchFamily="18" charset="0"/>
                        <a:cs typeface="Times New Roman" pitchFamily="18" charset="0"/>
                      </a:rPr>
                      <a:t> 8</a:t>
                    </a:r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163C77B4-C3EC-7FB5-2ABE-680F766CAB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4200" y="5943600"/>
                    <a:ext cx="3276600" cy="52322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3911" t="-12791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8D7CAD4-A141-3495-14D8-9871990C10C0}"/>
              </a:ext>
            </a:extLst>
          </p:cNvPr>
          <p:cNvGrpSpPr/>
          <p:nvPr/>
        </p:nvGrpSpPr>
        <p:grpSpPr>
          <a:xfrm>
            <a:off x="2133600" y="3200400"/>
            <a:ext cx="4495800" cy="685800"/>
            <a:chOff x="2133600" y="3200400"/>
            <a:chExt cx="4495800" cy="685800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51AC934-5D90-3892-7AD2-B6A53A467160}"/>
                </a:ext>
              </a:extLst>
            </p:cNvPr>
            <p:cNvGrpSpPr/>
            <p:nvPr/>
          </p:nvGrpSpPr>
          <p:grpSpPr>
            <a:xfrm>
              <a:off x="2133600" y="3200400"/>
              <a:ext cx="685800" cy="685800"/>
              <a:chOff x="2133600" y="3200400"/>
              <a:chExt cx="685800" cy="685800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461BB85-B867-2482-A2FD-73B961FF3F14}"/>
                  </a:ext>
                </a:extLst>
              </p:cNvPr>
              <p:cNvSpPr/>
              <p:nvPr/>
            </p:nvSpPr>
            <p:spPr>
              <a:xfrm>
                <a:off x="2133600" y="3200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EC7ABA2-0035-7BB6-A898-0C694F1510F6}"/>
                  </a:ext>
                </a:extLst>
              </p:cNvPr>
              <p:cNvSpPr txBox="1"/>
              <p:nvPr/>
            </p:nvSpPr>
            <p:spPr>
              <a:xfrm>
                <a:off x="2283727" y="3276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A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EE5573B-C72D-EB9F-B6C7-D09937C38109}"/>
                </a:ext>
              </a:extLst>
            </p:cNvPr>
            <p:cNvGrpSpPr/>
            <p:nvPr/>
          </p:nvGrpSpPr>
          <p:grpSpPr>
            <a:xfrm>
              <a:off x="3003540" y="3276600"/>
              <a:ext cx="3625860" cy="546778"/>
              <a:chOff x="3003540" y="3302032"/>
              <a:chExt cx="3625860" cy="546778"/>
            </a:xfrm>
          </p:grpSpPr>
          <p:pic>
            <p:nvPicPr>
              <p:cNvPr id="92" name="Picture 91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83E076A6-11A5-5863-F96C-F20E02D0E3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3540" y="3302032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158DCE7D-9EB8-7B65-119A-57F13B3E5076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200" y="3325590"/>
                    <a:ext cx="3276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48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: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6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=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8</a:t>
                    </a:r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158DCE7D-9EB8-7B65-119A-57F13B3E50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4200" y="3325590"/>
                    <a:ext cx="3276600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3911" t="-12791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96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B2AEDBD2-5942-C74A-29F6-26B414C621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539875" y="2784475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064198-4470-5019-8D83-9D333EA13D8D}"/>
                  </a:ext>
                </a:extLst>
              </p:cNvPr>
              <p:cNvSpPr txBox="1"/>
              <p:nvPr/>
            </p:nvSpPr>
            <p:spPr>
              <a:xfrm>
                <a:off x="2933700" y="1074317"/>
                <a:ext cx="6324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Cho phép tính: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8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6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48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.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Chọn 2 phép chia tương ứng với phép tính trên.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064198-4470-5019-8D83-9D333EA13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00" y="1074317"/>
                <a:ext cx="6324600" cy="1569660"/>
              </a:xfrm>
              <a:prstGeom prst="rect">
                <a:avLst/>
              </a:prstGeom>
              <a:blipFill>
                <a:blip r:embed="rId19"/>
                <a:stretch>
                  <a:fillRect t="-5426" r="-1060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CC48128D-948D-385C-C4FE-089EE1A0D1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539875" y="4191001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E71319-0836-15B7-8FD4-C21224C2E81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AB25B3-8A95-9294-21B9-7528139EA6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34200" y="5017566"/>
            <a:ext cx="479975" cy="479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A76C3C-52BA-F170-14CE-D0DAA6B5A3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34199" y="3292865"/>
            <a:ext cx="479975" cy="479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1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724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66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 descr="375ba1682899b9444c201750c3b90c1b.png">
            <a:extLst>
              <a:ext uri="{FF2B5EF4-FFF2-40B4-BE49-F238E27FC236}">
                <a16:creationId xmlns:a16="http://schemas.microsoft.com/office/drawing/2014/main" id="{6F1FA902-4873-2AB7-4E8B-51C0A017954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-304800"/>
            <a:ext cx="9372600" cy="406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6EE8A5D-1EBE-6E07-7D71-E24A1B88B854}"/>
                  </a:ext>
                </a:extLst>
              </p:cNvPr>
              <p:cNvSpPr txBox="1"/>
              <p:nvPr/>
            </p:nvSpPr>
            <p:spPr>
              <a:xfrm>
                <a:off x="2933700" y="1074317"/>
                <a:ext cx="6324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Cho phép tính: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8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9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sz="3200" kern="1200" dirty="0">
                    <a:solidFill>
                      <a:sysClr val="windowText" lastClr="000000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72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.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Chọn 2 phép chia tương ứng với phép tính trên.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6EE8A5D-1EBE-6E07-7D71-E24A1B88B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00" y="1074317"/>
                <a:ext cx="6324600" cy="1569660"/>
              </a:xfrm>
              <a:prstGeom prst="rect">
                <a:avLst/>
              </a:prstGeom>
              <a:blipFill>
                <a:blip r:embed="rId7"/>
                <a:stretch>
                  <a:fillRect t="-5426" r="-1060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1" name="Picture 14" descr="kim phut">
            <a:extLst>
              <a:ext uri="{FF2B5EF4-FFF2-40B4-BE49-F238E27FC236}">
                <a16:creationId xmlns:a16="http://schemas.microsoft.com/office/drawing/2014/main" id="{969B848B-47F2-C730-592F-5E7F67571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91" descr="dongho1">
            <a:extLst>
              <a:ext uri="{FF2B5EF4-FFF2-40B4-BE49-F238E27FC236}">
                <a16:creationId xmlns:a16="http://schemas.microsoft.com/office/drawing/2014/main" id="{15E06B8D-7F67-17BE-CA08-26EEB391D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72400" y="3734211"/>
            <a:ext cx="1752600" cy="1768573"/>
          </a:xfrm>
          <a:prstGeom prst="rect">
            <a:avLst/>
          </a:prstGeom>
          <a:noFill/>
        </p:spPr>
      </p:pic>
      <p:sp>
        <p:nvSpPr>
          <p:cNvPr id="93" name="Cloud 92">
            <a:extLst>
              <a:ext uri="{FF2B5EF4-FFF2-40B4-BE49-F238E27FC236}">
                <a16:creationId xmlns:a16="http://schemas.microsoft.com/office/drawing/2014/main" id="{374F5DB3-C9B6-A9C4-5B93-B7893E081BD7}"/>
              </a:ext>
            </a:extLst>
          </p:cNvPr>
          <p:cNvSpPr/>
          <p:nvPr/>
        </p:nvSpPr>
        <p:spPr>
          <a:xfrm>
            <a:off x="8915400" y="3025994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HẾT GIỜ</a:t>
            </a:r>
          </a:p>
        </p:txBody>
      </p:sp>
      <p:pic>
        <p:nvPicPr>
          <p:cNvPr id="94" name="Picture 93" descr="sao.png">
            <a:hlinkClick r:id="rId10" action="ppaction://hlinksldjump"/>
            <a:extLst>
              <a:ext uri="{FF2B5EF4-FFF2-40B4-BE49-F238E27FC236}">
                <a16:creationId xmlns:a16="http://schemas.microsoft.com/office/drawing/2014/main" id="{F702EEB1-BD86-BAD7-FFE4-510C3EAA3B56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314686" y="5620510"/>
            <a:ext cx="1353315" cy="1237491"/>
          </a:xfrm>
          <a:prstGeom prst="rect">
            <a:avLst/>
          </a:prstGeom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91B2FDAC-BBCA-9DAB-6CAE-124A3A12595F}"/>
              </a:ext>
            </a:extLst>
          </p:cNvPr>
          <p:cNvGrpSpPr/>
          <p:nvPr/>
        </p:nvGrpSpPr>
        <p:grpSpPr>
          <a:xfrm>
            <a:off x="2133600" y="4038600"/>
            <a:ext cx="4497788" cy="685800"/>
            <a:chOff x="2133600" y="4038600"/>
            <a:chExt cx="4497788" cy="685800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17E44C5B-F3DA-150D-E30F-A60B1CB73C4E}"/>
                </a:ext>
              </a:extLst>
            </p:cNvPr>
            <p:cNvGrpSpPr/>
            <p:nvPr/>
          </p:nvGrpSpPr>
          <p:grpSpPr>
            <a:xfrm>
              <a:off x="2133600" y="4038600"/>
              <a:ext cx="685800" cy="685800"/>
              <a:chOff x="2133600" y="4038600"/>
              <a:chExt cx="685800" cy="685800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918BFA1-8E5C-EC72-49D9-C43CB73FA918}"/>
                  </a:ext>
                </a:extLst>
              </p:cNvPr>
              <p:cNvSpPr/>
              <p:nvPr/>
            </p:nvSpPr>
            <p:spPr>
              <a:xfrm>
                <a:off x="2133600" y="40386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EB043B2-42DC-DE93-67D9-AF04E3D3CC71}"/>
                  </a:ext>
                </a:extLst>
              </p:cNvPr>
              <p:cNvSpPr txBox="1"/>
              <p:nvPr/>
            </p:nvSpPr>
            <p:spPr>
              <a:xfrm>
                <a:off x="2286000" y="41148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C71F5E52-528A-5FB5-9438-8A2A323BFEEB}"/>
                </a:ext>
              </a:extLst>
            </p:cNvPr>
            <p:cNvGrpSpPr/>
            <p:nvPr/>
          </p:nvGrpSpPr>
          <p:grpSpPr>
            <a:xfrm>
              <a:off x="3005528" y="4104652"/>
              <a:ext cx="3625860" cy="543548"/>
              <a:chOff x="3005528" y="4191000"/>
              <a:chExt cx="3625860" cy="543548"/>
            </a:xfrm>
          </p:grpSpPr>
          <p:pic>
            <p:nvPicPr>
              <p:cNvPr id="98" name="Picture 97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FE63E378-4A0F-3303-EAB7-E828835177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4213880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E4EEF857-9240-233B-F54E-04A8C7E670C3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200" y="4191000"/>
                    <a:ext cx="3276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72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: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8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=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9</a:t>
                    </a:r>
                  </a:p>
                </p:txBody>
              </p:sp>
            </mc:Choice>
            <mc:Fallback xmlns="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E4EEF857-9240-233B-F54E-04A8C7E670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4200" y="4191000"/>
                    <a:ext cx="3276600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911" t="-12791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F40AF0C-7419-4126-944D-3BFC57833B6F}"/>
              </a:ext>
            </a:extLst>
          </p:cNvPr>
          <p:cNvGrpSpPr/>
          <p:nvPr/>
        </p:nvGrpSpPr>
        <p:grpSpPr>
          <a:xfrm>
            <a:off x="2133600" y="3155934"/>
            <a:ext cx="4497788" cy="685800"/>
            <a:chOff x="2133600" y="4953000"/>
            <a:chExt cx="4497788" cy="685800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F2CBEC48-AA54-05BC-90B9-D4935A19405C}"/>
                </a:ext>
              </a:extLst>
            </p:cNvPr>
            <p:cNvGrpSpPr/>
            <p:nvPr/>
          </p:nvGrpSpPr>
          <p:grpSpPr>
            <a:xfrm>
              <a:off x="2133600" y="4953000"/>
              <a:ext cx="685800" cy="685800"/>
              <a:chOff x="2133600" y="4953000"/>
              <a:chExt cx="685800" cy="685800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7F03F281-6A70-F11B-55D9-E100395F7A95}"/>
                  </a:ext>
                </a:extLst>
              </p:cNvPr>
              <p:cNvSpPr/>
              <p:nvPr/>
            </p:nvSpPr>
            <p:spPr>
              <a:xfrm>
                <a:off x="2133600" y="49530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1F45E22B-976C-8C05-93BE-B83EB9FEA8DA}"/>
                  </a:ext>
                </a:extLst>
              </p:cNvPr>
              <p:cNvSpPr txBox="1"/>
              <p:nvPr/>
            </p:nvSpPr>
            <p:spPr>
              <a:xfrm>
                <a:off x="2286000" y="50292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A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5A2A9B38-8B05-05C5-BE8E-ECDE11FF7EEF}"/>
                </a:ext>
              </a:extLst>
            </p:cNvPr>
            <p:cNvGrpSpPr/>
            <p:nvPr/>
          </p:nvGrpSpPr>
          <p:grpSpPr>
            <a:xfrm>
              <a:off x="3005528" y="5029200"/>
              <a:ext cx="3625860" cy="531933"/>
              <a:chOff x="3005528" y="5029200"/>
              <a:chExt cx="3625860" cy="531933"/>
            </a:xfrm>
          </p:grpSpPr>
          <p:pic>
            <p:nvPicPr>
              <p:cNvPr id="105" name="Picture 104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7DEFCF56-8BB3-F451-952F-4F7E17517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040465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9759AC32-7037-A3CD-6EF2-A370D67DF721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200" y="5029200"/>
                    <a:ext cx="3276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72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: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9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=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9</a:t>
                    </a:r>
                  </a:p>
                </p:txBody>
              </p:sp>
            </mc:Choice>
            <mc:Fallback xmlns="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9759AC32-7037-A3CD-6EF2-A370D67DF7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4200" y="5029200"/>
                    <a:ext cx="3276600" cy="52322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3911" t="-12791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0DDAFFE-41ED-494C-58F6-F1EC7DB48398}"/>
              </a:ext>
            </a:extLst>
          </p:cNvPr>
          <p:cNvGrpSpPr/>
          <p:nvPr/>
        </p:nvGrpSpPr>
        <p:grpSpPr>
          <a:xfrm>
            <a:off x="2133600" y="5867400"/>
            <a:ext cx="4497788" cy="685800"/>
            <a:chOff x="2133600" y="5867400"/>
            <a:chExt cx="4497788" cy="685800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638E0D3C-FA70-3242-5D2F-3A582062DA58}"/>
                </a:ext>
              </a:extLst>
            </p:cNvPr>
            <p:cNvGrpSpPr/>
            <p:nvPr/>
          </p:nvGrpSpPr>
          <p:grpSpPr>
            <a:xfrm>
              <a:off x="2133600" y="5867400"/>
              <a:ext cx="685800" cy="685800"/>
              <a:chOff x="2133600" y="5867400"/>
              <a:chExt cx="685800" cy="685800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B9887A2C-1D57-5F60-EB47-55258492637F}"/>
                  </a:ext>
                </a:extLst>
              </p:cNvPr>
              <p:cNvSpPr/>
              <p:nvPr/>
            </p:nvSpPr>
            <p:spPr>
              <a:xfrm>
                <a:off x="2133600" y="5867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73B9DA7A-7427-16FC-113C-76ED6AC68975}"/>
                  </a:ext>
                </a:extLst>
              </p:cNvPr>
              <p:cNvSpPr txBox="1"/>
              <p:nvPr/>
            </p:nvSpPr>
            <p:spPr>
              <a:xfrm>
                <a:off x="2286000" y="5943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D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E6451CE-1EFD-D203-947C-340AAFC88B6F}"/>
                </a:ext>
              </a:extLst>
            </p:cNvPr>
            <p:cNvGrpSpPr/>
            <p:nvPr/>
          </p:nvGrpSpPr>
          <p:grpSpPr>
            <a:xfrm>
              <a:off x="3005528" y="5943600"/>
              <a:ext cx="3625860" cy="540678"/>
              <a:chOff x="3005528" y="5943600"/>
              <a:chExt cx="3625860" cy="540678"/>
            </a:xfrm>
          </p:grpSpPr>
          <p:pic>
            <p:nvPicPr>
              <p:cNvPr id="112" name="Picture 111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1446E123-BFF0-92FB-C345-F22121ABAB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963610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B8B9E439-4D28-1EC2-5BEE-AE0D29961D6D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200" y="5943600"/>
                    <a:ext cx="3276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>
                      <a:buClrTx/>
                      <a:defRPr/>
                    </a:pPr>
                    <a:r>
                      <a:rPr lang="en-US" sz="2800" kern="1200" dirty="0">
                        <a:solidFill>
                          <a:prstClr val="white"/>
                        </a:solidFill>
                        <a:latin typeface="UTM Avo" panose="02040603050506020204" pitchFamily="18" charset="0"/>
                        <a:cs typeface="Times New Roman" pitchFamily="18" charset="0"/>
                      </a:rPr>
                      <a:t>72 </a:t>
                    </a:r>
                    <a14:m>
                      <m:oMath xmlns:m="http://schemas.openxmlformats.org/officeDocument/2006/math">
                        <m:r>
                          <a:rPr lang="en-US" sz="28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a14:m>
                    <a:r>
                      <a:rPr lang="en-US" sz="2800" kern="1200" dirty="0">
                        <a:solidFill>
                          <a:prstClr val="white"/>
                        </a:solidFill>
                        <a:latin typeface="UTM Avo" panose="02040603050506020204" pitchFamily="18" charset="0"/>
                        <a:cs typeface="Times New Roman" pitchFamily="18" charset="0"/>
                      </a:rPr>
                      <a:t> 9 </a:t>
                    </a:r>
                    <a14:m>
                      <m:oMath xmlns:m="http://schemas.openxmlformats.org/officeDocument/2006/math">
                        <m:r>
                          <a:rPr lang="en-US" sz="28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</m:oMath>
                    </a14:m>
                    <a:r>
                      <a:rPr lang="en-US" sz="2800" kern="1200" dirty="0">
                        <a:solidFill>
                          <a:prstClr val="white"/>
                        </a:solidFill>
                        <a:latin typeface="UTM Avo" panose="02040603050506020204" pitchFamily="18" charset="0"/>
                        <a:cs typeface="Times New Roman" pitchFamily="18" charset="0"/>
                      </a:rPr>
                      <a:t> 8</a:t>
                    </a:r>
                  </a:p>
                </p:txBody>
              </p:sp>
            </mc:Choice>
            <mc:Fallback xmlns=""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B8B9E439-4D28-1EC2-5BEE-AE0D29961D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4200" y="5943600"/>
                    <a:ext cx="3276600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3911" t="-12791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3A21409-7102-EECF-DEAC-4809FB7D9667}"/>
              </a:ext>
            </a:extLst>
          </p:cNvPr>
          <p:cNvGrpSpPr/>
          <p:nvPr/>
        </p:nvGrpSpPr>
        <p:grpSpPr>
          <a:xfrm>
            <a:off x="2133600" y="4953000"/>
            <a:ext cx="4495800" cy="685800"/>
            <a:chOff x="2133600" y="3200400"/>
            <a:chExt cx="4495800" cy="68580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8984E6C1-2316-E8C7-D624-9C2A6530F6D7}"/>
                </a:ext>
              </a:extLst>
            </p:cNvPr>
            <p:cNvGrpSpPr/>
            <p:nvPr/>
          </p:nvGrpSpPr>
          <p:grpSpPr>
            <a:xfrm>
              <a:off x="2133600" y="3200400"/>
              <a:ext cx="685800" cy="685800"/>
              <a:chOff x="2133600" y="3200400"/>
              <a:chExt cx="685800" cy="6858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A9BE43BC-03B5-3758-E65C-04C028994629}"/>
                  </a:ext>
                </a:extLst>
              </p:cNvPr>
              <p:cNvSpPr/>
              <p:nvPr/>
            </p:nvSpPr>
            <p:spPr>
              <a:xfrm>
                <a:off x="2133600" y="3200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DF230C0-52DB-1F95-1BC8-E1223C36D3C1}"/>
                  </a:ext>
                </a:extLst>
              </p:cNvPr>
              <p:cNvSpPr txBox="1"/>
              <p:nvPr/>
            </p:nvSpPr>
            <p:spPr>
              <a:xfrm>
                <a:off x="2286000" y="3276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DEEF32D9-1BCD-B128-B63F-E975308597CF}"/>
                </a:ext>
              </a:extLst>
            </p:cNvPr>
            <p:cNvGrpSpPr/>
            <p:nvPr/>
          </p:nvGrpSpPr>
          <p:grpSpPr>
            <a:xfrm>
              <a:off x="3003540" y="3276600"/>
              <a:ext cx="3625860" cy="523220"/>
              <a:chOff x="3003540" y="3302032"/>
              <a:chExt cx="3625860" cy="523220"/>
            </a:xfrm>
          </p:grpSpPr>
          <p:pic>
            <p:nvPicPr>
              <p:cNvPr id="119" name="Picture 118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BEF767D1-AF37-DE9B-DE32-6F7C42E323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3540" y="3302032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47773AC3-7039-A574-E460-9414CAF530AF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200" y="3302032"/>
                    <a:ext cx="3276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>
                      <a:buClrTx/>
                      <a:defRPr/>
                    </a:pPr>
                    <a:r>
                      <a:rPr lang="en-US" sz="2800" kern="1200" dirty="0">
                        <a:solidFill>
                          <a:prstClr val="white"/>
                        </a:solidFill>
                        <a:latin typeface="UTM Avo" panose="02040603050506020204" pitchFamily="18" charset="0"/>
                        <a:cs typeface="Times New Roman" pitchFamily="18" charset="0"/>
                      </a:rPr>
                      <a:t>72 </a:t>
                    </a:r>
                    <a14:m>
                      <m:oMath xmlns:m="http://schemas.openxmlformats.org/officeDocument/2006/math">
                        <m:r>
                          <a:rPr lang="en-US" sz="28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a14:m>
                    <a:r>
                      <a:rPr lang="en-US" sz="2800" kern="1200" dirty="0">
                        <a:solidFill>
                          <a:prstClr val="white"/>
                        </a:solidFill>
                        <a:latin typeface="UTM Avo" panose="02040603050506020204" pitchFamily="18" charset="0"/>
                        <a:cs typeface="Times New Roman" pitchFamily="18" charset="0"/>
                      </a:rPr>
                      <a:t> 8 </a:t>
                    </a:r>
                    <a14:m>
                      <m:oMath xmlns:m="http://schemas.openxmlformats.org/officeDocument/2006/math">
                        <m:r>
                          <a:rPr lang="en-US" sz="28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</m:oMath>
                    </a14:m>
                    <a:r>
                      <a:rPr lang="en-US" sz="2800" kern="1200" dirty="0">
                        <a:solidFill>
                          <a:prstClr val="white"/>
                        </a:solidFill>
                        <a:latin typeface="UTM Avo" panose="02040603050506020204" pitchFamily="18" charset="0"/>
                        <a:cs typeface="Times New Roman" pitchFamily="18" charset="0"/>
                      </a:rPr>
                      <a:t> 8</a:t>
                    </a:r>
                  </a:p>
                </p:txBody>
              </p:sp>
            </mc:Choice>
            <mc:Fallback xmlns=""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47773AC3-7039-A574-E460-9414CAF530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4200" y="3302032"/>
                    <a:ext cx="3276600" cy="52322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3911" t="-12791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12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29744513-D51D-5AE0-C806-84DC977F7C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539875" y="2784475"/>
            <a:ext cx="609600" cy="609600"/>
          </a:xfrm>
          <a:prstGeom prst="rect">
            <a:avLst/>
          </a:prstGeom>
        </p:spPr>
      </p:pic>
      <p:pic>
        <p:nvPicPr>
          <p:cNvPr id="2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7EC9450B-AB9D-9BB0-0131-8A2D5C730B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539875" y="4104652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1E36BD-A5D9-69C6-BC69-1D2B6BF0CB6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31A96A-EC25-D01C-1279-CC7DF0E9834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34200" y="4064329"/>
            <a:ext cx="479975" cy="479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17231E-B5CD-ACEC-6A34-E4C82F17412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34200" y="5943600"/>
            <a:ext cx="479975" cy="479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1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7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724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90" grpId="0"/>
      <p:bldP spid="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5E435E7-2557-CCF2-6C86-D9296F726CF0}"/>
              </a:ext>
            </a:extLst>
          </p:cNvPr>
          <p:cNvGrpSpPr/>
          <p:nvPr/>
        </p:nvGrpSpPr>
        <p:grpSpPr>
          <a:xfrm>
            <a:off x="1728858" y="2024260"/>
            <a:ext cx="8734284" cy="4189254"/>
            <a:chOff x="1260764" y="1109859"/>
            <a:chExt cx="9670472" cy="46382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A34C06B-93C5-F13D-822E-CD02C7B653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044" r="3183"/>
            <a:stretch/>
          </p:blipFill>
          <p:spPr>
            <a:xfrm>
              <a:off x="1260764" y="1109859"/>
              <a:ext cx="9670472" cy="4638281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3BE9AD2-E22D-BA6B-9B7B-4AF45FE778D2}"/>
                </a:ext>
              </a:extLst>
            </p:cNvPr>
            <p:cNvSpPr/>
            <p:nvPr/>
          </p:nvSpPr>
          <p:spPr>
            <a:xfrm>
              <a:off x="4953000" y="3429000"/>
              <a:ext cx="1028700" cy="590550"/>
            </a:xfrm>
            <a:prstGeom prst="roundRect">
              <a:avLst>
                <a:gd name="adj" fmla="val 806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sp>
        <p:nvSpPr>
          <p:cNvPr id="2" name="Hộp Văn bản 30">
            <a:extLst>
              <a:ext uri="{FF2B5EF4-FFF2-40B4-BE49-F238E27FC236}">
                <a16:creationId xmlns:a16="http://schemas.microsoft.com/office/drawing/2014/main" id="{A8EE1082-0E09-7344-539B-6A754EDA9178}"/>
              </a:ext>
            </a:extLst>
          </p:cNvPr>
          <p:cNvSpPr txBox="1"/>
          <p:nvPr/>
        </p:nvSpPr>
        <p:spPr>
          <a:xfrm>
            <a:off x="2737322" y="1181501"/>
            <a:ext cx="8488865" cy="726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UTM Avo" panose="02040603050506020204" pitchFamily="18" charset="0"/>
              </a:rPr>
              <a:t>Quan sát tranh và trả lời câu hỏi</a:t>
            </a:r>
            <a:endParaRPr lang="en-US" sz="32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8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30">
                <a:extLst>
                  <a:ext uri="{FF2B5EF4-FFF2-40B4-BE49-F238E27FC236}">
                    <a16:creationId xmlns:a16="http://schemas.microsoft.com/office/drawing/2014/main" id="{152ED62E-3F1B-DD42-D7B6-5178E8A59278}"/>
                  </a:ext>
                </a:extLst>
              </p:cNvPr>
              <p:cNvSpPr txBox="1"/>
              <p:nvPr/>
            </p:nvSpPr>
            <p:spPr>
              <a:xfrm>
                <a:off x="776321" y="1225569"/>
                <a:ext cx="6116564" cy="1465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UTM Avo" panose="02040603050506020204" pitchFamily="18" charset="0"/>
                  </a:rPr>
                  <a:t>Ta có: 40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3200" dirty="0">
                    <a:latin typeface="UTM Avo" panose="02040603050506020204" pitchFamily="18" charset="0"/>
                  </a:rPr>
                  <a:t> 8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sz="3200" dirty="0">
                    <a:latin typeface="UTM Avo" panose="02040603050506020204" pitchFamily="18" charset="0"/>
                  </a:rPr>
                  <a:t>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err="1">
                    <a:latin typeface="UTM Avo" panose="02040603050506020204" pitchFamily="18" charset="0"/>
                  </a:rPr>
                  <a:t>Vậy</a:t>
                </a:r>
                <a:r>
                  <a:rPr lang="en-US" sz="3200" dirty="0">
                    <a:latin typeface="UTM Avo" panose="02040603050506020204" pitchFamily="18" charset="0"/>
                  </a:rPr>
                  <a:t> có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thể</a:t>
                </a:r>
                <a:r>
                  <a:rPr lang="en-US" sz="3200" dirty="0">
                    <a:latin typeface="UTM Avo" panose="02040603050506020204" pitchFamily="18" charset="0"/>
                  </a:rPr>
                  <a:t> chia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thành</a:t>
                </a:r>
                <a:r>
                  <a:rPr lang="en-US" sz="3200" dirty="0">
                    <a:latin typeface="UTM Avo" panose="02040603050506020204" pitchFamily="18" charset="0"/>
                  </a:rPr>
                  <a:t> 5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đội</a:t>
                </a:r>
                <a:r>
                  <a:rPr lang="en-US" sz="3200" dirty="0"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30">
                <a:extLst>
                  <a:ext uri="{FF2B5EF4-FFF2-40B4-BE49-F238E27FC236}">
                    <a16:creationId xmlns:a16="http://schemas.microsoft.com/office/drawing/2014/main" id="{152ED62E-3F1B-DD42-D7B6-5178E8A59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21" y="1225569"/>
                <a:ext cx="6116564" cy="1465081"/>
              </a:xfrm>
              <a:prstGeom prst="rect">
                <a:avLst/>
              </a:prstGeom>
              <a:blipFill>
                <a:blip r:embed="rId4"/>
                <a:stretch>
                  <a:fillRect l="-2490" b="-1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A34C06B-93C5-F13D-822E-CD02C7B653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43" t="41464" r="61482"/>
          <a:stretch/>
        </p:blipFill>
        <p:spPr>
          <a:xfrm>
            <a:off x="7166841" y="1247450"/>
            <a:ext cx="3604455" cy="28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204</TotalTime>
  <Words>625</Words>
  <Application>Microsoft Office PowerPoint</Application>
  <PresentationFormat>Widescreen</PresentationFormat>
  <Paragraphs>142</Paragraphs>
  <Slides>20</Slides>
  <Notes>18</Notes>
  <HiddenSlides>3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 Math</vt:lpstr>
      <vt:lpstr>UTM Avo</vt:lpstr>
      <vt:lpstr>Office Theme</vt:lpstr>
      <vt:lpstr>2_Office Theme</vt:lpstr>
      <vt:lpstr>1_Office Theme</vt:lpstr>
      <vt:lpstr>5_Office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subject>9Slide.vn</dc:subject>
  <dc:creator>ZZ</dc:creator>
  <dc:description>9Slide.vn</dc:description>
  <cp:lastModifiedBy>Administrator</cp:lastModifiedBy>
  <cp:revision>20</cp:revision>
  <dcterms:modified xsi:type="dcterms:W3CDTF">2023-08-28T04:26:01Z</dcterms:modified>
  <cp:category>9Slide.vn</cp:category>
</cp:coreProperties>
</file>