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472" r:id="rId3"/>
    <p:sldId id="514" r:id="rId4"/>
    <p:sldId id="535" r:id="rId5"/>
    <p:sldId id="536" r:id="rId6"/>
    <p:sldId id="537" r:id="rId7"/>
    <p:sldId id="538" r:id="rId8"/>
    <p:sldId id="539" r:id="rId9"/>
    <p:sldId id="540" r:id="rId10"/>
    <p:sldId id="541" r:id="rId11"/>
    <p:sldId id="543" r:id="rId12"/>
    <p:sldId id="544" r:id="rId13"/>
    <p:sldId id="545" r:id="rId14"/>
    <p:sldId id="546" r:id="rId15"/>
    <p:sldId id="530" r:id="rId16"/>
    <p:sldId id="527" r:id="rId17"/>
    <p:sldId id="531" r:id="rId18"/>
    <p:sldId id="528" r:id="rId19"/>
    <p:sldId id="533" r:id="rId20"/>
    <p:sldId id="529" r:id="rId21"/>
    <p:sldId id="485" r:id="rId22"/>
    <p:sldId id="506" r:id="rId23"/>
    <p:sldId id="526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7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5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8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2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48499" y="14596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7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E7458E03-2B1D-FB09-017A-9AE7B12A4D7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8" y="-90897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7AC2A25-EBE2-C278-DF77-429096D207D5}"/>
              </a:ext>
            </a:extLst>
          </p:cNvPr>
          <p:cNvSpPr/>
          <p:nvPr userDrawn="1"/>
        </p:nvSpPr>
        <p:spPr>
          <a:xfrm>
            <a:off x="11164382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F08E9DF9-3B60-63AF-FCE5-9D703FA89E0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242800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03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A06E892A-6D12-B8FA-BAD0-91C8FDFE3BE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35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39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9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61" r:id="rId6"/>
    <p:sldLayoutId id="2147483662" r:id="rId7"/>
    <p:sldLayoutId id="2147483667" r:id="rId8"/>
    <p:sldLayoutId id="214748367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slide" Target="slide5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slide" Target="slide5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0.wdp"/><Relationship Id="rId5" Type="http://schemas.openxmlformats.org/officeDocument/2006/relationships/image" Target="../media/image53.png"/><Relationship Id="rId4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0.xml"/><Relationship Id="rId18" Type="http://schemas.microsoft.com/office/2007/relationships/hdphoto" Target="../media/hdphoto8.wdp"/><Relationship Id="rId26" Type="http://schemas.openxmlformats.org/officeDocument/2006/relationships/image" Target="../media/image29.png"/><Relationship Id="rId3" Type="http://schemas.openxmlformats.org/officeDocument/2006/relationships/image" Target="../media/image22.png"/><Relationship Id="rId21" Type="http://schemas.microsoft.com/office/2007/relationships/hdphoto" Target="../media/hdphoto9.wdp"/><Relationship Id="rId7" Type="http://schemas.openxmlformats.org/officeDocument/2006/relationships/slide" Target="slide13.xml"/><Relationship Id="rId12" Type="http://schemas.microsoft.com/office/2007/relationships/hdphoto" Target="../media/hdphoto7.wdp"/><Relationship Id="rId17" Type="http://schemas.openxmlformats.org/officeDocument/2006/relationships/image" Target="../media/image26.png"/><Relationship Id="rId25" Type="http://schemas.openxmlformats.org/officeDocument/2006/relationships/slide" Target="slide7.xml"/><Relationship Id="rId2" Type="http://schemas.openxmlformats.org/officeDocument/2006/relationships/image" Target="../media/image21.jpg"/><Relationship Id="rId16" Type="http://schemas.openxmlformats.org/officeDocument/2006/relationships/slide" Target="slide8.xml"/><Relationship Id="rId20" Type="http://schemas.openxmlformats.org/officeDocument/2006/relationships/image" Target="../media/image2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openxmlformats.org/officeDocument/2006/relationships/image" Target="../media/image25.png"/><Relationship Id="rId24" Type="http://schemas.microsoft.com/office/2007/relationships/hdphoto" Target="../media/hdphoto10.wdp"/><Relationship Id="rId5" Type="http://schemas.openxmlformats.org/officeDocument/2006/relationships/image" Target="../media/image23.png"/><Relationship Id="rId15" Type="http://schemas.microsoft.com/office/2007/relationships/hdphoto" Target="../media/hdphoto3.wdp"/><Relationship Id="rId23" Type="http://schemas.openxmlformats.org/officeDocument/2006/relationships/image" Target="../media/image28.png"/><Relationship Id="rId28" Type="http://schemas.openxmlformats.org/officeDocument/2006/relationships/slide" Target="slide9.xml"/><Relationship Id="rId10" Type="http://schemas.openxmlformats.org/officeDocument/2006/relationships/slide" Target="slide6.xml"/><Relationship Id="rId19" Type="http://schemas.openxmlformats.org/officeDocument/2006/relationships/slide" Target="slide12.xml"/><Relationship Id="rId31" Type="http://schemas.openxmlformats.org/officeDocument/2006/relationships/slide" Target="slide14.xml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19.png"/><Relationship Id="rId22" Type="http://schemas.openxmlformats.org/officeDocument/2006/relationships/slide" Target="slide11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slide" Target="slide5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78690" y="1703847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66ED0AC-3836-42ED-8AA8-1B6BD8BFA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25878"/>
            <a:ext cx="12192528" cy="643212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C006B99-5C55-4994-82DF-6101FE749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4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33714C91-6B62-4819-A6DB-B40343D97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64CF0A7A-757E-43BF-81D5-76709F82D35C}"/>
              </a:ext>
            </a:extLst>
          </p:cNvPr>
          <p:cNvSpPr txBox="1"/>
          <p:nvPr/>
        </p:nvSpPr>
        <p:spPr>
          <a:xfrm>
            <a:off x="2603621" y="851294"/>
            <a:ext cx="6984230" cy="2014597"/>
          </a:xfrm>
          <a:prstGeom prst="cloud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 + 2 = ? 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116CE78-10FA-4EA6-871A-E6C889ABB6C3}"/>
              </a:ext>
            </a:extLst>
          </p:cNvPr>
          <p:cNvSpPr txBox="1"/>
          <p:nvPr/>
        </p:nvSpPr>
        <p:spPr>
          <a:xfrm>
            <a:off x="3898123" y="3429000"/>
            <a:ext cx="4395225" cy="1834158"/>
          </a:xfrm>
          <a:prstGeom prst="star6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 + 2 = 6</a:t>
            </a:r>
          </a:p>
        </p:txBody>
      </p:sp>
    </p:spTree>
    <p:extLst>
      <p:ext uri="{BB962C8B-B14F-4D97-AF65-F5344CB8AC3E}">
        <p14:creationId xmlns:p14="http://schemas.microsoft.com/office/powerpoint/2010/main" val="22108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4F5E06D-1D02-4FBA-A5FC-897C58208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024"/>
            <a:ext cx="12192000" cy="649172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D849AFF-1C32-4B6E-9793-E9152D961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4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4159F2E1-953B-4BD8-A57E-23503D4426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1221FBC-770A-465E-A3EF-A5029D547F9E}"/>
              </a:ext>
            </a:extLst>
          </p:cNvPr>
          <p:cNvSpPr txBox="1"/>
          <p:nvPr/>
        </p:nvSpPr>
        <p:spPr>
          <a:xfrm>
            <a:off x="3077867" y="809338"/>
            <a:ext cx="4589025" cy="86177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+ 0 = ?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5DD77D7-AE37-4FB9-9E2A-F86F141B1EA3}"/>
              </a:ext>
            </a:extLst>
          </p:cNvPr>
          <p:cNvSpPr txBox="1"/>
          <p:nvPr/>
        </p:nvSpPr>
        <p:spPr>
          <a:xfrm>
            <a:off x="3077867" y="3287825"/>
            <a:ext cx="4589026" cy="86177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+ 0 = 6 </a:t>
            </a:r>
          </a:p>
        </p:txBody>
      </p:sp>
    </p:spTree>
    <p:extLst>
      <p:ext uri="{BB962C8B-B14F-4D97-AF65-F5344CB8AC3E}">
        <p14:creationId xmlns:p14="http://schemas.microsoft.com/office/powerpoint/2010/main" val="215891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9951EB4-3956-4051-B376-FD345B88E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81296"/>
            <a:ext cx="12192001" cy="639040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8782D05-BBF4-460C-88F1-D6B010E03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12" y="5409841"/>
            <a:ext cx="2678528" cy="1704518"/>
          </a:xfrm>
          <a:prstGeom prst="rect">
            <a:avLst/>
          </a:prstGeom>
        </p:spPr>
      </p:pic>
      <p:pic>
        <p:nvPicPr>
          <p:cNvPr id="4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32FAC36-41C8-4673-A275-F006740B0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11" y="5136233"/>
            <a:ext cx="2197589" cy="1457171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FAE597A2-3D82-44FB-B715-3348D5B2FAFB}"/>
              </a:ext>
            </a:extLst>
          </p:cNvPr>
          <p:cNvSpPr txBox="1"/>
          <p:nvPr/>
        </p:nvSpPr>
        <p:spPr>
          <a:xfrm>
            <a:off x="2375284" y="770878"/>
            <a:ext cx="6984230" cy="2014597"/>
          </a:xfrm>
          <a:prstGeom prst="cloud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 + 5 = ?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5434E5D-8DC0-4998-887A-F870D9481FCB}"/>
              </a:ext>
            </a:extLst>
          </p:cNvPr>
          <p:cNvSpPr txBox="1"/>
          <p:nvPr/>
        </p:nvSpPr>
        <p:spPr>
          <a:xfrm>
            <a:off x="3669786" y="3075057"/>
            <a:ext cx="4395225" cy="1834158"/>
          </a:xfrm>
          <a:prstGeom prst="star6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 + 5 = 5</a:t>
            </a:r>
          </a:p>
        </p:txBody>
      </p:sp>
    </p:spTree>
    <p:extLst>
      <p:ext uri="{BB962C8B-B14F-4D97-AF65-F5344CB8AC3E}">
        <p14:creationId xmlns:p14="http://schemas.microsoft.com/office/powerpoint/2010/main" val="12788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D55DFBC-4501-499A-879F-C4AF9AAC8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CD69405-A087-4C15-906E-ED1E50A4D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4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6A59763C-53A5-41C8-A4A6-0C5E079AF7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F22A747-B028-4B3E-B82E-BB4CA8534085}"/>
              </a:ext>
            </a:extLst>
          </p:cNvPr>
          <p:cNvSpPr txBox="1"/>
          <p:nvPr/>
        </p:nvSpPr>
        <p:spPr>
          <a:xfrm>
            <a:off x="2382705" y="837352"/>
            <a:ext cx="6984230" cy="2014597"/>
          </a:xfrm>
          <a:prstGeom prst="cloud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+ 3 = ?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B790DAF-F08D-45DE-B513-2E8F86AF99BD}"/>
              </a:ext>
            </a:extLst>
          </p:cNvPr>
          <p:cNvSpPr txBox="1"/>
          <p:nvPr/>
        </p:nvSpPr>
        <p:spPr>
          <a:xfrm>
            <a:off x="3898387" y="3547212"/>
            <a:ext cx="4395225" cy="1834158"/>
          </a:xfrm>
          <a:prstGeom prst="star6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+ 3 = 4</a:t>
            </a:r>
          </a:p>
        </p:txBody>
      </p:sp>
    </p:spTree>
    <p:extLst>
      <p:ext uri="{BB962C8B-B14F-4D97-AF65-F5344CB8AC3E}">
        <p14:creationId xmlns:p14="http://schemas.microsoft.com/office/powerpoint/2010/main" val="27833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E639736-9105-463F-BDB7-4B18E4B5C26A}"/>
              </a:ext>
            </a:extLst>
          </p:cNvPr>
          <p:cNvGrpSpPr/>
          <p:nvPr/>
        </p:nvGrpSpPr>
        <p:grpSpPr>
          <a:xfrm>
            <a:off x="985994" y="2284044"/>
            <a:ext cx="3089127" cy="2970971"/>
            <a:chOff x="917284" y="2220771"/>
            <a:chExt cx="3190875" cy="320556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BBB1499-B9AE-4423-BEEE-166ABC76F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89" b="98540" l="8060" r="89851">
                          <a14:foregroundMark x1="36716" y1="25182" x2="33731" y2="86861"/>
                          <a14:foregroundMark x1="8358" y1="87591" x2="40299" y2="92701"/>
                          <a14:foregroundMark x1="34627" y1="96715" x2="41791" y2="9854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284" y="2816486"/>
              <a:ext cx="3190875" cy="2609850"/>
            </a:xfrm>
            <a:prstGeom prst="rect">
              <a:avLst/>
            </a:prstGeom>
          </p:spPr>
        </p:pic>
        <p:sp>
          <p:nvSpPr>
            <p:cNvPr id="21" name="Bong bóng Lời nói: Hình bầu dục 20">
              <a:extLst>
                <a:ext uri="{FF2B5EF4-FFF2-40B4-BE49-F238E27FC236}">
                  <a16:creationId xmlns:a16="http://schemas.microsoft.com/office/drawing/2014/main" id="{F8B5F61F-3ACB-4071-BBE7-DEAA76EA997B}"/>
                </a:ext>
              </a:extLst>
            </p:cNvPr>
            <p:cNvSpPr/>
            <p:nvPr/>
          </p:nvSpPr>
          <p:spPr>
            <a:xfrm>
              <a:off x="2512720" y="2220771"/>
              <a:ext cx="1595439" cy="841084"/>
            </a:xfrm>
            <a:prstGeom prst="wedgeEllipseCallout">
              <a:avLst>
                <a:gd name="adj1" fmla="val -54707"/>
                <a:gd name="adj2" fmla="val 6655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 + 1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6E345EE8-AFC7-498A-9F0F-B512481057C8}"/>
              </a:ext>
            </a:extLst>
          </p:cNvPr>
          <p:cNvGrpSpPr/>
          <p:nvPr/>
        </p:nvGrpSpPr>
        <p:grpSpPr>
          <a:xfrm>
            <a:off x="9317463" y="2340568"/>
            <a:ext cx="2570019" cy="3053776"/>
            <a:chOff x="8686801" y="2391232"/>
            <a:chExt cx="2971800" cy="3294908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276B6663-9AF8-4B4A-8069-B30B8A77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16" b="91718" l="9936" r="89744">
                          <a14:foregroundMark x1="33974" y1="90491" x2="38782" y2="89571"/>
                          <a14:foregroundMark x1="41987" y1="91718" x2="50962" y2="90798"/>
                          <a14:foregroundMark x1="54487" y1="27914" x2="53205" y2="67485"/>
                          <a14:foregroundMark x1="32051" y1="89571" x2="34615" y2="89571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86801" y="2580990"/>
              <a:ext cx="2971800" cy="3105150"/>
            </a:xfrm>
            <a:prstGeom prst="rect">
              <a:avLst/>
            </a:prstGeom>
          </p:spPr>
        </p:pic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8FC85FFF-411B-4308-A88E-7FCB10D00345}"/>
                </a:ext>
              </a:extLst>
            </p:cNvPr>
            <p:cNvSpPr/>
            <p:nvPr/>
          </p:nvSpPr>
          <p:spPr>
            <a:xfrm>
              <a:off x="8745683" y="2391232"/>
              <a:ext cx="1427018" cy="720437"/>
            </a:xfrm>
            <a:prstGeom prst="wedgeEllipseCallout">
              <a:avLst>
                <a:gd name="adj1" fmla="val 44322"/>
                <a:gd name="adj2" fmla="val 6078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603B495-5C4B-4C66-BE37-A3C73FAA8407}"/>
              </a:ext>
            </a:extLst>
          </p:cNvPr>
          <p:cNvSpPr txBox="1"/>
          <p:nvPr/>
        </p:nvSpPr>
        <p:spPr>
          <a:xfrm>
            <a:off x="1392990" y="5507179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2 + 3 = …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D43456F-78AF-40A6-A347-3AE7B0211245}"/>
              </a:ext>
            </a:extLst>
          </p:cNvPr>
          <p:cNvSpPr txBox="1"/>
          <p:nvPr/>
        </p:nvSpPr>
        <p:spPr>
          <a:xfrm>
            <a:off x="9577225" y="5503752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1 + 3 = …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651ECCB-90D0-47E5-81D2-767B699437B2}"/>
              </a:ext>
            </a:extLst>
          </p:cNvPr>
          <p:cNvSpPr txBox="1"/>
          <p:nvPr/>
        </p:nvSpPr>
        <p:spPr>
          <a:xfrm>
            <a:off x="4216186" y="5507179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6 + 0 = …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623F119-A1F5-45E0-ABB9-89C1D4009501}"/>
              </a:ext>
            </a:extLst>
          </p:cNvPr>
          <p:cNvSpPr txBox="1"/>
          <p:nvPr/>
        </p:nvSpPr>
        <p:spPr>
          <a:xfrm>
            <a:off x="7090903" y="5507179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0 + 5 = …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0DB943-184C-4156-A45F-8E1453E77E36}"/>
              </a:ext>
            </a:extLst>
          </p:cNvPr>
          <p:cNvSpPr txBox="1"/>
          <p:nvPr/>
        </p:nvSpPr>
        <p:spPr>
          <a:xfrm>
            <a:off x="4216185" y="4211596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3 + 2 = …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69B80C3-6FC8-4A48-9620-B1091B0FFD24}"/>
              </a:ext>
            </a:extLst>
          </p:cNvPr>
          <p:cNvSpPr txBox="1"/>
          <p:nvPr/>
        </p:nvSpPr>
        <p:spPr>
          <a:xfrm>
            <a:off x="4216184" y="2726962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4 + 1 = …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1C260E41-077D-46CC-B95E-DA9A3E8D1EB6}"/>
              </a:ext>
            </a:extLst>
          </p:cNvPr>
          <p:cNvSpPr txBox="1"/>
          <p:nvPr/>
        </p:nvSpPr>
        <p:spPr>
          <a:xfrm>
            <a:off x="7049926" y="4211596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4 + 2 = …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11F9286-B580-421A-A6D5-F97C26E3A51E}"/>
              </a:ext>
            </a:extLst>
          </p:cNvPr>
          <p:cNvSpPr txBox="1"/>
          <p:nvPr/>
        </p:nvSpPr>
        <p:spPr>
          <a:xfrm>
            <a:off x="7049925" y="2726962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5 + 1 = …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EFCDFC5A-414E-4603-B857-7732C9425642}"/>
              </a:ext>
            </a:extLst>
          </p:cNvPr>
          <p:cNvSpPr/>
          <p:nvPr/>
        </p:nvSpPr>
        <p:spPr>
          <a:xfrm>
            <a:off x="2680121" y="5441336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6E53D4C9-9290-4A1A-9470-F827DFAE0B1A}"/>
              </a:ext>
            </a:extLst>
          </p:cNvPr>
          <p:cNvSpPr/>
          <p:nvPr/>
        </p:nvSpPr>
        <p:spPr>
          <a:xfrm>
            <a:off x="5482877" y="2648879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6A2EFD0C-C7EF-449B-A71E-85CD85936F62}"/>
              </a:ext>
            </a:extLst>
          </p:cNvPr>
          <p:cNvSpPr/>
          <p:nvPr/>
        </p:nvSpPr>
        <p:spPr>
          <a:xfrm>
            <a:off x="5477966" y="4135325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D5949DD7-08A2-46FF-B548-AC3F8F71E1BA}"/>
              </a:ext>
            </a:extLst>
          </p:cNvPr>
          <p:cNvSpPr/>
          <p:nvPr/>
        </p:nvSpPr>
        <p:spPr>
          <a:xfrm>
            <a:off x="5482877" y="5463803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B3A9E9B7-85AB-4BFB-954B-4633E543895B}"/>
              </a:ext>
            </a:extLst>
          </p:cNvPr>
          <p:cNvSpPr/>
          <p:nvPr/>
        </p:nvSpPr>
        <p:spPr>
          <a:xfrm>
            <a:off x="8290550" y="2664546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DE920630-3D5E-4007-8F7E-2AEFE7B27223}"/>
              </a:ext>
            </a:extLst>
          </p:cNvPr>
          <p:cNvSpPr/>
          <p:nvPr/>
        </p:nvSpPr>
        <p:spPr>
          <a:xfrm>
            <a:off x="8310845" y="4129631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18CDAD9C-9BA8-40FB-BAEE-662FDE74AD14}"/>
              </a:ext>
            </a:extLst>
          </p:cNvPr>
          <p:cNvSpPr/>
          <p:nvPr/>
        </p:nvSpPr>
        <p:spPr>
          <a:xfrm>
            <a:off x="8365503" y="5443205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D7B03156-2A6E-4C33-8AAB-3F899D139C84}"/>
              </a:ext>
            </a:extLst>
          </p:cNvPr>
          <p:cNvSpPr/>
          <p:nvPr/>
        </p:nvSpPr>
        <p:spPr>
          <a:xfrm>
            <a:off x="10851728" y="5420434"/>
            <a:ext cx="618034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8928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5074B5-43B4-4D76-BA01-E4DB5FBD9AC4}"/>
              </a:ext>
            </a:extLst>
          </p:cNvPr>
          <p:cNvGrpSpPr/>
          <p:nvPr/>
        </p:nvGrpSpPr>
        <p:grpSpPr>
          <a:xfrm>
            <a:off x="1046578" y="1990732"/>
            <a:ext cx="3152492" cy="3951750"/>
            <a:chOff x="485318" y="1780742"/>
            <a:chExt cx="3152492" cy="395175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D96E9A4-5575-46E1-8791-863B37643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2" r="77418"/>
            <a:stretch/>
          </p:blipFill>
          <p:spPr>
            <a:xfrm>
              <a:off x="485318" y="1780742"/>
              <a:ext cx="3152492" cy="3951750"/>
            </a:xfrm>
            <a:prstGeom prst="rect">
              <a:avLst/>
            </a:prstGeom>
          </p:spPr>
        </p:pic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A7DE2C15-67D6-45F6-AD6B-87F933694FB1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3DE54D67-FB14-43AE-ADF4-6073EC3A795D}"/>
              </a:ext>
            </a:extLst>
          </p:cNvPr>
          <p:cNvSpPr/>
          <p:nvPr/>
        </p:nvSpPr>
        <p:spPr>
          <a:xfrm>
            <a:off x="1517224" y="3515732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 + 5 = 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FE2074B-083A-4DBA-85C1-8D7C4F409723}"/>
              </a:ext>
            </a:extLst>
          </p:cNvPr>
          <p:cNvGrpSpPr/>
          <p:nvPr/>
        </p:nvGrpSpPr>
        <p:grpSpPr>
          <a:xfrm>
            <a:off x="4663403" y="2072813"/>
            <a:ext cx="3190075" cy="3951750"/>
            <a:chOff x="351770" y="1780742"/>
            <a:chExt cx="3190075" cy="3951750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FD4F885-FA52-41C6-9877-D9B46B04F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84" r="78013"/>
            <a:stretch/>
          </p:blipFill>
          <p:spPr>
            <a:xfrm>
              <a:off x="351770" y="1780742"/>
              <a:ext cx="3190075" cy="3951750"/>
            </a:xfrm>
            <a:prstGeom prst="rect">
              <a:avLst/>
            </a:prstGeom>
          </p:spPr>
        </p:pic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D6C1064A-6FF6-4542-A9AB-783A00592706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0498B59F-19D1-4A7B-A6A8-AC13231EFAEC}"/>
              </a:ext>
            </a:extLst>
          </p:cNvPr>
          <p:cNvSpPr/>
          <p:nvPr/>
        </p:nvSpPr>
        <p:spPr>
          <a:xfrm>
            <a:off x="5419996" y="3597813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3 + 3 = 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16C82E4-C2E3-4625-B81A-3E249FD2374A}"/>
              </a:ext>
            </a:extLst>
          </p:cNvPr>
          <p:cNvGrpSpPr/>
          <p:nvPr/>
        </p:nvGrpSpPr>
        <p:grpSpPr>
          <a:xfrm>
            <a:off x="8482787" y="2070562"/>
            <a:ext cx="3190075" cy="3951750"/>
            <a:chOff x="428558" y="1780742"/>
            <a:chExt cx="3190075" cy="3951750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C446C2E7-3BE5-42A5-95D6-A83D4E678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61" r="77538"/>
            <a:stretch/>
          </p:blipFill>
          <p:spPr>
            <a:xfrm>
              <a:off x="428558" y="1780742"/>
              <a:ext cx="3190075" cy="3951750"/>
            </a:xfrm>
            <a:prstGeom prst="rect">
              <a:avLst/>
            </a:prstGeom>
          </p:spPr>
        </p:pic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5CB1B87E-40C7-4C33-B0B9-3CCE91BB919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A42FC418-7AB0-4A39-90A5-A881A1F85917}"/>
              </a:ext>
            </a:extLst>
          </p:cNvPr>
          <p:cNvSpPr/>
          <p:nvPr/>
        </p:nvSpPr>
        <p:spPr>
          <a:xfrm>
            <a:off x="3047513" y="25785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98E95F6A-CAD6-4F96-8A3A-12E216DDFA50}"/>
              </a:ext>
            </a:extLst>
          </p:cNvPr>
          <p:cNvSpPr/>
          <p:nvPr/>
        </p:nvSpPr>
        <p:spPr>
          <a:xfrm>
            <a:off x="3047513" y="321160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51FFC5E4-7FA6-4B97-A73B-ED8382A1BEE8}"/>
              </a:ext>
            </a:extLst>
          </p:cNvPr>
          <p:cNvSpPr/>
          <p:nvPr/>
        </p:nvSpPr>
        <p:spPr>
          <a:xfrm>
            <a:off x="3028716" y="384469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6886735" y="266060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20107D07-92CE-450B-86A0-86B7A02FD865}"/>
              </a:ext>
            </a:extLst>
          </p:cNvPr>
          <p:cNvSpPr/>
          <p:nvPr/>
        </p:nvSpPr>
        <p:spPr>
          <a:xfrm>
            <a:off x="6848275" y="328327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AFD7CFD0-6FBF-444D-B5F5-4527D1E69177}"/>
              </a:ext>
            </a:extLst>
          </p:cNvPr>
          <p:cNvSpPr/>
          <p:nvPr/>
        </p:nvSpPr>
        <p:spPr>
          <a:xfrm>
            <a:off x="6848275" y="392695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A0718D89-41F1-4B80-BD1D-878475E8487B}"/>
              </a:ext>
            </a:extLst>
          </p:cNvPr>
          <p:cNvSpPr/>
          <p:nvPr/>
        </p:nvSpPr>
        <p:spPr>
          <a:xfrm>
            <a:off x="10383847" y="264620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972A78B8-4522-4BE8-A6F5-4F466421CAD0}"/>
              </a:ext>
            </a:extLst>
          </p:cNvPr>
          <p:cNvSpPr/>
          <p:nvPr/>
        </p:nvSpPr>
        <p:spPr>
          <a:xfrm>
            <a:off x="10411250" y="328402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9ADFFEA8-6D7F-4DE7-AADE-B9AE91F1B697}"/>
              </a:ext>
            </a:extLst>
          </p:cNvPr>
          <p:cNvSpPr/>
          <p:nvPr/>
        </p:nvSpPr>
        <p:spPr>
          <a:xfrm>
            <a:off x="10394629" y="393872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184D894E-44F5-4045-AF4D-3821F40A52CB}"/>
              </a:ext>
            </a:extLst>
          </p:cNvPr>
          <p:cNvSpPr/>
          <p:nvPr/>
        </p:nvSpPr>
        <p:spPr>
          <a:xfrm>
            <a:off x="8883027" y="3605906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 + 0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0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0 + 6 = 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8307942A-A8A1-4888-9AFE-D3265BF4D2C6}"/>
              </a:ext>
            </a:extLst>
          </p:cNvPr>
          <p:cNvSpPr/>
          <p:nvPr/>
        </p:nvSpPr>
        <p:spPr>
          <a:xfrm>
            <a:off x="8189809" y="1891809"/>
            <a:ext cx="3538622" cy="3527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346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white"/>
                </a:solidFill>
                <a:latin typeface="UTM Avo"/>
              </a:rPr>
              <a:t>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E28504B0-6F12-4804-B8AC-BEE79026A552}"/>
              </a:ext>
            </a:extLst>
          </p:cNvPr>
          <p:cNvGrpSpPr/>
          <p:nvPr/>
        </p:nvGrpSpPr>
        <p:grpSpPr>
          <a:xfrm>
            <a:off x="1057957" y="1566500"/>
            <a:ext cx="10383254" cy="4987070"/>
            <a:chOff x="917284" y="1340826"/>
            <a:chExt cx="10383254" cy="4987070"/>
          </a:xfrm>
        </p:grpSpPr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1BF33D1-94DC-49F1-99AE-DA030180F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498" t="-2053" r="12480" b="2053"/>
            <a:stretch/>
          </p:blipFill>
          <p:spPr>
            <a:xfrm>
              <a:off x="917284" y="1340826"/>
              <a:ext cx="10383254" cy="4987070"/>
            </a:xfrm>
            <a:prstGeom prst="rect">
              <a:avLst/>
            </a:prstGeom>
          </p:spPr>
        </p:pic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92C2F949-13FD-4BFF-9F81-A96686E22DBD}"/>
                </a:ext>
              </a:extLst>
            </p:cNvPr>
            <p:cNvSpPr/>
            <p:nvPr/>
          </p:nvSpPr>
          <p:spPr>
            <a:xfrm>
              <a:off x="2708141" y="3896001"/>
              <a:ext cx="551611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50B5560-6E19-49D6-ABE6-78433D4E3D7F}"/>
                </a:ext>
              </a:extLst>
            </p:cNvPr>
            <p:cNvSpPr/>
            <p:nvPr/>
          </p:nvSpPr>
          <p:spPr>
            <a:xfrm>
              <a:off x="2708141" y="4490064"/>
              <a:ext cx="551611" cy="5662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68C51C5A-A056-4F04-866B-5483E2B334F1}"/>
                </a:ext>
              </a:extLst>
            </p:cNvPr>
            <p:cNvSpPr/>
            <p:nvPr/>
          </p:nvSpPr>
          <p:spPr>
            <a:xfrm>
              <a:off x="6023533" y="4008353"/>
              <a:ext cx="579494" cy="5856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5AF6013E-808E-4DBB-916F-5E81FEB03CA7}"/>
                </a:ext>
              </a:extLst>
            </p:cNvPr>
            <p:cNvSpPr/>
            <p:nvPr/>
          </p:nvSpPr>
          <p:spPr>
            <a:xfrm>
              <a:off x="8945591" y="409117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AE69DA25-9E62-41CE-AEE9-60A7D116BCD0}"/>
                </a:ext>
              </a:extLst>
            </p:cNvPr>
            <p:cNvSpPr/>
            <p:nvPr/>
          </p:nvSpPr>
          <p:spPr>
            <a:xfrm>
              <a:off x="8967788" y="468781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58DB053E-8C3B-46FA-B8CF-239A22BCC70D}"/>
              </a:ext>
            </a:extLst>
          </p:cNvPr>
          <p:cNvSpPr/>
          <p:nvPr/>
        </p:nvSpPr>
        <p:spPr>
          <a:xfrm>
            <a:off x="2929983" y="411096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21A3860A-242E-4284-90B9-45CA488EA275}"/>
              </a:ext>
            </a:extLst>
          </p:cNvPr>
          <p:cNvSpPr/>
          <p:nvPr/>
        </p:nvSpPr>
        <p:spPr>
          <a:xfrm>
            <a:off x="2942134" y="468448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34F38DD9-6E05-453B-8E84-F57D76F193F5}"/>
              </a:ext>
            </a:extLst>
          </p:cNvPr>
          <p:cNvSpPr/>
          <p:nvPr/>
        </p:nvSpPr>
        <p:spPr>
          <a:xfrm>
            <a:off x="6249584" y="42439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F26EDC5A-EEF2-45FD-91D2-752984B266B0}"/>
              </a:ext>
            </a:extLst>
          </p:cNvPr>
          <p:cNvSpPr/>
          <p:nvPr/>
        </p:nvSpPr>
        <p:spPr>
          <a:xfrm>
            <a:off x="9180074" y="429181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9CCC03CD-FA8A-4CA3-9AC1-721825D9F0F5}"/>
              </a:ext>
            </a:extLst>
          </p:cNvPr>
          <p:cNvSpPr/>
          <p:nvPr/>
        </p:nvSpPr>
        <p:spPr>
          <a:xfrm>
            <a:off x="9197677" y="487145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9811F32B-191F-4CE6-B295-05EADC3B0EC6}"/>
              </a:ext>
            </a:extLst>
          </p:cNvPr>
          <p:cNvSpPr/>
          <p:nvPr/>
        </p:nvSpPr>
        <p:spPr>
          <a:xfrm>
            <a:off x="2942134" y="416502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E08635E4-8ABA-40DC-9640-6800AB799D58}"/>
              </a:ext>
            </a:extLst>
          </p:cNvPr>
          <p:cNvSpPr/>
          <p:nvPr/>
        </p:nvSpPr>
        <p:spPr>
          <a:xfrm>
            <a:off x="2942134" y="474202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D9C97794-C359-479C-94AF-67CCC058C009}"/>
              </a:ext>
            </a:extLst>
          </p:cNvPr>
          <p:cNvSpPr/>
          <p:nvPr/>
        </p:nvSpPr>
        <p:spPr>
          <a:xfrm>
            <a:off x="6266885" y="426975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CBF02E83-D63A-4DEA-87D2-CC9CE11F6F23}"/>
              </a:ext>
            </a:extLst>
          </p:cNvPr>
          <p:cNvSpPr/>
          <p:nvPr/>
        </p:nvSpPr>
        <p:spPr>
          <a:xfrm>
            <a:off x="9208692" y="43241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625501D9-425F-474E-8357-3BABBB6AC7C5}"/>
              </a:ext>
            </a:extLst>
          </p:cNvPr>
          <p:cNvSpPr/>
          <p:nvPr/>
        </p:nvSpPr>
        <p:spPr>
          <a:xfrm>
            <a:off x="9219707" y="49312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759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3" grpId="0"/>
      <p:bldP spid="34" grpId="0"/>
      <p:bldP spid="35" grpId="0"/>
      <p:bldP spid="36" grpId="0"/>
      <p:bldP spid="37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him">
            <a:hlinkClick r:id="" action="ppaction://media"/>
            <a:extLst>
              <a:ext uri="{FF2B5EF4-FFF2-40B4-BE49-F238E27FC236}">
                <a16:creationId xmlns:a16="http://schemas.microsoft.com/office/drawing/2014/main" id="{875D6314-D409-44C6-94BD-9AFB177D8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2678" y="781483"/>
            <a:ext cx="10455140" cy="56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0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bò sữa">
            <a:hlinkClick r:id="" action="ppaction://media"/>
            <a:extLst>
              <a:ext uri="{FF2B5EF4-FFF2-40B4-BE49-F238E27FC236}">
                <a16:creationId xmlns:a16="http://schemas.microsoft.com/office/drawing/2014/main" id="{1783C0EB-12BF-44B4-B7DD-66D1896DE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3444" y="820449"/>
            <a:ext cx="10303498" cy="56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vịt">
            <a:hlinkClick r:id="" action="ppaction://media"/>
            <a:extLst>
              <a:ext uri="{FF2B5EF4-FFF2-40B4-BE49-F238E27FC236}">
                <a16:creationId xmlns:a16="http://schemas.microsoft.com/office/drawing/2014/main" id="{BE751675-72BE-479D-814C-045B2D9EC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344" y="746413"/>
            <a:ext cx="10043820" cy="57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4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3262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3" y="441117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07405" y="681712"/>
            <a:ext cx="1480605" cy="994839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8529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FA217C0-5106-4EBA-8132-F59B7AA02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28" y="4337746"/>
            <a:ext cx="4858074" cy="183188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A43BB88-56DF-4D96-AAD9-D8648A925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952" y="1824324"/>
            <a:ext cx="4570409" cy="165772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25EDB8A-8E51-4D9A-A2FA-BA24B6BE9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93" b="7340"/>
          <a:stretch/>
        </p:blipFill>
        <p:spPr>
          <a:xfrm>
            <a:off x="1789312" y="1846334"/>
            <a:ext cx="3658481" cy="1707548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573B77C1-44F5-4D8F-AE02-8D18BF8C7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639" y="1508167"/>
            <a:ext cx="77066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0898F1F-B3C3-4EB8-931F-BE5F0AF33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56" y="1672818"/>
            <a:ext cx="77066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83781BD4-C4EA-4883-B97E-DBA87EB25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7395" y="4573476"/>
            <a:ext cx="71027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c)</a:t>
            </a: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E9437D78-DB87-4E3D-B418-1C7CD6DD912C}"/>
              </a:ext>
            </a:extLst>
          </p:cNvPr>
          <p:cNvGrpSpPr/>
          <p:nvPr/>
        </p:nvGrpSpPr>
        <p:grpSpPr>
          <a:xfrm>
            <a:off x="1718186" y="3702713"/>
            <a:ext cx="4035421" cy="621353"/>
            <a:chOff x="4742932" y="5485658"/>
            <a:chExt cx="4499018" cy="667302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E49273D6-9B06-41D7-A06F-8A1E8619D64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EDB7BC96-68D1-418C-A981-97A5734FEB2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59E66B7B-B769-43F9-A3C0-4CD044AFCCBB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7E841476-8434-4B95-A832-B01D5C07B2A3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Oval 15">
              <a:extLst>
                <a:ext uri="{FF2B5EF4-FFF2-40B4-BE49-F238E27FC236}">
                  <a16:creationId xmlns:a16="http://schemas.microsoft.com/office/drawing/2014/main" id="{C926EA92-C262-47E7-B6F7-39B4500FD6F3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B60E6D38-3590-4D6F-B4B6-A15D9663FAE2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9EB40A39-C372-42BD-BCA4-62D7E8C0AE7A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27" name="Group 10">
            <a:extLst>
              <a:ext uri="{FF2B5EF4-FFF2-40B4-BE49-F238E27FC236}">
                <a16:creationId xmlns:a16="http://schemas.microsoft.com/office/drawing/2014/main" id="{E5FBB16D-74B5-4AA5-9F2D-920FC64159F9}"/>
              </a:ext>
            </a:extLst>
          </p:cNvPr>
          <p:cNvGrpSpPr/>
          <p:nvPr/>
        </p:nvGrpSpPr>
        <p:grpSpPr>
          <a:xfrm>
            <a:off x="7751851" y="3734642"/>
            <a:ext cx="4035421" cy="621353"/>
            <a:chOff x="4742932" y="5485658"/>
            <a:chExt cx="4499018" cy="667302"/>
          </a:xfrm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A431F84A-B70F-476E-8ABC-BCC75763DFF8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E646FD63-53B5-4840-B754-829F33FE06C4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494C78F4-B877-47D0-BE68-7337922B4DB0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218218BF-D7C9-4D8C-9AAC-442356A9081A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363DEAC9-61A3-4A7C-BCD2-25B0D1811842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F7765681-038B-42DA-9A17-85BB67DD46C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id="{39388530-E6DE-4786-AA0B-74BD3FBD93EA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4AF691CB-7AFE-480B-ABD2-399D07DCCE53}"/>
              </a:ext>
            </a:extLst>
          </p:cNvPr>
          <p:cNvGrpSpPr/>
          <p:nvPr/>
        </p:nvGrpSpPr>
        <p:grpSpPr>
          <a:xfrm>
            <a:off x="4929029" y="6083749"/>
            <a:ext cx="4035421" cy="621353"/>
            <a:chOff x="4742932" y="5485658"/>
            <a:chExt cx="4499018" cy="667302"/>
          </a:xfrm>
        </p:grpSpPr>
        <p:sp>
          <p:nvSpPr>
            <p:cNvPr id="36" name="Rounded Rectangle 5">
              <a:extLst>
                <a:ext uri="{FF2B5EF4-FFF2-40B4-BE49-F238E27FC236}">
                  <a16:creationId xmlns:a16="http://schemas.microsoft.com/office/drawing/2014/main" id="{52CF4384-A030-45B2-9ABD-A42EA4A75FEA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B076B482-F20A-49FF-A0A3-1CE6A9D885AB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5">
              <a:extLst>
                <a:ext uri="{FF2B5EF4-FFF2-40B4-BE49-F238E27FC236}">
                  <a16:creationId xmlns:a16="http://schemas.microsoft.com/office/drawing/2014/main" id="{3A83D113-3C61-42C7-A7C0-A692717B2C22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56F1BCD9-5B98-453D-8874-14923FB938CB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Oval 15">
              <a:extLst>
                <a:ext uri="{FF2B5EF4-FFF2-40B4-BE49-F238E27FC236}">
                  <a16:creationId xmlns:a16="http://schemas.microsoft.com/office/drawing/2014/main" id="{C257AE21-1B9E-4DBF-B97D-FC7A5834E0AF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ounded Rectangle 10">
              <a:extLst>
                <a:ext uri="{FF2B5EF4-FFF2-40B4-BE49-F238E27FC236}">
                  <a16:creationId xmlns:a16="http://schemas.microsoft.com/office/drawing/2014/main" id="{D33B771D-F0D5-4F04-8AF7-829BBAFAD5F4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6653E67D-F26F-4899-A5D4-EB840F4B4A5E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7C6A10C2-4714-440F-BFCD-51A0DD270764}"/>
              </a:ext>
            </a:extLst>
          </p:cNvPr>
          <p:cNvSpPr/>
          <p:nvPr/>
        </p:nvSpPr>
        <p:spPr>
          <a:xfrm>
            <a:off x="2755185" y="3720654"/>
            <a:ext cx="572411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43AAE625-0C5F-4C01-933A-B970D06CB583}"/>
              </a:ext>
            </a:extLst>
          </p:cNvPr>
          <p:cNvSpPr/>
          <p:nvPr/>
        </p:nvSpPr>
        <p:spPr>
          <a:xfrm>
            <a:off x="1737523" y="3725795"/>
            <a:ext cx="711310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5EFAA19F-16C6-44EE-8AA2-0F0C79877235}"/>
              </a:ext>
            </a:extLst>
          </p:cNvPr>
          <p:cNvSpPr/>
          <p:nvPr/>
        </p:nvSpPr>
        <p:spPr>
          <a:xfrm>
            <a:off x="3669219" y="3728061"/>
            <a:ext cx="58520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EB8C7C6B-42FA-40C8-8C48-1ADD31E1974D}"/>
              </a:ext>
            </a:extLst>
          </p:cNvPr>
          <p:cNvSpPr/>
          <p:nvPr/>
        </p:nvSpPr>
        <p:spPr>
          <a:xfrm>
            <a:off x="4963952" y="3720654"/>
            <a:ext cx="464723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45687B6A-A30E-4D2C-B602-1033D17FC661}"/>
              </a:ext>
            </a:extLst>
          </p:cNvPr>
          <p:cNvSpPr/>
          <p:nvPr/>
        </p:nvSpPr>
        <p:spPr>
          <a:xfrm>
            <a:off x="8781172" y="3759990"/>
            <a:ext cx="572411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C0DDC1B4-5AAB-42A4-BB8C-2225954CF284}"/>
              </a:ext>
            </a:extLst>
          </p:cNvPr>
          <p:cNvSpPr/>
          <p:nvPr/>
        </p:nvSpPr>
        <p:spPr>
          <a:xfrm>
            <a:off x="7794916" y="3755021"/>
            <a:ext cx="711310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56900D2B-17D6-4E1A-8AEA-A2FE2CFD6E7D}"/>
              </a:ext>
            </a:extLst>
          </p:cNvPr>
          <p:cNvSpPr/>
          <p:nvPr/>
        </p:nvSpPr>
        <p:spPr>
          <a:xfrm>
            <a:off x="9714342" y="3741136"/>
            <a:ext cx="58520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AD2F8476-5A32-4132-8B5D-5E1A5CCB5276}"/>
              </a:ext>
            </a:extLst>
          </p:cNvPr>
          <p:cNvSpPr/>
          <p:nvPr/>
        </p:nvSpPr>
        <p:spPr>
          <a:xfrm>
            <a:off x="10964011" y="3733180"/>
            <a:ext cx="57412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772B88A3-E203-4CD0-AFD0-3AFD818E7A42}"/>
              </a:ext>
            </a:extLst>
          </p:cNvPr>
          <p:cNvSpPr/>
          <p:nvPr/>
        </p:nvSpPr>
        <p:spPr>
          <a:xfrm>
            <a:off x="5958426" y="6104506"/>
            <a:ext cx="572411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A34F7990-306E-41A6-A10D-8B9C6E6234FD}"/>
              </a:ext>
            </a:extLst>
          </p:cNvPr>
          <p:cNvSpPr/>
          <p:nvPr/>
        </p:nvSpPr>
        <p:spPr>
          <a:xfrm>
            <a:off x="4953745" y="6111606"/>
            <a:ext cx="711310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895DE3AE-6240-41D2-A3C8-FA135B7CC492}"/>
              </a:ext>
            </a:extLst>
          </p:cNvPr>
          <p:cNvSpPr/>
          <p:nvPr/>
        </p:nvSpPr>
        <p:spPr>
          <a:xfrm>
            <a:off x="6875168" y="6083748"/>
            <a:ext cx="58520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1E33BEB3-0768-44C8-BC07-3F1E8F8EC084}"/>
              </a:ext>
            </a:extLst>
          </p:cNvPr>
          <p:cNvSpPr/>
          <p:nvPr/>
        </p:nvSpPr>
        <p:spPr>
          <a:xfrm>
            <a:off x="8127667" y="6076650"/>
            <a:ext cx="57412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E1FB9381-945C-420C-A66C-9729733E706D}"/>
              </a:ext>
            </a:extLst>
          </p:cNvPr>
          <p:cNvSpPr/>
          <p:nvPr/>
        </p:nvSpPr>
        <p:spPr>
          <a:xfrm>
            <a:off x="2791565" y="371966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55907A54-68D0-433C-BC60-041A7CE6FF25}"/>
              </a:ext>
            </a:extLst>
          </p:cNvPr>
          <p:cNvSpPr/>
          <p:nvPr/>
        </p:nvSpPr>
        <p:spPr>
          <a:xfrm>
            <a:off x="4976815" y="37359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78CEB1BD-9A08-44D4-BE67-25923123395C}"/>
              </a:ext>
            </a:extLst>
          </p:cNvPr>
          <p:cNvSpPr/>
          <p:nvPr/>
        </p:nvSpPr>
        <p:spPr>
          <a:xfrm>
            <a:off x="7837639" y="37521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69FB84CC-2485-4CFB-A8A7-7B8E6B2583B1}"/>
              </a:ext>
            </a:extLst>
          </p:cNvPr>
          <p:cNvSpPr/>
          <p:nvPr/>
        </p:nvSpPr>
        <p:spPr>
          <a:xfrm>
            <a:off x="8848570" y="376992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7C2F1AD4-0E38-4B44-AA6C-FF25C5434191}"/>
              </a:ext>
            </a:extLst>
          </p:cNvPr>
          <p:cNvSpPr/>
          <p:nvPr/>
        </p:nvSpPr>
        <p:spPr>
          <a:xfrm>
            <a:off x="9760487" y="37650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D4FEF7CA-4F36-40A2-A4DD-A574EC7C0702}"/>
              </a:ext>
            </a:extLst>
          </p:cNvPr>
          <p:cNvSpPr/>
          <p:nvPr/>
        </p:nvSpPr>
        <p:spPr>
          <a:xfrm>
            <a:off x="11008870" y="37411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54F67211-6E31-4A4F-977E-83CB1658E341}"/>
              </a:ext>
            </a:extLst>
          </p:cNvPr>
          <p:cNvSpPr/>
          <p:nvPr/>
        </p:nvSpPr>
        <p:spPr>
          <a:xfrm>
            <a:off x="4999393" y="613981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857963CB-A66E-4CE0-8669-2861B0B4646D}"/>
              </a:ext>
            </a:extLst>
          </p:cNvPr>
          <p:cNvSpPr/>
          <p:nvPr/>
        </p:nvSpPr>
        <p:spPr>
          <a:xfrm>
            <a:off x="5991826" y="612406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A8BF3EB8-BBDE-4C15-986E-092D6257DF9F}"/>
              </a:ext>
            </a:extLst>
          </p:cNvPr>
          <p:cNvSpPr/>
          <p:nvPr/>
        </p:nvSpPr>
        <p:spPr>
          <a:xfrm>
            <a:off x="6922877" y="609677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CCD04387-A969-4C15-8CE3-10C08E85E834}"/>
              </a:ext>
            </a:extLst>
          </p:cNvPr>
          <p:cNvSpPr/>
          <p:nvPr/>
        </p:nvSpPr>
        <p:spPr>
          <a:xfrm>
            <a:off x="8211275" y="60833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332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12" grpId="0" animBg="1"/>
      <p:bldP spid="13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5" grpId="0"/>
      <p:bldP spid="6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10569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vi 6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049340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09889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E639736-9105-463F-BDB7-4B18E4B5C26A}"/>
              </a:ext>
            </a:extLst>
          </p:cNvPr>
          <p:cNvGrpSpPr/>
          <p:nvPr/>
        </p:nvGrpSpPr>
        <p:grpSpPr>
          <a:xfrm>
            <a:off x="685058" y="2363523"/>
            <a:ext cx="3343603" cy="3205565"/>
            <a:chOff x="917284" y="2220771"/>
            <a:chExt cx="3343603" cy="320556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BBB1499-B9AE-4423-BEEE-166ABC76F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89" b="98540" l="8060" r="89851">
                          <a14:foregroundMark x1="36716" y1="25182" x2="33731" y2="86861"/>
                          <a14:foregroundMark x1="8358" y1="87591" x2="40299" y2="92701"/>
                          <a14:foregroundMark x1="34627" y1="96715" x2="41791" y2="9854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284" y="2816486"/>
              <a:ext cx="3190875" cy="2609850"/>
            </a:xfrm>
            <a:prstGeom prst="rect">
              <a:avLst/>
            </a:prstGeom>
          </p:spPr>
        </p:pic>
        <p:sp>
          <p:nvSpPr>
            <p:cNvPr id="21" name="Bong bóng Lời nói: Hình bầu dục 20">
              <a:extLst>
                <a:ext uri="{FF2B5EF4-FFF2-40B4-BE49-F238E27FC236}">
                  <a16:creationId xmlns:a16="http://schemas.microsoft.com/office/drawing/2014/main" id="{F8B5F61F-3ACB-4071-BBE7-DEAA76EA997B}"/>
                </a:ext>
              </a:extLst>
            </p:cNvPr>
            <p:cNvSpPr/>
            <p:nvPr/>
          </p:nvSpPr>
          <p:spPr>
            <a:xfrm>
              <a:off x="2512720" y="2220771"/>
              <a:ext cx="1748167" cy="841084"/>
            </a:xfrm>
            <a:prstGeom prst="wedgeEllipseCallout">
              <a:avLst>
                <a:gd name="adj1" fmla="val -54707"/>
                <a:gd name="adj2" fmla="val 6655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 + 1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6E345EE8-AFC7-498A-9F0F-B512481057C8}"/>
              </a:ext>
            </a:extLst>
          </p:cNvPr>
          <p:cNvGrpSpPr/>
          <p:nvPr/>
        </p:nvGrpSpPr>
        <p:grpSpPr>
          <a:xfrm>
            <a:off x="8686801" y="2391232"/>
            <a:ext cx="2971800" cy="3294908"/>
            <a:chOff x="8686801" y="2391232"/>
            <a:chExt cx="2971800" cy="3294908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276B6663-9AF8-4B4A-8069-B30B8A77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16" b="91718" l="9936" r="89744">
                          <a14:foregroundMark x1="33974" y1="90491" x2="38782" y2="89571"/>
                          <a14:foregroundMark x1="41987" y1="91718" x2="50962" y2="90798"/>
                          <a14:foregroundMark x1="54487" y1="27914" x2="53205" y2="67485"/>
                          <a14:foregroundMark x1="32051" y1="89571" x2="34615" y2="89571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86801" y="2580990"/>
              <a:ext cx="2971800" cy="3105150"/>
            </a:xfrm>
            <a:prstGeom prst="rect">
              <a:avLst/>
            </a:prstGeom>
          </p:spPr>
        </p:pic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8FC85FFF-411B-4308-A88E-7FCB10D00345}"/>
                </a:ext>
              </a:extLst>
            </p:cNvPr>
            <p:cNvSpPr/>
            <p:nvPr/>
          </p:nvSpPr>
          <p:spPr>
            <a:xfrm>
              <a:off x="8745683" y="2391232"/>
              <a:ext cx="1427018" cy="720437"/>
            </a:xfrm>
            <a:prstGeom prst="wedgeEllipseCallout">
              <a:avLst>
                <a:gd name="adj1" fmla="val 44322"/>
                <a:gd name="adj2" fmla="val 6078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A8DE73F-DE74-4069-9E18-C8A61B2E44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96" t="3105" r="799" b="-19481"/>
          <a:stretch/>
        </p:blipFill>
        <p:spPr>
          <a:xfrm>
            <a:off x="3565773" y="2115604"/>
            <a:ext cx="5476009" cy="37013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19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EBA2807-95C1-4603-A3A1-D9799D19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9"/>
            <a:ext cx="12192000" cy="6858000"/>
          </a:xfrm>
          <a:prstGeom prst="rect">
            <a:avLst/>
          </a:prstGeom>
        </p:spPr>
      </p:pic>
      <p:pic>
        <p:nvPicPr>
          <p:cNvPr id="3" name="Picture 22">
            <a:extLst>
              <a:ext uri="{FF2B5EF4-FFF2-40B4-BE49-F238E27FC236}">
                <a16:creationId xmlns:a16="http://schemas.microsoft.com/office/drawing/2014/main" id="{45A2116D-3A21-4CB0-BB48-6239DA78A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4" name="Picture 11" descr="C:\Users\ADMIN\Desktop\Tai nguyen thiet ke tro choi\Angry birds epic birds\1505573783630 (2).png">
            <a:hlinkClick r:id="rId5" action="ppaction://hlinksldjump"/>
            <a:extLst>
              <a:ext uri="{FF2B5EF4-FFF2-40B4-BE49-F238E27FC236}">
                <a16:creationId xmlns:a16="http://schemas.microsoft.com/office/drawing/2014/main" id="{22F08C87-9D2E-48CA-9C72-0E38117A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2" y="2300677"/>
            <a:ext cx="1341653" cy="73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99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3D726D7-377E-4266-BC30-D398733EC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22"/>
            <a:ext cx="12192000" cy="6434135"/>
          </a:xfrm>
          <a:prstGeom prst="rect">
            <a:avLst/>
          </a:prstGeom>
        </p:spPr>
      </p:pic>
      <p:pic>
        <p:nvPicPr>
          <p:cNvPr id="4" name="Picture 46">
            <a:extLst>
              <a:ext uri="{FF2B5EF4-FFF2-40B4-BE49-F238E27FC236}">
                <a16:creationId xmlns:a16="http://schemas.microsoft.com/office/drawing/2014/main" id="{3C28A221-4B4F-4530-A843-EE6AC3B3E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0" y="1686771"/>
            <a:ext cx="1893401" cy="637032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D0D7D433-0DCA-4318-92CD-6F911726BF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9" y="1117535"/>
            <a:ext cx="1975757" cy="1257300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FB97E595-8868-4DC6-B416-818C22CB89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3" y="4199050"/>
            <a:ext cx="1975757" cy="1257300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49E14399-2E2A-436E-B6D2-13DF17D07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" y="3306302"/>
            <a:ext cx="1975757" cy="1257300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E45D55D4-B037-4CBF-B736-CD24C860D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9" y="3926570"/>
            <a:ext cx="1893401" cy="637032"/>
          </a:xfrm>
          <a:prstGeom prst="rect">
            <a:avLst/>
          </a:prstGeom>
        </p:spPr>
      </p:pic>
      <p:pic>
        <p:nvPicPr>
          <p:cNvPr id="9" name="Picture 29">
            <a:extLst>
              <a:ext uri="{FF2B5EF4-FFF2-40B4-BE49-F238E27FC236}">
                <a16:creationId xmlns:a16="http://schemas.microsoft.com/office/drawing/2014/main" id="{9695EDB5-56E2-4CC3-A17D-06E7C4E10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B6DBCA9A-306D-4341-BCBC-86EB0476A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11" name="Picture 31">
            <a:extLst>
              <a:ext uri="{FF2B5EF4-FFF2-40B4-BE49-F238E27FC236}">
                <a16:creationId xmlns:a16="http://schemas.microsoft.com/office/drawing/2014/main" id="{A7E0217B-A025-4FA5-A425-4B185C5C2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12" name="Picture 37">
            <a:hlinkClick r:id="rId7" action="ppaction://hlinksldjump"/>
            <a:extLst>
              <a:ext uri="{FF2B5EF4-FFF2-40B4-BE49-F238E27FC236}">
                <a16:creationId xmlns:a16="http://schemas.microsoft.com/office/drawing/2014/main" id="{179F2FF6-31F9-4FAD-94CE-BAC76C0790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16" y="585282"/>
            <a:ext cx="1414645" cy="1418698"/>
          </a:xfrm>
          <a:prstGeom prst="rect">
            <a:avLst/>
          </a:prstGeom>
        </p:spPr>
      </p:pic>
      <p:pic>
        <p:nvPicPr>
          <p:cNvPr id="13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7FFC3D08-5EA5-4F48-B30D-E769230BD8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7" y="2772778"/>
            <a:ext cx="1753487" cy="1274238"/>
          </a:xfrm>
          <a:prstGeom prst="rect">
            <a:avLst/>
          </a:prstGeom>
        </p:spPr>
      </p:pic>
      <p:pic>
        <p:nvPicPr>
          <p:cNvPr id="14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06715F18-DA56-47CB-AF25-0F4A2A4F09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58" y="2947313"/>
            <a:ext cx="1209293" cy="1303422"/>
          </a:xfrm>
          <a:prstGeom prst="rect">
            <a:avLst/>
          </a:prstGeom>
        </p:spPr>
      </p:pic>
      <p:pic>
        <p:nvPicPr>
          <p:cNvPr id="1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3FC46DD5-229C-4C52-A3B8-A9557A7ADE7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1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16F22F87-65F8-4095-80E5-D0C30E7CA6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1" y="3600161"/>
            <a:ext cx="1638443" cy="1526952"/>
          </a:xfrm>
          <a:prstGeom prst="rect">
            <a:avLst/>
          </a:prstGeom>
        </p:spPr>
      </p:pic>
      <p:pic>
        <p:nvPicPr>
          <p:cNvPr id="17" name="Picture 28">
            <a:hlinkClick r:id="rId22" action="ppaction://hlinksldjump"/>
            <a:extLst>
              <a:ext uri="{FF2B5EF4-FFF2-40B4-BE49-F238E27FC236}">
                <a16:creationId xmlns:a16="http://schemas.microsoft.com/office/drawing/2014/main" id="{04DFC7AA-90AF-40ED-B49F-2EDCEBC1DF1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18" name="Picture 33">
            <a:hlinkClick r:id="rId25" action="ppaction://hlinksldjump"/>
            <a:extLst>
              <a:ext uri="{FF2B5EF4-FFF2-40B4-BE49-F238E27FC236}">
                <a16:creationId xmlns:a16="http://schemas.microsoft.com/office/drawing/2014/main" id="{DA42164B-069B-4EFE-A9CB-E4DB0FF7DE3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19" name="Picture 45">
            <a:extLst>
              <a:ext uri="{FF2B5EF4-FFF2-40B4-BE49-F238E27FC236}">
                <a16:creationId xmlns:a16="http://schemas.microsoft.com/office/drawing/2014/main" id="{904FEDB9-22FD-490A-BCA7-B974D3145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3868873" y="2565377"/>
            <a:ext cx="1893401" cy="637032"/>
          </a:xfrm>
          <a:prstGeom prst="rect">
            <a:avLst/>
          </a:prstGeom>
        </p:spPr>
      </p:pic>
      <p:pic>
        <p:nvPicPr>
          <p:cNvPr id="20" name="Picture 41">
            <a:hlinkClick r:id="rId28" action="ppaction://hlinksldjump"/>
            <a:extLst>
              <a:ext uri="{FF2B5EF4-FFF2-40B4-BE49-F238E27FC236}">
                <a16:creationId xmlns:a16="http://schemas.microsoft.com/office/drawing/2014/main" id="{97EC413F-332B-44E3-A198-8914C2B3426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70" y="1736713"/>
            <a:ext cx="1543813" cy="125109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1F9EC6C-8B09-45E2-AD8B-33ACCB0E4B41}"/>
              </a:ext>
            </a:extLst>
          </p:cNvPr>
          <p:cNvSpPr txBox="1"/>
          <p:nvPr/>
        </p:nvSpPr>
        <p:spPr>
          <a:xfrm>
            <a:off x="922767" y="3995765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E07CB37-A31C-4F8E-AA8F-CE35A555365E}"/>
              </a:ext>
            </a:extLst>
          </p:cNvPr>
          <p:cNvSpPr txBox="1"/>
          <p:nvPr/>
        </p:nvSpPr>
        <p:spPr>
          <a:xfrm>
            <a:off x="4790373" y="2943276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E0D07C5-F1CB-4F32-975A-413453A9097C}"/>
              </a:ext>
            </a:extLst>
          </p:cNvPr>
          <p:cNvSpPr txBox="1"/>
          <p:nvPr/>
        </p:nvSpPr>
        <p:spPr>
          <a:xfrm>
            <a:off x="8702909" y="2000495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E43938DC-88F6-4AD1-BC2A-7668E17F1100}"/>
              </a:ext>
            </a:extLst>
          </p:cNvPr>
          <p:cNvSpPr txBox="1"/>
          <p:nvPr/>
        </p:nvSpPr>
        <p:spPr>
          <a:xfrm>
            <a:off x="821397" y="5889638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28E9291-B86C-473B-971D-5E8A7B91142A}"/>
              </a:ext>
            </a:extLst>
          </p:cNvPr>
          <p:cNvSpPr txBox="1"/>
          <p:nvPr/>
        </p:nvSpPr>
        <p:spPr>
          <a:xfrm>
            <a:off x="3730372" y="5256272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E85C4B4F-8B9F-4FCB-894E-27D6945A3A22}"/>
              </a:ext>
            </a:extLst>
          </p:cNvPr>
          <p:cNvSpPr txBox="1"/>
          <p:nvPr/>
        </p:nvSpPr>
        <p:spPr>
          <a:xfrm>
            <a:off x="6154708" y="5997892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A197AAA-8D9B-43C4-9F47-03808454E42E}"/>
              </a:ext>
            </a:extLst>
          </p:cNvPr>
          <p:cNvSpPr txBox="1"/>
          <p:nvPr/>
        </p:nvSpPr>
        <p:spPr>
          <a:xfrm>
            <a:off x="5646431" y="3893258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B53DBC18-032F-440E-94F3-B7F03C35F328}"/>
              </a:ext>
            </a:extLst>
          </p:cNvPr>
          <p:cNvSpPr txBox="1"/>
          <p:nvPr/>
        </p:nvSpPr>
        <p:spPr>
          <a:xfrm>
            <a:off x="8478546" y="4630817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</a:t>
            </a:r>
          </a:p>
        </p:txBody>
      </p:sp>
      <p:sp>
        <p:nvSpPr>
          <p:cNvPr id="29" name="Mũi tên: Phải Có Khía 28">
            <a:hlinkClick r:id="rId31" action="ppaction://hlinksldjump"/>
            <a:extLst>
              <a:ext uri="{FF2B5EF4-FFF2-40B4-BE49-F238E27FC236}">
                <a16:creationId xmlns:a16="http://schemas.microsoft.com/office/drawing/2014/main" id="{7EED5A6F-D77A-410E-8D62-2ED186AC664D}"/>
              </a:ext>
            </a:extLst>
          </p:cNvPr>
          <p:cNvSpPr/>
          <p:nvPr/>
        </p:nvSpPr>
        <p:spPr>
          <a:xfrm>
            <a:off x="10277475" y="585282"/>
            <a:ext cx="1762125" cy="840444"/>
          </a:xfrm>
          <a:prstGeom prst="notched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23857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51757E-69F4-495F-9DB5-A2C164EE7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087"/>
            <a:ext cx="12192529" cy="6382913"/>
          </a:xfrm>
          <a:prstGeom prst="rect">
            <a:avLst/>
          </a:prstGeom>
        </p:spPr>
      </p:pic>
      <p:pic>
        <p:nvPicPr>
          <p:cNvPr id="3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A0F6F7CA-E8B4-4478-A264-5E1ED80EC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3A63C760-077E-4FCF-9B6B-BC68BFC58EC6}"/>
              </a:ext>
            </a:extLst>
          </p:cNvPr>
          <p:cNvSpPr txBox="1"/>
          <p:nvPr/>
        </p:nvSpPr>
        <p:spPr>
          <a:xfrm>
            <a:off x="2619797" y="845518"/>
            <a:ext cx="7162378" cy="201459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 + 1 = ?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C75D053A-E5A1-44C7-91F9-F562CDB25F71}"/>
              </a:ext>
            </a:extLst>
          </p:cNvPr>
          <p:cNvSpPr txBox="1"/>
          <p:nvPr/>
        </p:nvSpPr>
        <p:spPr>
          <a:xfrm>
            <a:off x="3651186" y="3429000"/>
            <a:ext cx="5099599" cy="1834158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+mj-lt"/>
              </a:rPr>
              <a:t>4 + 1 = 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812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78D1A23-67CD-4E11-9E42-A3D2906B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8"/>
            <a:ext cx="12192000" cy="6429375"/>
          </a:xfrm>
          <a:prstGeom prst="rect">
            <a:avLst/>
          </a:prstGeom>
        </p:spPr>
      </p:pic>
      <p:pic>
        <p:nvPicPr>
          <p:cNvPr id="3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9C722658-0FC0-4CE3-9536-EB6A550F82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1A0B435B-792A-465D-87E0-B5AD2D69A080}"/>
              </a:ext>
            </a:extLst>
          </p:cNvPr>
          <p:cNvSpPr txBox="1"/>
          <p:nvPr/>
        </p:nvSpPr>
        <p:spPr>
          <a:xfrm>
            <a:off x="2690494" y="817809"/>
            <a:ext cx="6552321" cy="201459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 +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= ?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F59CA0A5-BEDB-4C31-A074-1977C68591CC}"/>
              </a:ext>
            </a:extLst>
          </p:cNvPr>
          <p:cNvSpPr txBox="1"/>
          <p:nvPr/>
        </p:nvSpPr>
        <p:spPr>
          <a:xfrm>
            <a:off x="4196308" y="3437641"/>
            <a:ext cx="3540691" cy="1406188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 + 1 = 6 </a:t>
            </a:r>
          </a:p>
        </p:txBody>
      </p:sp>
    </p:spTree>
    <p:extLst>
      <p:ext uri="{BB962C8B-B14F-4D97-AF65-F5344CB8AC3E}">
        <p14:creationId xmlns:p14="http://schemas.microsoft.com/office/powerpoint/2010/main" val="50158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3CA521D-5388-4E22-BE5B-B988B3629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pic>
        <p:nvPicPr>
          <p:cNvPr id="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7A5128D4-B834-401D-9978-76BD89A8A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7E2531CC-BAFF-48DF-9472-7387E394CE08}"/>
              </a:ext>
            </a:extLst>
          </p:cNvPr>
          <p:cNvSpPr txBox="1"/>
          <p:nvPr/>
        </p:nvSpPr>
        <p:spPr>
          <a:xfrm>
            <a:off x="2635449" y="1014662"/>
            <a:ext cx="6552321" cy="2014597"/>
          </a:xfrm>
          <a:prstGeom prst="cloud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3 + 2 = ?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AE3CFC8D-19E5-4BBE-8FA9-E3C2C99F0104}"/>
              </a:ext>
            </a:extLst>
          </p:cNvPr>
          <p:cNvSpPr txBox="1"/>
          <p:nvPr/>
        </p:nvSpPr>
        <p:spPr>
          <a:xfrm>
            <a:off x="4432172" y="3618043"/>
            <a:ext cx="3327656" cy="1406188"/>
          </a:xfrm>
          <a:prstGeom prst="star6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 + 2 = 5</a:t>
            </a:r>
          </a:p>
        </p:txBody>
      </p:sp>
    </p:spTree>
    <p:extLst>
      <p:ext uri="{BB962C8B-B14F-4D97-AF65-F5344CB8AC3E}">
        <p14:creationId xmlns:p14="http://schemas.microsoft.com/office/powerpoint/2010/main" val="3836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E66119B-AC57-482E-882A-E47AAA16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9"/>
            <a:ext cx="12192000" cy="645275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A709C21-838A-4917-9CFB-F45F014B1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4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219924EF-420E-4BD8-9B47-4A0ADC02BC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FC1FBC8B-F5E8-4FD4-89EB-772E9CE499BF}"/>
              </a:ext>
            </a:extLst>
          </p:cNvPr>
          <p:cNvSpPr txBox="1"/>
          <p:nvPr/>
        </p:nvSpPr>
        <p:spPr>
          <a:xfrm>
            <a:off x="2603885" y="845615"/>
            <a:ext cx="6984230" cy="2014597"/>
          </a:xfrm>
          <a:prstGeom prst="cloud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 + 3 = ? 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FAC5F3C-69DD-4667-A866-4F2FCBBE96B3}"/>
              </a:ext>
            </a:extLst>
          </p:cNvPr>
          <p:cNvSpPr txBox="1"/>
          <p:nvPr/>
        </p:nvSpPr>
        <p:spPr>
          <a:xfrm>
            <a:off x="2825291" y="3279948"/>
            <a:ext cx="4395225" cy="1834158"/>
          </a:xfrm>
          <a:prstGeom prst="star6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33484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347</Words>
  <Application>Microsoft Office PowerPoint</Application>
  <PresentationFormat>Widescreen</PresentationFormat>
  <Paragraphs>133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UTM Avo</vt:lpstr>
      <vt:lpstr>1_Office Theme</vt:lpstr>
      <vt:lpstr>Tuần 8 Bài 18: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48</cp:revision>
  <dcterms:created xsi:type="dcterms:W3CDTF">2021-11-25T09:57:32Z</dcterms:created>
  <dcterms:modified xsi:type="dcterms:W3CDTF">2022-08-24T03:09:51Z</dcterms:modified>
</cp:coreProperties>
</file>