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  <p:sldMasterId id="2147483726" r:id="rId2"/>
    <p:sldMasterId id="2147483738" r:id="rId3"/>
    <p:sldMasterId id="2147483750" r:id="rId4"/>
  </p:sldMasterIdLst>
  <p:notesMasterIdLst>
    <p:notesMasterId r:id="rId24"/>
  </p:notesMasterIdLst>
  <p:sldIdLst>
    <p:sldId id="466" r:id="rId5"/>
    <p:sldId id="257" r:id="rId6"/>
    <p:sldId id="268" r:id="rId7"/>
    <p:sldId id="270" r:id="rId8"/>
    <p:sldId id="272" r:id="rId9"/>
    <p:sldId id="271" r:id="rId10"/>
    <p:sldId id="256" r:id="rId11"/>
    <p:sldId id="266" r:id="rId12"/>
    <p:sldId id="262" r:id="rId13"/>
    <p:sldId id="395" r:id="rId14"/>
    <p:sldId id="371" r:id="rId15"/>
    <p:sldId id="398" r:id="rId16"/>
    <p:sldId id="468" r:id="rId17"/>
    <p:sldId id="399" r:id="rId18"/>
    <p:sldId id="469" r:id="rId19"/>
    <p:sldId id="374" r:id="rId20"/>
    <p:sldId id="281" r:id="rId21"/>
    <p:sldId id="470" r:id="rId22"/>
    <p:sldId id="269" r:id="rId23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7E"/>
    <a:srgbClr val="099FCF"/>
    <a:srgbClr val="29AE9D"/>
    <a:srgbClr val="0000CC"/>
    <a:srgbClr val="FFFF99"/>
    <a:srgbClr val="0000FF"/>
    <a:srgbClr val="00CC00"/>
    <a:srgbClr val="00FF00"/>
    <a:srgbClr val="51B416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2398" autoAdjust="0"/>
  </p:normalViewPr>
  <p:slideViewPr>
    <p:cSldViewPr snapToGrid="0">
      <p:cViewPr varScale="1">
        <p:scale>
          <a:sx n="99" d="100"/>
          <a:sy n="9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customschemas.google.com/relationships/presentationmetadata" Target="meta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24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4288-29F4-5795-CD43-0EB5538B9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A552E-B4F6-EC2C-EBA8-F32196547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381BF-7111-E437-F5D8-E896B99B9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9F874-39BA-9CE0-C514-1A6F1CEE45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6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122D-90A2-1D9E-9C1C-EEC5B486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E4DCB-39B0-DAC0-5101-820C1E4C4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0CC9D-D431-2425-9C9D-0A1791E44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C1FE2-9390-7870-E69F-C3472727A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90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02A76850-1A85-4DA7-A397-2B01191F5D19}"/>
              </a:ext>
            </a:extLst>
          </p:cNvPr>
          <p:cNvSpPr/>
          <p:nvPr userDrawn="1"/>
        </p:nvSpPr>
        <p:spPr>
          <a:xfrm>
            <a:off x="11210926" y="114300"/>
            <a:ext cx="1082524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20100B9C-DBC2-4728-A671-1A272A256104}"/>
              </a:ext>
            </a:extLst>
          </p:cNvPr>
          <p:cNvSpPr/>
          <p:nvPr userDrawn="1"/>
        </p:nvSpPr>
        <p:spPr>
          <a:xfrm>
            <a:off x="11210926" y="114300"/>
            <a:ext cx="1082524" cy="13643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0437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8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3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62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51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66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5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8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4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1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55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25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0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65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0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7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26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242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43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38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24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99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533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68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220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571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296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19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73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940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031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44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305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58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9CCA253-23D1-4B5A-8CFA-582CBA5719D2}"/>
              </a:ext>
            </a:extLst>
          </p:cNvPr>
          <p:cNvSpPr/>
          <p:nvPr userDrawn="1"/>
        </p:nvSpPr>
        <p:spPr>
          <a:xfrm>
            <a:off x="10986520" y="247649"/>
            <a:ext cx="1082524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665" r:id="rId7"/>
    <p:sldLayoutId id="2147483715" r:id="rId8"/>
    <p:sldLayoutId id="2147483709" r:id="rId9"/>
    <p:sldLayoutId id="214748372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2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7314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33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hyperlink" Target="https://www.hoc10.vn/doc-sach/toan-2-1/1/13/94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c10.vn/doc-sach/toan-2-1/1/13/9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hyperlink" Target="https://www.hoc10.vn/doc-sach/toan-2-1/1/13/9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72738" y="1655373"/>
            <a:ext cx="11819262" cy="354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292188" y="213465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7052" y="85979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AAAF6E6-102C-4CF9-8F24-67DF53C8F402}"/>
              </a:ext>
            </a:extLst>
          </p:cNvPr>
          <p:cNvGrpSpPr/>
          <p:nvPr/>
        </p:nvGrpSpPr>
        <p:grpSpPr>
          <a:xfrm>
            <a:off x="1523014" y="897686"/>
            <a:ext cx="8942088" cy="2821839"/>
            <a:chOff x="103586" y="2956552"/>
            <a:chExt cx="8942104" cy="282184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EDBAF19-C3F7-4271-A88E-31BC71BFD9F9}"/>
                </a:ext>
              </a:extLst>
            </p:cNvPr>
            <p:cNvGrpSpPr/>
            <p:nvPr/>
          </p:nvGrpSpPr>
          <p:grpSpPr>
            <a:xfrm>
              <a:off x="103586" y="2956552"/>
              <a:ext cx="8942104" cy="2821842"/>
              <a:chOff x="1266024" y="3075879"/>
              <a:chExt cx="8942104" cy="2324239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9F1BB64-5B69-4C6F-8D19-FF1CC4D226FA}"/>
                  </a:ext>
                </a:extLst>
              </p:cNvPr>
              <p:cNvSpPr/>
              <p:nvPr/>
            </p:nvSpPr>
            <p:spPr>
              <a:xfrm>
                <a:off x="1730981" y="3406041"/>
                <a:ext cx="8414342" cy="1924802"/>
              </a:xfrm>
              <a:prstGeom prst="roundRect">
                <a:avLst/>
              </a:pr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DC3EEA0-195A-4563-B17A-51764FF09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9424" y="4790811"/>
                <a:ext cx="718704" cy="60930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34F1559-E1A6-40A0-8C96-C0B606CA8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421" t="53580" r="2212" b="10109"/>
              <a:stretch/>
            </p:blipFill>
            <p:spPr>
              <a:xfrm>
                <a:off x="1266024" y="3075879"/>
                <a:ext cx="900189" cy="809738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538513D6-08EF-492F-A2A5-35F58C677BEC}"/>
                </a:ext>
              </a:extLst>
            </p:cNvPr>
            <p:cNvSpPr txBox="1"/>
            <p:nvPr/>
          </p:nvSpPr>
          <p:spPr>
            <a:xfrm>
              <a:off x="946397" y="3385527"/>
              <a:ext cx="3505790" cy="138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 + 6 + 4 = 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7 + 7 + 3 =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5779" y="189038"/>
            <a:ext cx="1068091" cy="10871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047DA8C-4161-4DFF-9BE6-5720B7FD1355}"/>
              </a:ext>
            </a:extLst>
          </p:cNvPr>
          <p:cNvGrpSpPr/>
          <p:nvPr/>
        </p:nvGrpSpPr>
        <p:grpSpPr>
          <a:xfrm>
            <a:off x="4941512" y="423002"/>
            <a:ext cx="2549575" cy="562708"/>
            <a:chOff x="1230144" y="321217"/>
            <a:chExt cx="2450358" cy="56270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BA6DD7-398F-4235-80FC-7DCF11F27440}"/>
                </a:ext>
              </a:extLst>
            </p:cNvPr>
            <p:cNvSpPr/>
            <p:nvPr/>
          </p:nvSpPr>
          <p:spPr>
            <a:xfrm>
              <a:off x="1230144" y="321217"/>
              <a:ext cx="2450358" cy="562708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E7D329-3E5A-4485-8C74-999BB8E0A823}"/>
                </a:ext>
              </a:extLst>
            </p:cNvPr>
            <p:cNvSpPr/>
            <p:nvPr/>
          </p:nvSpPr>
          <p:spPr>
            <a:xfrm>
              <a:off x="1278827" y="346525"/>
              <a:ext cx="509131" cy="537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4" name="Text Box 7">
            <a:extLst>
              <a:ext uri="{FF2B5EF4-FFF2-40B4-BE49-F238E27FC236}">
                <a16:creationId xmlns:a16="http://schemas.microsoft.com/office/drawing/2014/main" id="{B68DE529-D7B9-4695-99A9-082EBC8F88CC}"/>
              </a:ext>
            </a:extLst>
          </p:cNvPr>
          <p:cNvSpPr txBox="1"/>
          <p:nvPr/>
        </p:nvSpPr>
        <p:spPr>
          <a:xfrm>
            <a:off x="6352663" y="1289043"/>
            <a:ext cx="3505784" cy="1382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 – 8 + 8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 – 9 – 2 = </a:t>
            </a: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EBB46AAD-4826-44C2-956A-C935425C8FCB}"/>
              </a:ext>
            </a:extLst>
          </p:cNvPr>
          <p:cNvSpPr txBox="1"/>
          <p:nvPr/>
        </p:nvSpPr>
        <p:spPr>
          <a:xfrm>
            <a:off x="4495814" y="2830300"/>
            <a:ext cx="3505784" cy="65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+ 9 – 4 =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1488B1-E21D-493D-B248-91DDFEE272A9}"/>
              </a:ext>
            </a:extLst>
          </p:cNvPr>
          <p:cNvGrpSpPr/>
          <p:nvPr/>
        </p:nvGrpSpPr>
        <p:grpSpPr>
          <a:xfrm>
            <a:off x="606405" y="3907135"/>
            <a:ext cx="5588728" cy="2229841"/>
            <a:chOff x="863478" y="4003413"/>
            <a:chExt cx="5588728" cy="2229841"/>
          </a:xfrm>
        </p:grpSpPr>
        <p:sp>
          <p:nvSpPr>
            <p:cNvPr id="76" name="Text Box 7">
              <a:extLst>
                <a:ext uri="{FF2B5EF4-FFF2-40B4-BE49-F238E27FC236}">
                  <a16:creationId xmlns:a16="http://schemas.microsoft.com/office/drawing/2014/main" id="{EE1FBEA8-0A34-402E-9F80-59C57707BB59}"/>
                </a:ext>
              </a:extLst>
            </p:cNvPr>
            <p:cNvSpPr txBox="1"/>
            <p:nvPr/>
          </p:nvSpPr>
          <p:spPr>
            <a:xfrm>
              <a:off x="863478" y="4003413"/>
              <a:ext cx="5588728" cy="222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       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690A674-CA8F-4D6F-84D2-81957FAC37F3}"/>
                </a:ext>
              </a:extLst>
            </p:cNvPr>
            <p:cNvSpPr/>
            <p:nvPr/>
          </p:nvSpPr>
          <p:spPr>
            <a:xfrm>
              <a:off x="1234978" y="5181973"/>
              <a:ext cx="576072" cy="502920"/>
            </a:xfrm>
            <a:prstGeom prst="roundRect">
              <a:avLst/>
            </a:prstGeom>
            <a:ln>
              <a:solidFill>
                <a:srgbClr val="E3067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35E550B-BF4A-4F1B-A522-C1DCD662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41129"/>
              </p:ext>
            </p:extLst>
          </p:nvPr>
        </p:nvGraphicFramePr>
        <p:xfrm>
          <a:off x="6618152" y="4181113"/>
          <a:ext cx="2478786" cy="13623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826262">
                  <a:extLst>
                    <a:ext uri="{9D8B030D-6E8A-4147-A177-3AD203B41FA5}">
                      <a16:colId xmlns:a16="http://schemas.microsoft.com/office/drawing/2014/main" val="37592291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235356547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776603097"/>
                    </a:ext>
                  </a:extLst>
                </a:gridCol>
              </a:tblGrid>
              <a:tr h="668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17373"/>
                  </a:ext>
                </a:extLst>
              </a:tr>
              <a:tr h="694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9DFC299-4097-43CF-8C51-D6C8967F93E2}"/>
              </a:ext>
            </a:extLst>
          </p:cNvPr>
          <p:cNvSpPr txBox="1"/>
          <p:nvPr/>
        </p:nvSpPr>
        <p:spPr>
          <a:xfrm>
            <a:off x="6672627" y="4252093"/>
            <a:ext cx="70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905858-2804-44E9-8DFA-C7BD2CC1AFE1}"/>
              </a:ext>
            </a:extLst>
          </p:cNvPr>
          <p:cNvSpPr txBox="1"/>
          <p:nvPr/>
        </p:nvSpPr>
        <p:spPr>
          <a:xfrm>
            <a:off x="7500645" y="4252093"/>
            <a:ext cx="7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CF67D-EFB0-4705-AC3C-7665CA95AB50}"/>
              </a:ext>
            </a:extLst>
          </p:cNvPr>
          <p:cNvSpPr txBox="1"/>
          <p:nvPr/>
        </p:nvSpPr>
        <p:spPr>
          <a:xfrm>
            <a:off x="8325334" y="4252093"/>
            <a:ext cx="7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graphicFrame>
        <p:nvGraphicFramePr>
          <p:cNvPr id="37" name="Table 6">
            <a:extLst>
              <a:ext uri="{FF2B5EF4-FFF2-40B4-BE49-F238E27FC236}">
                <a16:creationId xmlns:a16="http://schemas.microsoft.com/office/drawing/2014/main" id="{9E3C1082-39B9-4250-8700-2E60EF61F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41336"/>
              </p:ext>
            </p:extLst>
          </p:nvPr>
        </p:nvGraphicFramePr>
        <p:xfrm>
          <a:off x="9279488" y="4181113"/>
          <a:ext cx="1652524" cy="13623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826262">
                  <a:extLst>
                    <a:ext uri="{9D8B030D-6E8A-4147-A177-3AD203B41FA5}">
                      <a16:colId xmlns:a16="http://schemas.microsoft.com/office/drawing/2014/main" val="37592291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2353565471"/>
                    </a:ext>
                  </a:extLst>
                </a:gridCol>
              </a:tblGrid>
              <a:tr h="668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17373"/>
                  </a:ext>
                </a:extLst>
              </a:tr>
              <a:tr h="694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2B04F1E-E855-45E4-B497-61EF937D0BB0}"/>
              </a:ext>
            </a:extLst>
          </p:cNvPr>
          <p:cNvSpPr txBox="1"/>
          <p:nvPr/>
        </p:nvSpPr>
        <p:spPr>
          <a:xfrm>
            <a:off x="9408139" y="4252093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5A3039-2D51-4126-88DE-718E7B0C67DF}"/>
              </a:ext>
            </a:extLst>
          </p:cNvPr>
          <p:cNvSpPr txBox="1"/>
          <p:nvPr/>
        </p:nvSpPr>
        <p:spPr>
          <a:xfrm>
            <a:off x="10171691" y="4252093"/>
            <a:ext cx="68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F62A5B-4993-425A-8376-EF0C06E40A79}"/>
              </a:ext>
            </a:extLst>
          </p:cNvPr>
          <p:cNvSpPr txBox="1"/>
          <p:nvPr/>
        </p:nvSpPr>
        <p:spPr>
          <a:xfrm>
            <a:off x="6735354" y="4936296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97DD10-55CC-4325-B564-7958497B7B9B}"/>
              </a:ext>
            </a:extLst>
          </p:cNvPr>
          <p:cNvSpPr txBox="1"/>
          <p:nvPr/>
        </p:nvSpPr>
        <p:spPr>
          <a:xfrm>
            <a:off x="7617045" y="4936296"/>
            <a:ext cx="48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6C8E3A-4191-4AB5-95B4-D24A06E89BD2}"/>
              </a:ext>
            </a:extLst>
          </p:cNvPr>
          <p:cNvSpPr txBox="1"/>
          <p:nvPr/>
        </p:nvSpPr>
        <p:spPr>
          <a:xfrm>
            <a:off x="8441734" y="4936296"/>
            <a:ext cx="48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9414D0-7B38-4EA4-AF45-0DC048739273}"/>
              </a:ext>
            </a:extLst>
          </p:cNvPr>
          <p:cNvSpPr txBox="1"/>
          <p:nvPr/>
        </p:nvSpPr>
        <p:spPr>
          <a:xfrm>
            <a:off x="9461120" y="4936296"/>
            <a:ext cx="4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7E6B26-9D77-4839-A55E-D2BAF7FF0E54}"/>
              </a:ext>
            </a:extLst>
          </p:cNvPr>
          <p:cNvSpPr txBox="1"/>
          <p:nvPr/>
        </p:nvSpPr>
        <p:spPr>
          <a:xfrm>
            <a:off x="10248494" y="4936296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BF55F4-8ACF-6114-B039-EAAEC71F63B1}"/>
              </a:ext>
            </a:extLst>
          </p:cNvPr>
          <p:cNvSpPr/>
          <p:nvPr/>
        </p:nvSpPr>
        <p:spPr>
          <a:xfrm>
            <a:off x="4412443" y="149851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BBA20A-4012-4583-A60E-13500F7D1FDD}"/>
              </a:ext>
            </a:extLst>
          </p:cNvPr>
          <p:cNvSpPr/>
          <p:nvPr/>
        </p:nvSpPr>
        <p:spPr>
          <a:xfrm>
            <a:off x="4412443" y="2203605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D9A3F-5C34-7A61-802C-B69EE68CE29D}"/>
              </a:ext>
            </a:extLst>
          </p:cNvPr>
          <p:cNvSpPr/>
          <p:nvPr/>
        </p:nvSpPr>
        <p:spPr>
          <a:xfrm>
            <a:off x="8587968" y="1500415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A886B-F2A8-7B99-4AF7-1B5761D93948}"/>
              </a:ext>
            </a:extLst>
          </p:cNvPr>
          <p:cNvSpPr/>
          <p:nvPr/>
        </p:nvSpPr>
        <p:spPr>
          <a:xfrm>
            <a:off x="8587968" y="2205510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E9931D-0363-209B-3A7E-6EE7350579D5}"/>
              </a:ext>
            </a:extLst>
          </p:cNvPr>
          <p:cNvSpPr/>
          <p:nvPr/>
        </p:nvSpPr>
        <p:spPr>
          <a:xfrm>
            <a:off x="6551955" y="2950562"/>
            <a:ext cx="576072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FA748F-148E-4C1C-9A82-099E41A2EA8E}"/>
              </a:ext>
            </a:extLst>
          </p:cNvPr>
          <p:cNvSpPr/>
          <p:nvPr/>
        </p:nvSpPr>
        <p:spPr>
          <a:xfrm>
            <a:off x="5098945" y="1500040"/>
            <a:ext cx="572655" cy="499860"/>
          </a:xfrm>
          <a:prstGeom prst="roundRect">
            <a:avLst/>
          </a:prstGeom>
          <a:ln w="28575">
            <a:solidFill>
              <a:srgbClr val="099FC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2282EA-5217-4A00-9234-A2500A43FB82}"/>
              </a:ext>
            </a:extLst>
          </p:cNvPr>
          <p:cNvSpPr/>
          <p:nvPr/>
        </p:nvSpPr>
        <p:spPr>
          <a:xfrm>
            <a:off x="5098945" y="2206665"/>
            <a:ext cx="572655" cy="499860"/>
          </a:xfrm>
          <a:prstGeom prst="roundRect">
            <a:avLst/>
          </a:prstGeom>
          <a:ln w="28575">
            <a:solidFill>
              <a:srgbClr val="099FC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3FE6933-9497-4EF2-AF8D-106B49F9EBC8}"/>
              </a:ext>
            </a:extLst>
          </p:cNvPr>
          <p:cNvSpPr/>
          <p:nvPr/>
        </p:nvSpPr>
        <p:spPr>
          <a:xfrm>
            <a:off x="9271390" y="1500040"/>
            <a:ext cx="572655" cy="499860"/>
          </a:xfrm>
          <a:prstGeom prst="roundRect">
            <a:avLst/>
          </a:prstGeom>
          <a:ln w="28575">
            <a:solidFill>
              <a:srgbClr val="099FC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904237F-BF27-44F7-8599-58CD619E92CE}"/>
              </a:ext>
            </a:extLst>
          </p:cNvPr>
          <p:cNvSpPr/>
          <p:nvPr/>
        </p:nvSpPr>
        <p:spPr>
          <a:xfrm>
            <a:off x="9262909" y="2211558"/>
            <a:ext cx="572655" cy="499860"/>
          </a:xfrm>
          <a:prstGeom prst="roundRect">
            <a:avLst/>
          </a:prstGeom>
          <a:ln w="28575">
            <a:solidFill>
              <a:srgbClr val="099FC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4F6637E-A43D-4AEC-BFB2-F6297EA3EB45}"/>
              </a:ext>
            </a:extLst>
          </p:cNvPr>
          <p:cNvSpPr/>
          <p:nvPr/>
        </p:nvSpPr>
        <p:spPr>
          <a:xfrm>
            <a:off x="7244297" y="2965203"/>
            <a:ext cx="572655" cy="499860"/>
          </a:xfrm>
          <a:prstGeom prst="roundRect">
            <a:avLst/>
          </a:prstGeom>
          <a:ln w="28575">
            <a:solidFill>
              <a:srgbClr val="099FC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529B75-62A8-C56F-6289-5F7929832243}"/>
              </a:ext>
            </a:extLst>
          </p:cNvPr>
          <p:cNvSpPr/>
          <p:nvPr/>
        </p:nvSpPr>
        <p:spPr>
          <a:xfrm>
            <a:off x="4404538" y="1493127"/>
            <a:ext cx="671301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A932B-F2B3-1BFA-8B48-E2D24463E5FA}"/>
              </a:ext>
            </a:extLst>
          </p:cNvPr>
          <p:cNvSpPr/>
          <p:nvPr/>
        </p:nvSpPr>
        <p:spPr>
          <a:xfrm>
            <a:off x="4372429" y="2191522"/>
            <a:ext cx="671301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UTM Avo" panose="02040603050506020204" pitchFamily="18" charset="0"/>
              </a:rPr>
              <a:t>17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56D7EF-246A-1872-7177-E7E97E25FEAE}"/>
              </a:ext>
            </a:extLst>
          </p:cNvPr>
          <p:cNvSpPr/>
          <p:nvPr/>
        </p:nvSpPr>
        <p:spPr>
          <a:xfrm>
            <a:off x="8541028" y="1493127"/>
            <a:ext cx="671301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5F51B4-0AF5-9570-ED68-07BB6DC39D43}"/>
              </a:ext>
            </a:extLst>
          </p:cNvPr>
          <p:cNvSpPr/>
          <p:nvPr/>
        </p:nvSpPr>
        <p:spPr>
          <a:xfrm>
            <a:off x="8568725" y="2203605"/>
            <a:ext cx="671301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6ABEF1-87FE-D80A-0D6B-AA0EA8407DFC}"/>
              </a:ext>
            </a:extLst>
          </p:cNvPr>
          <p:cNvSpPr/>
          <p:nvPr/>
        </p:nvSpPr>
        <p:spPr>
          <a:xfrm>
            <a:off x="6514861" y="2942488"/>
            <a:ext cx="671301" cy="502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06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20312 0.50486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995 0.50371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01107 0.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09466 0.29352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13541 0.39977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43" grpId="0"/>
      <p:bldP spid="47" grpId="0"/>
      <p:bldP spid="50" grpId="0"/>
      <p:bldP spid="51" grpId="0"/>
      <p:bldP spid="55" grpId="0"/>
      <p:bldP spid="58" grpId="0"/>
      <p:bldP spid="60" grpId="0"/>
      <p:bldP spid="33" grpId="1" animBg="1"/>
      <p:bldP spid="48" grpId="1" animBg="1"/>
      <p:bldP spid="52" grpId="1" animBg="1"/>
      <p:bldP spid="53" grpId="1" animBg="1"/>
      <p:bldP spid="54" grpId="1" animBg="1"/>
      <p:bldP spid="2" grpId="0" animBg="1"/>
      <p:bldP spid="5" grpId="0" animBg="1"/>
      <p:bldP spid="9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E6A46A-15CB-4DE3-89FA-ADD78F8DC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7" b="55459" l="75554" r="97284">
                        <a14:foregroundMark x1="86705" y1="51528" x2="86705" y2="51528"/>
                        <a14:foregroundMark x1="85061" y1="53130" x2="88778" y2="53275"/>
                        <a14:foregroundMark x1="87920" y1="55459" x2="87920" y2="55459"/>
                        <a14:foregroundMark x1="93138" y1="38428" x2="93138" y2="38428"/>
                      </a14:backgroundRemoval>
                    </a14:imgEffect>
                  </a14:imgLayer>
                </a14:imgProps>
              </a:ext>
            </a:extLst>
          </a:blip>
          <a:srcRect l="72871" t="8177" b="41222"/>
          <a:stretch/>
        </p:blipFill>
        <p:spPr>
          <a:xfrm>
            <a:off x="4224169" y="0"/>
            <a:ext cx="3743662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7AA12-2689-4A56-907A-25D992A33D5A}"/>
              </a:ext>
            </a:extLst>
          </p:cNvPr>
          <p:cNvSpPr txBox="1"/>
          <p:nvPr/>
        </p:nvSpPr>
        <p:spPr>
          <a:xfrm>
            <a:off x="482600" y="3156198"/>
            <a:ext cx="11226800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chemeClr val="tx1"/>
                </a:solidFill>
                <a:effectLst/>
                <a:latin typeface="UTM Avo" panose="02040603050506020204" pitchFamily="18" charset="0"/>
              </a:rPr>
              <a:t>Sao la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UTM Avo" panose="02040603050506020204" pitchFamily="18" charset="0"/>
              </a:rPr>
              <a:t>còn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UTM Avo" panose="02040603050506020204" pitchFamily="18" charset="0"/>
              </a:rPr>
              <a:t> đ</a:t>
            </a:r>
            <a:r>
              <a:rPr lang="vi-VN" sz="2400" b="0" i="0" dirty="0">
                <a:solidFill>
                  <a:schemeClr val="tx1"/>
                </a:solidFill>
                <a:effectLst/>
                <a:latin typeface="UTM Avo" panose="020406030505060202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Kỳ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Á”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hiếm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rừng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Nam đ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1992. Sao la đ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Nguy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nguy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tuyệt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chủng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tồn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kids playing with butterflies&#10;&#10;Description automatically generated">
            <a:extLst>
              <a:ext uri="{FF2B5EF4-FFF2-40B4-BE49-F238E27FC236}">
                <a16:creationId xmlns:a16="http://schemas.microsoft.com/office/drawing/2014/main" id="{C55D4E28-68EC-6E21-837C-86D4544F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33" t="10445" r="6680" b="56726"/>
          <a:stretch/>
        </p:blipFill>
        <p:spPr>
          <a:xfrm>
            <a:off x="168839" y="2160371"/>
            <a:ext cx="6730311" cy="33421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474734" y="290926"/>
            <a:ext cx="11226010" cy="1236735"/>
            <a:chOff x="-354852" y="383944"/>
            <a:chExt cx="10062052" cy="12367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354852" y="409629"/>
              <a:ext cx="10062052" cy="1211050"/>
              <a:chOff x="-3775278" y="125793"/>
              <a:chExt cx="10002719" cy="1477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002719" cy="147724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3636794" y="548564"/>
                <a:ext cx="537741" cy="73253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464689" y="383944"/>
              <a:ext cx="8777866" cy="1128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6933782" y="2646763"/>
            <a:ext cx="5116341" cy="2102149"/>
          </a:xfrm>
          <a:prstGeom prst="roundRect">
            <a:avLst>
              <a:gd name="adj" fmla="val 11404"/>
            </a:avLst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Dũng:                     :  16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7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:        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3DEE2313-7D05-4ACE-A21C-FB321826B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18F71-22B2-275D-DF5C-A432B391E0F1}"/>
              </a:ext>
            </a:extLst>
          </p:cNvPr>
          <p:cNvSpPr/>
          <p:nvPr/>
        </p:nvSpPr>
        <p:spPr>
          <a:xfrm>
            <a:off x="10220045" y="4128881"/>
            <a:ext cx="576072" cy="502920"/>
          </a:xfrm>
          <a:prstGeom prst="roundRect">
            <a:avLst/>
          </a:prstGeom>
          <a:ln>
            <a:solidFill>
              <a:srgbClr val="E306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75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C4F0E4-48F6-2C0A-FCE4-D8993CC4B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kids playing with butterflies&#10;&#10;Description automatically generated">
            <a:extLst>
              <a:ext uri="{FF2B5EF4-FFF2-40B4-BE49-F238E27FC236}">
                <a16:creationId xmlns:a16="http://schemas.microsoft.com/office/drawing/2014/main" id="{96174751-0121-F4DA-6DAA-6F3347E3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33" t="10445" r="6680" b="56726"/>
          <a:stretch/>
        </p:blipFill>
        <p:spPr>
          <a:xfrm>
            <a:off x="168839" y="2160371"/>
            <a:ext cx="6730311" cy="334210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905E79E-29B5-67EA-8CD9-66DF017F7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F2B00-6509-1F07-7388-106484B52F0E}"/>
              </a:ext>
            </a:extLst>
          </p:cNvPr>
          <p:cNvSpPr txBox="1"/>
          <p:nvPr/>
        </p:nvSpPr>
        <p:spPr>
          <a:xfrm>
            <a:off x="7098634" y="2641109"/>
            <a:ext cx="4902963" cy="223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– 7 = 9 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B7D61A-37EE-96B3-61B5-28A9FF7FA208}"/>
              </a:ext>
            </a:extLst>
          </p:cNvPr>
          <p:cNvGrpSpPr/>
          <p:nvPr/>
        </p:nvGrpSpPr>
        <p:grpSpPr>
          <a:xfrm>
            <a:off x="474734" y="290926"/>
            <a:ext cx="11226010" cy="1236735"/>
            <a:chOff x="-354852" y="383944"/>
            <a:chExt cx="10062052" cy="1236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D0CC77-9BDD-AA8E-D9C7-E1F46BDCF0B8}"/>
                </a:ext>
              </a:extLst>
            </p:cNvPr>
            <p:cNvGrpSpPr/>
            <p:nvPr/>
          </p:nvGrpSpPr>
          <p:grpSpPr>
            <a:xfrm>
              <a:off x="-354852" y="409629"/>
              <a:ext cx="10062052" cy="1211050"/>
              <a:chOff x="-3775278" y="125793"/>
              <a:chExt cx="10002719" cy="147724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3206734-0313-2B50-1009-05A074DAD8CB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002719" cy="147724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608D865-60AC-A4C0-E683-4F9B4F0B5C93}"/>
                  </a:ext>
                </a:extLst>
              </p:cNvPr>
              <p:cNvSpPr/>
              <p:nvPr/>
            </p:nvSpPr>
            <p:spPr>
              <a:xfrm>
                <a:off x="-3636794" y="548564"/>
                <a:ext cx="537741" cy="73253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6C55C-0C49-73C7-CDBC-22DA4033AC34}"/>
                </a:ext>
              </a:extLst>
            </p:cNvPr>
            <p:cNvSpPr txBox="1"/>
            <p:nvPr/>
          </p:nvSpPr>
          <p:spPr>
            <a:xfrm>
              <a:off x="464689" y="383944"/>
              <a:ext cx="8777866" cy="1128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3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77EC8A9-4B2B-2276-9C39-E73B10875BF8}"/>
              </a:ext>
            </a:extLst>
          </p:cNvPr>
          <p:cNvGrpSpPr/>
          <p:nvPr/>
        </p:nvGrpSpPr>
        <p:grpSpPr>
          <a:xfrm>
            <a:off x="545767" y="301593"/>
            <a:ext cx="11226010" cy="2236381"/>
            <a:chOff x="-291184" y="394611"/>
            <a:chExt cx="10062052" cy="22363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A004DB-48E5-EDCB-A4D6-B578B24C000F}"/>
                </a:ext>
              </a:extLst>
            </p:cNvPr>
            <p:cNvGrpSpPr/>
            <p:nvPr/>
          </p:nvGrpSpPr>
          <p:grpSpPr>
            <a:xfrm>
              <a:off x="-291184" y="396786"/>
              <a:ext cx="10062052" cy="2232030"/>
              <a:chOff x="-3711985" y="110127"/>
              <a:chExt cx="10002719" cy="272263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96AD3E7-B9A4-9156-3266-11473EA207D1}"/>
                  </a:ext>
                </a:extLst>
              </p:cNvPr>
              <p:cNvSpPr/>
              <p:nvPr/>
            </p:nvSpPr>
            <p:spPr>
              <a:xfrm>
                <a:off x="-3711985" y="110127"/>
                <a:ext cx="10002719" cy="272263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07A8055-D86E-8E31-4BD9-3D629E030C3C}"/>
                  </a:ext>
                </a:extLst>
              </p:cNvPr>
              <p:cNvSpPr/>
              <p:nvPr/>
            </p:nvSpPr>
            <p:spPr>
              <a:xfrm>
                <a:off x="-3573501" y="1105180"/>
                <a:ext cx="537741" cy="73253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9FFBF8-3E20-DF9D-9B41-16CF83095DA1}"/>
                </a:ext>
              </a:extLst>
            </p:cNvPr>
            <p:cNvSpPr txBox="1"/>
            <p:nvPr/>
          </p:nvSpPr>
          <p:spPr>
            <a:xfrm>
              <a:off x="528357" y="394611"/>
              <a:ext cx="8777866" cy="2236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Dũng và Huyền dùng các vỏ sò ghép thành hai bức tranh, bức tranh thứ nhất gồm 8 vỏ sò, bức tranh thứ hai nhiều hơn bức tranh thứ nhất 9 vỏ sò. Hỏi bức tranh thứ hai được ghép từ bao nhiêu vỏ sò?</a:t>
              </a:r>
            </a:p>
          </p:txBody>
        </p:sp>
      </p:grpSp>
      <p:pic>
        <p:nvPicPr>
          <p:cNvPr id="26" name="Picture 25" descr="A person and kids playing with butterflies&#10;&#10;Description automatically generated">
            <a:extLst>
              <a:ext uri="{FF2B5EF4-FFF2-40B4-BE49-F238E27FC236}">
                <a16:creationId xmlns:a16="http://schemas.microsoft.com/office/drawing/2014/main" id="{BCD72B44-2B68-5903-53FF-145E686C7B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35" t="61970" r="11666" b="2318"/>
          <a:stretch/>
        </p:blipFill>
        <p:spPr>
          <a:xfrm>
            <a:off x="545767" y="2807672"/>
            <a:ext cx="4940633" cy="298997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AF362B-C9B2-2026-A654-E070C1162EA6}"/>
              </a:ext>
            </a:extLst>
          </p:cNvPr>
          <p:cNvSpPr/>
          <p:nvPr/>
        </p:nvSpPr>
        <p:spPr>
          <a:xfrm>
            <a:off x="6831143" y="3129458"/>
            <a:ext cx="4940634" cy="2668187"/>
          </a:xfrm>
          <a:prstGeom prst="roundRect">
            <a:avLst>
              <a:gd name="adj" fmla="val 11404"/>
            </a:avLst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 tranh thứ nhất: 8 vỏ sò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 tranh thứ hai nhiều hơn bức tranh thứ nhất: 9 vỏ sò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 tranh thứ hai:      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 sò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80F51CB-B1B7-3822-D025-08E469F023AE}"/>
              </a:ext>
            </a:extLst>
          </p:cNvPr>
          <p:cNvSpPr/>
          <p:nvPr/>
        </p:nvSpPr>
        <p:spPr>
          <a:xfrm>
            <a:off x="9938335" y="5167294"/>
            <a:ext cx="576072" cy="502920"/>
          </a:xfrm>
          <a:prstGeom prst="roundRect">
            <a:avLst/>
          </a:prstGeom>
          <a:ln>
            <a:solidFill>
              <a:srgbClr val="E306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1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F16EE9-7B41-8722-F45E-C498B0F5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5BF7110-E0CC-47E4-2A52-01E0F03EFA73}"/>
              </a:ext>
            </a:extLst>
          </p:cNvPr>
          <p:cNvGrpSpPr/>
          <p:nvPr/>
        </p:nvGrpSpPr>
        <p:grpSpPr>
          <a:xfrm>
            <a:off x="545767" y="301593"/>
            <a:ext cx="11226010" cy="2236381"/>
            <a:chOff x="-291184" y="394611"/>
            <a:chExt cx="10062052" cy="22363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CE7776-B701-BFD1-BBEC-3B170ADF2A49}"/>
                </a:ext>
              </a:extLst>
            </p:cNvPr>
            <p:cNvGrpSpPr/>
            <p:nvPr/>
          </p:nvGrpSpPr>
          <p:grpSpPr>
            <a:xfrm>
              <a:off x="-291184" y="396786"/>
              <a:ext cx="10062052" cy="2232030"/>
              <a:chOff x="-3711985" y="110127"/>
              <a:chExt cx="10002719" cy="272263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00B1828-A8B7-5D57-8F77-9EE7220181E2}"/>
                  </a:ext>
                </a:extLst>
              </p:cNvPr>
              <p:cNvSpPr/>
              <p:nvPr/>
            </p:nvSpPr>
            <p:spPr>
              <a:xfrm>
                <a:off x="-3711985" y="110127"/>
                <a:ext cx="10002719" cy="272263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43AA736-74F6-CBE3-517A-67C996F5D847}"/>
                  </a:ext>
                </a:extLst>
              </p:cNvPr>
              <p:cNvSpPr/>
              <p:nvPr/>
            </p:nvSpPr>
            <p:spPr>
              <a:xfrm>
                <a:off x="-3573501" y="1105180"/>
                <a:ext cx="537741" cy="73253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3E2EDF-6584-8FF3-E81B-843086F93825}"/>
                </a:ext>
              </a:extLst>
            </p:cNvPr>
            <p:cNvSpPr txBox="1"/>
            <p:nvPr/>
          </p:nvSpPr>
          <p:spPr>
            <a:xfrm>
              <a:off x="528357" y="394611"/>
              <a:ext cx="8777866" cy="2236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Dũng và Huyền dùng các vỏ sò ghép thành hai bức tranh, bức tranh thứ nhất gồm 8 vỏ sò, bức tranh thứ hai nhiều hơn bức tranh thứ nhất 9 vỏ sò. Hỏi bức tranh thứ hai được ghép từ bao nhiêu vỏ sò?</a:t>
              </a:r>
            </a:p>
          </p:txBody>
        </p:sp>
      </p:grpSp>
      <p:pic>
        <p:nvPicPr>
          <p:cNvPr id="26" name="Picture 25" descr="A person and kids playing with butterflies&#10;&#10;Description automatically generated">
            <a:extLst>
              <a:ext uri="{FF2B5EF4-FFF2-40B4-BE49-F238E27FC236}">
                <a16:creationId xmlns:a16="http://schemas.microsoft.com/office/drawing/2014/main" id="{FA941708-1894-2145-526C-1490B5A7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35" t="61970" r="11666" b="2318"/>
          <a:stretch/>
        </p:blipFill>
        <p:spPr>
          <a:xfrm>
            <a:off x="545767" y="2807672"/>
            <a:ext cx="4940633" cy="2989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24C43-A740-C670-B13A-6A6D59B195C2}"/>
              </a:ext>
            </a:extLst>
          </p:cNvPr>
          <p:cNvSpPr txBox="1"/>
          <p:nvPr/>
        </p:nvSpPr>
        <p:spPr>
          <a:xfrm>
            <a:off x="6356747" y="2807672"/>
            <a:ext cx="4902963" cy="279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Bức tranh thứ hai được ghép từ số vỏ sò là: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+ 9 = 17 (vỏ sò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1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2990849"/>
            <a:ext cx="8412528" cy="153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368171" y="2630552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noFill/>
                <a:prstDash val="solid"/>
              </a:ln>
              <a:solidFill>
                <a:schemeClr val="tx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02C69F44-172E-D03C-1B21-000E93604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239" y="3907911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KHỞI ĐỘNG </a:t>
            </a: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  <p:pic>
        <p:nvPicPr>
          <p:cNvPr id="2" name="Picture 1">
            <a:hlinkClick r:id="rId6"/>
            <a:extLst>
              <a:ext uri="{FF2B5EF4-FFF2-40B4-BE49-F238E27FC236}">
                <a16:creationId xmlns:a16="http://schemas.microsoft.com/office/drawing/2014/main" id="{F4A35FB1-BE77-2F73-65ED-6D5103D75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805" y="5172450"/>
            <a:ext cx="2169519" cy="120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876800" y="2209800"/>
            <a:ext cx="7924800" cy="5890054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533400" y="2209800"/>
            <a:ext cx="5562600" cy="1905000"/>
          </a:xfrm>
          <a:prstGeom prst="wedgeEllipseCallout">
            <a:avLst>
              <a:gd name="adj1" fmla="val 9422"/>
              <a:gd name="adj2" fmla="val 63324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457AA10-DD6D-976D-C21A-5C40B681D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2FEA81-5B2A-300A-6E10-2DEE94CC12C2}"/>
              </a:ext>
            </a:extLst>
          </p:cNvPr>
          <p:cNvSpPr/>
          <p:nvPr/>
        </p:nvSpPr>
        <p:spPr>
          <a:xfrm>
            <a:off x="7239000" y="419100"/>
            <a:ext cx="4419600" cy="274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+mn-cs"/>
              </a:rPr>
              <a:t>ÔNG LÃO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7" charset="-128"/>
                <a:cs typeface="+mn-cs"/>
              </a:rPr>
              <a:t>CÂU CÁ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7" charset="-128"/>
              <a:cs typeface="+mn-cs"/>
            </a:endParaRPr>
          </a:p>
        </p:txBody>
      </p:sp>
      <p:pic>
        <p:nvPicPr>
          <p:cNvPr id="6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9DE25627-FFBC-6D34-DC0E-E8BEE8702A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45800" y="-105156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3.7037E-7 L 0.5 -0.0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0A1511-5233-7BCF-A4E0-A6E77C0C9A7C}"/>
              </a:ext>
            </a:extLst>
          </p:cNvPr>
          <p:cNvSpPr/>
          <p:nvPr/>
        </p:nvSpPr>
        <p:spPr>
          <a:xfrm>
            <a:off x="1524000" y="1600200"/>
            <a:ext cx="9753601" cy="3657600"/>
          </a:xfrm>
          <a:prstGeom prst="roundRect">
            <a:avLst>
              <a:gd name="adj" fmla="val 4198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lick vào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“PLAY” 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 hỏi và câu trả 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họn đáp án bằng cách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 án A, B, C, D.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vào màn hình hoặc mũi tên để chuyển sang câu hỏi tiếp theo.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657D79B-5EB6-3D89-491D-264FBE5809A2}"/>
              </a:ext>
            </a:extLst>
          </p:cNvPr>
          <p:cNvSpPr/>
          <p:nvPr/>
        </p:nvSpPr>
        <p:spPr>
          <a:xfrm>
            <a:off x="10277273" y="5791200"/>
            <a:ext cx="156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56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1DE0-1CB9-DA2A-C803-598ABF91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B472C8C0-3FAC-CA3E-05A8-07BD99356E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20D2519-BD04-8407-A7D6-7B9A51376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23E0A3D-F0A8-3916-F813-EC8D215CF874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b="1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Câu 1: 13 – 8 = ?</a:t>
            </a:r>
            <a:endParaRPr lang="en-US" sz="2800" b="1" kern="1200" dirty="0" err="1">
              <a:solidFill>
                <a:schemeClr val="tx1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CAA3E6D8-1DAA-D49C-6A8A-271B52CA2AB4}"/>
              </a:ext>
            </a:extLst>
          </p:cNvPr>
          <p:cNvSpPr/>
          <p:nvPr/>
        </p:nvSpPr>
        <p:spPr>
          <a:xfrm>
            <a:off x="6656458" y="3898529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D. 3</a:t>
            </a:r>
            <a:endParaRPr lang="en-US" sz="2800" kern="1200" dirty="0">
              <a:solidFill>
                <a:schemeClr val="tx1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729137A6-73A6-83E4-A2A2-BBCC48F9B752}"/>
              </a:ext>
            </a:extLst>
          </p:cNvPr>
          <p:cNvSpPr/>
          <p:nvPr/>
        </p:nvSpPr>
        <p:spPr>
          <a:xfrm>
            <a:off x="826821" y="390051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C. 5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99173E80-18DC-0289-05C5-7AA592F866D2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B. 6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07F562D-9035-D784-31A5-8C5EDEB2633A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A. 4 </a:t>
            </a:r>
            <a:endParaRPr lang="en-US" sz="2800" kern="1200" dirty="0">
              <a:solidFill>
                <a:schemeClr val="tx1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BF36CD-21AC-5607-1FDF-60797CAA1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65" y="3999501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1E3C8AEE-0DC4-8F01-E37D-49F2F65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37" y="2754682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06511E74-333A-0EEF-7C13-0D8B1704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953" y="415378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7C892AD2-E39F-4C92-EAC9-D160B5F1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936" y="2646078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90EA4-6CEE-4640-9DC5-BCCEAA1A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30185BDA-8D2B-B402-4EF3-E15B2FBE18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52369D7-163F-F74F-E97B-483C318BB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DD122E7F-29A2-637C-9EB9-63A6010D3EB8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Câu</a:t>
            </a:r>
            <a:r>
              <a:rPr lang="en-US" sz="2800" b="1" kern="1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 2: 15 – … = 8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253BF1BC-34AB-EBA1-7517-9FF6F409FAA7}"/>
              </a:ext>
            </a:extLst>
          </p:cNvPr>
          <p:cNvSpPr/>
          <p:nvPr/>
        </p:nvSpPr>
        <p:spPr>
          <a:xfrm>
            <a:off x="6656458" y="3898529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D. 5</a:t>
            </a:r>
            <a:endParaRPr lang="en-US" sz="2800" kern="1200" dirty="0">
              <a:solidFill>
                <a:schemeClr val="tx1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ADE48526-8172-D369-9D07-0B70DB6BFE05}"/>
              </a:ext>
            </a:extLst>
          </p:cNvPr>
          <p:cNvSpPr/>
          <p:nvPr/>
        </p:nvSpPr>
        <p:spPr>
          <a:xfrm>
            <a:off x="826821" y="390051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C. 6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8ED32C97-7AB3-9D84-CC60-7F613AD84B1E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B. 7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46C90BC-3E1C-9015-5B97-81DB196CAE58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A. 9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353BB-E26F-0AFC-9FCC-A71768749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8950" y="253745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7A50CC29-8CA2-B522-B990-4DDB872F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274902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D4EAB39C-BF57-3D61-2A94-72CB1F1C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420152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16853758-04F9-008C-3647-8DA8BB46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45" y="424657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36634" y="2957486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3509B75-99EA-5F25-BECD-79C7B851E34E}"/>
              </a:ext>
            </a:extLst>
          </p:cNvPr>
          <p:cNvSpPr/>
          <p:nvPr/>
        </p:nvSpPr>
        <p:spPr>
          <a:xfrm>
            <a:off x="832467" y="249864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3</a:t>
            </a:r>
            <a:r>
              <a:rPr lang="en-US" sz="2800" b="1" kern="1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: … + 9 = 16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9F655EB3-8884-7818-B013-CD30EDC75A3B}"/>
              </a:ext>
            </a:extLst>
          </p:cNvPr>
          <p:cNvSpPr/>
          <p:nvPr/>
        </p:nvSpPr>
        <p:spPr>
          <a:xfrm>
            <a:off x="6656458" y="3898529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D. 6</a:t>
            </a:r>
            <a:endParaRPr lang="en-US" sz="2800" kern="1200" dirty="0">
              <a:solidFill>
                <a:schemeClr val="tx1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A0C75EDB-38F6-2F60-811F-B68282711AC7}"/>
              </a:ext>
            </a:extLst>
          </p:cNvPr>
          <p:cNvSpPr/>
          <p:nvPr/>
        </p:nvSpPr>
        <p:spPr>
          <a:xfrm>
            <a:off x="826821" y="390051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C. 5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618B4D3F-E4D1-F90B-03CE-C9B35B5B2183}"/>
              </a:ext>
            </a:extLst>
          </p:cNvPr>
          <p:cNvSpPr/>
          <p:nvPr/>
        </p:nvSpPr>
        <p:spPr>
          <a:xfrm>
            <a:off x="6662105" y="243648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B. 8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B53A2B42-8181-D24F-185D-C78BBEBA7361}"/>
              </a:ext>
            </a:extLst>
          </p:cNvPr>
          <p:cNvSpPr/>
          <p:nvPr/>
        </p:nvSpPr>
        <p:spPr>
          <a:xfrm>
            <a:off x="832467" y="243906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800"/>
            </a:pPr>
            <a:r>
              <a:rPr lang="en-US" sz="2800" kern="120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A. 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E632F7-6320-77EF-103F-A5CD8E9AE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267" y="2480437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6EB9B890-51F4-08E1-2BAD-3C7AA0EF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830" y="2857323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5B4435A4-6C45-1778-A4ED-3D19519A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583" y="425621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36CE779E-1FF1-2E12-5900-EDD655EF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23" y="4254758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2362200" y="2895600"/>
            <a:ext cx="3733800" cy="2209800"/>
          </a:xfrm>
          <a:prstGeom prst="wedgeEllipseCallout">
            <a:avLst>
              <a:gd name="adj1" fmla="val 14197"/>
              <a:gd name="adj2" fmla="val 6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!!!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13A7FB-428D-33B4-5697-964F00AC8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78FE8F34-0E3F-4CAF-B8DD-4F5E72BD6614}"/>
              </a:ext>
            </a:extLst>
          </p:cNvPr>
          <p:cNvSpPr/>
          <p:nvPr/>
        </p:nvSpPr>
        <p:spPr>
          <a:xfrm>
            <a:off x="9144000" y="5007422"/>
            <a:ext cx="28953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TIẾP TỤC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FA7AC-9CDD-4E2F-BF76-11D9992FB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8"/>
          <a:stretch/>
        </p:blipFill>
        <p:spPr>
          <a:xfrm>
            <a:off x="3175" y="-1"/>
            <a:ext cx="12185650" cy="645885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DB42AB6F-6BBE-3388-F9C5-819851E9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438" y="3429000"/>
            <a:ext cx="2169519" cy="120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2588</TotalTime>
  <Words>676</Words>
  <Application>Microsoft Office PowerPoint</Application>
  <PresentationFormat>Widescreen</PresentationFormat>
  <Paragraphs>109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UTM Avo</vt:lpstr>
      <vt:lpstr>Times New Roman</vt:lpstr>
      <vt:lpstr>Arial</vt:lpstr>
      <vt:lpstr>Calibri</vt:lpstr>
      <vt:lpstr>Aptos</vt:lpstr>
      <vt:lpstr>Office Theme</vt:lpstr>
      <vt:lpstr>1_Office Theme</vt:lpstr>
      <vt:lpstr>Theme1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Loan Nguyễn</cp:lastModifiedBy>
  <cp:revision>537</cp:revision>
  <dcterms:created xsi:type="dcterms:W3CDTF">2021-02-20T02:56:00Z</dcterms:created>
  <dcterms:modified xsi:type="dcterms:W3CDTF">2024-12-10T09:26:35Z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