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0"/>
  </p:notesMasterIdLst>
  <p:sldIdLst>
    <p:sldId id="280" r:id="rId2"/>
    <p:sldId id="262" r:id="rId3"/>
    <p:sldId id="343" r:id="rId4"/>
    <p:sldId id="337" r:id="rId5"/>
    <p:sldId id="338" r:id="rId6"/>
    <p:sldId id="333" r:id="rId7"/>
    <p:sldId id="304" r:id="rId8"/>
    <p:sldId id="305" r:id="rId9"/>
    <p:sldId id="306" r:id="rId10"/>
    <p:sldId id="334" r:id="rId11"/>
    <p:sldId id="340" r:id="rId12"/>
    <p:sldId id="341" r:id="rId13"/>
    <p:sldId id="318" r:id="rId14"/>
    <p:sldId id="317" r:id="rId15"/>
    <p:sldId id="335" r:id="rId16"/>
    <p:sldId id="319" r:id="rId17"/>
    <p:sldId id="320" r:id="rId18"/>
    <p:sldId id="288" r:id="rId19"/>
    <p:sldId id="323" r:id="rId20"/>
    <p:sldId id="324" r:id="rId21"/>
    <p:sldId id="325" r:id="rId22"/>
    <p:sldId id="326" r:id="rId23"/>
    <p:sldId id="328" r:id="rId24"/>
    <p:sldId id="332" r:id="rId25"/>
    <p:sldId id="339" r:id="rId26"/>
    <p:sldId id="342" r:id="rId27"/>
    <p:sldId id="344" r:id="rId28"/>
    <p:sldId id="26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5" autoAdjust="0"/>
    <p:restoredTop sz="94660"/>
  </p:normalViewPr>
  <p:slideViewPr>
    <p:cSldViewPr>
      <p:cViewPr varScale="1">
        <p:scale>
          <a:sx n="73" d="100"/>
          <a:sy n="73" d="100"/>
        </p:scale>
        <p:origin x="12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49460-FE38-4ABF-B03C-2ADCB5A68E1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048EB-0F3D-44B9-9492-254EEC7FDB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FFB9-FA76-4D00-8074-F2063CBC26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2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26196-CB9F-4EEC-AF5D-EA3899762D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F96F-77AE-44C4-85A6-EF8AEE354CE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ECE5-9226-4305-8390-E966F7ECCB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01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24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6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425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40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7E8CC-49DE-4F88-9082-288949079CD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B326-4666-442A-8A12-61EB428DB4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9EFF-584B-4471-99B1-CFDF935EF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C1AEA-97C9-4673-86A3-92F4093C7D9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36511-5462-493A-ACF7-EFD73A79B0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442CA-A8C3-4238-A4CA-3BA9B32840E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39D5E-2552-48FC-A8B9-D17C30860E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89C8-C1B2-45F3-A779-01C6CEEB24F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22253B-B57A-4B7D-AD47-C929A2E152CF}" type="slidenum">
              <a:rPr lang="en-US" altLang="en-US" smtClean="0">
                <a:latin typeface="Comic Sans MS" pitchFamily="66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Comic Sans MS" pitchFamily="66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Ngày tháng 3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8BD0E1-44B4-4B20-8F92-71F5FB8C8447}" type="datetime1">
              <a:rPr lang="en-US" altLang="en-US" sz="1400"/>
              <a:pPr eaLnBrk="1" hangingPunct="1"/>
              <a:t>11/1/2022</a:t>
            </a:fld>
            <a:endParaRPr lang="en-US" altLang="en-US" sz="1400"/>
          </a:p>
        </p:txBody>
      </p:sp>
      <p:sp>
        <p:nvSpPr>
          <p:cNvPr id="2051" name="Nơi giữ chỗ cho Chân trang 4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Võ Thị Thoa</a:t>
            </a:r>
          </a:p>
        </p:txBody>
      </p:sp>
      <p:pic>
        <p:nvPicPr>
          <p:cNvPr id="2052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2400" y="180731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0198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438400" y="29718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15000" y="32004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1600200" y="457200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2057" name="WordArt 7"/>
          <p:cNvSpPr>
            <a:spLocks noChangeArrowheads="1" noChangeShapeType="1" noTextEdit="1"/>
          </p:cNvSpPr>
          <p:nvPr/>
        </p:nvSpPr>
        <p:spPr bwMode="auto">
          <a:xfrm>
            <a:off x="914400" y="3200400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Thanh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44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Loc</a:t>
            </a:r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 panose="020B7200000000000000" pitchFamily="34" charset="0"/>
              </a:rPr>
              <a:t> Primary School</a:t>
            </a:r>
          </a:p>
        </p:txBody>
      </p:sp>
      <p:sp>
        <p:nvSpPr>
          <p:cNvPr id="2058" name="Text Box 30"/>
          <p:cNvSpPr txBox="1">
            <a:spLocks noChangeArrowheads="1"/>
          </p:cNvSpPr>
          <p:nvPr/>
        </p:nvSpPr>
        <p:spPr bwMode="auto">
          <a:xfrm>
            <a:off x="76200" y="41148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  </a:t>
            </a:r>
            <a:r>
              <a:rPr lang="en-US" altLang="en-US" sz="3600" dirty="0">
                <a:solidFill>
                  <a:srgbClr val="FF0000"/>
                </a:solidFill>
                <a:latin typeface=".VnAristote" panose="020B7200000000000000" pitchFamily="34" charset="0"/>
              </a:rPr>
              <a:t>Teacher:  </a:t>
            </a:r>
            <a:r>
              <a:rPr lang="en-US" altLang="en-US" sz="3600" dirty="0" err="1">
                <a:solidFill>
                  <a:srgbClr val="FF0000"/>
                </a:solidFill>
                <a:latin typeface=".VnAristote" panose="020B7200000000000000" pitchFamily="34" charset="0"/>
              </a:rPr>
              <a:t>Nguyễn</a:t>
            </a:r>
            <a:r>
              <a:rPr lang="en-US" altLang="en-US" sz="3600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ristote" panose="020B7200000000000000" pitchFamily="34" charset="0"/>
              </a:rPr>
              <a:t>Thị</a:t>
            </a:r>
            <a:r>
              <a:rPr lang="en-US" altLang="en-US" sz="3600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Aristote" panose="020B7200000000000000" pitchFamily="34" charset="0"/>
              </a:rPr>
              <a:t>Tuyết</a:t>
            </a:r>
            <a:endParaRPr lang="en-US" altLang="en-US" sz="3600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sp>
        <p:nvSpPr>
          <p:cNvPr id="2059" name="WordArt 31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7086600" cy="3567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0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 panose="030303020407070D0804" pitchFamily="66" charset="0"/>
              </a:rPr>
              <a:t>Welcome to </a:t>
            </a:r>
            <a:r>
              <a:rPr lang="en-US" sz="72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Edwardian Script ITC" panose="030303020407070D0804" pitchFamily="66" charset="0"/>
              </a:rPr>
              <a:t>ouclassr</a:t>
            </a:r>
            <a:endParaRPr lang="en-US" sz="7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2060" name="Picture 32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97538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4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5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3750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36"/>
          <p:cNvSpPr>
            <a:spLocks noChangeArrowheads="1"/>
          </p:cNvSpPr>
          <p:nvPr/>
        </p:nvSpPr>
        <p:spPr bwMode="auto">
          <a:xfrm>
            <a:off x="1219200" y="51054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800000"/>
                </a:solidFill>
                <a:latin typeface=".VnArabia" pitchFamily="34" charset="0"/>
              </a:rPr>
              <a:t>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.VnArabia" pitchFamily="34" charset="0"/>
              </a:rPr>
              <a:t>English 3</a:t>
            </a:r>
          </a:p>
        </p:txBody>
      </p:sp>
    </p:spTree>
    <p:extLst>
      <p:ext uri="{BB962C8B-B14F-4D97-AF65-F5344CB8AC3E}">
        <p14:creationId xmlns:p14="http://schemas.microsoft.com/office/powerpoint/2010/main" val="27143219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762000" y="1761530"/>
            <a:ext cx="4191000" cy="838200"/>
          </a:xfrm>
          <a:prstGeom prst="rect">
            <a:avLst/>
          </a:prstGeom>
        </p:spPr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9600" y="2564787"/>
            <a:ext cx="4191000" cy="838200"/>
          </a:xfrm>
          <a:prstGeom prst="rect">
            <a:avLst/>
          </a:prstGeom>
        </p:spPr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90600" y="3276600"/>
            <a:ext cx="4191000" cy="838200"/>
          </a:xfrm>
          <a:prstGeom prst="rect">
            <a:avLst/>
          </a:prstGeom>
        </p:spPr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ED23070-E2EF-45F0-A181-22936C3E1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0668"/>
            <a:ext cx="8663880" cy="4824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82EC56-FD37-4C7F-911C-E4AAC6D17921}"/>
              </a:ext>
            </a:extLst>
          </p:cNvPr>
          <p:cNvSpPr txBox="1"/>
          <p:nvPr/>
        </p:nvSpPr>
        <p:spPr>
          <a:xfrm>
            <a:off x="2267744" y="5413276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517232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194F1-5454-4CB2-82FD-18C3B8354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0" y="118553"/>
            <a:ext cx="7488832" cy="5717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499C4-F177-480A-B8DA-380B7FBE247D}"/>
              </a:ext>
            </a:extLst>
          </p:cNvPr>
          <p:cNvSpPr txBox="1"/>
          <p:nvPr/>
        </p:nvSpPr>
        <p:spPr>
          <a:xfrm>
            <a:off x="1907704" y="5949280"/>
            <a:ext cx="5184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eye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1834" y="5835833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tethoscope and a stethoscope&#10;&#10;Description automatically generated with medium confidence">
            <a:extLst>
              <a:ext uri="{FF2B5EF4-FFF2-40B4-BE49-F238E27FC236}">
                <a16:creationId xmlns:a16="http://schemas.microsoft.com/office/drawing/2014/main" id="{3C976235-4B58-45C9-870E-FDCC6AE6F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351447" cy="5263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40FB9F-30DE-4354-BC5C-E7B94DE491C8}"/>
              </a:ext>
            </a:extLst>
          </p:cNvPr>
          <p:cNvSpPr txBox="1"/>
          <p:nvPr/>
        </p:nvSpPr>
        <p:spPr>
          <a:xfrm>
            <a:off x="2123728" y="566124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9113" y="5661248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9AF34CB-53FC-4A0E-B6BA-51FC209A2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873244" cy="49685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1E0D86-B240-4083-ADEC-0666875BD8F4}"/>
              </a:ext>
            </a:extLst>
          </p:cNvPr>
          <p:cNvSpPr txBox="1"/>
          <p:nvPr/>
        </p:nvSpPr>
        <p:spPr>
          <a:xfrm>
            <a:off x="2123728" y="5517232"/>
            <a:ext cx="4986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4848" y="5517232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43608" y="2598003"/>
            <a:ext cx="6878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Who is faster?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E0E443-12C0-43B9-8A07-93DD9940AE7D}"/>
              </a:ext>
            </a:extLst>
          </p:cNvPr>
          <p:cNvSpPr txBox="1"/>
          <p:nvPr/>
        </p:nvSpPr>
        <p:spPr>
          <a:xfrm>
            <a:off x="3419872" y="764704"/>
            <a:ext cx="5040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day,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November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438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6D419C4-5D2B-4833-B85C-1C2BC5453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480720" cy="3414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2C681E0-2EA1-42F8-A29D-2AFD31CE9286}"/>
              </a:ext>
            </a:extLst>
          </p:cNvPr>
          <p:cNvSpPr txBox="1"/>
          <p:nvPr/>
        </p:nvSpPr>
        <p:spPr>
          <a:xfrm>
            <a:off x="2051720" y="4386311"/>
            <a:ext cx="5328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are you?</a:t>
            </a:r>
            <a:endParaRPr kumimoji="0" lang="en-US" altLang="en-US" sz="4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0DE7F1-204F-4787-9E81-D1934D692CC4}"/>
              </a:ext>
            </a:extLst>
          </p:cNvPr>
          <p:cNvSpPr txBox="1"/>
          <p:nvPr/>
        </p:nvSpPr>
        <p:spPr>
          <a:xfrm>
            <a:off x="2627784" y="544522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fine, thanks</a:t>
            </a:r>
            <a:endParaRPr kumimoji="0" lang="en-US" alt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12268" y="49411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2. What’s your name?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B66522-6715-4BB5-A327-78B850601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908720"/>
            <a:ext cx="4824536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470617-5D41-465C-8965-7BA784B47AC1}"/>
              </a:ext>
            </a:extLst>
          </p:cNvPr>
          <p:cNvSpPr txBox="1"/>
          <p:nvPr/>
        </p:nvSpPr>
        <p:spPr>
          <a:xfrm>
            <a:off x="2140310" y="594056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My name’s Ben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2542" y="7732286"/>
            <a:ext cx="1846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32652" y="4487603"/>
            <a:ext cx="34668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04F0-5A93-4EDC-B3D8-918AA8AEB7E3}"/>
              </a:ext>
            </a:extLst>
          </p:cNvPr>
          <p:cNvSpPr txBox="1"/>
          <p:nvPr/>
        </p:nvSpPr>
        <p:spPr>
          <a:xfrm>
            <a:off x="2285999" y="578264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No, it ist’t. It’s Mr Long.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B809E6-9F4D-4B55-9ACD-EA644AADCA24}"/>
              </a:ext>
            </a:extLst>
          </p:cNvPr>
          <p:cNvSpPr txBox="1"/>
          <p:nvPr/>
        </p:nvSpPr>
        <p:spPr>
          <a:xfrm>
            <a:off x="2285998" y="4948139"/>
            <a:ext cx="4337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Is that Ms Hoa?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C0D4D2-8701-4725-BA7B-073C31BB7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56784" cy="372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5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998787" y="5167114"/>
            <a:ext cx="4283968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How old are you?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2057400"/>
            <a:ext cx="482649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7C4DA3-9075-4167-BF58-0FCF247B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06" y="859929"/>
            <a:ext cx="5543550" cy="34762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74249A-2092-4D0D-BDF0-1AA7C0A8D8E3}"/>
              </a:ext>
            </a:extLst>
          </p:cNvPr>
          <p:cNvSpPr txBox="1"/>
          <p:nvPr/>
        </p:nvSpPr>
        <p:spPr>
          <a:xfrm>
            <a:off x="1979712" y="587291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I’m seven years old.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764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411760" y="50131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5. What’s your hobby?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3728" y="5810601"/>
            <a:ext cx="5544616" cy="460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It’s painting/ I like painting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6CFA7-98B5-4070-AC08-213853DCA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5943600" cy="394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2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571480"/>
            <a:ext cx="7924800" cy="31194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2500"/>
                <a:gd name="adj2" fmla="val -44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Warm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FA082-F1E0-48E3-9201-4EC0641A3DC4}"/>
              </a:ext>
            </a:extLst>
          </p:cNvPr>
          <p:cNvSpPr txBox="1"/>
          <p:nvPr/>
        </p:nvSpPr>
        <p:spPr>
          <a:xfrm>
            <a:off x="3059832" y="332656"/>
            <a:ext cx="5148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day,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November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058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71800" y="54452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6. Touch your face!</a:t>
            </a:r>
            <a:endParaRPr lang="en-US" sz="3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7980-73AC-44F9-B087-C00B8FA0C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92696"/>
            <a:ext cx="594360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6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71800" y="5867400"/>
            <a:ext cx="4086200" cy="49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Open your mouth!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40B55-90C4-47AE-84E3-44A909B4583C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3184CD-D442-4571-A53D-3C3D8DD66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633670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7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1800" y="50131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8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. 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What’s your hobby?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7824" y="5878973"/>
            <a:ext cx="3377045" cy="49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like cooking.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E1A6B-9FB6-4BDE-AE4C-54D76515C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3850"/>
            <a:ext cx="5943600" cy="3959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4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59832" y="50131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9. What’s this?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21577" y="5867400"/>
            <a:ext cx="3377045" cy="49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It’s an ear.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FFD451C7-4E88-408E-9EB3-D08D352C5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480720" cy="412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602922" y="48691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10. What’s your hobby?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0400" y="5715000"/>
            <a:ext cx="3377045" cy="49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It’s swimming.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C8619-1A18-4BBE-BA19-68FE1292B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8681"/>
            <a:ext cx="5943600" cy="381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8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23898"/>
          </a:xfrm>
        </p:spPr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KIM’S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857364"/>
            <a:ext cx="8643998" cy="4268799"/>
          </a:xfrm>
        </p:spPr>
        <p:txBody>
          <a:bodyPr/>
          <a:lstStyle/>
          <a:p>
            <a:r>
              <a:rPr lang="vi-VN" sz="2800" dirty="0"/>
              <a:t>Các nhóm xem tranh vẽ trong 30 giây.</a:t>
            </a:r>
          </a:p>
          <a:p>
            <a:r>
              <a:rPr lang="vi-VN" sz="2800" dirty="0"/>
              <a:t>Học sinh không được viết mà chỉ ghi nhớ trong lúc xem tranh. </a:t>
            </a:r>
          </a:p>
          <a:p>
            <a:r>
              <a:rPr lang="vi-VN" sz="2800" dirty="0"/>
              <a:t>Cả nhóm thảo luận, viết ra bảng phụ các địa điểm có trong tranh trong thời gian 2 phút.</a:t>
            </a:r>
          </a:p>
          <a:p>
            <a:r>
              <a:rPr lang="vi-VN" sz="2800" dirty="0"/>
              <a:t>Đại diện các nhóm lên bảng check đáp án.</a:t>
            </a:r>
          </a:p>
          <a:p>
            <a:r>
              <a:rPr lang="vi-VN" sz="2800" dirty="0"/>
              <a:t>1 từ đúng được 1 điểm.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071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201E93-F407-4C89-8500-C3922E9C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0" y="764704"/>
            <a:ext cx="8054280" cy="40939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2F7C49-4E2C-42D7-A030-2FDF7D3A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81" y="5589240"/>
            <a:ext cx="8229600" cy="1143000"/>
          </a:xfrm>
        </p:spPr>
        <p:txBody>
          <a:bodyPr/>
          <a:lstStyle/>
          <a:p>
            <a:r>
              <a:rPr lang="vi-VN" dirty="0"/>
              <a:t>1. c; 2. d; 3. b ; 4. e ; 5.a</a:t>
            </a:r>
            <a:endParaRPr lang="en-US" dirty="0"/>
          </a:p>
        </p:txBody>
      </p:sp>
      <p:pic>
        <p:nvPicPr>
          <p:cNvPr id="2" name="30 seconds countdown (Đồng hồ đếm ngược 3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495" y="5000628"/>
            <a:ext cx="1523645" cy="8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201E93-F407-4C89-8500-C3922E9C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00019" cy="4320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3" name="Curved Connector 12"/>
          <p:cNvCxnSpPr/>
          <p:nvPr/>
        </p:nvCxnSpPr>
        <p:spPr>
          <a:xfrm>
            <a:off x="2843808" y="2276872"/>
            <a:ext cx="3672408" cy="1584176"/>
          </a:xfrm>
          <a:prstGeom prst="curvedConnector3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 flipV="1">
            <a:off x="2555777" y="2276872"/>
            <a:ext cx="2017761" cy="1584176"/>
          </a:xfrm>
          <a:prstGeom prst="curvedConnector3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6300192" y="2276872"/>
            <a:ext cx="1800200" cy="1584176"/>
          </a:xfrm>
          <a:prstGeom prst="curvedConnector3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0800000" flipV="1">
            <a:off x="829122" y="2276872"/>
            <a:ext cx="7021548" cy="1584176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9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13919080-cartoon-children-background-for-children-school-education-and-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153400" cy="2514600"/>
          </a:xfrm>
        </p:spPr>
        <p:txBody>
          <a:bodyPr rtlCol="0">
            <a:normAutofit fontScale="92500" lnSpcReduction="20000"/>
          </a:bodyPr>
          <a:lstStyle/>
          <a:p>
            <a:pPr marL="182880" indent="-18288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5800" b="1" dirty="0">
                <a:solidFill>
                  <a:srgbClr val="FF0000"/>
                </a:solidFill>
                <a:latin typeface="Comic Sans MS" pitchFamily="66" charset="0"/>
              </a:rPr>
              <a:t>The end </a:t>
            </a:r>
          </a:p>
          <a:p>
            <a:pPr marL="182880" indent="-18288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5800" b="1" dirty="0">
              <a:latin typeface="Comic Sans MS" pitchFamily="66" charset="0"/>
            </a:endParaRPr>
          </a:p>
          <a:p>
            <a:pPr marL="182880" indent="-18288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5800" b="1" dirty="0">
                <a:latin typeface="Comic Sans MS" pitchFamily="66" charset="0"/>
              </a:rPr>
              <a:t>Thanks for enjoying !!!</a:t>
            </a:r>
          </a:p>
        </p:txBody>
      </p:sp>
    </p:spTree>
    <p:extLst>
      <p:ext uri="{BB962C8B-B14F-4D97-AF65-F5344CB8AC3E}">
        <p14:creationId xmlns:p14="http://schemas.microsoft.com/office/powerpoint/2010/main" val="22453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959496"/>
          </a:xfrm>
        </p:spPr>
        <p:txBody>
          <a:bodyPr>
            <a:normAutofit/>
          </a:bodyPr>
          <a:lstStyle/>
          <a:p>
            <a:pPr algn="ctr"/>
            <a:r>
              <a:rPr lang="vi-VN" sz="8000" dirty="0">
                <a:solidFill>
                  <a:srgbClr val="FF0000"/>
                </a:solidFill>
              </a:rPr>
              <a:t>Simon says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DCF1A-6C17-4311-8976-89FE0E3B81BA}"/>
              </a:ext>
            </a:extLst>
          </p:cNvPr>
          <p:cNvSpPr txBox="1"/>
          <p:nvPr/>
        </p:nvSpPr>
        <p:spPr>
          <a:xfrm>
            <a:off x="3707904" y="332656"/>
            <a:ext cx="5292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Fri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day,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November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3200" b="0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vi-VN" alt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5B1B89-20DE-4E86-8DA5-E2609FCEB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786834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F6E8D5-B3F6-4A29-BAC9-E2E2BC381528}"/>
              </a:ext>
            </a:extLst>
          </p:cNvPr>
          <p:cNvSpPr txBox="1"/>
          <p:nvPr/>
        </p:nvSpPr>
        <p:spPr>
          <a:xfrm>
            <a:off x="1907704" y="558924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813" y="5373216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11641-8330-4DDB-B3BC-5956132FB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08946"/>
            <a:ext cx="5616624" cy="35882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389AC-363B-4C3A-AC87-A7ED234CA034}"/>
              </a:ext>
            </a:extLst>
          </p:cNvPr>
          <p:cNvSpPr txBox="1"/>
          <p:nvPr/>
        </p:nvSpPr>
        <p:spPr>
          <a:xfrm>
            <a:off x="2286000" y="529511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181664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867400"/>
            <a:ext cx="4191000" cy="838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Hello/ hi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29052FB-683F-4DBC-99E1-7CE61A76F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856984" cy="4824536"/>
          </a:xfrm>
          <a:prstGeom prst="rect">
            <a:avLst/>
          </a:prstGeom>
        </p:spPr>
      </p:pic>
      <p:pic>
        <p:nvPicPr>
          <p:cNvPr id="5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589240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5791200"/>
            <a:ext cx="4818856" cy="838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Goodbye/ bye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5D3BF61-583B-4174-9D48-F5EAEEB39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80"/>
            <a:ext cx="7774632" cy="5184576"/>
          </a:xfrm>
          <a:prstGeom prst="rect">
            <a:avLst/>
          </a:prstGeom>
        </p:spPr>
      </p:pic>
      <p:pic>
        <p:nvPicPr>
          <p:cNvPr id="4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5547" y="5799679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5791200"/>
            <a:ext cx="5112568" cy="838200"/>
          </a:xfrm>
        </p:spPr>
        <p:txBody>
          <a:bodyPr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ED3834DD-6393-491C-91E3-BA3B4567E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8270"/>
            <a:ext cx="6840760" cy="5612930"/>
          </a:xfrm>
          <a:prstGeom prst="rect">
            <a:avLst/>
          </a:prstGeom>
        </p:spPr>
      </p:pic>
      <p:pic>
        <p:nvPicPr>
          <p:cNvPr id="4" name="ĐỒNG HỒ 1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6420" y="5791200"/>
            <a:ext cx="1187948" cy="9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</TotalTime>
  <Words>217</Words>
  <Application>Microsoft Office PowerPoint</Application>
  <PresentationFormat>On-screen Show (4:3)</PresentationFormat>
  <Paragraphs>52</Paragraphs>
  <Slides>28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.VnArabia</vt:lpstr>
      <vt:lpstr>.VnAristote</vt:lpstr>
      <vt:lpstr>.VnTime</vt:lpstr>
      <vt:lpstr>Arial</vt:lpstr>
      <vt:lpstr>Arial Unicode MS</vt:lpstr>
      <vt:lpstr>Calibri</vt:lpstr>
      <vt:lpstr>Century Gothic</vt:lpstr>
      <vt:lpstr>Comic Sans MS</vt:lpstr>
      <vt:lpstr>Edwardian Script ITC</vt:lpstr>
      <vt:lpstr>Times New Roman</vt:lpstr>
      <vt:lpstr>Office Theme</vt:lpstr>
      <vt:lpstr>PowerPoint Presentation</vt:lpstr>
      <vt:lpstr>PowerPoint Presentation</vt:lpstr>
      <vt:lpstr>PowerPoint Presentation</vt:lpstr>
      <vt:lpstr>Simon says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KIM’S GAME</vt:lpstr>
      <vt:lpstr>1. c; 2. d; 3. b ; 4. e ; 5.a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238</cp:revision>
  <dcterms:created xsi:type="dcterms:W3CDTF">2017-09-19T14:02:04Z</dcterms:created>
  <dcterms:modified xsi:type="dcterms:W3CDTF">2022-11-01T14:35:36Z</dcterms:modified>
</cp:coreProperties>
</file>