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02" r:id="rId2"/>
    <p:sldId id="370" r:id="rId3"/>
    <p:sldId id="375" r:id="rId4"/>
    <p:sldId id="404" r:id="rId5"/>
    <p:sldId id="372" r:id="rId6"/>
    <p:sldId id="374" r:id="rId7"/>
    <p:sldId id="389" r:id="rId8"/>
    <p:sldId id="256" r:id="rId9"/>
    <p:sldId id="387" r:id="rId10"/>
    <p:sldId id="390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391" r:id="rId19"/>
    <p:sldId id="392" r:id="rId20"/>
    <p:sldId id="401" r:id="rId21"/>
    <p:sldId id="400" r:id="rId22"/>
    <p:sldId id="40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A3E"/>
    <a:srgbClr val="00BFDF"/>
    <a:srgbClr val="FFFFCC"/>
    <a:srgbClr val="660033"/>
    <a:srgbClr val="9900CC"/>
    <a:srgbClr val="339933"/>
    <a:srgbClr val="006600"/>
    <a:srgbClr val="00CC66"/>
    <a:srgbClr val="BC4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907" autoAdjust="0"/>
  </p:normalViewPr>
  <p:slideViewPr>
    <p:cSldViewPr snapToGrid="0">
      <p:cViewPr varScale="1">
        <p:scale>
          <a:sx n="65" d="100"/>
          <a:sy n="65" d="100"/>
        </p:scale>
        <p:origin x="37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0366-78A7-4904-95CF-D1BC31A1D62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34CB-2ABE-4CE2-B756-BDEBDDEE3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30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33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87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96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77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65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79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47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41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02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tells pupils to put their school things on the desk. 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them: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have a pen/book/ruler…?</a:t>
            </a:r>
            <a:endParaRPr lang="en-US" b="0" dirty="0">
              <a:effectLst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have that item, say: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I do.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not,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say: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No, I don’t.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90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3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43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81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53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8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62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9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LUCKY WHEEL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four groups. 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group takes turns to pick a number.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  at the picture cue and answer the question on the slide.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73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31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Do you have…?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5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57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33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16.gif"/><Relationship Id="rId18" Type="http://schemas.openxmlformats.org/officeDocument/2006/relationships/slide" Target="slide18.xml"/><Relationship Id="rId3" Type="http://schemas.openxmlformats.org/officeDocument/2006/relationships/image" Target="../media/image15.png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7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5" Type="http://schemas.openxmlformats.org/officeDocument/2006/relationships/slide" Target="slide10.xml"/><Relationship Id="rId15" Type="http://schemas.openxmlformats.org/officeDocument/2006/relationships/image" Target="../media/image18.gif"/><Relationship Id="rId10" Type="http://schemas.openxmlformats.org/officeDocument/2006/relationships/slide" Target="slide15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5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32B37-FD25-4899-8D57-EE9CE0B8E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72" y="3604847"/>
            <a:ext cx="3353268" cy="5239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74832F-3B4A-4708-8CC1-0AE5CA462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54" y="3953227"/>
            <a:ext cx="3186746" cy="489110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E87190A-9D91-4FC0-9576-2B31A79289D7}"/>
              </a:ext>
            </a:extLst>
          </p:cNvPr>
          <p:cNvSpPr/>
          <p:nvPr/>
        </p:nvSpPr>
        <p:spPr>
          <a:xfrm>
            <a:off x="5265175" y="237343"/>
            <a:ext cx="6305502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book?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31394-8EB7-40B8-845B-BA9CC12F7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0" y="318593"/>
            <a:ext cx="2880128" cy="1920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31F232-E38A-4E43-B946-A8B2266A71D0}"/>
              </a:ext>
            </a:extLst>
          </p:cNvPr>
          <p:cNvSpPr/>
          <p:nvPr/>
        </p:nvSpPr>
        <p:spPr>
          <a:xfrm>
            <a:off x="3223740" y="2127828"/>
            <a:ext cx="308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1" name="Action Button: Go Hom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A1158827-9393-4618-814C-4CBB06C2294F}"/>
              </a:ext>
            </a:extLst>
          </p:cNvPr>
          <p:cNvSpPr/>
          <p:nvPr/>
        </p:nvSpPr>
        <p:spPr>
          <a:xfrm>
            <a:off x="7755929" y="5940911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969BC96-DD94-4D35-85E7-41F30D8E5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8755">
            <a:off x="-99648" y="-84027"/>
            <a:ext cx="3320008" cy="2854533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5914103" y="237343"/>
            <a:ext cx="5656573" cy="1732133"/>
          </a:xfrm>
          <a:prstGeom prst="wedgeRectCallout">
            <a:avLst>
              <a:gd name="adj1" fmla="val -937"/>
              <a:gd name="adj2" fmla="val 823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2087951" y="1113148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EDFD91-F66D-4F8C-A3C3-0B0DDF604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83" y="3916494"/>
            <a:ext cx="2888935" cy="3656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52CC7-4086-40E4-ADD8-618C934CD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2504" y="3397909"/>
            <a:ext cx="2606750" cy="4693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46FAA3-321E-4C21-88B9-F3DC501383BC}"/>
              </a:ext>
            </a:extLst>
          </p:cNvPr>
          <p:cNvSpPr/>
          <p:nvPr/>
        </p:nvSpPr>
        <p:spPr>
          <a:xfrm>
            <a:off x="3195687" y="2157325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5DC7C63-C591-46C3-925A-2777F114EFE5}"/>
              </a:ext>
            </a:extLst>
          </p:cNvPr>
          <p:cNvSpPr/>
          <p:nvPr/>
        </p:nvSpPr>
        <p:spPr>
          <a:xfrm>
            <a:off x="7344594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5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5692877" y="237343"/>
            <a:ext cx="5877799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pencil?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40048A-E850-4320-8D6E-2AE592E0B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68096" y="-179662"/>
            <a:ext cx="3005528" cy="2811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31FDEA-E2C3-4475-8050-4385CD92E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83" y="3916494"/>
            <a:ext cx="2888935" cy="3656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B43B29-D010-4356-BAA3-8755CC67D7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2504" y="3397909"/>
            <a:ext cx="2606750" cy="46938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BAE0DFE-0F26-4430-93C5-5F7B87AB6ED6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6" name="Action Button: Go Home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F173558-DDF5-4DCC-900C-A59E301294F4}"/>
              </a:ext>
            </a:extLst>
          </p:cNvPr>
          <p:cNvSpPr/>
          <p:nvPr/>
        </p:nvSpPr>
        <p:spPr>
          <a:xfrm>
            <a:off x="7344594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5884607" y="237343"/>
            <a:ext cx="5686070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8841C-770B-47C5-8A8D-042FECAD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-274397" y="-552292"/>
            <a:ext cx="3851377" cy="3311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C9BE5-E271-4453-AF14-BD3C107F4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8AA600-1056-40A6-9A89-DD9E1BCA9B44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837E8CE-10B1-48F2-8FAF-622960B58785}"/>
              </a:ext>
            </a:extLst>
          </p:cNvPr>
          <p:cNvSpPr/>
          <p:nvPr/>
        </p:nvSpPr>
        <p:spPr>
          <a:xfrm>
            <a:off x="738665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0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E87190A-9D91-4FC0-9576-2B31A79289D7}"/>
              </a:ext>
            </a:extLst>
          </p:cNvPr>
          <p:cNvSpPr/>
          <p:nvPr/>
        </p:nvSpPr>
        <p:spPr>
          <a:xfrm>
            <a:off x="5545395" y="237343"/>
            <a:ext cx="6025282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218491-D170-4054-8D28-F2F7F1C67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8239">
            <a:off x="-74920" y="-153909"/>
            <a:ext cx="3247477" cy="2817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D2F7DA-9D62-4551-B4A6-8980E4F59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1F4B7E-D0AB-4528-A34D-90273D896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F0E476-996E-41EF-91E0-1BBDDD35A28E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3" name="Action Button: Go Home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96127B58-548F-48A5-842D-1734691A50CA}"/>
              </a:ext>
            </a:extLst>
          </p:cNvPr>
          <p:cNvSpPr/>
          <p:nvPr/>
        </p:nvSpPr>
        <p:spPr>
          <a:xfrm>
            <a:off x="7439406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8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E87190A-9D91-4FC0-9576-2B31A79289D7}"/>
              </a:ext>
            </a:extLst>
          </p:cNvPr>
          <p:cNvSpPr/>
          <p:nvPr/>
        </p:nvSpPr>
        <p:spPr>
          <a:xfrm>
            <a:off x="5545395" y="237343"/>
            <a:ext cx="6025282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book?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0A984A-E0B0-4DBD-9D80-49BFE3418C82}"/>
              </a:ext>
            </a:extLst>
          </p:cNvPr>
          <p:cNvSpPr/>
          <p:nvPr/>
        </p:nvSpPr>
        <p:spPr>
          <a:xfrm>
            <a:off x="2633407" y="1023305"/>
            <a:ext cx="918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6D87405-EFC7-43B1-A0ED-403D2D19169D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F22893-3145-45A1-B53C-ECEAC847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3" y="116834"/>
            <a:ext cx="2719413" cy="1812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F5515-7E43-4ED7-B6D7-C5ACCFB85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03" y="3239132"/>
            <a:ext cx="2886075" cy="5191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A08A2-ABAC-4F74-A736-AA4A2B30B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76" y="3428999"/>
            <a:ext cx="3105583" cy="54966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B985831-E1DC-44D1-873C-4138072D85AF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75918629-30F2-49F1-9184-A522322C78BC}"/>
              </a:ext>
            </a:extLst>
          </p:cNvPr>
          <p:cNvSpPr/>
          <p:nvPr/>
        </p:nvSpPr>
        <p:spPr>
          <a:xfrm>
            <a:off x="738665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9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5928853" y="237343"/>
            <a:ext cx="5641824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pencil?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40048A-E850-4320-8D6E-2AE592E0B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-8398" y="51707"/>
            <a:ext cx="3005528" cy="28119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47AF61-7532-4AF8-B73F-0331C5933C76}"/>
              </a:ext>
            </a:extLst>
          </p:cNvPr>
          <p:cNvSpPr/>
          <p:nvPr/>
        </p:nvSpPr>
        <p:spPr>
          <a:xfrm>
            <a:off x="1689511" y="1474840"/>
            <a:ext cx="7587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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C08132-2079-4369-B6A6-6B06429A6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03" y="3239132"/>
            <a:ext cx="2886075" cy="5191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1A607D-A9FD-4DBB-9E22-26BB4FCFAD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176" y="3428999"/>
            <a:ext cx="3105583" cy="54966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2213EF-949C-4C5D-9A6C-4DAFA47050FD}"/>
              </a:ext>
            </a:extLst>
          </p:cNvPr>
          <p:cNvSpPr/>
          <p:nvPr/>
        </p:nvSpPr>
        <p:spPr>
          <a:xfrm>
            <a:off x="3195687" y="2127828"/>
            <a:ext cx="3145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pc="-1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</a:p>
        </p:txBody>
      </p:sp>
      <p:sp>
        <p:nvSpPr>
          <p:cNvPr id="16" name="Action Button: Go Home 1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BC6F767-4E0B-452B-87B4-0EAD3AA579AD}"/>
              </a:ext>
            </a:extLst>
          </p:cNvPr>
          <p:cNvSpPr/>
          <p:nvPr/>
        </p:nvSpPr>
        <p:spPr>
          <a:xfrm>
            <a:off x="7333898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9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5619135" y="237343"/>
            <a:ext cx="5951541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ruler?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8841C-770B-47C5-8A8D-042FECAD7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-274397" y="-552292"/>
            <a:ext cx="3851377" cy="3311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C9BE5-E271-4453-AF14-BD3C107F4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551" y="3508356"/>
            <a:ext cx="3267531" cy="52871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C62093-5FBD-4C14-9DCA-3D7976486286}"/>
              </a:ext>
            </a:extLst>
          </p:cNvPr>
          <p:cNvSpPr/>
          <p:nvPr/>
        </p:nvSpPr>
        <p:spPr>
          <a:xfrm>
            <a:off x="3441106" y="2127828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4" name="Action Button: Go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79E18D8-F71B-4758-B64E-85B5B9E53E22}"/>
              </a:ext>
            </a:extLst>
          </p:cNvPr>
          <p:cNvSpPr/>
          <p:nvPr/>
        </p:nvSpPr>
        <p:spPr>
          <a:xfrm>
            <a:off x="7245975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2F342C-B599-4CB2-963B-026EC1967324}"/>
              </a:ext>
            </a:extLst>
          </p:cNvPr>
          <p:cNvSpPr/>
          <p:nvPr/>
        </p:nvSpPr>
        <p:spPr>
          <a:xfrm>
            <a:off x="3402483" y="837644"/>
            <a:ext cx="9781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3.</a:t>
            </a:r>
            <a:endParaRPr lang="en-US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4665168" y="1055166"/>
            <a:ext cx="7061414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281726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82"/>
            <a:ext cx="12192000" cy="606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50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2" y="2991242"/>
            <a:ext cx="8327300" cy="36939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2991400" y="1146980"/>
            <a:ext cx="69195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tencil" panose="040409050D0802020404" pitchFamily="82" charset="0"/>
              </a:rPr>
              <a:t>M</a:t>
            </a:r>
            <a:r>
              <a:rPr kumimoji="0" lang="en" sz="4800" b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tencil" panose="040409050D0802020404" pitchFamily="82" charset="0"/>
              </a:rPr>
              <a:t>y school things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tencil" panose="040409050D0802020404" pitchFamily="82" charset="0"/>
              </a:rPr>
              <a:t>L</a:t>
            </a:r>
            <a:r>
              <a:rPr kumimoji="0" lang="en" sz="4800" b="1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tencil" panose="040409050D0802020404" pitchFamily="82" charset="0"/>
              </a:rPr>
              <a:t>esson 2 – 1,2,3</a:t>
            </a:r>
            <a:endParaRPr kumimoji="0" lang="en-US" sz="4800" b="1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Stencil" panose="040409050D0802020404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C89D-152F-4713-9303-8DB721538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6AAEE-203D-4EFA-B82C-7E1DD8794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743"/>
            <a:ext cx="1641913" cy="13991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A2E13-CB81-48A7-B5C7-5F7F941F2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AA6E229-C055-46C5-BDD1-3B0CF381D3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8D859B4-54AF-4814-B500-82C389CAEC68}"/>
              </a:ext>
            </a:extLst>
          </p:cNvPr>
          <p:cNvSpPr txBox="1">
            <a:spLocks/>
          </p:cNvSpPr>
          <p:nvPr/>
        </p:nvSpPr>
        <p:spPr>
          <a:xfrm>
            <a:off x="2477154" y="690291"/>
            <a:ext cx="10233245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Fun corner and wrap-up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EE9CD-00DF-42E8-82B1-2CEBF25469B6}"/>
              </a:ext>
            </a:extLst>
          </p:cNvPr>
          <p:cNvSpPr/>
          <p:nvPr/>
        </p:nvSpPr>
        <p:spPr>
          <a:xfrm>
            <a:off x="1131494" y="487516"/>
            <a:ext cx="15472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3502552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6A6E30-1047-413C-9F05-608787ACC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933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95" y="2470036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72B4D5-C666-4FA3-A84D-2BE640C21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6" y="2815424"/>
            <a:ext cx="2082115" cy="32533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0D4AB4-1B86-4219-9F15-1486F9236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73" y="2992279"/>
            <a:ext cx="1780445" cy="3353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2097-A237-495F-A63F-2D5C437C3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1975" y="2992279"/>
            <a:ext cx="1792025" cy="322328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10C08C2-2F22-4DE0-9FB1-B0B3E0E79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984" y="4380380"/>
            <a:ext cx="866487" cy="5776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3039D36-9E0A-4B41-95A7-3D8C855E8D3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4678">
            <a:off x="5260587" y="3969100"/>
            <a:ext cx="1377246" cy="119483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7E8274C-500F-4A1F-AB25-DFA0164A219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2093653" y="4222381"/>
            <a:ext cx="887507" cy="7630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A003D54-030F-436A-8E11-1A0463D748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30" y="4315089"/>
            <a:ext cx="866487" cy="57765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B9668F3-CCAF-4358-8805-260322E451B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8782438" y="4061850"/>
            <a:ext cx="1158760" cy="10841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463C4D-6E78-49DA-933D-3AC96E276B9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916">
            <a:off x="1736360" y="3929043"/>
            <a:ext cx="1158760" cy="10841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C704300-8FE6-48F6-BF7D-C27301FDC48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9363176" y="4180319"/>
            <a:ext cx="887507" cy="763076"/>
          </a:xfrm>
          <a:prstGeom prst="rect">
            <a:avLst/>
          </a:prstGeom>
        </p:spPr>
      </p:pic>
      <p:sp>
        <p:nvSpPr>
          <p:cNvPr id="51" name="Speech Bubble: Rectangle 50">
            <a:extLst>
              <a:ext uri="{FF2B5EF4-FFF2-40B4-BE49-F238E27FC236}">
                <a16:creationId xmlns:a16="http://schemas.microsoft.com/office/drawing/2014/main" id="{D3745850-02F2-458D-9AEE-8820A2D90F27}"/>
              </a:ext>
            </a:extLst>
          </p:cNvPr>
          <p:cNvSpPr/>
          <p:nvPr/>
        </p:nvSpPr>
        <p:spPr>
          <a:xfrm>
            <a:off x="7792790" y="648176"/>
            <a:ext cx="2553977" cy="1075518"/>
          </a:xfrm>
          <a:prstGeom prst="wedgeRectCallout">
            <a:avLst>
              <a:gd name="adj1" fmla="val 70136"/>
              <a:gd name="adj2" fmla="val 197438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Do you have a ruler?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CF8FFD05-B3BF-4D27-A6FD-1B9BD2D1624B}"/>
              </a:ext>
            </a:extLst>
          </p:cNvPr>
          <p:cNvSpPr/>
          <p:nvPr/>
        </p:nvSpPr>
        <p:spPr>
          <a:xfrm>
            <a:off x="702546" y="1494942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/>
          </a:p>
        </p:txBody>
      </p:sp>
      <p:sp>
        <p:nvSpPr>
          <p:cNvPr id="54" name="Speech Bubble: Rectangle 53">
            <a:extLst>
              <a:ext uri="{FF2B5EF4-FFF2-40B4-BE49-F238E27FC236}">
                <a16:creationId xmlns:a16="http://schemas.microsoft.com/office/drawing/2014/main" id="{57B734B3-8298-4476-B201-6DED659DF486}"/>
              </a:ext>
            </a:extLst>
          </p:cNvPr>
          <p:cNvSpPr/>
          <p:nvPr/>
        </p:nvSpPr>
        <p:spPr>
          <a:xfrm>
            <a:off x="7027146" y="1964771"/>
            <a:ext cx="2519359" cy="693713"/>
          </a:xfrm>
          <a:prstGeom prst="wedgeRectCallout">
            <a:avLst>
              <a:gd name="adj1" fmla="val -17288"/>
              <a:gd name="adj2" fmla="val 153747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en-US" sz="3600" dirty="0"/>
          </a:p>
        </p:txBody>
      </p:sp>
      <p:sp>
        <p:nvSpPr>
          <p:cNvPr id="55" name="Speech Bubble: Rectangle 54">
            <a:extLst>
              <a:ext uri="{FF2B5EF4-FFF2-40B4-BE49-F238E27FC236}">
                <a16:creationId xmlns:a16="http://schemas.microsoft.com/office/drawing/2014/main" id="{25BD43BC-591E-477A-A10A-0130DA2B1F19}"/>
              </a:ext>
            </a:extLst>
          </p:cNvPr>
          <p:cNvSpPr/>
          <p:nvPr/>
        </p:nvSpPr>
        <p:spPr>
          <a:xfrm>
            <a:off x="4247668" y="973077"/>
            <a:ext cx="2519359" cy="693713"/>
          </a:xfrm>
          <a:prstGeom prst="wedgeRectCallout">
            <a:avLst>
              <a:gd name="adj1" fmla="val -24268"/>
              <a:gd name="adj2" fmla="val 151212"/>
            </a:avLst>
          </a:prstGeom>
          <a:solidFill>
            <a:srgbClr val="FFFFFF">
              <a:alpha val="70980"/>
            </a:srgb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don’t.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264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68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CBE67F-A50A-4338-946F-1F22212C5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13" y="1534092"/>
            <a:ext cx="1641913" cy="1399119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3975794" y="1063610"/>
            <a:ext cx="7841190" cy="1300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7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691598-3E10-6997-FF9F-798795CB3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82" y="0"/>
            <a:ext cx="12216582" cy="6857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C7CD71-2ADE-F46D-4A6D-030BE78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7987"/>
            <a:ext cx="10515600" cy="88002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.VnCooperH" panose="020B7200000000000000" pitchFamily="34" charset="0"/>
                <a:cs typeface="Times New Roman" panose="02020603050405020304" pitchFamily="18" charset="0"/>
              </a:rPr>
              <a:t>PASS THE TEDDY</a:t>
            </a:r>
          </a:p>
        </p:txBody>
      </p:sp>
    </p:spTree>
    <p:extLst>
      <p:ext uri="{BB962C8B-B14F-4D97-AF65-F5344CB8AC3E}">
        <p14:creationId xmlns:p14="http://schemas.microsoft.com/office/powerpoint/2010/main" val="1871536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16638"/>
            <a:ext cx="12191999" cy="48291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0CFA4D-15CD-4BEB-BC3C-6042311442C0}"/>
              </a:ext>
            </a:extLst>
          </p:cNvPr>
          <p:cNvSpPr/>
          <p:nvPr/>
        </p:nvSpPr>
        <p:spPr>
          <a:xfrm>
            <a:off x="1081670" y="2120020"/>
            <a:ext cx="2820593" cy="417961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2913B8-ED2D-4355-B919-FAFDFE21CD49}"/>
              </a:ext>
            </a:extLst>
          </p:cNvPr>
          <p:cNvSpPr/>
          <p:nvPr/>
        </p:nvSpPr>
        <p:spPr>
          <a:xfrm>
            <a:off x="4343698" y="2521782"/>
            <a:ext cx="1268826" cy="409339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6341DF-057B-4FF3-BBE4-257C81E3091C}"/>
              </a:ext>
            </a:extLst>
          </p:cNvPr>
          <p:cNvSpPr/>
          <p:nvPr/>
        </p:nvSpPr>
        <p:spPr>
          <a:xfrm>
            <a:off x="8828690" y="2103821"/>
            <a:ext cx="2921874" cy="43416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A794E0-3B8D-4D30-9133-316A3386C8F8}"/>
              </a:ext>
            </a:extLst>
          </p:cNvPr>
          <p:cNvSpPr/>
          <p:nvPr/>
        </p:nvSpPr>
        <p:spPr>
          <a:xfrm>
            <a:off x="9582225" y="2931121"/>
            <a:ext cx="1687674" cy="417998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0E810AD1-DC84-4B82-AA3A-A43F24C0E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40154" y="1327530"/>
            <a:ext cx="609600" cy="609600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88EC9B5C-5833-E7CF-346D-57B2674591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1353" y="2016101"/>
            <a:ext cx="530312" cy="530312"/>
          </a:xfrm>
          <a:prstGeom prst="rect">
            <a:avLst/>
          </a:prstGeom>
        </p:spPr>
      </p:pic>
      <p:pic>
        <p:nvPicPr>
          <p:cNvPr id="9" name="2">
            <a:hlinkClick r:id="" action="ppaction://media"/>
            <a:extLst>
              <a:ext uri="{FF2B5EF4-FFF2-40B4-BE49-F238E27FC236}">
                <a16:creationId xmlns:a16="http://schemas.microsoft.com/office/drawing/2014/main" id="{1B9E1614-A73A-1BFD-8C07-1694CF7851C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72182" y="2516584"/>
            <a:ext cx="609600" cy="609600"/>
          </a:xfrm>
          <a:prstGeom prst="rect">
            <a:avLst/>
          </a:prstGeom>
        </p:spPr>
      </p:pic>
      <p:pic>
        <p:nvPicPr>
          <p:cNvPr id="10" name="3">
            <a:hlinkClick r:id="" action="ppaction://media"/>
            <a:extLst>
              <a:ext uri="{FF2B5EF4-FFF2-40B4-BE49-F238E27FC236}">
                <a16:creationId xmlns:a16="http://schemas.microsoft.com/office/drawing/2014/main" id="{CEA5CE4F-0D41-17F8-3BBB-8ADC9557B9D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29670" y="1928381"/>
            <a:ext cx="609600" cy="609600"/>
          </a:xfrm>
          <a:prstGeom prst="rect">
            <a:avLst/>
          </a:prstGeom>
        </p:spPr>
      </p:pic>
      <p:pic>
        <p:nvPicPr>
          <p:cNvPr id="11" name="4">
            <a:hlinkClick r:id="" action="ppaction://media"/>
            <a:extLst>
              <a:ext uri="{FF2B5EF4-FFF2-40B4-BE49-F238E27FC236}">
                <a16:creationId xmlns:a16="http://schemas.microsoft.com/office/drawing/2014/main" id="{FB332447-56E1-4806-1F45-348318134CB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74814" y="2753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34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7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324"/>
            <a:ext cx="12192000" cy="60633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45B0E1-0375-4C37-9024-232BA50CCFD2}"/>
              </a:ext>
            </a:extLst>
          </p:cNvPr>
          <p:cNvSpPr/>
          <p:nvPr/>
        </p:nvSpPr>
        <p:spPr>
          <a:xfrm>
            <a:off x="770914" y="1384158"/>
            <a:ext cx="2989162" cy="463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0" name="Track 82">
            <a:hlinkClick r:id="" action="ppaction://media"/>
            <a:extLst>
              <a:ext uri="{FF2B5EF4-FFF2-40B4-BE49-F238E27FC236}">
                <a16:creationId xmlns:a16="http://schemas.microsoft.com/office/drawing/2014/main" id="{D14F6292-2AD0-4BC0-8A4F-B267EA7D3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95587" y="640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323"/>
            <a:ext cx="12192000" cy="60633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00532A-B87D-496C-83CE-3349419DF4A4}"/>
              </a:ext>
            </a:extLst>
          </p:cNvPr>
          <p:cNvSpPr/>
          <p:nvPr/>
        </p:nvSpPr>
        <p:spPr>
          <a:xfrm>
            <a:off x="818223" y="1258033"/>
            <a:ext cx="2989162" cy="463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3E449-9DCA-44F3-8D94-35C737AED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331631" y="2567143"/>
            <a:ext cx="994081" cy="1723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FBC83-76AB-4E9E-9311-0A5163274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5322">
            <a:off x="11095846" y="396177"/>
            <a:ext cx="994081" cy="1723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F8CA1-7B94-415E-9184-736E9A986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484031" y="4990268"/>
            <a:ext cx="994081" cy="1723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F4B191-3A3E-4A9A-99A0-5837354FC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248">
            <a:off x="8808613" y="4978128"/>
            <a:ext cx="994081" cy="1723712"/>
          </a:xfrm>
          <a:prstGeom prst="rect">
            <a:avLst/>
          </a:prstGeom>
        </p:spPr>
      </p:pic>
      <p:pic>
        <p:nvPicPr>
          <p:cNvPr id="10" name="Track 82">
            <a:hlinkClick r:id="" action="ppaction://media"/>
            <a:extLst>
              <a:ext uri="{FF2B5EF4-FFF2-40B4-BE49-F238E27FC236}">
                <a16:creationId xmlns:a16="http://schemas.microsoft.com/office/drawing/2014/main" id="{D14F6292-2AD0-4BC0-8A4F-B267EA7D3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5587" y="640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24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9" name="Google Shape;159;p1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-6650339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30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-9367408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40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-4009724">
              <a:off x="8020996" y="126636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-144491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60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70</a:t>
              </a:r>
              <a:endParaRPr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80</a:t>
              </a:r>
              <a:endParaRPr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69" name="Google Shape;16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>
            <a:hlinkClick r:id="rId4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5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6" action="ppaction://hlinksldjump"/>
          </p:cNvPr>
          <p:cNvSpPr/>
          <p:nvPr/>
        </p:nvSpPr>
        <p:spPr>
          <a:xfrm>
            <a:off x="3923935" y="2186964"/>
            <a:ext cx="1337700" cy="13377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7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1">
            <a:hlinkClick r:id="rId8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5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1">
            <a:hlinkClick r:id="rId9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6</a:t>
            </a:r>
            <a:endParaRPr sz="4400" b="1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7" name="Google Shape;177;p1">
            <a:hlinkClick r:id="rId10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7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p1">
            <a:hlinkClick r:id="rId11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8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" name="Google Shape;179;p1">
            <a:hlinkClick r:id="rId12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9</a:t>
            </a:r>
            <a:endParaRPr sz="44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402426" y="95110"/>
            <a:ext cx="512191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LUCKY WHEEL</a:t>
            </a:r>
            <a:endParaRPr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11830" y="478508"/>
            <a:ext cx="71437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646194" y="2397345"/>
            <a:ext cx="1354214" cy="115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">
            <a:hlinkClick r:id="rId17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4;p1">
            <a:extLst>
              <a:ext uri="{FF2B5EF4-FFF2-40B4-BE49-F238E27FC236}">
                <a16:creationId xmlns:a16="http://schemas.microsoft.com/office/drawing/2014/main" id="{7713CFFF-E4FE-4D10-9201-C3030AA0566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264230" y="630908"/>
            <a:ext cx="71437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hlinkClick r:id="rId18" action="ppaction://hlinksldjump"/>
            <a:extLst>
              <a:ext uri="{FF2B5EF4-FFF2-40B4-BE49-F238E27FC236}">
                <a16:creationId xmlns:a16="http://schemas.microsoft.com/office/drawing/2014/main" id="{9FB46B56-CA1F-4F14-98B5-43619AA8544C}"/>
              </a:ext>
            </a:extLst>
          </p:cNvPr>
          <p:cNvSpPr/>
          <p:nvPr/>
        </p:nvSpPr>
        <p:spPr>
          <a:xfrm>
            <a:off x="10418315" y="5862678"/>
            <a:ext cx="1691829" cy="84908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activity</a:t>
            </a:r>
          </a:p>
        </p:txBody>
      </p:sp>
      <p:sp>
        <p:nvSpPr>
          <p:cNvPr id="170" name="Google Shape;170;p1"/>
          <p:cNvSpPr/>
          <p:nvPr/>
        </p:nvSpPr>
        <p:spPr>
          <a:xfrm>
            <a:off x="11149486" y="2602572"/>
            <a:ext cx="1042514" cy="7718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SPIN</a:t>
            </a:r>
            <a:endParaRPr sz="2600" b="1" i="0" u="none" strike="noStrike" cap="none" dirty="0">
              <a:solidFill>
                <a:sysClr val="windowText" lastClr="00000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3" name="Oval 2"/>
          <p:cNvSpPr/>
          <p:nvPr/>
        </p:nvSpPr>
        <p:spPr>
          <a:xfrm>
            <a:off x="7708668" y="2412891"/>
            <a:ext cx="1218290" cy="11273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58232" y="2687823"/>
            <a:ext cx="10172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</p:childTnLst>
        </p:cTn>
      </p:par>
    </p:tnLst>
    <p:bldLst>
      <p:bldP spid="1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5AD54-BE7D-4091-AFE0-22947F816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72" y="3604847"/>
            <a:ext cx="3353268" cy="523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54" y="3953227"/>
            <a:ext cx="3186746" cy="4891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8B526F-BA06-4773-A199-36222BDD7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0547">
            <a:off x="198327" y="-382025"/>
            <a:ext cx="3761343" cy="3173045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39314FE-27F7-4764-8771-2BE7260C0C18}"/>
              </a:ext>
            </a:extLst>
          </p:cNvPr>
          <p:cNvSpPr/>
          <p:nvPr/>
        </p:nvSpPr>
        <p:spPr>
          <a:xfrm>
            <a:off x="5501149" y="237343"/>
            <a:ext cx="6069528" cy="1732133"/>
          </a:xfrm>
          <a:prstGeom prst="wedgeRectCallout">
            <a:avLst>
              <a:gd name="adj1" fmla="val 32267"/>
              <a:gd name="adj2" fmla="val 13857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Do you have a pen?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844EB-A57D-4EBD-A296-A7BB0E3BD0A9}"/>
              </a:ext>
            </a:extLst>
          </p:cNvPr>
          <p:cNvSpPr/>
          <p:nvPr/>
        </p:nvSpPr>
        <p:spPr>
          <a:xfrm>
            <a:off x="1820386" y="1204498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8A3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</a:t>
            </a:r>
            <a:endParaRPr lang="en-US" sz="5400" b="0" cap="none" spc="0" dirty="0">
              <a:ln w="0"/>
              <a:solidFill>
                <a:srgbClr val="008A3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2989297" y="2238678"/>
            <a:ext cx="3353268" cy="923331"/>
          </a:xfrm>
          <a:prstGeom prst="wedgeRectCallout">
            <a:avLst>
              <a:gd name="adj1" fmla="val -66845"/>
              <a:gd name="adj2" fmla="val 1157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…………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95E6E1-FB3F-4D68-BE3C-5185401749C7}"/>
              </a:ext>
            </a:extLst>
          </p:cNvPr>
          <p:cNvSpPr/>
          <p:nvPr/>
        </p:nvSpPr>
        <p:spPr>
          <a:xfrm>
            <a:off x="3479120" y="2111546"/>
            <a:ext cx="2654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</a:p>
        </p:txBody>
      </p:sp>
      <p:sp>
        <p:nvSpPr>
          <p:cNvPr id="13" name="Action Button: Go Home 1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33BAD61-9828-4041-8781-E65AA4305303}"/>
              </a:ext>
            </a:extLst>
          </p:cNvPr>
          <p:cNvSpPr/>
          <p:nvPr/>
        </p:nvSpPr>
        <p:spPr>
          <a:xfrm>
            <a:off x="7650422" y="610286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3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878</TotalTime>
  <Words>359</Words>
  <Application>Microsoft Office PowerPoint</Application>
  <PresentationFormat>Widescreen</PresentationFormat>
  <Paragraphs>107</Paragraphs>
  <Slides>22</Slides>
  <Notes>21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.VnCooperH</vt:lpstr>
      <vt:lpstr>Amasis MT Pro Black</vt:lpstr>
      <vt:lpstr>Arial</vt:lpstr>
      <vt:lpstr>Calibri</vt:lpstr>
      <vt:lpstr>Calibri Light</vt:lpstr>
      <vt:lpstr>Sport Day</vt:lpstr>
      <vt:lpstr>Stencil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PASS THE TEDDY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hai tran</cp:lastModifiedBy>
  <cp:revision>83</cp:revision>
  <dcterms:created xsi:type="dcterms:W3CDTF">2022-02-27T05:20:23Z</dcterms:created>
  <dcterms:modified xsi:type="dcterms:W3CDTF">2023-11-19T02:59:05Z</dcterms:modified>
</cp:coreProperties>
</file>