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94" r:id="rId2"/>
    <p:sldId id="370" r:id="rId3"/>
    <p:sldId id="387" r:id="rId4"/>
    <p:sldId id="389" r:id="rId5"/>
    <p:sldId id="396" r:id="rId6"/>
    <p:sldId id="397" r:id="rId7"/>
    <p:sldId id="398" r:id="rId8"/>
    <p:sldId id="399" r:id="rId9"/>
    <p:sldId id="400" r:id="rId10"/>
    <p:sldId id="401" r:id="rId11"/>
    <p:sldId id="402" r:id="rId12"/>
    <p:sldId id="403" r:id="rId13"/>
    <p:sldId id="404" r:id="rId14"/>
    <p:sldId id="391" r:id="rId15"/>
    <p:sldId id="392" r:id="rId16"/>
    <p:sldId id="375" r:id="rId17"/>
    <p:sldId id="393" r:id="rId18"/>
    <p:sldId id="3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703" autoAdjust="0"/>
  </p:normalViewPr>
  <p:slideViewPr>
    <p:cSldViewPr snapToGrid="0">
      <p:cViewPr varScale="1">
        <p:scale>
          <a:sx n="63" d="100"/>
          <a:sy n="63" d="100"/>
        </p:scale>
        <p:origin x="10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391436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129996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200" b="1" dirty="0">
                <a:effectLst/>
                <a:latin typeface="Calibri" panose="020F0502020204030204" pitchFamily="34" charset="0"/>
                <a:ea typeface="Times New Roman" panose="02020603050405020304" pitchFamily="18" charset="0"/>
                <a:cs typeface="Times New Roman" panose="02020603050405020304" pitchFamily="18" charset="0"/>
              </a:rPr>
              <a:t>Game: Slap the board.</a:t>
            </a:r>
            <a:endParaRPr lang="en-US" sz="1200" dirty="0">
              <a:effectLst/>
              <a:latin typeface=".VnTime"/>
              <a:ea typeface="Times New Roman" panose="02020603050405020304" pitchFamily="18" charset="0"/>
              <a:cs typeface="Times New Roman" panose="02020603050405020304" pitchFamily="18" charset="0"/>
            </a:endParaRPr>
          </a:p>
          <a:p>
            <a:r>
              <a:rPr lang="en-US" sz="1200" b="0" i="0" u="none" strike="noStrike" kern="1200" dirty="0">
                <a:solidFill>
                  <a:schemeClr val="tx1"/>
                </a:solidFill>
                <a:effectLst/>
                <a:latin typeface="+mn-lt"/>
                <a:ea typeface="+mn-ea"/>
                <a:cs typeface="+mn-cs"/>
              </a:rPr>
              <a:t>- Divide the class into four teams. </a:t>
            </a:r>
          </a:p>
          <a:p>
            <a:r>
              <a:rPr lang="en-US" sz="1200" b="0" i="0" u="none" strike="noStrike" kern="1200" dirty="0">
                <a:solidFill>
                  <a:schemeClr val="tx1"/>
                </a:solidFill>
                <a:effectLst/>
                <a:latin typeface="+mn-lt"/>
                <a:ea typeface="+mn-ea"/>
                <a:cs typeface="+mn-cs"/>
              </a:rPr>
              <a:t>- Stick the pictures of school</a:t>
            </a:r>
            <a:r>
              <a:rPr lang="en-US" sz="1200" b="0" i="0" u="none" strike="noStrike" kern="1200" baseline="0" dirty="0">
                <a:solidFill>
                  <a:schemeClr val="tx1"/>
                </a:solidFill>
                <a:effectLst/>
                <a:latin typeface="+mn-lt"/>
                <a:ea typeface="+mn-ea"/>
                <a:cs typeface="+mn-cs"/>
              </a:rPr>
              <a:t> things</a:t>
            </a:r>
            <a:r>
              <a:rPr lang="en-US" sz="1200" b="0" i="0" u="none" strike="noStrike" kern="1200" dirty="0">
                <a:solidFill>
                  <a:schemeClr val="tx1"/>
                </a:solidFill>
                <a:effectLst/>
                <a:latin typeface="+mn-lt"/>
                <a:ea typeface="+mn-ea"/>
                <a:cs typeface="+mn-cs"/>
              </a:rPr>
              <a:t> on the board. </a:t>
            </a:r>
          </a:p>
          <a:p>
            <a:r>
              <a:rPr lang="en-US" sz="1200" b="0" i="0" u="none" strike="noStrike" kern="1200" dirty="0">
                <a:solidFill>
                  <a:schemeClr val="tx1"/>
                </a:solidFill>
                <a:effectLst/>
                <a:latin typeface="+mn-lt"/>
                <a:ea typeface="+mn-ea"/>
                <a:cs typeface="+mn-cs"/>
              </a:rPr>
              <a:t>- T says a sentence, a pupil from each team has to point/slap the right picture and says the sentence again. The faster pupil will get points for their team.</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134109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126826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Preparation for the project:</a:t>
            </a:r>
            <a:endParaRPr lang="en-US" sz="1800" dirty="0">
              <a:effectLst/>
              <a:latin typeface="Times New Roman" panose="02020603050405020304" pitchFamily="18" charset="0"/>
              <a:ea typeface="Times New Roman" panose="02020603050405020304" pitchFamily="18" charset="0"/>
            </a:endParaRPr>
          </a:p>
          <a:p>
            <a:r>
              <a:rPr lang="en-US" sz="1200" b="0" i="0" u="none" strike="noStrike" kern="1200" dirty="0">
                <a:solidFill>
                  <a:schemeClr val="tx1"/>
                </a:solidFill>
                <a:effectLst/>
                <a:latin typeface="+mn-lt"/>
                <a:ea typeface="+mn-ea"/>
                <a:cs typeface="+mn-cs"/>
              </a:rPr>
              <a:t>Tell pupils about the project on page 61. Ask them to prepare three school things at home and the language to present about them. Tell students to bring their school things to the classroom at the project time to talk with their classmates. Guide them with the presentation language.</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350790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06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50880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10/5/2023</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10/5/2023</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123668867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D4311-0545-A5B0-B1C6-63B348CF6B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02C047-C132-13AF-F790-2C5E803D946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00834BE-4833-7F5C-D465-1AE6618849F2}"/>
              </a:ext>
            </a:extLst>
          </p:cNvPr>
          <p:cNvPicPr>
            <a:picLocks noChangeAspect="1"/>
          </p:cNvPicPr>
          <p:nvPr/>
        </p:nvPicPr>
        <p:blipFill>
          <a:blip r:embed="rId2"/>
          <a:stretch>
            <a:fillRect/>
          </a:stretch>
        </p:blipFill>
        <p:spPr>
          <a:xfrm>
            <a:off x="5386135" y="2905919"/>
            <a:ext cx="3305175" cy="2190750"/>
          </a:xfrm>
          <a:prstGeom prst="rect">
            <a:avLst/>
          </a:prstGeom>
        </p:spPr>
      </p:pic>
      <p:pic>
        <p:nvPicPr>
          <p:cNvPr id="7" name="Picture 6">
            <a:extLst>
              <a:ext uri="{FF2B5EF4-FFF2-40B4-BE49-F238E27FC236}">
                <a16:creationId xmlns:a16="http://schemas.microsoft.com/office/drawing/2014/main" id="{F1D9C50F-745A-A1A2-1A05-F73484D5115E}"/>
              </a:ext>
            </a:extLst>
          </p:cNvPr>
          <p:cNvPicPr>
            <a:picLocks noChangeAspect="1"/>
          </p:cNvPicPr>
          <p:nvPr/>
        </p:nvPicPr>
        <p:blipFill>
          <a:blip r:embed="rId3"/>
          <a:stretch>
            <a:fillRect/>
          </a:stretch>
        </p:blipFill>
        <p:spPr>
          <a:xfrm>
            <a:off x="1229226" y="681538"/>
            <a:ext cx="3733800" cy="2362200"/>
          </a:xfrm>
          <a:prstGeom prst="rect">
            <a:avLst/>
          </a:prstGeom>
        </p:spPr>
      </p:pic>
    </p:spTree>
    <p:extLst>
      <p:ext uri="{BB962C8B-B14F-4D97-AF65-F5344CB8AC3E}">
        <p14:creationId xmlns:p14="http://schemas.microsoft.com/office/powerpoint/2010/main" val="4005752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B41F-730D-08F0-084D-0002AB4438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36D24C-949C-A86F-F32D-12FE750E1F5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29FFC9E-6C86-8D68-3CAC-51928AE397CE}"/>
              </a:ext>
            </a:extLst>
          </p:cNvPr>
          <p:cNvPicPr>
            <a:picLocks noChangeAspect="1"/>
          </p:cNvPicPr>
          <p:nvPr/>
        </p:nvPicPr>
        <p:blipFill>
          <a:blip r:embed="rId2"/>
          <a:stretch>
            <a:fillRect/>
          </a:stretch>
        </p:blipFill>
        <p:spPr>
          <a:xfrm>
            <a:off x="4462462" y="2324100"/>
            <a:ext cx="3267075" cy="2209800"/>
          </a:xfrm>
          <a:prstGeom prst="rect">
            <a:avLst/>
          </a:prstGeom>
        </p:spPr>
      </p:pic>
      <p:pic>
        <p:nvPicPr>
          <p:cNvPr id="7" name="Picture 6">
            <a:extLst>
              <a:ext uri="{FF2B5EF4-FFF2-40B4-BE49-F238E27FC236}">
                <a16:creationId xmlns:a16="http://schemas.microsoft.com/office/drawing/2014/main" id="{2DBA9514-AA1A-CCE8-FC6D-CEE5BE042DFB}"/>
              </a:ext>
            </a:extLst>
          </p:cNvPr>
          <p:cNvPicPr>
            <a:picLocks noChangeAspect="1"/>
          </p:cNvPicPr>
          <p:nvPr/>
        </p:nvPicPr>
        <p:blipFill>
          <a:blip r:embed="rId3"/>
          <a:stretch>
            <a:fillRect/>
          </a:stretch>
        </p:blipFill>
        <p:spPr>
          <a:xfrm>
            <a:off x="1502092" y="365125"/>
            <a:ext cx="3914775" cy="2314575"/>
          </a:xfrm>
          <a:prstGeom prst="rect">
            <a:avLst/>
          </a:prstGeom>
        </p:spPr>
      </p:pic>
    </p:spTree>
    <p:extLst>
      <p:ext uri="{BB962C8B-B14F-4D97-AF65-F5344CB8AC3E}">
        <p14:creationId xmlns:p14="http://schemas.microsoft.com/office/powerpoint/2010/main" val="379793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01BA-CAEF-C55F-9F3B-DADFC4089D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863B45-68C9-A3AC-F78A-B35BDB7662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EEA6BFB-46E9-3656-F940-16E3094254DB}"/>
              </a:ext>
            </a:extLst>
          </p:cNvPr>
          <p:cNvPicPr>
            <a:picLocks noChangeAspect="1"/>
          </p:cNvPicPr>
          <p:nvPr/>
        </p:nvPicPr>
        <p:blipFill>
          <a:blip r:embed="rId2"/>
          <a:stretch>
            <a:fillRect/>
          </a:stretch>
        </p:blipFill>
        <p:spPr>
          <a:xfrm>
            <a:off x="5649277" y="3261360"/>
            <a:ext cx="3209925" cy="2286000"/>
          </a:xfrm>
          <a:prstGeom prst="rect">
            <a:avLst/>
          </a:prstGeom>
        </p:spPr>
      </p:pic>
      <p:pic>
        <p:nvPicPr>
          <p:cNvPr id="7" name="Picture 6">
            <a:extLst>
              <a:ext uri="{FF2B5EF4-FFF2-40B4-BE49-F238E27FC236}">
                <a16:creationId xmlns:a16="http://schemas.microsoft.com/office/drawing/2014/main" id="{A9D857CF-9DF7-2D9F-3B29-C39AE1BD293C}"/>
              </a:ext>
            </a:extLst>
          </p:cNvPr>
          <p:cNvPicPr>
            <a:picLocks noChangeAspect="1"/>
          </p:cNvPicPr>
          <p:nvPr/>
        </p:nvPicPr>
        <p:blipFill>
          <a:blip r:embed="rId3"/>
          <a:stretch>
            <a:fillRect/>
          </a:stretch>
        </p:blipFill>
        <p:spPr>
          <a:xfrm>
            <a:off x="1185862" y="653257"/>
            <a:ext cx="4791075" cy="2209800"/>
          </a:xfrm>
          <a:prstGeom prst="rect">
            <a:avLst/>
          </a:prstGeom>
        </p:spPr>
      </p:pic>
    </p:spTree>
    <p:extLst>
      <p:ext uri="{BB962C8B-B14F-4D97-AF65-F5344CB8AC3E}">
        <p14:creationId xmlns:p14="http://schemas.microsoft.com/office/powerpoint/2010/main" val="151459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EA1B-1E6A-E5BC-2A8A-6511B16618C9}"/>
              </a:ext>
            </a:extLst>
          </p:cNvPr>
          <p:cNvSpPr>
            <a:spLocks noGrp="1"/>
          </p:cNvSpPr>
          <p:nvPr>
            <p:ph type="title"/>
          </p:nvPr>
        </p:nvSpPr>
        <p:spPr/>
        <p:txBody>
          <a:bodyPr/>
          <a:lstStyle/>
          <a:p>
            <a:r>
              <a:rPr lang="en-US" dirty="0"/>
              <a:t>Game: pass the teddy</a:t>
            </a:r>
          </a:p>
        </p:txBody>
      </p:sp>
      <p:sp>
        <p:nvSpPr>
          <p:cNvPr id="3" name="Content Placeholder 2">
            <a:extLst>
              <a:ext uri="{FF2B5EF4-FFF2-40B4-BE49-F238E27FC236}">
                <a16:creationId xmlns:a16="http://schemas.microsoft.com/office/drawing/2014/main" id="{98E3A752-0429-4866-D6A9-9239383AB8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1752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tangle with a white background&#10;&#10;Description automatically generated with low confidence">
            <a:extLst>
              <a:ext uri="{FF2B5EF4-FFF2-40B4-BE49-F238E27FC236}">
                <a16:creationId xmlns:a16="http://schemas.microsoft.com/office/drawing/2014/main" id="{285FE6EE-D713-4E30-8AAD-DD9DF02E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5" y="-26931"/>
            <a:ext cx="12192000" cy="6884931"/>
          </a:xfrm>
          <a:prstGeom prst="rect">
            <a:avLst/>
          </a:prstGeom>
        </p:spPr>
      </p:pic>
      <p:pic>
        <p:nvPicPr>
          <p:cNvPr id="5" name="Picture 4">
            <a:extLst>
              <a:ext uri="{FF2B5EF4-FFF2-40B4-BE49-F238E27FC236}">
                <a16:creationId xmlns:a16="http://schemas.microsoft.com/office/drawing/2014/main" id="{E2582CF5-81FD-49C2-9CEE-48A802C272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027956" y="2300353"/>
            <a:ext cx="2387650" cy="18847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1B7AD1BA-F92E-4B67-8136-CFCCF27101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2838" y="2294905"/>
            <a:ext cx="2336606" cy="18955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494FA730-DD8B-4F1F-845F-D472DA54F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86195" y="2496454"/>
            <a:ext cx="2238750" cy="1492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A83EE1BB-92E6-41B7-AF53-7F3C9B09D3C9}"/>
              </a:ext>
            </a:extLst>
          </p:cNvPr>
          <p:cNvPicPr>
            <a:picLocks noChangeAspect="1"/>
          </p:cNvPicPr>
          <p:nvPr/>
        </p:nvPicPr>
        <p:blipFill>
          <a:blip r:embed="rId7"/>
          <a:stretch>
            <a:fillRect/>
          </a:stretch>
        </p:blipFill>
        <p:spPr>
          <a:xfrm>
            <a:off x="6560274" y="2102051"/>
            <a:ext cx="1927486" cy="19865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9287F04D-DF80-4C50-861F-B01841EDF8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80537">
            <a:off x="3557100" y="4233955"/>
            <a:ext cx="994081" cy="1723712"/>
          </a:xfrm>
          <a:prstGeom prst="rect">
            <a:avLst/>
          </a:prstGeom>
        </p:spPr>
      </p:pic>
    </p:spTree>
    <p:extLst>
      <p:ext uri="{BB962C8B-B14F-4D97-AF65-F5344CB8AC3E}">
        <p14:creationId xmlns:p14="http://schemas.microsoft.com/office/powerpoint/2010/main" val="23705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9" name="Rectangle 8">
            <a:extLst>
              <a:ext uri="{FF2B5EF4-FFF2-40B4-BE49-F238E27FC236}">
                <a16:creationId xmlns:a16="http://schemas.microsoft.com/office/drawing/2014/main" id="{61F5A1DF-E65D-416B-9011-48E52A3F04D8}"/>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10" name="Text Placeholder 7">
            <a:extLst>
              <a:ext uri="{FF2B5EF4-FFF2-40B4-BE49-F238E27FC236}">
                <a16:creationId xmlns:a16="http://schemas.microsoft.com/office/drawing/2014/main" id="{38FC2628-C0A8-465F-86CA-405B142DA601}"/>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talk.</a:t>
            </a:r>
          </a:p>
        </p:txBody>
      </p:sp>
    </p:spTree>
    <p:extLst>
      <p:ext uri="{BB962C8B-B14F-4D97-AF65-F5344CB8AC3E}">
        <p14:creationId xmlns:p14="http://schemas.microsoft.com/office/powerpoint/2010/main" val="1409089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2" y="490905"/>
            <a:ext cx="11990476" cy="5876190"/>
          </a:xfrm>
          <a:prstGeom prst="rect">
            <a:avLst/>
          </a:prstGeom>
        </p:spPr>
      </p:pic>
      <p:sp>
        <p:nvSpPr>
          <p:cNvPr id="8" name="Speech Bubble: Rectangle 7">
            <a:extLst>
              <a:ext uri="{FF2B5EF4-FFF2-40B4-BE49-F238E27FC236}">
                <a16:creationId xmlns:a16="http://schemas.microsoft.com/office/drawing/2014/main" id="{E908561B-EEC3-4D6A-881E-ABE8EEB74986}"/>
              </a:ext>
            </a:extLst>
          </p:cNvPr>
          <p:cNvSpPr/>
          <p:nvPr/>
        </p:nvSpPr>
        <p:spPr>
          <a:xfrm>
            <a:off x="6813735" y="808844"/>
            <a:ext cx="3921369" cy="967154"/>
          </a:xfrm>
          <a:prstGeom prst="wedgeRectCallout">
            <a:avLst>
              <a:gd name="adj1" fmla="val 34325"/>
              <a:gd name="adj2" fmla="val 1479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t>I have a book!</a:t>
            </a:r>
          </a:p>
        </p:txBody>
      </p:sp>
      <p:sp>
        <p:nvSpPr>
          <p:cNvPr id="10" name="Rectangle 9">
            <a:extLst>
              <a:ext uri="{FF2B5EF4-FFF2-40B4-BE49-F238E27FC236}">
                <a16:creationId xmlns:a16="http://schemas.microsoft.com/office/drawing/2014/main" id="{87E69CE5-DBFA-4587-9851-1A9BA1F5EFF1}"/>
              </a:ext>
            </a:extLst>
          </p:cNvPr>
          <p:cNvSpPr/>
          <p:nvPr/>
        </p:nvSpPr>
        <p:spPr>
          <a:xfrm>
            <a:off x="2778369" y="1987062"/>
            <a:ext cx="1002323" cy="72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AFDFF1D-5968-4CF5-B2DE-123205C3FA78}"/>
              </a:ext>
            </a:extLst>
          </p:cNvPr>
          <p:cNvSpPr/>
          <p:nvPr/>
        </p:nvSpPr>
        <p:spPr>
          <a:xfrm>
            <a:off x="2378167" y="808844"/>
            <a:ext cx="3921369" cy="1512021"/>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t>I have a school bag!</a:t>
            </a:r>
          </a:p>
        </p:txBody>
      </p:sp>
    </p:spTree>
    <p:extLst>
      <p:ext uri="{BB962C8B-B14F-4D97-AF65-F5344CB8AC3E}">
        <p14:creationId xmlns:p14="http://schemas.microsoft.com/office/powerpoint/2010/main" val="18204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E5D2F34D-80F9-4B23-B5E3-B4E1ADFC851B}"/>
              </a:ext>
            </a:extLst>
          </p:cNvPr>
          <p:cNvSpPr txBox="1">
            <a:spLocks/>
          </p:cNvSpPr>
          <p:nvPr/>
        </p:nvSpPr>
        <p:spPr>
          <a:xfrm>
            <a:off x="792480" y="707157"/>
            <a:ext cx="10607040"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Wrap-up and assignment</a:t>
            </a:r>
          </a:p>
        </p:txBody>
      </p:sp>
    </p:spTree>
    <p:extLst>
      <p:ext uri="{BB962C8B-B14F-4D97-AF65-F5344CB8AC3E}">
        <p14:creationId xmlns:p14="http://schemas.microsoft.com/office/powerpoint/2010/main" val="279422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08245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rgbClr val="00B0F0"/>
                </a:solidFill>
                <a:effectLst/>
                <a:uLnTx/>
                <a:uFillTx/>
                <a:latin typeface="Verdana"/>
                <a:ea typeface="+mn-ea"/>
                <a:cs typeface="+mn-cs"/>
              </a:rPr>
              <a:t>Period 1</a:t>
            </a:r>
            <a:endParaRPr kumimoji="0" lang="en-US" sz="3200" b="1" u="none" strike="noStrike" kern="1200" cap="none" spc="0" normalizeH="0" baseline="0" noProof="0" dirty="0">
              <a:ln>
                <a:noFill/>
              </a:ln>
              <a:solidFill>
                <a:srgbClr val="00B0F0"/>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5"/>
          <a:stretch>
            <a:fillRect/>
          </a:stretch>
        </p:blipFill>
        <p:spPr>
          <a:xfrm>
            <a:off x="2991400" y="352843"/>
            <a:ext cx="7230484" cy="2181529"/>
          </a:xfrm>
          <a:prstGeom prst="rect">
            <a:avLst/>
          </a:prstGeom>
          <a:ln>
            <a:noFill/>
          </a:ln>
          <a:effectLst>
            <a:softEdge rad="112500"/>
          </a:effectLst>
        </p:spPr>
      </p:pic>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rack 77">
            <a:hlinkClick r:id="" action="ppaction://media"/>
            <a:extLst>
              <a:ext uri="{FF2B5EF4-FFF2-40B4-BE49-F238E27FC236}">
                <a16:creationId xmlns:a16="http://schemas.microsoft.com/office/drawing/2014/main" id="{1791D768-0146-479B-A4C2-99E58794F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285" y="190782"/>
            <a:ext cx="1065798" cy="1065798"/>
          </a:xfrm>
          <a:prstGeom prst="rect">
            <a:avLst/>
          </a:prstGeom>
        </p:spPr>
      </p:pic>
      <p:pic>
        <p:nvPicPr>
          <p:cNvPr id="2" name="Picture 1"/>
          <p:cNvPicPr>
            <a:picLocks noChangeAspect="1"/>
          </p:cNvPicPr>
          <p:nvPr/>
        </p:nvPicPr>
        <p:blipFill>
          <a:blip r:embed="rId6"/>
          <a:stretch>
            <a:fillRect/>
          </a:stretch>
        </p:blipFill>
        <p:spPr>
          <a:xfrm>
            <a:off x="176835" y="1812318"/>
            <a:ext cx="5958374" cy="3846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a:ext uri="{FF2B5EF4-FFF2-40B4-BE49-F238E27FC236}">
                <a16:creationId xmlns:a16="http://schemas.microsoft.com/office/drawing/2014/main" id="{11DF471C-E366-4AC4-83CB-D2D2BB7EB5B5}"/>
              </a:ext>
            </a:extLst>
          </p:cNvPr>
          <p:cNvSpPr/>
          <p:nvPr/>
        </p:nvSpPr>
        <p:spPr>
          <a:xfrm>
            <a:off x="1820223" y="1947887"/>
            <a:ext cx="1822480" cy="665847"/>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Rectangle 15">
            <a:extLst>
              <a:ext uri="{FF2B5EF4-FFF2-40B4-BE49-F238E27FC236}">
                <a16:creationId xmlns:a16="http://schemas.microsoft.com/office/drawing/2014/main" id="{AF5C3BBE-EFA1-4ED5-B49D-0F4D72E672EB}"/>
              </a:ext>
            </a:extLst>
          </p:cNvPr>
          <p:cNvSpPr/>
          <p:nvPr/>
        </p:nvSpPr>
        <p:spPr>
          <a:xfrm>
            <a:off x="3748319" y="2204395"/>
            <a:ext cx="2392945" cy="409339"/>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3" name="Picture 2"/>
          <p:cNvPicPr>
            <a:picLocks noChangeAspect="1"/>
          </p:cNvPicPr>
          <p:nvPr/>
        </p:nvPicPr>
        <p:blipFill>
          <a:blip r:embed="rId7"/>
          <a:stretch>
            <a:fillRect/>
          </a:stretch>
        </p:blipFill>
        <p:spPr>
          <a:xfrm>
            <a:off x="6240825" y="1935358"/>
            <a:ext cx="5951175" cy="384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a:extLst>
              <a:ext uri="{FF2B5EF4-FFF2-40B4-BE49-F238E27FC236}">
                <a16:creationId xmlns:a16="http://schemas.microsoft.com/office/drawing/2014/main" id="{30D3F82D-6FCD-40B5-A17F-5719EE78F284}"/>
              </a:ext>
            </a:extLst>
          </p:cNvPr>
          <p:cNvSpPr/>
          <p:nvPr/>
        </p:nvSpPr>
        <p:spPr>
          <a:xfrm>
            <a:off x="7606754" y="1999725"/>
            <a:ext cx="2343161" cy="409339"/>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8" name="Rectangle 17">
            <a:extLst>
              <a:ext uri="{FF2B5EF4-FFF2-40B4-BE49-F238E27FC236}">
                <a16:creationId xmlns:a16="http://schemas.microsoft.com/office/drawing/2014/main" id="{919FB62C-818E-4C58-A61F-E8B4DE59F4B5}"/>
              </a:ext>
            </a:extLst>
          </p:cNvPr>
          <p:cNvSpPr/>
          <p:nvPr/>
        </p:nvSpPr>
        <p:spPr>
          <a:xfrm>
            <a:off x="10231821" y="2325328"/>
            <a:ext cx="1064494" cy="402106"/>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4" name="Text Placeholder 7">
            <a:extLst>
              <a:ext uri="{FF2B5EF4-FFF2-40B4-BE49-F238E27FC236}">
                <a16:creationId xmlns:a16="http://schemas.microsoft.com/office/drawing/2014/main" id="{719A05D1-7E61-C0D7-BDCB-F457655C006C}"/>
              </a:ext>
            </a:extLst>
          </p:cNvPr>
          <p:cNvSpPr txBox="1">
            <a:spLocks/>
          </p:cNvSpPr>
          <p:nvPr/>
        </p:nvSpPr>
        <p:spPr>
          <a:xfrm>
            <a:off x="1608083" y="277106"/>
            <a:ext cx="10359328" cy="977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rgbClr val="FF0000"/>
                </a:solidFill>
                <a:latin typeface="Amasis MT Pro Black" panose="02040A04050005020304" pitchFamily="18" charset="0"/>
                <a:cs typeface="Leelawadee" panose="020B0502040204020203" pitchFamily="34" charset="-34"/>
              </a:rPr>
              <a:t>1. Look, listen and repeat.</a:t>
            </a:r>
          </a:p>
        </p:txBody>
      </p:sp>
    </p:spTree>
    <p:extLst>
      <p:ext uri="{BB962C8B-B14F-4D97-AF65-F5344CB8AC3E}">
        <p14:creationId xmlns:p14="http://schemas.microsoft.com/office/powerpoint/2010/main" val="38700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1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13"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9653" y="656763"/>
            <a:ext cx="11158848" cy="4969313"/>
          </a:xfrm>
        </p:spPr>
      </p:pic>
      <p:pic>
        <p:nvPicPr>
          <p:cNvPr id="3" name="Track 7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61556" y="771232"/>
            <a:ext cx="609600" cy="609600"/>
          </a:xfrm>
          <a:prstGeom prst="rect">
            <a:avLst/>
          </a:prstGeom>
        </p:spPr>
      </p:pic>
    </p:spTree>
    <p:extLst>
      <p:ext uri="{BB962C8B-B14F-4D97-AF65-F5344CB8AC3E}">
        <p14:creationId xmlns:p14="http://schemas.microsoft.com/office/powerpoint/2010/main" val="39347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2AD97-26E4-C33A-FA44-8868054B7BB2}"/>
              </a:ext>
            </a:extLst>
          </p:cNvPr>
          <p:cNvPicPr>
            <a:picLocks noChangeAspect="1"/>
          </p:cNvPicPr>
          <p:nvPr/>
        </p:nvPicPr>
        <p:blipFill>
          <a:blip r:embed="rId2"/>
          <a:stretch>
            <a:fillRect/>
          </a:stretch>
        </p:blipFill>
        <p:spPr>
          <a:xfrm>
            <a:off x="2430379" y="966619"/>
            <a:ext cx="7331242" cy="3765801"/>
          </a:xfrm>
          <a:prstGeom prst="rect">
            <a:avLst/>
          </a:prstGeom>
        </p:spPr>
      </p:pic>
      <p:pic>
        <p:nvPicPr>
          <p:cNvPr id="7" name="Picture 6">
            <a:extLst>
              <a:ext uri="{FF2B5EF4-FFF2-40B4-BE49-F238E27FC236}">
                <a16:creationId xmlns:a16="http://schemas.microsoft.com/office/drawing/2014/main" id="{CDA17BA8-7B93-9859-8A08-6E08BCB7A6F7}"/>
              </a:ext>
            </a:extLst>
          </p:cNvPr>
          <p:cNvPicPr>
            <a:picLocks noChangeAspect="1"/>
          </p:cNvPicPr>
          <p:nvPr/>
        </p:nvPicPr>
        <p:blipFill>
          <a:blip r:embed="rId3"/>
          <a:stretch>
            <a:fillRect/>
          </a:stretch>
        </p:blipFill>
        <p:spPr>
          <a:xfrm>
            <a:off x="4772025" y="5148512"/>
            <a:ext cx="3184859" cy="1374759"/>
          </a:xfrm>
          <a:prstGeom prst="rect">
            <a:avLst/>
          </a:prstGeom>
        </p:spPr>
      </p:pic>
    </p:spTree>
    <p:extLst>
      <p:ext uri="{BB962C8B-B14F-4D97-AF65-F5344CB8AC3E}">
        <p14:creationId xmlns:p14="http://schemas.microsoft.com/office/powerpoint/2010/main" val="258332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5BCCB-C4A5-A3E5-D75D-E69E42B6AE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10D50C-B432-FC1A-E3A7-EC0CEAC1DD0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08736C-C8FE-CF5C-BB0C-D1614A4C81EA}"/>
              </a:ext>
            </a:extLst>
          </p:cNvPr>
          <p:cNvPicPr>
            <a:picLocks noChangeAspect="1"/>
          </p:cNvPicPr>
          <p:nvPr/>
        </p:nvPicPr>
        <p:blipFill>
          <a:blip r:embed="rId2"/>
          <a:stretch>
            <a:fillRect/>
          </a:stretch>
        </p:blipFill>
        <p:spPr>
          <a:xfrm>
            <a:off x="4652962" y="2471737"/>
            <a:ext cx="2886075" cy="1914525"/>
          </a:xfrm>
          <a:prstGeom prst="rect">
            <a:avLst/>
          </a:prstGeom>
        </p:spPr>
      </p:pic>
      <p:pic>
        <p:nvPicPr>
          <p:cNvPr id="7" name="Picture 6">
            <a:extLst>
              <a:ext uri="{FF2B5EF4-FFF2-40B4-BE49-F238E27FC236}">
                <a16:creationId xmlns:a16="http://schemas.microsoft.com/office/drawing/2014/main" id="{34728BDC-F365-F5DF-B8C9-E59C16065D54}"/>
              </a:ext>
            </a:extLst>
          </p:cNvPr>
          <p:cNvPicPr>
            <a:picLocks noChangeAspect="1"/>
          </p:cNvPicPr>
          <p:nvPr/>
        </p:nvPicPr>
        <p:blipFill>
          <a:blip r:embed="rId3"/>
          <a:stretch>
            <a:fillRect/>
          </a:stretch>
        </p:blipFill>
        <p:spPr>
          <a:xfrm>
            <a:off x="5059529" y="5171072"/>
            <a:ext cx="1495425" cy="590550"/>
          </a:xfrm>
          <a:prstGeom prst="rect">
            <a:avLst/>
          </a:prstGeom>
        </p:spPr>
      </p:pic>
    </p:spTree>
    <p:extLst>
      <p:ext uri="{BB962C8B-B14F-4D97-AF65-F5344CB8AC3E}">
        <p14:creationId xmlns:p14="http://schemas.microsoft.com/office/powerpoint/2010/main" val="412409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1F6D-8C9A-5FB0-547E-165A856D8E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A9BE31-4845-F05C-0081-BBFAECDBBBE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40C4800-067D-AF05-4AB3-9935534C70AE}"/>
              </a:ext>
            </a:extLst>
          </p:cNvPr>
          <p:cNvPicPr>
            <a:picLocks noChangeAspect="1"/>
          </p:cNvPicPr>
          <p:nvPr/>
        </p:nvPicPr>
        <p:blipFill>
          <a:blip r:embed="rId2"/>
          <a:stretch>
            <a:fillRect/>
          </a:stretch>
        </p:blipFill>
        <p:spPr>
          <a:xfrm>
            <a:off x="3488657" y="2132848"/>
            <a:ext cx="3257550" cy="1533525"/>
          </a:xfrm>
          <a:prstGeom prst="rect">
            <a:avLst/>
          </a:prstGeom>
        </p:spPr>
      </p:pic>
      <p:pic>
        <p:nvPicPr>
          <p:cNvPr id="7" name="Picture 6">
            <a:extLst>
              <a:ext uri="{FF2B5EF4-FFF2-40B4-BE49-F238E27FC236}">
                <a16:creationId xmlns:a16="http://schemas.microsoft.com/office/drawing/2014/main" id="{4BA9693B-49F7-F0C6-74AB-ECC59337F8F3}"/>
              </a:ext>
            </a:extLst>
          </p:cNvPr>
          <p:cNvPicPr>
            <a:picLocks noChangeAspect="1"/>
          </p:cNvPicPr>
          <p:nvPr/>
        </p:nvPicPr>
        <p:blipFill>
          <a:blip r:embed="rId3"/>
          <a:stretch>
            <a:fillRect/>
          </a:stretch>
        </p:blipFill>
        <p:spPr>
          <a:xfrm>
            <a:off x="4317332" y="5203658"/>
            <a:ext cx="1600200" cy="685800"/>
          </a:xfrm>
          <a:prstGeom prst="rect">
            <a:avLst/>
          </a:prstGeom>
        </p:spPr>
      </p:pic>
    </p:spTree>
    <p:extLst>
      <p:ext uri="{BB962C8B-B14F-4D97-AF65-F5344CB8AC3E}">
        <p14:creationId xmlns:p14="http://schemas.microsoft.com/office/powerpoint/2010/main" val="2852340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A618-5B37-04FF-4D76-0786F101EA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18010A-441F-E7D6-9BF9-BA6244224B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226F50C-FE1E-DF0C-7C66-20C3DC34D373}"/>
              </a:ext>
            </a:extLst>
          </p:cNvPr>
          <p:cNvPicPr>
            <a:picLocks noChangeAspect="1"/>
          </p:cNvPicPr>
          <p:nvPr/>
        </p:nvPicPr>
        <p:blipFill>
          <a:blip r:embed="rId2"/>
          <a:stretch>
            <a:fillRect/>
          </a:stretch>
        </p:blipFill>
        <p:spPr>
          <a:xfrm>
            <a:off x="3933825" y="1581150"/>
            <a:ext cx="2162175" cy="1847850"/>
          </a:xfrm>
          <a:prstGeom prst="rect">
            <a:avLst/>
          </a:prstGeom>
        </p:spPr>
      </p:pic>
      <p:pic>
        <p:nvPicPr>
          <p:cNvPr id="9" name="Picture 8">
            <a:extLst>
              <a:ext uri="{FF2B5EF4-FFF2-40B4-BE49-F238E27FC236}">
                <a16:creationId xmlns:a16="http://schemas.microsoft.com/office/drawing/2014/main" id="{F748A1EA-F51E-4C81-D02E-1EF62367F8BE}"/>
              </a:ext>
            </a:extLst>
          </p:cNvPr>
          <p:cNvPicPr>
            <a:picLocks noChangeAspect="1"/>
          </p:cNvPicPr>
          <p:nvPr/>
        </p:nvPicPr>
        <p:blipFill>
          <a:blip r:embed="rId3"/>
          <a:stretch>
            <a:fillRect/>
          </a:stretch>
        </p:blipFill>
        <p:spPr>
          <a:xfrm>
            <a:off x="5062537" y="3186112"/>
            <a:ext cx="2066925" cy="485775"/>
          </a:xfrm>
          <a:prstGeom prst="rect">
            <a:avLst/>
          </a:prstGeom>
        </p:spPr>
      </p:pic>
    </p:spTree>
    <p:extLst>
      <p:ext uri="{BB962C8B-B14F-4D97-AF65-F5344CB8AC3E}">
        <p14:creationId xmlns:p14="http://schemas.microsoft.com/office/powerpoint/2010/main" val="301549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FD0A-A918-B31C-9E7C-0C3C1EA6B4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AF272A-96ED-164B-6503-522FA8FDF5A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E3BB8B-C16A-17AC-6E60-D35947A8B8CE}"/>
              </a:ext>
            </a:extLst>
          </p:cNvPr>
          <p:cNvPicPr>
            <a:picLocks noChangeAspect="1"/>
          </p:cNvPicPr>
          <p:nvPr/>
        </p:nvPicPr>
        <p:blipFill>
          <a:blip r:embed="rId2"/>
          <a:stretch>
            <a:fillRect/>
          </a:stretch>
        </p:blipFill>
        <p:spPr>
          <a:xfrm>
            <a:off x="2136107" y="479508"/>
            <a:ext cx="7168314" cy="5893217"/>
          </a:xfrm>
          <a:prstGeom prst="rect">
            <a:avLst/>
          </a:prstGeom>
        </p:spPr>
      </p:pic>
    </p:spTree>
    <p:extLst>
      <p:ext uri="{BB962C8B-B14F-4D97-AF65-F5344CB8AC3E}">
        <p14:creationId xmlns:p14="http://schemas.microsoft.com/office/powerpoint/2010/main" val="1511497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669</TotalTime>
  <Words>174</Words>
  <Application>Microsoft Office PowerPoint</Application>
  <PresentationFormat>Widescreen</PresentationFormat>
  <Paragraphs>23</Paragraphs>
  <Slides>18</Slides>
  <Notes>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.VnTime</vt:lpstr>
      <vt:lpstr>Amasis MT Pro Black</vt:lpstr>
      <vt:lpstr>Arial</vt:lpstr>
      <vt:lpstr>Calibri</vt:lpstr>
      <vt:lpstr>Calibri Light</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 pass the teddy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hai tran</cp:lastModifiedBy>
  <cp:revision>52</cp:revision>
  <dcterms:created xsi:type="dcterms:W3CDTF">2022-02-27T05:20:23Z</dcterms:created>
  <dcterms:modified xsi:type="dcterms:W3CDTF">2023-10-05T02:09:57Z</dcterms:modified>
</cp:coreProperties>
</file>