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77" r:id="rId3"/>
    <p:sldMasterId id="2147483790" r:id="rId4"/>
    <p:sldMasterId id="2147483803" r:id="rId5"/>
  </p:sldMasterIdLst>
  <p:notesMasterIdLst>
    <p:notesMasterId r:id="rId27"/>
  </p:notesMasterIdLst>
  <p:sldIdLst>
    <p:sldId id="412" r:id="rId6"/>
    <p:sldId id="442" r:id="rId7"/>
    <p:sldId id="341" r:id="rId8"/>
    <p:sldId id="444" r:id="rId9"/>
    <p:sldId id="420" r:id="rId10"/>
    <p:sldId id="374" r:id="rId11"/>
    <p:sldId id="415" r:id="rId12"/>
    <p:sldId id="421" r:id="rId13"/>
    <p:sldId id="435" r:id="rId14"/>
    <p:sldId id="376" r:id="rId15"/>
    <p:sldId id="436" r:id="rId16"/>
    <p:sldId id="437" r:id="rId17"/>
    <p:sldId id="438" r:id="rId18"/>
    <p:sldId id="439" r:id="rId19"/>
    <p:sldId id="440" r:id="rId20"/>
    <p:sldId id="422" r:id="rId21"/>
    <p:sldId id="378" r:id="rId22"/>
    <p:sldId id="390" r:id="rId23"/>
    <p:sldId id="446" r:id="rId24"/>
    <p:sldId id="426" r:id="rId25"/>
    <p:sldId id="4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78852" autoAdjust="0"/>
  </p:normalViewPr>
  <p:slideViewPr>
    <p:cSldViewPr snapToGrid="0">
      <p:cViewPr varScale="1">
        <p:scale>
          <a:sx n="57" d="100"/>
          <a:sy n="57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91AFC-1A2E-42F7-B27C-3014FBF0CD9A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3E962-EBE5-4F59-B7FD-1259C1969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6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look at the pictures and elicit the names of the hobbies.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point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(a boy running), listen to the recording and repeat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word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Follow the same procedure with the other three pictures. Have the class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repeat the words a few times.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Point at the bubble and have pupils listen and repeat after the recording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hobby?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Point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have pupils listen and repeat after the recording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running.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Follow the same procedure with the other three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pairs </a:t>
            </a:r>
            <a:r>
              <a:rPr lang="en-US" sz="1800" b="0" i="0" u="none" strike="noStrike" baseline="0" dirty="0" err="1">
                <a:solidFill>
                  <a:srgbClr val="252525"/>
                </a:solidFill>
                <a:latin typeface="MyriadPro-Regular"/>
              </a:rPr>
              <a:t>practise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 asking and answering the question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 hobby? – I like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_____.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a few pairs to point at the pictures and say the questions and answers in front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the class.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9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6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picture. Tell them about the activity. Ask questions to help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them understand the context (see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Input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Put pupils into pairs and encourage them to ask and answer questions using the target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sentence patterns. Go around the classroom to offer support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some pairs to stand up to perform their exchanges.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asks pupils to practise in pairs asking and answering.</a:t>
            </a:r>
          </a:p>
          <a:p>
            <a:r>
              <a:rPr lang="en-US" dirty="0"/>
              <a:t>- T asks some pairs to present in front of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70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lets the pupils review the pictures of hobbies. (flash cards)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2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3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319255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look at Pictures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b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identify the characters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Ask pupils to look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 Play the recording for them to listen. Play the recording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again, sentence by sentence, for pupils to listen and repeat. Follow the same procedure with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b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 Correct their 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listen and repeat in chorus sentence by sentence.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a few pairs to the front of the classroom to listen and repeat the sentences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recording.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their attention to the question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 hobby?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the answers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cooking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walking.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Tell pupils that they are a question and answers about hobbies.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look at Pictures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b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identify the characters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Ask pupils to look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 Play the recording for them to listen. Play the recording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again, sentence by sentence, for pupils to listen and repeat. Follow the same procedure with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b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 Correct their 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listen and repeat in chorus sentence by sentence.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a few pairs to the front of the classroom to listen and repeat the sentences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recording.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their attention to the question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 hobby?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the answers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cooking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walking.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Tell pupils that they are a question and answers about hobbies.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0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3047613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do the action and say.</a:t>
            </a:r>
          </a:p>
          <a:p>
            <a:r>
              <a:rPr lang="en-US" dirty="0"/>
              <a:t>Set group competition to make it more interesting.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3E962-EBE5-4F59-B7FD-1259C1969B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look at the pictures and elicit the names of the hobbies.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pupils point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(a boy running), listen to the recording and repeat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word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Follow the same procedure with the other three pictures. Have the class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repeat the words a few times.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Point at the bubble and have pupils listen and repeat after the recording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hobby?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Point at Picture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a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have pupils listen and repeat after the recording (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running.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). Follow the same procedure with the other three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Have pairs </a:t>
            </a:r>
            <a:r>
              <a:rPr lang="en-US" sz="1800" b="0" i="0" u="none" strike="noStrike" baseline="0" dirty="0" err="1">
                <a:solidFill>
                  <a:srgbClr val="252525"/>
                </a:solidFill>
                <a:latin typeface="MyriadPro-Regular"/>
              </a:rPr>
              <a:t>practise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 asking and answering the question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What’s your hobby? – I like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_____.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a few pairs to point at the pictures and say the questions and answers in front of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the class.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5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E75179-8D8B-414D-AD55-25D600C45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B7F3A69-5403-4FA5-9AEB-542C74C00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73EC00-58FA-46F3-822F-7D2C7788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B54A94-2962-4A05-8CE5-C62A48A7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B20B583-5C64-49DE-9283-E41F8745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5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9EC45A-EC07-4D14-A3A7-4F20FBC4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D1BDA6-35B2-4D9A-9005-952661596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A72DF1-FA72-44A3-BD14-25B488CC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C65686-1311-4105-8D28-1E5C66B6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36C96D-A95D-41F2-B999-145D4188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5FEED26-5031-46BF-8B0B-C43C4321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F73C59E-692C-4043-B113-EBCB068AC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292D11-963D-4755-A651-26264D26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9B6620-20E0-4AAA-961C-5329AE4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633D3-7650-4AD5-ACD6-B2BAD652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26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56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0547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0111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2102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972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2991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794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20C4EB-7D53-4B1A-A16E-4F6E5E98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11A1D63-F617-4D85-86B4-DBD87D127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C861EF-D999-482F-B7D9-3641D6A3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5A0A1-0B3F-4A65-8A3B-7CAB48F0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B8A6E7-EF65-4A01-8532-17762693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0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704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810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1261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4737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9937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8364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6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5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167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383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AF7423-C67D-41A7-9922-4469E0D2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249A91-D066-4DF2-BEBB-79A84BC2F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6264C-7027-4501-9E1E-F47E5FFF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E40356-3FE8-4169-A6BB-B9C6FDE8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1BE8EB-19CD-44C3-8F89-94863943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40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08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04992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1920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569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9523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082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8894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4666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3680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160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B75E03-2D9B-49D5-9123-09076ED9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88B196-681E-49F1-B48C-043DEC82B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7F1C80-E61E-46CC-9499-CE0D88754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236C26-7EDD-4700-AA53-426C85D0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0A137E-1D5A-40C8-8555-ABF013D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EFD8F-EC10-4160-A562-59732E59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9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9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3394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233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3950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11687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6707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7462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3962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2332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9452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B8E0BC-B259-4D81-84E2-7706131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AA1D0A4-C25F-4341-B3F1-B35DF73AB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21C4E8-0D2D-4E52-89A2-0A80C22B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9420C3-5586-48E5-8766-346BF9CDC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F1BBBEE-EEC7-4BF7-B293-AF4362599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4496C3A-7C2E-49CF-B31E-83D13CF2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785B510-42E8-440B-8CE3-7D5C507D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F6B869D-FFAE-46E6-AD92-EA4F404B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1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088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087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6767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103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78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236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815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806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963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07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E8C1F1-3D16-44A7-BEF6-B7BACD47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F047AB9-D6E8-4E5F-ACCF-7126736F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1D6112-145D-40FD-80A0-4D5FD932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F4E6A0A-FC10-4271-8821-18516658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04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7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78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116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48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E326E7-697E-4533-A0F7-93205255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029AD2C-548B-48E9-B6EC-61EF9A44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3676C9E-9BB3-46A3-99A1-882497A5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1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1C3192-137C-4D02-9478-F8BB9BB7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1D83343-9FC7-41FC-A5AB-85CC0C6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064D242-1E92-4E8A-ACD3-287FDE4E3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25D878-0A7E-4981-AEE5-FFCD3303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7A6B92-1360-48C7-BD2F-0D092C4E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03AC471-2D24-417F-884D-7E68DB2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7ECFF6-037B-437F-B5D2-CDCCC6F6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516EB8-F0BB-4F53-ACFB-8D2A1A454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CAE727-E3B6-425F-9ED1-070B736A9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3F10745-0E9A-49B5-A800-155FC629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F280F8-48DF-4807-9F1B-25C1737E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DBECB5-D770-44C9-B5AD-3B5C4322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2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FA70AE-062F-4F4A-B7E5-E136A081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95C6FF-9995-46A6-B8BD-1271B14CA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CE8064-9A65-4EAA-BD8A-86B64462A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80F9-8673-4760-86FE-68A75DD2D89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81D332-CBCA-4097-BA8C-C1F2947EE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23D239-3FA9-4F0F-A3BF-98465507B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9FC8-086D-4F81-A2C8-997A1D2C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772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830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856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922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4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47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45.png"/><Relationship Id="rId5" Type="http://schemas.microsoft.com/office/2007/relationships/media" Target="../media/media8.mp3"/><Relationship Id="rId15" Type="http://schemas.openxmlformats.org/officeDocument/2006/relationships/image" Target="../media/image44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92" y="780586"/>
            <a:ext cx="10857015" cy="5048250"/>
          </a:xfrm>
          <a:prstGeom prst="rect">
            <a:avLst/>
          </a:prstGeom>
        </p:spPr>
      </p:pic>
      <p:pic>
        <p:nvPicPr>
          <p:cNvPr id="4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190" y="79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0C0E6-9372-D31C-4205-D787E240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41" y="355599"/>
            <a:ext cx="5865447" cy="257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8753D6-FFA4-4086-B57F-DBD91F92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65" y="1380066"/>
            <a:ext cx="4573210" cy="257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AE6A6-AA34-D459-6A69-5D8A1EC4B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99" y="2760133"/>
            <a:ext cx="5308802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1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9F3BBB-ACB2-C92F-CFA1-2F2C1006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91" y="1066799"/>
            <a:ext cx="5215925" cy="3164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68E74-BF07-CF42-0FB1-C22B161A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35" y="3429000"/>
            <a:ext cx="4367212" cy="3342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DA40A8-B109-8248-9728-4F978B483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84" y="220662"/>
            <a:ext cx="7000486" cy="29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ADEF7-2AED-4BB6-FBC8-1325D430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4" y="276225"/>
            <a:ext cx="6253697" cy="280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06B60-F749-9FE6-4AFD-F9FA30F6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800" y="1805781"/>
            <a:ext cx="5079683" cy="2552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89431-5DE2-3FD1-67A9-8007A8827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065" y="3081868"/>
            <a:ext cx="509228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35F96-2F11-10BA-5B61-F3022CF6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46" y="-1"/>
            <a:ext cx="6434667" cy="2980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9AED0-3B93-9DDC-E4EA-AB015F005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05" y="1619249"/>
            <a:ext cx="5348795" cy="272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7B52F-38F3-8F82-7DAD-3D8B1725A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767" y="3156841"/>
            <a:ext cx="4914900" cy="37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9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92" y="780586"/>
            <a:ext cx="10857015" cy="5048250"/>
          </a:xfrm>
          <a:prstGeom prst="rect">
            <a:avLst/>
          </a:prstGeom>
        </p:spPr>
      </p:pic>
      <p:pic>
        <p:nvPicPr>
          <p:cNvPr id="4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190" y="79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4DD5AB-7236-614B-AB6A-C7ECF06171CA}"/>
              </a:ext>
            </a:extLst>
          </p:cNvPr>
          <p:cNvSpPr txBox="1">
            <a:spLocks/>
          </p:cNvSpPr>
          <p:nvPr/>
        </p:nvSpPr>
        <p:spPr>
          <a:xfrm>
            <a:off x="2471737" y="-34121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 dirty="0">
                <a:solidFill>
                  <a:srgbClr val="FF0000"/>
                </a:solidFill>
                <a:latin typeface="Tempus Sans ITC" panose="04020404030D07020202" pitchFamily="82" charset="0"/>
              </a:rPr>
              <a:t>Let’s talk.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8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414" t="13824" r="1896" b="1228"/>
          <a:stretch/>
        </p:blipFill>
        <p:spPr>
          <a:xfrm>
            <a:off x="1360447" y="807800"/>
            <a:ext cx="9941539" cy="46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ng bóng Lời nói: Hình bầu dục 10">
            <a:extLst>
              <a:ext uri="{FF2B5EF4-FFF2-40B4-BE49-F238E27FC236}">
                <a16:creationId xmlns:a16="http://schemas.microsoft.com/office/drawing/2014/main" id="{691B4EF1-5362-492E-9D10-1AD4D8C0D810}"/>
              </a:ext>
            </a:extLst>
          </p:cNvPr>
          <p:cNvSpPr/>
          <p:nvPr/>
        </p:nvSpPr>
        <p:spPr>
          <a:xfrm>
            <a:off x="6646985" y="385449"/>
            <a:ext cx="5543491" cy="2217074"/>
          </a:xfrm>
          <a:prstGeom prst="wedgeEllipseCallout">
            <a:avLst>
              <a:gd name="adj1" fmla="val -30296"/>
              <a:gd name="adj2" fmla="val 736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1969477" y="842650"/>
            <a:ext cx="3737553" cy="1058218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____.</a:t>
            </a:r>
          </a:p>
        </p:txBody>
      </p:sp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C56951A3-5241-4006-84C2-B9D8A9323A31}"/>
              </a:ext>
            </a:extLst>
          </p:cNvPr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9FC1F-E801-4004-BE76-4CDBA7ADC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9261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87F17-A4FD-47D3-BB13-533DFFA30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9457" y="3498457"/>
            <a:ext cx="1893289" cy="335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26D72-14B4-4FF7-9464-B43859D36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388" y="2079587"/>
            <a:ext cx="1068398" cy="7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ss The Ball Game | Super Fun Classroom Activity For Kids | Games4es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by-Shark-nhacchuong123.net">
            <a:hlinkClick r:id="" action="ppaction://media"/>
            <a:extLst>
              <a:ext uri="{FF2B5EF4-FFF2-40B4-BE49-F238E27FC236}">
                <a16:creationId xmlns:a16="http://schemas.microsoft.com/office/drawing/2014/main" id="{323EAB12-BDFB-2AE5-101F-48BFF8DEC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133" y="6213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9990D3-67A1-4853-923A-C3686C3516FD}"/>
              </a:ext>
            </a:extLst>
          </p:cNvPr>
          <p:cNvSpPr/>
          <p:nvPr/>
        </p:nvSpPr>
        <p:spPr>
          <a:xfrm>
            <a:off x="1058333" y="2082798"/>
            <a:ext cx="10075334" cy="4961467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CLASS 3C</a:t>
            </a:r>
          </a:p>
        </p:txBody>
      </p:sp>
    </p:spTree>
    <p:extLst>
      <p:ext uri="{BB962C8B-B14F-4D97-AF65-F5344CB8AC3E}">
        <p14:creationId xmlns:p14="http://schemas.microsoft.com/office/powerpoint/2010/main" val="1626499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A2BC12-AA61-4FAA-AC4E-A2C1E2D8F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D9AD84-B6E0-440F-94B8-FDD7BD08C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383" y="2468098"/>
            <a:ext cx="2268675" cy="187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F24F2-FBAD-425D-9750-D047B9627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134" y="2526376"/>
            <a:ext cx="2130129" cy="176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0A0FA-EC0D-488A-B068-CD34D8425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929" y="2468098"/>
            <a:ext cx="2246650" cy="180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DF4B7-8196-4C29-B1B7-CBB82B04F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2E308-E2AE-4D08-9CE4-1824C3D90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</p:spPr>
      </p:pic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C4CE8F-CABB-19D9-D0A6-CC2BADB8CC5C}"/>
              </a:ext>
            </a:extLst>
          </p:cNvPr>
          <p:cNvSpPr/>
          <p:nvPr/>
        </p:nvSpPr>
        <p:spPr>
          <a:xfrm>
            <a:off x="254000" y="6166884"/>
            <a:ext cx="486597" cy="471841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878DF6-FA43-62E3-AB11-D3BCC3E98B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87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55047-2AD4-087A-5032-0ED10577FA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87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A17919-4E28-4043-8520-92248AC31B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7958" y="4643558"/>
            <a:ext cx="2816395" cy="21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3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667648" y="4681649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</a:t>
            </a: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B7E46-70D7-7245-BB21-02747196C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736" y="4681781"/>
            <a:ext cx="1790950" cy="144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078" y="1999897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7908" y="1509527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6453" y="4052006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3181350" y="1170785"/>
            <a:ext cx="5369557" cy="1116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2854208" y="22875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339400" y="389236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3339400" y="3068515"/>
            <a:ext cx="5808481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4014631" y="3849502"/>
            <a:ext cx="3014299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2368888" y="23303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2664169" y="3111377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725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AC844B-7030-814B-8F0C-601F62161698}"/>
              </a:ext>
            </a:extLst>
          </p:cNvPr>
          <p:cNvSpPr txBox="1">
            <a:spLocks/>
          </p:cNvSpPr>
          <p:nvPr/>
        </p:nvSpPr>
        <p:spPr>
          <a:xfrm>
            <a:off x="2330251" y="-324728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 dirty="0">
                <a:solidFill>
                  <a:srgbClr val="FF0000"/>
                </a:solidFill>
                <a:latin typeface="Tempus Sans ITC" panose="04020404030D07020202" pitchFamily="82" charset="0"/>
              </a:rPr>
              <a:t>Look, listen and repeat.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6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592" r="671"/>
          <a:stretch/>
        </p:blipFill>
        <p:spPr>
          <a:xfrm>
            <a:off x="463623" y="905933"/>
            <a:ext cx="11264754" cy="48567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7558123-C488-A9DD-36BA-A1358EE4C41A}"/>
              </a:ext>
            </a:extLst>
          </p:cNvPr>
          <p:cNvSpPr/>
          <p:nvPr/>
        </p:nvSpPr>
        <p:spPr>
          <a:xfrm>
            <a:off x="1811867" y="2635827"/>
            <a:ext cx="1439333" cy="14281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689BAB1-29FF-A336-DAA2-3E5299347521}"/>
              </a:ext>
            </a:extLst>
          </p:cNvPr>
          <p:cNvSpPr/>
          <p:nvPr/>
        </p:nvSpPr>
        <p:spPr>
          <a:xfrm>
            <a:off x="3657601" y="2402994"/>
            <a:ext cx="1591732" cy="1862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E6904F-3EF4-3E4F-A5FA-571DE8F48213}"/>
              </a:ext>
            </a:extLst>
          </p:cNvPr>
          <p:cNvSpPr/>
          <p:nvPr/>
        </p:nvSpPr>
        <p:spPr>
          <a:xfrm>
            <a:off x="8432803" y="2635828"/>
            <a:ext cx="1591732" cy="1862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3DAF64-0848-9936-CED1-14CB050B1656}"/>
              </a:ext>
            </a:extLst>
          </p:cNvPr>
          <p:cNvSpPr/>
          <p:nvPr/>
        </p:nvSpPr>
        <p:spPr>
          <a:xfrm>
            <a:off x="10080590" y="2635828"/>
            <a:ext cx="1591732" cy="1862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098490-3B56-0C21-9307-944CD8A12593}"/>
              </a:ext>
            </a:extLst>
          </p:cNvPr>
          <p:cNvSpPr/>
          <p:nvPr/>
        </p:nvSpPr>
        <p:spPr>
          <a:xfrm>
            <a:off x="3657601" y="4265661"/>
            <a:ext cx="1591732" cy="1386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13"/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2603" y="1504949"/>
            <a:ext cx="723900" cy="723900"/>
          </a:xfrm>
          <a:prstGeom prst="rect">
            <a:avLst/>
          </a:prstGeom>
        </p:spPr>
      </p:pic>
      <p:pic>
        <p:nvPicPr>
          <p:cNvPr id="4" name="1 what's your hobby">
            <a:hlinkClick r:id="" action="ppaction://media"/>
            <a:extLst>
              <a:ext uri="{FF2B5EF4-FFF2-40B4-BE49-F238E27FC236}">
                <a16:creationId xmlns:a16="http://schemas.microsoft.com/office/drawing/2014/main" id="{B1CAF7D9-56F7-6DA5-F5F1-9946E1B710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1832" y="2286001"/>
            <a:ext cx="491067" cy="491067"/>
          </a:xfrm>
          <a:prstGeom prst="rect">
            <a:avLst/>
          </a:prstGeom>
        </p:spPr>
      </p:pic>
      <p:pic>
        <p:nvPicPr>
          <p:cNvPr id="5" name="2 i like cooking">
            <a:hlinkClick r:id="" action="ppaction://media"/>
            <a:extLst>
              <a:ext uri="{FF2B5EF4-FFF2-40B4-BE49-F238E27FC236}">
                <a16:creationId xmlns:a16="http://schemas.microsoft.com/office/drawing/2014/main" id="{BE3AB260-E7F7-4E8F-E4D6-E0D68824C7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3003" y="2379134"/>
            <a:ext cx="491067" cy="491067"/>
          </a:xfrm>
          <a:prstGeom prst="rect">
            <a:avLst/>
          </a:prstGeom>
        </p:spPr>
      </p:pic>
      <p:pic>
        <p:nvPicPr>
          <p:cNvPr id="6" name="3 what's your hobby">
            <a:hlinkClick r:id="" action="ppaction://media"/>
            <a:extLst>
              <a:ext uri="{FF2B5EF4-FFF2-40B4-BE49-F238E27FC236}">
                <a16:creationId xmlns:a16="http://schemas.microsoft.com/office/drawing/2014/main" id="{277C88A0-F0CC-30D6-1A39-A5360431F4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4121" y="1924049"/>
            <a:ext cx="491067" cy="491067"/>
          </a:xfrm>
          <a:prstGeom prst="rect">
            <a:avLst/>
          </a:prstGeom>
        </p:spPr>
      </p:pic>
      <p:pic>
        <p:nvPicPr>
          <p:cNvPr id="7" name="4 i like walking">
            <a:hlinkClick r:id="" action="ppaction://media"/>
            <a:extLst>
              <a:ext uri="{FF2B5EF4-FFF2-40B4-BE49-F238E27FC236}">
                <a16:creationId xmlns:a16="http://schemas.microsoft.com/office/drawing/2014/main" id="{2E231D9F-3417-4AA8-C401-9F966A5EAC6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81372" y="1794934"/>
            <a:ext cx="491067" cy="4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FE333E-5E48-BB49-AA92-2912444E34FD}"/>
              </a:ext>
            </a:extLst>
          </p:cNvPr>
          <p:cNvSpPr txBox="1">
            <a:spLocks/>
          </p:cNvSpPr>
          <p:nvPr/>
        </p:nvSpPr>
        <p:spPr>
          <a:xfrm>
            <a:off x="2330249" y="-21262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 dirty="0">
                <a:solidFill>
                  <a:srgbClr val="FF0000"/>
                </a:solidFill>
                <a:latin typeface="Tempus Sans ITC" panose="04020404030D07020202" pitchFamily="82" charset="0"/>
              </a:rPr>
              <a:t>Listen, point and say.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22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7397103-01DC-4B7C-92F8-02E3052CB52F}"/>
              </a:ext>
            </a:extLst>
          </p:cNvPr>
          <p:cNvSpPr txBox="1"/>
          <p:nvPr/>
        </p:nvSpPr>
        <p:spPr>
          <a:xfrm>
            <a:off x="6808802" y="4703758"/>
            <a:ext cx="2301240" cy="646331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walking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DBFB0ED-A0C9-4C6C-9DF6-FA19CA288FE7}"/>
              </a:ext>
            </a:extLst>
          </p:cNvPr>
          <p:cNvSpPr txBox="1"/>
          <p:nvPr/>
        </p:nvSpPr>
        <p:spPr>
          <a:xfrm>
            <a:off x="9833958" y="4715798"/>
            <a:ext cx="2301240" cy="646331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cooking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6CB16D0-3976-436B-8C0A-F493B99635FB}"/>
              </a:ext>
            </a:extLst>
          </p:cNvPr>
          <p:cNvSpPr txBox="1"/>
          <p:nvPr/>
        </p:nvSpPr>
        <p:spPr>
          <a:xfrm>
            <a:off x="3818108" y="4715798"/>
            <a:ext cx="2301240" cy="646331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painting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1BC2D57-A8D5-47E8-A524-0344E6DE52F3}"/>
              </a:ext>
            </a:extLst>
          </p:cNvPr>
          <p:cNvSpPr txBox="1"/>
          <p:nvPr/>
        </p:nvSpPr>
        <p:spPr>
          <a:xfrm>
            <a:off x="583186" y="4700049"/>
            <a:ext cx="2301240" cy="646331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running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57668" y="938433"/>
            <a:ext cx="2526758" cy="313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92CC3-230B-4A8B-8505-686CDD4CB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7121" y="938433"/>
            <a:ext cx="2420113" cy="332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755F1-1F27-44A4-AEF6-6202358E07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1912" y="1031479"/>
            <a:ext cx="2279414" cy="3234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A780B-EF0B-48E1-B814-74C0B746A5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9929" y="938433"/>
            <a:ext cx="2420113" cy="3327655"/>
          </a:xfrm>
          <a:prstGeom prst="rect">
            <a:avLst/>
          </a:prstGeom>
        </p:spPr>
      </p:pic>
      <p:pic>
        <p:nvPicPr>
          <p:cNvPr id="2" name="running">
            <a:hlinkClick r:id="" action="ppaction://media"/>
            <a:extLst>
              <a:ext uri="{FF2B5EF4-FFF2-40B4-BE49-F238E27FC236}">
                <a16:creationId xmlns:a16="http://schemas.microsoft.com/office/drawing/2014/main" id="{AD37BD5F-4523-A417-8E3A-9293E67C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2194" y="5517817"/>
            <a:ext cx="609600" cy="609600"/>
          </a:xfrm>
          <a:prstGeom prst="rect">
            <a:avLst/>
          </a:prstGeom>
        </p:spPr>
      </p:pic>
      <p:pic>
        <p:nvPicPr>
          <p:cNvPr id="6" name="painting">
            <a:hlinkClick r:id="" action="ppaction://media"/>
            <a:extLst>
              <a:ext uri="{FF2B5EF4-FFF2-40B4-BE49-F238E27FC236}">
                <a16:creationId xmlns:a16="http://schemas.microsoft.com/office/drawing/2014/main" id="{C560C3DD-8028-86D8-2379-6856A70A2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9128" y="5517817"/>
            <a:ext cx="609600" cy="609600"/>
          </a:xfrm>
          <a:prstGeom prst="rect">
            <a:avLst/>
          </a:prstGeom>
        </p:spPr>
      </p:pic>
      <p:pic>
        <p:nvPicPr>
          <p:cNvPr id="7" name="walking">
            <a:hlinkClick r:id="" action="ppaction://media"/>
            <a:extLst>
              <a:ext uri="{FF2B5EF4-FFF2-40B4-BE49-F238E27FC236}">
                <a16:creationId xmlns:a16="http://schemas.microsoft.com/office/drawing/2014/main" id="{D2A7A1B2-C84B-8FE5-1ED7-EFDF1AD410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5185" y="5517817"/>
            <a:ext cx="609600" cy="609600"/>
          </a:xfrm>
          <a:prstGeom prst="rect">
            <a:avLst/>
          </a:prstGeom>
        </p:spPr>
      </p:pic>
      <p:pic>
        <p:nvPicPr>
          <p:cNvPr id="9" name="cooking">
            <a:hlinkClick r:id="" action="ppaction://media"/>
            <a:extLst>
              <a:ext uri="{FF2B5EF4-FFF2-40B4-BE49-F238E27FC236}">
                <a16:creationId xmlns:a16="http://schemas.microsoft.com/office/drawing/2014/main" id="{9E8CF493-28C0-1BEF-DBF1-B3AD6B8592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16819" y="5517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4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826</Words>
  <Application>Microsoft Office PowerPoint</Application>
  <PresentationFormat>Widescreen</PresentationFormat>
  <Paragraphs>86</Paragraphs>
  <Slides>21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Barlow</vt:lpstr>
      <vt:lpstr>Calibri</vt:lpstr>
      <vt:lpstr>Calibri Light</vt:lpstr>
      <vt:lpstr>Comic Sans MS</vt:lpstr>
      <vt:lpstr>Fira Sans Extra Condensed Medium</vt:lpstr>
      <vt:lpstr>Fredoka One</vt:lpstr>
      <vt:lpstr>Hind</vt:lpstr>
      <vt:lpstr>Kristen ITC</vt:lpstr>
      <vt:lpstr>Montserrat</vt:lpstr>
      <vt:lpstr>MyriadPro-Bold</vt:lpstr>
      <vt:lpstr>MyriadPro-It</vt:lpstr>
      <vt:lpstr>MyriadPro-Regular</vt:lpstr>
      <vt:lpstr>PT Sans</vt:lpstr>
      <vt:lpstr>Quire Sans</vt:lpstr>
      <vt:lpstr>Sport Day</vt:lpstr>
      <vt:lpstr>Tempus Sans ITC</vt:lpstr>
      <vt:lpstr>Times New Roman</vt:lpstr>
      <vt:lpstr>Verdana</vt:lpstr>
      <vt:lpstr>Chủ đề Office</vt:lpstr>
      <vt:lpstr>Secondary</vt:lpstr>
      <vt:lpstr>1_Theme1</vt:lpstr>
      <vt:lpstr>Theme4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hai tran</cp:lastModifiedBy>
  <cp:revision>39</cp:revision>
  <dcterms:created xsi:type="dcterms:W3CDTF">2022-01-15T08:37:55Z</dcterms:created>
  <dcterms:modified xsi:type="dcterms:W3CDTF">2023-10-25T13:24:43Z</dcterms:modified>
</cp:coreProperties>
</file>