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4" r:id="rId2"/>
    <p:sldId id="258" r:id="rId3"/>
    <p:sldId id="281" r:id="rId4"/>
    <p:sldId id="282" r:id="rId5"/>
    <p:sldId id="283" r:id="rId6"/>
    <p:sldId id="287" r:id="rId7"/>
    <p:sldId id="260" r:id="rId8"/>
    <p:sldId id="290" r:id="rId9"/>
    <p:sldId id="291" r:id="rId10"/>
    <p:sldId id="272" r:id="rId11"/>
    <p:sldId id="292" r:id="rId12"/>
    <p:sldId id="266" r:id="rId13"/>
    <p:sldId id="263" r:id="rId14"/>
    <p:sldId id="274" r:id="rId15"/>
    <p:sldId id="277" r:id="rId16"/>
    <p:sldId id="275" r:id="rId17"/>
    <p:sldId id="278" r:id="rId18"/>
    <p:sldId id="284" r:id="rId19"/>
    <p:sldId id="276" r:id="rId20"/>
    <p:sldId id="279" r:id="rId21"/>
    <p:sldId id="288" r:id="rId22"/>
    <p:sldId id="267" r:id="rId23"/>
    <p:sldId id="285" r:id="rId24"/>
    <p:sldId id="293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2AB"/>
    <a:srgbClr val="95D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311E9-E709-4737-A22C-AFA4C3E2112F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6633F-B233-4DE5-B7C5-42CDD4DD86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04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6633F-B233-4DE5-B7C5-42CDD4DD866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E637-42CE-EDED-AC83-957DD991C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948F6-A091-BE9D-D698-EEC04E125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E439C-F07C-7599-BE11-B28AFD51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09FD-B534-941E-B5EE-DF576773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92373-58DC-D68F-5ECD-A6B585BE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8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483D-BF57-E221-79D3-605C2DCC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7E327-4566-2FC3-3ED3-E61584AEF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09F2-1E09-454E-AD83-84B54892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6BAFC-5657-A6FB-0F67-B8C0FEB3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CFF0D-31B7-76D1-33E4-44B0AB63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0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623BE1-2F9D-1369-BD87-807457B8F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CBFD2-5E97-DD31-FD67-39475B8EC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DD7B-3703-707F-79F9-E4FA7898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CD84F-CA11-FE87-FAE0-CE1F0435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196CC-39CB-DEA1-07C7-8DC06B3E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9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1DF6-2897-A26F-86D2-607386D8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80BD-8593-5E07-7C69-361DEB0FD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96A40-A94E-F45B-222C-AB728F1C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AE9E2-B48F-2E2A-2DBB-2907B52E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F6C9-8797-505B-4090-5CA86A6E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8ABB-3DFB-7A89-C05F-9B31926A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B1592-02BF-D42A-0B58-4A8CD8CF5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8EDD-0303-FF1E-0762-D7C09363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83FDA-18CC-115F-BF46-5256BD49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3BFDD-A766-97B3-2AE6-58075AFB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5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3521-26F8-93D2-0BE9-24123963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8D7D-01D4-CC76-52CE-4B3FA2179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D39EC-E50C-E166-1F88-13A6F93B6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D6A1C-6846-FC4F-A738-2573339E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0649B-88AC-0FA6-39BA-CC70B43D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DE6BD-F8E8-7D09-AA2B-AE2F42B2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9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F1EB-DD14-7040-FABB-45DA73E3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A912-F09F-0898-FD6D-82152F317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BC3F0-9A0B-686F-C71F-6DDB16BB4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32759-620F-4ADE-39ED-631870683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3BA7D-F49A-50DF-9FC0-905EB917D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FBF25-9B2D-19A4-3B9F-AFE79961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533E0-6AB6-6E2B-94C5-68766EEC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9E1C-3D90-913A-45BC-C228F686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828E2-7407-5A44-B642-2AAA67DA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FBDA9-DE51-9507-FA17-EDD905B8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5744A-236A-2E5E-BADA-D1931BCA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EF456-0858-51DB-543E-41657716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EBCE0-2DDA-CFBB-CABD-348D9519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1593B-6293-1AB6-2E27-9E088848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C66F6-AE4C-BD12-F727-67227A28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4320-E5CF-568F-366A-197CA890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5634A-7C7C-993D-0CEB-F7066925B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53DAD-4611-C15F-B86E-526690AE7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0ECA3-4EAE-E5DD-61C1-6F71DB56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42077-5846-43C2-B9CA-451151C2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4CF4D-B85F-4731-D9F2-BB7FCFBF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4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3471E-793A-0273-9908-3724A494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D6F53-BE17-63FD-C74E-3A033D6A2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9C9EA-A7D7-099C-093A-0B51F9267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03341-7E19-C0E7-83CA-14B008BB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7AAE7-96F4-BFB0-B4CF-D2ACCABD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2C6D8-25EB-9354-3B04-0968823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9DEB3-CB24-8EBE-B864-409C2699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E261D-A34B-9C22-43ED-74062654A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2E415-4753-BE51-8F7B-6E8BA0F97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555D-3CDE-41EA-A039-23E3083102D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E1E8-A03C-EAE2-E527-C972E9E4D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3AC95-D1AA-EA85-2C4C-3864CD5C3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F78F-3976-445A-B0AB-3FDB7ACE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.png"/><Relationship Id="rId7" Type="http://schemas.openxmlformats.org/officeDocument/2006/relationships/image" Target="../media/image5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3.svg"/><Relationship Id="rId10" Type="http://schemas.openxmlformats.org/officeDocument/2006/relationships/image" Target="../media/image64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2.svg"/><Relationship Id="rId5" Type="http://schemas.openxmlformats.org/officeDocument/2006/relationships/image" Target="../media/image36.png"/><Relationship Id="rId15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2.sv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1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12" Type="http://schemas.openxmlformats.org/officeDocument/2006/relationships/image" Target="../media/image6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36.pn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6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72.sv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6.sv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slide" Target="slide5.xml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29.svg"/><Relationship Id="rId5" Type="http://schemas.openxmlformats.org/officeDocument/2006/relationships/audio" Target="../media/audio2.wav"/><Relationship Id="rId15" Type="http://schemas.openxmlformats.org/officeDocument/2006/relationships/image" Target="../media/image33.sv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5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27.pn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19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53.svg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3.sv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33" y="-718185"/>
            <a:ext cx="12230735" cy="757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5950" y="1478306"/>
            <a:ext cx="8556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CAN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lvl="0" algn="ctr">
              <a:spcBef>
                <a:spcPts val="0"/>
              </a:spcBef>
              <a:buClr>
                <a:srgbClr val="000000"/>
              </a:buClr>
            </a:pP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lvl="0" algn="ctr">
              <a:spcBef>
                <a:spcPts val="0"/>
              </a:spcBef>
              <a:buClr>
                <a:srgbClr val="000000"/>
              </a:buClr>
            </a:pPr>
            <a:endParaRPr lang="vi-V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CẤP 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Nguyễn Thị Mai</a:t>
            </a:r>
          </a:p>
          <a:p>
            <a:pPr algn="ctr"/>
            <a:r>
              <a:rPr lang="vi-VN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vị: Trường Tiểu học Quang Lộc</a:t>
            </a:r>
            <a:endParaRPr lang="en-US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ADBB1-4461-AEBD-D2C9-822EDA0F6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4DD656-96A9-EFB9-BDC7-8E271ABBEC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4345956-BC2C-E6E2-163F-C7E70368600E}"/>
              </a:ext>
            </a:extLst>
          </p:cNvPr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5667AF-FBB5-3A75-495C-B9C915CAB44B}"/>
              </a:ext>
            </a:extLst>
          </p:cNvPr>
          <p:cNvSpPr/>
          <p:nvPr/>
        </p:nvSpPr>
        <p:spPr>
          <a:xfrm>
            <a:off x="10488880" y="268826"/>
            <a:ext cx="1203544" cy="1194517"/>
          </a:xfrm>
          <a:custGeom>
            <a:avLst/>
            <a:gdLst/>
            <a:ahLst/>
            <a:cxnLst/>
            <a:rect l="l" t="t" r="r" b="b"/>
            <a:pathLst>
              <a:path w="1805316" h="1791776">
                <a:moveTo>
                  <a:pt x="0" y="0"/>
                </a:moveTo>
                <a:lnTo>
                  <a:pt x="1805316" y="0"/>
                </a:lnTo>
                <a:lnTo>
                  <a:pt x="1805316" y="1791776"/>
                </a:lnTo>
                <a:lnTo>
                  <a:pt x="0" y="179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E12E4EC-0CEF-A1F9-D191-D761D9B19BFA}"/>
              </a:ext>
            </a:extLst>
          </p:cNvPr>
          <p:cNvSpPr/>
          <p:nvPr/>
        </p:nvSpPr>
        <p:spPr>
          <a:xfrm>
            <a:off x="639912" y="314494"/>
            <a:ext cx="1696889" cy="1103181"/>
          </a:xfrm>
          <a:custGeom>
            <a:avLst/>
            <a:gdLst/>
            <a:ahLst/>
            <a:cxnLst/>
            <a:rect l="l" t="t" r="r" b="b"/>
            <a:pathLst>
              <a:path w="4085854" h="1654771">
                <a:moveTo>
                  <a:pt x="0" y="0"/>
                </a:moveTo>
                <a:lnTo>
                  <a:pt x="4085854" y="0"/>
                </a:lnTo>
                <a:lnTo>
                  <a:pt x="4085854" y="1654771"/>
                </a:lnTo>
                <a:lnTo>
                  <a:pt x="0" y="1654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8DCDFDB-B6A3-BF3E-B647-167410467E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9912" y="466622"/>
            <a:ext cx="1696889" cy="798925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46709EB5-6820-082A-9E69-EDF568D7AC14}"/>
              </a:ext>
            </a:extLst>
          </p:cNvPr>
          <p:cNvSpPr txBox="1"/>
          <p:nvPr/>
        </p:nvSpPr>
        <p:spPr>
          <a:xfrm>
            <a:off x="1262072" y="2050718"/>
            <a:ext cx="10075155" cy="554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endParaRPr lang="en-US" sz="36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8B927AA-DEEF-BA4E-6057-FB136E198031}"/>
              </a:ext>
            </a:extLst>
          </p:cNvPr>
          <p:cNvSpPr txBox="1"/>
          <p:nvPr/>
        </p:nvSpPr>
        <p:spPr>
          <a:xfrm>
            <a:off x="1399374" y="3450612"/>
            <a:ext cx="9325127" cy="578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  <a:spcBef>
                <a:spcPct val="0"/>
              </a:spcBef>
            </a:pPr>
            <a:endParaRPr lang="en-US" sz="3340" dirty="0">
              <a:solidFill>
                <a:srgbClr val="000000"/>
              </a:solidFill>
              <a:latin typeface="Arial" panose="020B0604020202020204" pitchFamily="34" charset="0"/>
              <a:ea typeface="DM Sans"/>
              <a:cs typeface="Arial" panose="020B0604020202020204" pitchFamily="34" charset="0"/>
              <a:sym typeface="DM Sans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E814C53-CC8A-CC5D-8902-D825523DFAC5}"/>
              </a:ext>
            </a:extLst>
          </p:cNvPr>
          <p:cNvSpPr/>
          <p:nvPr/>
        </p:nvSpPr>
        <p:spPr>
          <a:xfrm>
            <a:off x="2512688" y="86695"/>
            <a:ext cx="7573923" cy="1748138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66916EA6-CECB-CD1B-20E1-E1CFC84058AC}"/>
              </a:ext>
            </a:extLst>
          </p:cNvPr>
          <p:cNvSpPr txBox="1"/>
          <p:nvPr/>
        </p:nvSpPr>
        <p:spPr>
          <a:xfrm>
            <a:off x="1975987" y="435652"/>
            <a:ext cx="8240027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4A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ungee"/>
              </a:rPr>
              <a:t>BÀI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F4B61-D1CB-91F2-E3F5-26DF735F8CA4}"/>
              </a:ext>
            </a:extLst>
          </p:cNvPr>
          <p:cNvSpPr txBox="1"/>
          <p:nvPr/>
        </p:nvSpPr>
        <p:spPr>
          <a:xfrm>
            <a:off x="854773" y="2180979"/>
            <a:ext cx="103357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  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Kết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dùng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nối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ngữ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nhằm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mối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hệ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thường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gặp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là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: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nhưng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vì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rằng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,...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0"/>
            <a:ext cx="838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28974" y="310481"/>
            <a:ext cx="10334053" cy="6652546"/>
          </a:xfrm>
          <a:custGeom>
            <a:avLst/>
            <a:gdLst/>
            <a:ahLst/>
            <a:cxnLst/>
            <a:rect l="l" t="t" r="r" b="b"/>
            <a:pathLst>
              <a:path w="15501079" h="9978819">
                <a:moveTo>
                  <a:pt x="0" y="0"/>
                </a:moveTo>
                <a:lnTo>
                  <a:pt x="15501078" y="0"/>
                </a:lnTo>
                <a:lnTo>
                  <a:pt x="15501078" y="9978819"/>
                </a:lnTo>
                <a:lnTo>
                  <a:pt x="0" y="9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978D2-4C26-3C57-6B70-4332A6761127}"/>
              </a:ext>
            </a:extLst>
          </p:cNvPr>
          <p:cNvSpPr txBox="1"/>
          <p:nvPr/>
        </p:nvSpPr>
        <p:spPr>
          <a:xfrm>
            <a:off x="1754838" y="1621136"/>
            <a:ext cx="9229346" cy="319440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HOẠT ĐỘNG</a:t>
            </a:r>
          </a:p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THỰC HÀNH LUYỆN TẬP</a:t>
            </a:r>
          </a:p>
        </p:txBody>
      </p:sp>
      <p:sp>
        <p:nvSpPr>
          <p:cNvPr id="6" name="Freeform 6"/>
          <p:cNvSpPr/>
          <p:nvPr/>
        </p:nvSpPr>
        <p:spPr>
          <a:xfrm>
            <a:off x="3575953" y="3636753"/>
            <a:ext cx="5444360" cy="3221247"/>
          </a:xfrm>
          <a:custGeom>
            <a:avLst/>
            <a:gdLst/>
            <a:ahLst/>
            <a:cxnLst/>
            <a:rect l="l" t="t" r="r" b="b"/>
            <a:pathLst>
              <a:path w="8166540" h="4831870">
                <a:moveTo>
                  <a:pt x="0" y="0"/>
                </a:moveTo>
                <a:lnTo>
                  <a:pt x="8166541" y="0"/>
                </a:lnTo>
                <a:lnTo>
                  <a:pt x="8166541" y="4831870"/>
                </a:lnTo>
                <a:lnTo>
                  <a:pt x="0" y="4831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75607" y="223157"/>
            <a:ext cx="11494726" cy="6634843"/>
            <a:chOff x="0" y="0"/>
            <a:chExt cx="4541126" cy="26211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126" cy="2621173"/>
            </a:xfrm>
            <a:custGeom>
              <a:avLst/>
              <a:gdLst/>
              <a:ahLst/>
              <a:cxnLst/>
              <a:rect l="l" t="t" r="r" b="b"/>
              <a:pathLst>
                <a:path w="4541126" h="2621173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598273"/>
                  </a:lnTo>
                  <a:cubicBezTo>
                    <a:pt x="4541126" y="2604346"/>
                    <a:pt x="4538714" y="2610171"/>
                    <a:pt x="4534419" y="2614465"/>
                  </a:cubicBezTo>
                  <a:cubicBezTo>
                    <a:pt x="4530125" y="2618760"/>
                    <a:pt x="4524300" y="2621173"/>
                    <a:pt x="4518227" y="2621173"/>
                  </a:cubicBezTo>
                  <a:lnTo>
                    <a:pt x="22900" y="2621173"/>
                  </a:lnTo>
                  <a:cubicBezTo>
                    <a:pt x="10253" y="2621173"/>
                    <a:pt x="0" y="2610920"/>
                    <a:pt x="0" y="2598273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41126" cy="26592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-601426" y="3355572"/>
            <a:ext cx="3710629" cy="1622285"/>
          </a:xfrm>
          <a:custGeom>
            <a:avLst/>
            <a:gdLst/>
            <a:ahLst/>
            <a:cxnLst/>
            <a:rect l="l" t="t" r="r" b="b"/>
            <a:pathLst>
              <a:path w="6621572" h="2433428">
                <a:moveTo>
                  <a:pt x="0" y="0"/>
                </a:moveTo>
                <a:lnTo>
                  <a:pt x="6621571" y="0"/>
                </a:lnTo>
                <a:lnTo>
                  <a:pt x="6621571" y="2433428"/>
                </a:lnTo>
                <a:lnTo>
                  <a:pt x="0" y="2433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29868" y="2947091"/>
            <a:ext cx="146993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LÀM VIỆC </a:t>
            </a:r>
          </a:p>
          <a:p>
            <a:pPr algn="ctr">
              <a:lnSpc>
                <a:spcPts val="4853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CÁ NHÂN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2914910-148E-E36D-3F59-7578491E2D1F}"/>
              </a:ext>
            </a:extLst>
          </p:cNvPr>
          <p:cNvSpPr/>
          <p:nvPr/>
        </p:nvSpPr>
        <p:spPr>
          <a:xfrm>
            <a:off x="685800" y="342141"/>
            <a:ext cx="10585510" cy="1662176"/>
          </a:xfrm>
          <a:custGeom>
            <a:avLst/>
            <a:gdLst/>
            <a:ahLst/>
            <a:cxnLst/>
            <a:rect l="l" t="t" r="r" b="b"/>
            <a:pathLst>
              <a:path w="7315200" h="2493264">
                <a:moveTo>
                  <a:pt x="0" y="0"/>
                </a:moveTo>
                <a:lnTo>
                  <a:pt x="7315200" y="0"/>
                </a:lnTo>
                <a:lnTo>
                  <a:pt x="7315200" y="2493264"/>
                </a:lnTo>
                <a:lnTo>
                  <a:pt x="0" y="2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3112AFAA-7ABA-BF7E-3A71-E8AA07A52899}"/>
              </a:ext>
            </a:extLst>
          </p:cNvPr>
          <p:cNvSpPr/>
          <p:nvPr/>
        </p:nvSpPr>
        <p:spPr>
          <a:xfrm>
            <a:off x="2309038" y="223157"/>
            <a:ext cx="7573923" cy="1748138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836D7-EEB3-6122-578D-87B382C6CCB0}"/>
              </a:ext>
            </a:extLst>
          </p:cNvPr>
          <p:cNvSpPr txBox="1"/>
          <p:nvPr/>
        </p:nvSpPr>
        <p:spPr>
          <a:xfrm>
            <a:off x="3013865" y="-365378"/>
            <a:ext cx="5583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58" y="2835911"/>
            <a:ext cx="8419306" cy="36152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61DDC-B063-5178-29F4-36F866782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487A9C-0F84-36DD-FAC1-170B971A02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2F4631-4657-3E17-2856-D4DD9D2FAA07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31883B-0CB9-7CAE-4581-35BE61DF8184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D98235-0EC0-3C34-7462-C09B351984A3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51A42C0-C490-6868-35B6-003727BF7891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44DC4E3-1929-1826-BAC0-960F29A80B4E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114D7F4-18B1-5991-C00B-5E8E066F82A4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71A0496E-110E-275F-CA36-11580BA06509}"/>
              </a:ext>
            </a:extLst>
          </p:cNvPr>
          <p:cNvSpPr/>
          <p:nvPr/>
        </p:nvSpPr>
        <p:spPr>
          <a:xfrm>
            <a:off x="617293" y="3059612"/>
            <a:ext cx="5369965" cy="478245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03" t="-268356" r="-101639" b="-657924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48B3F1D-9304-204A-A052-04FFC877372C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ED0C79D-8071-FD4F-80D0-5055BD7774BB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22C9DD1A-A24B-CC19-E025-B22FD78E64E2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F10D5548-A610-D088-685A-08F36746A1F5}"/>
              </a:ext>
            </a:extLst>
          </p:cNvPr>
          <p:cNvSpPr/>
          <p:nvPr/>
        </p:nvSpPr>
        <p:spPr>
          <a:xfrm>
            <a:off x="5987258" y="3059612"/>
            <a:ext cx="391886" cy="478245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90808" t="-266490" r="-1301074" b="-659790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DEFD8D03-2952-BC24-AB5E-46A9B754B762}"/>
              </a:ext>
            </a:extLst>
          </p:cNvPr>
          <p:cNvSpPr/>
          <p:nvPr/>
        </p:nvSpPr>
        <p:spPr>
          <a:xfrm>
            <a:off x="6379144" y="3080321"/>
            <a:ext cx="4912764" cy="71845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6761" t="-182871" r="-3921" b="-400278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8D8C5-9077-0D45-6A2D-D6DDB88F4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9BBE0D-DBF7-61E6-8B03-2B9E50A7A9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BF0031-A8CB-93BF-881C-2BE579AA18FC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6FDC5F-9844-FA90-10AF-5434217E318D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BF24548-7416-ACBA-38A4-0720155E0E8F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894300B-8011-C7BC-78B6-E57FCBDC8E58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A0ACB05-4EF4-8833-DC30-96B6E5056AAB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D73FC4A-0A92-28FE-98AA-3538528BBB59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F0E75915-2E67-AF00-725C-3BAD6BA59153}"/>
              </a:ext>
            </a:extLst>
          </p:cNvPr>
          <p:cNvSpPr/>
          <p:nvPr/>
        </p:nvSpPr>
        <p:spPr>
          <a:xfrm>
            <a:off x="375607" y="3031784"/>
            <a:ext cx="4884124" cy="56368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03" t="-207081" r="-101639" b="-484861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AD86507-D23D-565D-C1A2-70478842061E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4CAF956-7115-7DA6-06A0-14509B37DFEA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C31AA1CD-348C-1C43-184A-43A26B11B96E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95DCEE8-188E-636B-92A5-E7D52C894193}"/>
              </a:ext>
            </a:extLst>
          </p:cNvPr>
          <p:cNvSpPr/>
          <p:nvPr/>
        </p:nvSpPr>
        <p:spPr>
          <a:xfrm>
            <a:off x="5249127" y="2935343"/>
            <a:ext cx="1683144" cy="56368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9466" t="-647665" r="-312932" b="-44277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2C147BF-8297-40BF-12AC-DAF4E324EFAE}"/>
              </a:ext>
            </a:extLst>
          </p:cNvPr>
          <p:cNvSpPr/>
          <p:nvPr/>
        </p:nvSpPr>
        <p:spPr>
          <a:xfrm>
            <a:off x="6986209" y="2998395"/>
            <a:ext cx="4314293" cy="790015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1202" t="-142379" r="-7714" b="-322683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30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77D9-384D-E07A-9FD5-93D65851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CA9E1B-3902-2D0C-7FBC-5D65C38D88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AB8C06-BBF0-8DE6-6095-E6622BAC3735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0C5691-CC87-B4F8-6C25-3245DD74237A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79C148-CBA0-8441-29ED-1AC0F12F328C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3FC51C5-7DE5-93EB-675A-31EBD6EAE448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37ACF6-2333-8DFC-A65B-AE13108B2BBA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F0482DC-5D50-4F59-6C25-DBF874071846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D66130E3-B0EC-C284-7923-3AC0DAE5FF19}"/>
              </a:ext>
            </a:extLst>
          </p:cNvPr>
          <p:cNvSpPr/>
          <p:nvPr/>
        </p:nvSpPr>
        <p:spPr>
          <a:xfrm>
            <a:off x="382083" y="2994801"/>
            <a:ext cx="6663956" cy="434199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88" t="-475857" r="-67573" b="-554530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BAA6061-2B89-EBEE-CD6C-1F529AE32E5E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71F84B29-74D2-E53E-6C01-892D3C6F3772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392CD011-B9ED-1BBA-8A5F-1BC1EA9A8E20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DBA32E7-7313-0FCD-BE14-38F1C0F9F545}"/>
              </a:ext>
            </a:extLst>
          </p:cNvPr>
          <p:cNvSpPr/>
          <p:nvPr/>
        </p:nvSpPr>
        <p:spPr>
          <a:xfrm>
            <a:off x="7018874" y="2994801"/>
            <a:ext cx="424543" cy="434199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6021" t="-467195" r="-973373" b="-563192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3A18F4F-3DA3-3517-3A70-EE156D2CCD7E}"/>
              </a:ext>
            </a:extLst>
          </p:cNvPr>
          <p:cNvSpPr/>
          <p:nvPr/>
        </p:nvSpPr>
        <p:spPr>
          <a:xfrm>
            <a:off x="7421646" y="3004451"/>
            <a:ext cx="3991463" cy="136259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713" t="-149786" r="-4211" b="-110420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E9BF54-3630-83D4-4498-EED416815271}"/>
              </a:ext>
            </a:extLst>
          </p:cNvPr>
          <p:cNvSpPr/>
          <p:nvPr/>
        </p:nvSpPr>
        <p:spPr>
          <a:xfrm>
            <a:off x="672503" y="3429000"/>
            <a:ext cx="3156857" cy="45162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8" t="-545033" r="-257279" b="-441734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E0A0296-AD30-6997-4C0D-B63DAC7B8B55}"/>
              </a:ext>
            </a:extLst>
          </p:cNvPr>
          <p:cNvSpPr/>
          <p:nvPr/>
        </p:nvSpPr>
        <p:spPr>
          <a:xfrm>
            <a:off x="3793210" y="3472271"/>
            <a:ext cx="359228" cy="338796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82352" t="-728167" r="-2172387" b="-620531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BC479815-59D8-45C2-EA63-DEC1F0D07BB8}"/>
              </a:ext>
            </a:extLst>
          </p:cNvPr>
          <p:cNvSpPr/>
          <p:nvPr/>
        </p:nvSpPr>
        <p:spPr>
          <a:xfrm>
            <a:off x="4167813" y="3483157"/>
            <a:ext cx="2251343" cy="338796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324" t="-738521" r="-247051" b="-610177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529D-B450-FB89-43DF-5F69E7A5F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90E7EC-3DFC-8964-08B5-998491BDDB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7B17ACA-EED2-0657-9859-6CE90CEF69EE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594F6C7-ECF5-9B23-8576-A6B2FBC98CB0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F8FD60-D5C3-61AD-1CAB-B3E3E855FD49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B220999-1724-2036-097E-E394DCC927CC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BCAA21-98F7-32B1-8A89-695677738A2E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2D02CA-04E6-8C90-2315-52152039D820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AF9F6AD4-F32E-2F62-4AB6-73E690C95BB5}"/>
              </a:ext>
            </a:extLst>
          </p:cNvPr>
          <p:cNvSpPr/>
          <p:nvPr/>
        </p:nvSpPr>
        <p:spPr>
          <a:xfrm>
            <a:off x="972146" y="3128594"/>
            <a:ext cx="5395425" cy="34011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182" t="-522478" r="-70669" b="-599428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C693D6DB-9B8A-ADD6-B934-91C3773F8AB2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9FF16FC-1FE9-748D-8D0A-2459C584B6DA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BA08542-057F-AC50-A3EC-920EB4C20467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F8C5B9A-EC82-AC14-D5C7-47B56ECF85E2}"/>
              </a:ext>
            </a:extLst>
          </p:cNvPr>
          <p:cNvSpPr/>
          <p:nvPr/>
        </p:nvSpPr>
        <p:spPr>
          <a:xfrm>
            <a:off x="6383126" y="2943526"/>
            <a:ext cx="1644518" cy="66195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377" t="-525022" r="-430177" b="-29753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6C715CD-9B7A-30E6-C574-94B62E424122}"/>
              </a:ext>
            </a:extLst>
          </p:cNvPr>
          <p:cNvSpPr/>
          <p:nvPr/>
        </p:nvSpPr>
        <p:spPr>
          <a:xfrm>
            <a:off x="8126496" y="3087766"/>
            <a:ext cx="3379704" cy="115375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713" t="-149786" r="-4211" b="-110420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3A17915-ACF0-96ED-0318-AE55D1334B51}"/>
              </a:ext>
            </a:extLst>
          </p:cNvPr>
          <p:cNvSpPr/>
          <p:nvPr/>
        </p:nvSpPr>
        <p:spPr>
          <a:xfrm>
            <a:off x="1265152" y="3531991"/>
            <a:ext cx="2673015" cy="38240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8" t="-545033" r="-257279" b="-441734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795C78DE-F16D-E356-D75D-79FBF0516182}"/>
              </a:ext>
            </a:extLst>
          </p:cNvPr>
          <p:cNvSpPr/>
          <p:nvPr/>
        </p:nvSpPr>
        <p:spPr>
          <a:xfrm>
            <a:off x="5650733" y="3569120"/>
            <a:ext cx="1906287" cy="28687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324" t="-738521" r="-247051" b="-610177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C1BB800E-F11E-9B5E-0E81-1584B80A1018}"/>
              </a:ext>
            </a:extLst>
          </p:cNvPr>
          <p:cNvSpPr/>
          <p:nvPr/>
        </p:nvSpPr>
        <p:spPr>
          <a:xfrm>
            <a:off x="4614836" y="3531991"/>
            <a:ext cx="359228" cy="338796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82352" t="-728167" r="-2172387" b="-620531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06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B0E8-F3C0-D8E1-5300-63C76FB13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485B53-2DD4-9531-0A8A-65644AE39A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23E502-F7C5-8384-471D-1906EE69C5C2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137742-503D-C257-2652-A9B8AE19B20B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66B3E4C-C2FF-3A91-0DDC-F0BA08FDE020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449B422-492C-B930-0010-DCA2825C2075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37B6217-9946-F34A-52C6-7C7E8CCBD283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C0D457C-AE75-86FF-36C0-FB269B4E5943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B4BF0461-6986-5F5E-A066-020BFD843007}"/>
              </a:ext>
            </a:extLst>
          </p:cNvPr>
          <p:cNvSpPr/>
          <p:nvPr/>
        </p:nvSpPr>
        <p:spPr>
          <a:xfrm>
            <a:off x="972146" y="3128594"/>
            <a:ext cx="5395425" cy="34011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182" t="-522478" r="-70669" b="-599428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471E1381-6222-514E-00B1-30453D227D00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A15C41A-193D-021C-8471-2F82B4854A8B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76EF2BD-53AC-A7AB-5DCE-4DBE18B9BA52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6C42BC7-C7EC-A989-7231-903A2A7C7C4E}"/>
              </a:ext>
            </a:extLst>
          </p:cNvPr>
          <p:cNvSpPr/>
          <p:nvPr/>
        </p:nvSpPr>
        <p:spPr>
          <a:xfrm>
            <a:off x="6383126" y="2943526"/>
            <a:ext cx="1644518" cy="66195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377" t="-525022" r="-430177" b="-29753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7E606B1-4E9F-87E2-6CCD-95A4A9F788D6}"/>
              </a:ext>
            </a:extLst>
          </p:cNvPr>
          <p:cNvSpPr/>
          <p:nvPr/>
        </p:nvSpPr>
        <p:spPr>
          <a:xfrm>
            <a:off x="8126496" y="3087766"/>
            <a:ext cx="3379704" cy="115375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9713" t="-149786" r="-4211" b="-110420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05B6197-F4A4-12F1-685F-D3F0872788E9}"/>
              </a:ext>
            </a:extLst>
          </p:cNvPr>
          <p:cNvSpPr/>
          <p:nvPr/>
        </p:nvSpPr>
        <p:spPr>
          <a:xfrm>
            <a:off x="1265152" y="3531991"/>
            <a:ext cx="2673015" cy="382407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8" t="-545033" r="-257279" b="-441734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ECB5513-1EA5-4F13-E596-F8197E1BE198}"/>
              </a:ext>
            </a:extLst>
          </p:cNvPr>
          <p:cNvSpPr/>
          <p:nvPr/>
        </p:nvSpPr>
        <p:spPr>
          <a:xfrm>
            <a:off x="3928721" y="3429000"/>
            <a:ext cx="1797982" cy="618181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1751" t="-568603" r="-72153" b="-29125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0F629999-C906-B098-3595-5ADDE77D3326}"/>
              </a:ext>
            </a:extLst>
          </p:cNvPr>
          <p:cNvSpPr/>
          <p:nvPr/>
        </p:nvSpPr>
        <p:spPr>
          <a:xfrm>
            <a:off x="5650733" y="3569120"/>
            <a:ext cx="1906287" cy="28687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324" t="-738521" r="-247051" b="-610177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55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ED43-35BC-513F-5CBA-978A1F5A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E8444F-F5AB-79FA-54D7-EA636FC834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AE9F3D3-76B2-AFCB-5F2D-543E234074C0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ACFA0F1-4B72-EA8B-B9FF-75A41E8E4381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BC9FF31-4891-D5A8-C8FB-9851F8D2ED58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8B0F160-3B59-0CBD-28F0-F57A32B5D676}"/>
              </a:ext>
            </a:extLst>
          </p:cNvPr>
          <p:cNvGrpSpPr/>
          <p:nvPr/>
        </p:nvGrpSpPr>
        <p:grpSpPr>
          <a:xfrm>
            <a:off x="375607" y="223157"/>
            <a:ext cx="11494726" cy="6340492"/>
            <a:chOff x="0" y="0"/>
            <a:chExt cx="4541126" cy="25048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E14F7A3-B736-BA8F-2A50-2D75582173B6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4F86978-B783-95E4-F332-BFFBC2F06909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86063C2A-7E0C-575D-B2A2-DD32E069E70A}"/>
              </a:ext>
            </a:extLst>
          </p:cNvPr>
          <p:cNvSpPr/>
          <p:nvPr/>
        </p:nvSpPr>
        <p:spPr>
          <a:xfrm>
            <a:off x="705673" y="3087766"/>
            <a:ext cx="3134807" cy="74128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8" t="-433784" r="-250986" b="-128329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6B83B26A-2574-3478-56E5-C3589A503E1C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710AB68-0041-FB6F-A551-0041EE58CBBA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352C8A7-2FE4-21B5-879A-D6B11A5430D9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56B6DD2-9537-B138-DA6E-A13426ABFF99}"/>
              </a:ext>
            </a:extLst>
          </p:cNvPr>
          <p:cNvSpPr/>
          <p:nvPr/>
        </p:nvSpPr>
        <p:spPr>
          <a:xfrm>
            <a:off x="3783383" y="3050740"/>
            <a:ext cx="456377" cy="588884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017" t="-529916" r="-1642186" b="-203548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8898A31-E2DF-2267-3F12-9256AAF692DB}"/>
              </a:ext>
            </a:extLst>
          </p:cNvPr>
          <p:cNvSpPr/>
          <p:nvPr/>
        </p:nvSpPr>
        <p:spPr>
          <a:xfrm>
            <a:off x="4170546" y="3119850"/>
            <a:ext cx="7235190" cy="74178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31" t="-438967" r="-4103" b="-122703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2062456" y="832406"/>
            <a:ext cx="8067088" cy="5193188"/>
          </a:xfrm>
          <a:custGeom>
            <a:avLst/>
            <a:gdLst/>
            <a:ahLst/>
            <a:cxnLst/>
            <a:rect l="l" t="t" r="r" b="b"/>
            <a:pathLst>
              <a:path w="12100632" h="7789782">
                <a:moveTo>
                  <a:pt x="0" y="0"/>
                </a:moveTo>
                <a:lnTo>
                  <a:pt x="12100632" y="0"/>
                </a:lnTo>
                <a:lnTo>
                  <a:pt x="12100632" y="7789782"/>
                </a:lnTo>
                <a:lnTo>
                  <a:pt x="0" y="7789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>
            <a:off x="1146093" y="2769545"/>
            <a:ext cx="2269092" cy="4088455"/>
          </a:xfrm>
          <a:custGeom>
            <a:avLst/>
            <a:gdLst/>
            <a:ahLst/>
            <a:cxnLst/>
            <a:rect l="l" t="t" r="r" b="b"/>
            <a:pathLst>
              <a:path w="3403638" h="6132682">
                <a:moveTo>
                  <a:pt x="3403638" y="0"/>
                </a:moveTo>
                <a:lnTo>
                  <a:pt x="0" y="0"/>
                </a:lnTo>
                <a:lnTo>
                  <a:pt x="0" y="6132682"/>
                </a:lnTo>
                <a:lnTo>
                  <a:pt x="3403638" y="6132682"/>
                </a:lnTo>
                <a:lnTo>
                  <a:pt x="340363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9029744" y="2769545"/>
            <a:ext cx="2575726" cy="4088455"/>
          </a:xfrm>
          <a:custGeom>
            <a:avLst/>
            <a:gdLst/>
            <a:ahLst/>
            <a:cxnLst/>
            <a:rect l="l" t="t" r="r" b="b"/>
            <a:pathLst>
              <a:path w="3863589" h="6132682">
                <a:moveTo>
                  <a:pt x="0" y="0"/>
                </a:moveTo>
                <a:lnTo>
                  <a:pt x="3863590" y="0"/>
                </a:lnTo>
                <a:lnTo>
                  <a:pt x="3863590" y="6132682"/>
                </a:lnTo>
                <a:lnTo>
                  <a:pt x="0" y="61326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-297898">
            <a:off x="1702487" y="573491"/>
            <a:ext cx="2062456" cy="1423095"/>
          </a:xfrm>
          <a:custGeom>
            <a:avLst/>
            <a:gdLst/>
            <a:ahLst/>
            <a:cxnLst/>
            <a:rect l="l" t="t" r="r" b="b"/>
            <a:pathLst>
              <a:path w="3093684" h="2134642">
                <a:moveTo>
                  <a:pt x="0" y="0"/>
                </a:moveTo>
                <a:lnTo>
                  <a:pt x="3093684" y="0"/>
                </a:lnTo>
                <a:lnTo>
                  <a:pt x="3093684" y="2134642"/>
                </a:lnTo>
                <a:lnTo>
                  <a:pt x="0" y="2134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8527713" y="1129797"/>
            <a:ext cx="1290267" cy="1424994"/>
          </a:xfrm>
          <a:custGeom>
            <a:avLst/>
            <a:gdLst/>
            <a:ahLst/>
            <a:cxnLst/>
            <a:rect l="l" t="t" r="r" b="b"/>
            <a:pathLst>
              <a:path w="1935401" h="2137491">
                <a:moveTo>
                  <a:pt x="0" y="0"/>
                </a:moveTo>
                <a:lnTo>
                  <a:pt x="1935401" y="0"/>
                </a:lnTo>
                <a:lnTo>
                  <a:pt x="1935401" y="2137490"/>
                </a:lnTo>
                <a:lnTo>
                  <a:pt x="0" y="21374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3244-904A-C6FF-A25F-28C62BEE6B53}"/>
              </a:ext>
            </a:extLst>
          </p:cNvPr>
          <p:cNvSpPr txBox="1"/>
          <p:nvPr/>
        </p:nvSpPr>
        <p:spPr>
          <a:xfrm>
            <a:off x="3832867" y="2673718"/>
            <a:ext cx="4800689" cy="98866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E3FEE-31A0-1AD0-97CD-8CF565C6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B0CA2C-740A-96C1-5D68-42B738B08F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B7586B-40F3-82A1-D329-E0EF68884E5F}"/>
              </a:ext>
            </a:extLst>
          </p:cNvPr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362343-29D3-DDBD-AD82-B06AFF570CB8}"/>
              </a:ext>
            </a:extLst>
          </p:cNvPr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D0544ED-B128-E42E-994F-6FFE8FE958A4}"/>
              </a:ext>
            </a:extLst>
          </p:cNvPr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8F7ED7-2188-8062-1F5D-AB375144BB71}"/>
              </a:ext>
            </a:extLst>
          </p:cNvPr>
          <p:cNvGrpSpPr/>
          <p:nvPr/>
        </p:nvGrpSpPr>
        <p:grpSpPr>
          <a:xfrm>
            <a:off x="375607" y="126716"/>
            <a:ext cx="11494726" cy="6436933"/>
            <a:chOff x="0" y="-38100"/>
            <a:chExt cx="4541126" cy="25429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83867F2-D4F3-EB37-8F2E-D049CDBDFFEA}"/>
                </a:ext>
              </a:extLst>
            </p:cNvPr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6752513-17F7-5D5D-76E0-29FDC0356C20}"/>
                </a:ext>
              </a:extLst>
            </p:cNvPr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8CCB7008-92DC-ACF0-ED94-71D17DE19D1E}"/>
              </a:ext>
            </a:extLst>
          </p:cNvPr>
          <p:cNvSpPr/>
          <p:nvPr/>
        </p:nvSpPr>
        <p:spPr>
          <a:xfrm>
            <a:off x="839878" y="2958143"/>
            <a:ext cx="2636064" cy="713819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199" t="-402699" r="-270676" b="-120855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CE11466E-025F-32AC-86C8-37A3A6E7CC5E}"/>
              </a:ext>
            </a:extLst>
          </p:cNvPr>
          <p:cNvSpPr/>
          <p:nvPr/>
        </p:nvSpPr>
        <p:spPr>
          <a:xfrm>
            <a:off x="0" y="4945127"/>
            <a:ext cx="1805275" cy="1912873"/>
          </a:xfrm>
          <a:custGeom>
            <a:avLst/>
            <a:gdLst/>
            <a:ahLst/>
            <a:cxnLst/>
            <a:rect l="l" t="t" r="r" b="b"/>
            <a:pathLst>
              <a:path w="2707912" h="2869310">
                <a:moveTo>
                  <a:pt x="0" y="0"/>
                </a:moveTo>
                <a:lnTo>
                  <a:pt x="2707912" y="0"/>
                </a:lnTo>
                <a:lnTo>
                  <a:pt x="2707912" y="2869310"/>
                </a:lnTo>
                <a:lnTo>
                  <a:pt x="0" y="286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FA27DE0B-4BEC-4952-C8A0-435ACA2A98C6}"/>
              </a:ext>
            </a:extLst>
          </p:cNvPr>
          <p:cNvSpPr/>
          <p:nvPr/>
        </p:nvSpPr>
        <p:spPr>
          <a:xfrm>
            <a:off x="11099953" y="4509791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9216F82-8DD2-8C7F-66BC-6A551E31E113}"/>
              </a:ext>
            </a:extLst>
          </p:cNvPr>
          <p:cNvSpPr/>
          <p:nvPr/>
        </p:nvSpPr>
        <p:spPr>
          <a:xfrm>
            <a:off x="9427603" y="700185"/>
            <a:ext cx="2080459" cy="2161517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EDC88D00-6801-B8B6-79CC-71B10997E00E}"/>
              </a:ext>
            </a:extLst>
          </p:cNvPr>
          <p:cNvSpPr/>
          <p:nvPr/>
        </p:nvSpPr>
        <p:spPr>
          <a:xfrm>
            <a:off x="3475942" y="2845413"/>
            <a:ext cx="1479910" cy="64915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4248" t="-456332" r="-192540" b="-32906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755D96F-4EA1-8E43-20B4-8225A20A0F15}"/>
              </a:ext>
            </a:extLst>
          </p:cNvPr>
          <p:cNvSpPr/>
          <p:nvPr/>
        </p:nvSpPr>
        <p:spPr>
          <a:xfrm>
            <a:off x="5038283" y="3086135"/>
            <a:ext cx="6173783" cy="632960"/>
          </a:xfrm>
          <a:custGeom>
            <a:avLst/>
            <a:gdLst/>
            <a:ahLst/>
            <a:cxnLst/>
            <a:rect l="l" t="t" r="r" b="b"/>
            <a:pathLst>
              <a:path w="13535918" h="6312808">
                <a:moveTo>
                  <a:pt x="0" y="0"/>
                </a:moveTo>
                <a:lnTo>
                  <a:pt x="13535918" y="0"/>
                </a:lnTo>
                <a:lnTo>
                  <a:pt x="13535918" y="6312808"/>
                </a:lnTo>
                <a:lnTo>
                  <a:pt x="0" y="631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31" t="-438967" r="-4103" b="-122703"/>
            </a:stretch>
          </a:blipFill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35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80864" y="588639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24948" y="277314"/>
            <a:ext cx="11494726" cy="6634843"/>
            <a:chOff x="0" y="0"/>
            <a:chExt cx="4541126" cy="26211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126" cy="2621173"/>
            </a:xfrm>
            <a:custGeom>
              <a:avLst/>
              <a:gdLst/>
              <a:ahLst/>
              <a:cxnLst/>
              <a:rect l="l" t="t" r="r" b="b"/>
              <a:pathLst>
                <a:path w="4541126" h="2621173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598273"/>
                  </a:lnTo>
                  <a:cubicBezTo>
                    <a:pt x="4541126" y="2604346"/>
                    <a:pt x="4538714" y="2610171"/>
                    <a:pt x="4534419" y="2614465"/>
                  </a:cubicBezTo>
                  <a:cubicBezTo>
                    <a:pt x="4530125" y="2618760"/>
                    <a:pt x="4524300" y="2621173"/>
                    <a:pt x="4518227" y="2621173"/>
                  </a:cubicBezTo>
                  <a:lnTo>
                    <a:pt x="22900" y="2621173"/>
                  </a:lnTo>
                  <a:cubicBezTo>
                    <a:pt x="10253" y="2621173"/>
                    <a:pt x="0" y="2610920"/>
                    <a:pt x="0" y="2598273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41126" cy="26592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2914910-148E-E36D-3F59-7578491E2D1F}"/>
              </a:ext>
            </a:extLst>
          </p:cNvPr>
          <p:cNvSpPr/>
          <p:nvPr/>
        </p:nvSpPr>
        <p:spPr>
          <a:xfrm>
            <a:off x="685800" y="342141"/>
            <a:ext cx="10585510" cy="1662176"/>
          </a:xfrm>
          <a:custGeom>
            <a:avLst/>
            <a:gdLst/>
            <a:ahLst/>
            <a:cxnLst/>
            <a:rect l="l" t="t" r="r" b="b"/>
            <a:pathLst>
              <a:path w="7315200" h="2493264">
                <a:moveTo>
                  <a:pt x="0" y="0"/>
                </a:moveTo>
                <a:lnTo>
                  <a:pt x="7315200" y="0"/>
                </a:lnTo>
                <a:lnTo>
                  <a:pt x="7315200" y="2493264"/>
                </a:lnTo>
                <a:lnTo>
                  <a:pt x="0" y="2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3112AFAA-7ABA-BF7E-3A71-E8AA07A52899}"/>
              </a:ext>
            </a:extLst>
          </p:cNvPr>
          <p:cNvSpPr/>
          <p:nvPr/>
        </p:nvSpPr>
        <p:spPr>
          <a:xfrm>
            <a:off x="2309038" y="223157"/>
            <a:ext cx="7573923" cy="1748138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836D7-EEB3-6122-578D-87B382C6CCB0}"/>
              </a:ext>
            </a:extLst>
          </p:cNvPr>
          <p:cNvSpPr txBox="1"/>
          <p:nvPr/>
        </p:nvSpPr>
        <p:spPr>
          <a:xfrm>
            <a:off x="3013865" y="-365378"/>
            <a:ext cx="5583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52153" y="2657482"/>
            <a:ext cx="8687297" cy="1175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37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xuống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….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rải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99631" y="3755809"/>
            <a:ext cx="8420744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7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thửa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vườn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…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sẵn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sàng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….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97106" y="5449303"/>
            <a:ext cx="7836377" cy="5828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7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….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khóc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99594" y="2615329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chemeClr val="accent4"/>
                </a:solidFill>
              </a:rPr>
              <a:t>rồi</a:t>
            </a:r>
            <a:endParaRPr lang="vi-VN" sz="3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00890" y="3672791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4"/>
                </a:solidFill>
              </a:rPr>
              <a:t>và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3148" y="4712535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4"/>
                </a:solidFill>
              </a:rPr>
              <a:t>để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5999" y="5350352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4"/>
                </a:solidFill>
              </a:rPr>
              <a:t>vì</a:t>
            </a:r>
          </a:p>
        </p:txBody>
      </p:sp>
    </p:spTree>
    <p:extLst>
      <p:ext uri="{BB962C8B-B14F-4D97-AF65-F5344CB8AC3E}">
        <p14:creationId xmlns:p14="http://schemas.microsoft.com/office/powerpoint/2010/main" val="4219887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8" grpId="0"/>
      <p:bldP spid="19" grpId="0"/>
      <p:bldP spid="23" grpId="0"/>
      <p:bldP spid="26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66664" y="353381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10671" y="146905"/>
            <a:ext cx="11494726" cy="6460671"/>
            <a:chOff x="0" y="0"/>
            <a:chExt cx="4541126" cy="25523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126" cy="2552364"/>
            </a:xfrm>
            <a:custGeom>
              <a:avLst/>
              <a:gdLst/>
              <a:ahLst/>
              <a:cxnLst/>
              <a:rect l="l" t="t" r="r" b="b"/>
              <a:pathLst>
                <a:path w="4541126" h="2552364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529464"/>
                  </a:lnTo>
                  <a:cubicBezTo>
                    <a:pt x="4541126" y="2535538"/>
                    <a:pt x="4538714" y="2541362"/>
                    <a:pt x="4534419" y="2545657"/>
                  </a:cubicBezTo>
                  <a:cubicBezTo>
                    <a:pt x="4530125" y="2549951"/>
                    <a:pt x="4524300" y="2552364"/>
                    <a:pt x="4518227" y="2552364"/>
                  </a:cubicBezTo>
                  <a:lnTo>
                    <a:pt x="22900" y="2552364"/>
                  </a:lnTo>
                  <a:cubicBezTo>
                    <a:pt x="10253" y="2552364"/>
                    <a:pt x="0" y="2542111"/>
                    <a:pt x="0" y="2529464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41126" cy="2590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82141" y="2505932"/>
            <a:ext cx="10820400" cy="2064256"/>
          </a:xfrm>
          <a:custGeom>
            <a:avLst/>
            <a:gdLst/>
            <a:ahLst/>
            <a:cxnLst/>
            <a:rect l="l" t="t" r="r" b="b"/>
            <a:pathLst>
              <a:path w="16230600" h="2556320">
                <a:moveTo>
                  <a:pt x="0" y="0"/>
                </a:moveTo>
                <a:lnTo>
                  <a:pt x="16230600" y="0"/>
                </a:lnTo>
                <a:lnTo>
                  <a:pt x="16230600" y="2556319"/>
                </a:lnTo>
                <a:lnTo>
                  <a:pt x="0" y="25563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57150">
            <a:solidFill>
              <a:srgbClr val="0070C0"/>
            </a:solidFill>
            <a:prstDash val="dash"/>
          </a:ln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745004" y="353381"/>
            <a:ext cx="1125329" cy="1490502"/>
          </a:xfrm>
          <a:custGeom>
            <a:avLst/>
            <a:gdLst/>
            <a:ahLst/>
            <a:cxnLst/>
            <a:rect l="l" t="t" r="r" b="b"/>
            <a:pathLst>
              <a:path w="1687994" h="2235753">
                <a:moveTo>
                  <a:pt x="0" y="0"/>
                </a:moveTo>
                <a:lnTo>
                  <a:pt x="1687994" y="0"/>
                </a:lnTo>
                <a:lnTo>
                  <a:pt x="1687994" y="2235753"/>
                </a:lnTo>
                <a:lnTo>
                  <a:pt x="0" y="2235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420262" y="4877591"/>
            <a:ext cx="1895806" cy="1860259"/>
          </a:xfrm>
          <a:custGeom>
            <a:avLst/>
            <a:gdLst/>
            <a:ahLst/>
            <a:cxnLst/>
            <a:rect l="l" t="t" r="r" b="b"/>
            <a:pathLst>
              <a:path w="2843709" h="2790389">
                <a:moveTo>
                  <a:pt x="0" y="0"/>
                </a:moveTo>
                <a:lnTo>
                  <a:pt x="2843709" y="0"/>
                </a:lnTo>
                <a:lnTo>
                  <a:pt x="2843709" y="2790389"/>
                </a:lnTo>
                <a:lnTo>
                  <a:pt x="0" y="2790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49640B91-CD36-FD27-A239-96D15A4D9F48}"/>
              </a:ext>
            </a:extLst>
          </p:cNvPr>
          <p:cNvSpPr txBox="1"/>
          <p:nvPr/>
        </p:nvSpPr>
        <p:spPr>
          <a:xfrm>
            <a:off x="989655" y="4816672"/>
            <a:ext cx="938443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nhắc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Vy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bìa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17125572-0C9B-2B1E-49ED-C78E0A27CA13}"/>
              </a:ext>
            </a:extLst>
          </p:cNvPr>
          <p:cNvSpPr/>
          <p:nvPr/>
        </p:nvSpPr>
        <p:spPr>
          <a:xfrm>
            <a:off x="685800" y="342141"/>
            <a:ext cx="10585510" cy="1662176"/>
          </a:xfrm>
          <a:custGeom>
            <a:avLst/>
            <a:gdLst/>
            <a:ahLst/>
            <a:cxnLst/>
            <a:rect l="l" t="t" r="r" b="b"/>
            <a:pathLst>
              <a:path w="7315200" h="2493264">
                <a:moveTo>
                  <a:pt x="0" y="0"/>
                </a:moveTo>
                <a:lnTo>
                  <a:pt x="7315200" y="0"/>
                </a:lnTo>
                <a:lnTo>
                  <a:pt x="7315200" y="2493264"/>
                </a:lnTo>
                <a:lnTo>
                  <a:pt x="0" y="2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76C757F3-EC69-D626-7B0A-CCE305A3D382}"/>
              </a:ext>
            </a:extLst>
          </p:cNvPr>
          <p:cNvSpPr/>
          <p:nvPr/>
        </p:nvSpPr>
        <p:spPr>
          <a:xfrm>
            <a:off x="2309038" y="223157"/>
            <a:ext cx="7573923" cy="1748138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A3CEE-DEA5-1D38-4024-B79B3CCAAED6}"/>
              </a:ext>
            </a:extLst>
          </p:cNvPr>
          <p:cNvSpPr txBox="1"/>
          <p:nvPr/>
        </p:nvSpPr>
        <p:spPr>
          <a:xfrm>
            <a:off x="2680570" y="447802"/>
            <a:ext cx="617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2AD4-2B71-BD59-8BD7-47DBA2429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4125EC-4A53-1E82-DE9E-CEE14534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52A499E-09BC-3417-E067-D18558980537}"/>
              </a:ext>
            </a:extLst>
          </p:cNvPr>
          <p:cNvSpPr/>
          <p:nvPr/>
        </p:nvSpPr>
        <p:spPr>
          <a:xfrm>
            <a:off x="11066664" y="353381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6AD2902-BBA0-C935-23EB-20F356920481}"/>
              </a:ext>
            </a:extLst>
          </p:cNvPr>
          <p:cNvGrpSpPr/>
          <p:nvPr/>
        </p:nvGrpSpPr>
        <p:grpSpPr>
          <a:xfrm>
            <a:off x="410671" y="146905"/>
            <a:ext cx="11494726" cy="6460671"/>
            <a:chOff x="0" y="0"/>
            <a:chExt cx="4541126" cy="255236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2563773-D945-5C40-B9F7-440CA09A873C}"/>
                </a:ext>
              </a:extLst>
            </p:cNvPr>
            <p:cNvSpPr/>
            <p:nvPr/>
          </p:nvSpPr>
          <p:spPr>
            <a:xfrm>
              <a:off x="0" y="0"/>
              <a:ext cx="4541126" cy="2552364"/>
            </a:xfrm>
            <a:custGeom>
              <a:avLst/>
              <a:gdLst/>
              <a:ahLst/>
              <a:cxnLst/>
              <a:rect l="l" t="t" r="r" b="b"/>
              <a:pathLst>
                <a:path w="4541126" h="2552364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529464"/>
                  </a:lnTo>
                  <a:cubicBezTo>
                    <a:pt x="4541126" y="2535538"/>
                    <a:pt x="4538714" y="2541362"/>
                    <a:pt x="4534419" y="2545657"/>
                  </a:cubicBezTo>
                  <a:cubicBezTo>
                    <a:pt x="4530125" y="2549951"/>
                    <a:pt x="4524300" y="2552364"/>
                    <a:pt x="4518227" y="2552364"/>
                  </a:cubicBezTo>
                  <a:lnTo>
                    <a:pt x="22900" y="2552364"/>
                  </a:lnTo>
                  <a:cubicBezTo>
                    <a:pt x="10253" y="2552364"/>
                    <a:pt x="0" y="2542111"/>
                    <a:pt x="0" y="2529464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C23199D-3E3A-5DC8-D660-D3BC90C2243A}"/>
                </a:ext>
              </a:extLst>
            </p:cNvPr>
            <p:cNvSpPr txBox="1"/>
            <p:nvPr/>
          </p:nvSpPr>
          <p:spPr>
            <a:xfrm>
              <a:off x="0" y="-38100"/>
              <a:ext cx="4541126" cy="2590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CE135B4-89A3-31ED-AF38-779BE0331330}"/>
              </a:ext>
            </a:extLst>
          </p:cNvPr>
          <p:cNvSpPr/>
          <p:nvPr/>
        </p:nvSpPr>
        <p:spPr>
          <a:xfrm>
            <a:off x="582140" y="2148375"/>
            <a:ext cx="11171709" cy="1662177"/>
          </a:xfrm>
          <a:custGeom>
            <a:avLst/>
            <a:gdLst/>
            <a:ahLst/>
            <a:cxnLst/>
            <a:rect l="l" t="t" r="r" b="b"/>
            <a:pathLst>
              <a:path w="16230600" h="2556320">
                <a:moveTo>
                  <a:pt x="0" y="0"/>
                </a:moveTo>
                <a:lnTo>
                  <a:pt x="16230600" y="0"/>
                </a:lnTo>
                <a:lnTo>
                  <a:pt x="16230600" y="2556319"/>
                </a:lnTo>
                <a:lnTo>
                  <a:pt x="0" y="255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>
            <a:solidFill>
              <a:srgbClr val="0070C0"/>
            </a:solidFill>
            <a:prstDash val="dash"/>
          </a:ln>
        </p:spPr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CFFC20B-D34E-A5A8-9CE2-9C65C429278F}"/>
              </a:ext>
            </a:extLst>
          </p:cNvPr>
          <p:cNvSpPr/>
          <p:nvPr/>
        </p:nvSpPr>
        <p:spPr>
          <a:xfrm>
            <a:off x="10745004" y="353381"/>
            <a:ext cx="1125329" cy="1490502"/>
          </a:xfrm>
          <a:custGeom>
            <a:avLst/>
            <a:gdLst/>
            <a:ahLst/>
            <a:cxnLst/>
            <a:rect l="l" t="t" r="r" b="b"/>
            <a:pathLst>
              <a:path w="1687994" h="2235753">
                <a:moveTo>
                  <a:pt x="0" y="0"/>
                </a:moveTo>
                <a:lnTo>
                  <a:pt x="1687994" y="0"/>
                </a:lnTo>
                <a:lnTo>
                  <a:pt x="1687994" y="2235753"/>
                </a:lnTo>
                <a:lnTo>
                  <a:pt x="0" y="223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15F68ED-BAB4-4465-B82A-6106630FC372}"/>
              </a:ext>
            </a:extLst>
          </p:cNvPr>
          <p:cNvSpPr/>
          <p:nvPr/>
        </p:nvSpPr>
        <p:spPr>
          <a:xfrm>
            <a:off x="10359765" y="4747317"/>
            <a:ext cx="1895806" cy="1860259"/>
          </a:xfrm>
          <a:custGeom>
            <a:avLst/>
            <a:gdLst/>
            <a:ahLst/>
            <a:cxnLst/>
            <a:rect l="l" t="t" r="r" b="b"/>
            <a:pathLst>
              <a:path w="2843709" h="2790389">
                <a:moveTo>
                  <a:pt x="0" y="0"/>
                </a:moveTo>
                <a:lnTo>
                  <a:pt x="2843709" y="0"/>
                </a:lnTo>
                <a:lnTo>
                  <a:pt x="2843709" y="2790389"/>
                </a:lnTo>
                <a:lnTo>
                  <a:pt x="0" y="2790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29826162-CCB8-7AD0-A988-0C41B0D4AEFB}"/>
              </a:ext>
            </a:extLst>
          </p:cNvPr>
          <p:cNvSpPr txBox="1"/>
          <p:nvPr/>
        </p:nvSpPr>
        <p:spPr>
          <a:xfrm>
            <a:off x="1100286" y="3686314"/>
            <a:ext cx="9444993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Lưu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ý: </a:t>
            </a:r>
          </a:p>
          <a:p>
            <a:pPr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Sử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kí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- Trong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- 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Chỉ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xuất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A7CA0DD-552A-7552-FFFF-062DF3A49D3C}"/>
              </a:ext>
            </a:extLst>
          </p:cNvPr>
          <p:cNvSpPr/>
          <p:nvPr/>
        </p:nvSpPr>
        <p:spPr>
          <a:xfrm>
            <a:off x="685800" y="342141"/>
            <a:ext cx="10585510" cy="1662176"/>
          </a:xfrm>
          <a:custGeom>
            <a:avLst/>
            <a:gdLst/>
            <a:ahLst/>
            <a:cxnLst/>
            <a:rect l="l" t="t" r="r" b="b"/>
            <a:pathLst>
              <a:path w="7315200" h="2493264">
                <a:moveTo>
                  <a:pt x="0" y="0"/>
                </a:moveTo>
                <a:lnTo>
                  <a:pt x="7315200" y="0"/>
                </a:lnTo>
                <a:lnTo>
                  <a:pt x="7315200" y="2493264"/>
                </a:lnTo>
                <a:lnTo>
                  <a:pt x="0" y="2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B4E8043-CBD6-250D-B236-60FAA53342AC}"/>
              </a:ext>
            </a:extLst>
          </p:cNvPr>
          <p:cNvSpPr/>
          <p:nvPr/>
        </p:nvSpPr>
        <p:spPr>
          <a:xfrm>
            <a:off x="2309038" y="223157"/>
            <a:ext cx="7573923" cy="1748138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EA05C-55D7-1CC7-5F7B-7EB18FD7E60F}"/>
              </a:ext>
            </a:extLst>
          </p:cNvPr>
          <p:cNvSpPr txBox="1"/>
          <p:nvPr/>
        </p:nvSpPr>
        <p:spPr>
          <a:xfrm>
            <a:off x="2680569" y="447802"/>
            <a:ext cx="6834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</a:p>
        </p:txBody>
      </p:sp>
    </p:spTree>
    <p:extLst>
      <p:ext uri="{BB962C8B-B14F-4D97-AF65-F5344CB8AC3E}">
        <p14:creationId xmlns:p14="http://schemas.microsoft.com/office/powerpoint/2010/main" val="19577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410671" y="4681698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3"/>
                </a:lnTo>
                <a:lnTo>
                  <a:pt x="0" y="326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1066664" y="353381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28974" y="310481"/>
            <a:ext cx="10334053" cy="6652546"/>
          </a:xfrm>
          <a:custGeom>
            <a:avLst/>
            <a:gdLst/>
            <a:ahLst/>
            <a:cxnLst/>
            <a:rect l="l" t="t" r="r" b="b"/>
            <a:pathLst>
              <a:path w="15501079" h="9978819">
                <a:moveTo>
                  <a:pt x="0" y="0"/>
                </a:moveTo>
                <a:lnTo>
                  <a:pt x="15501078" y="0"/>
                </a:lnTo>
                <a:lnTo>
                  <a:pt x="15501078" y="9978819"/>
                </a:lnTo>
                <a:lnTo>
                  <a:pt x="0" y="9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3178383" y="3561401"/>
            <a:ext cx="5835235" cy="3715099"/>
          </a:xfrm>
          <a:custGeom>
            <a:avLst/>
            <a:gdLst/>
            <a:ahLst/>
            <a:cxnLst/>
            <a:rect l="l" t="t" r="r" b="b"/>
            <a:pathLst>
              <a:path w="8752852" h="5572649">
                <a:moveTo>
                  <a:pt x="0" y="0"/>
                </a:moveTo>
                <a:lnTo>
                  <a:pt x="8752852" y="0"/>
                </a:lnTo>
                <a:lnTo>
                  <a:pt x="8752852" y="5572649"/>
                </a:lnTo>
                <a:lnTo>
                  <a:pt x="0" y="55726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75AF-ED11-9FA3-1663-38C1D004CFCD}"/>
              </a:ext>
            </a:extLst>
          </p:cNvPr>
          <p:cNvSpPr txBox="1"/>
          <p:nvPr/>
        </p:nvSpPr>
        <p:spPr>
          <a:xfrm>
            <a:off x="1675187" y="1579138"/>
            <a:ext cx="9368031" cy="213770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>
                <a:ln w="33655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iCiel Crocante" panose="02000000000000000000" pitchFamily="50" charset="0"/>
                <a:ea typeface="Noto Sans Bold"/>
                <a:cs typeface="Noto Sans Bold"/>
                <a:sym typeface="Noto Sans Bold"/>
              </a:rPr>
              <a:t>HOẠT ĐỘNG</a:t>
            </a:r>
          </a:p>
          <a:p>
            <a:pPr algn="ctr">
              <a:lnSpc>
                <a:spcPts val="8587"/>
              </a:lnSpc>
            </a:pPr>
            <a:r>
              <a:rPr lang="en-US" sz="6134" b="1">
                <a:ln w="33655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iCiel Crocante" panose="02000000000000000000" pitchFamily="50" charset="0"/>
                <a:ea typeface="Noto Sans Bold"/>
                <a:cs typeface="Noto Sans Bold"/>
                <a:sym typeface="Noto Sans Bold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2742E-5136-2A3C-05DD-822718A16377}"/>
              </a:ext>
            </a:extLst>
          </p:cNvPr>
          <p:cNvSpPr txBox="1"/>
          <p:nvPr/>
        </p:nvSpPr>
        <p:spPr>
          <a:xfrm>
            <a:off x="1724865" y="1589388"/>
            <a:ext cx="9368031" cy="20915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HOẠT ĐỘNG</a:t>
            </a:r>
          </a:p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VẬN DỤNG</a:t>
            </a:r>
          </a:p>
        </p:txBody>
      </p:sp>
      <p:pic>
        <p:nvPicPr>
          <p:cNvPr id="8" name="y2mate.com - 온 세상 고양이 엉덩이 흔들어Dont go too far  통통 귀여운 피아노 음악 브이로그음악">
            <a:hlinkClick r:id="" action="ppaction://media"/>
            <a:extLst>
              <a:ext uri="{FF2B5EF4-FFF2-40B4-BE49-F238E27FC236}">
                <a16:creationId xmlns:a16="http://schemas.microsoft.com/office/drawing/2014/main" id="{3508D716-4CEA-EBEA-BF41-83AA7F90A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0887" y="3636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139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453662" y="685800"/>
            <a:ext cx="9284677" cy="54864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92086" y="4564152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500396">
            <a:off x="1231112" y="1152561"/>
            <a:ext cx="1596025" cy="1099807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738339" y="533284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284480" y="1305139"/>
            <a:ext cx="11579195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333" dirty="0" err="1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Chúc</a:t>
            </a:r>
            <a:r>
              <a:rPr lang="en-US" sz="7333" dirty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 </a:t>
            </a:r>
            <a:r>
              <a:rPr lang="vi-VN" sz="7333" dirty="0" smtClean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quý ban giám khảo sức khỏe, chúc </a:t>
            </a:r>
            <a:r>
              <a:rPr lang="en-US" sz="7333" dirty="0" err="1" smtClean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các</a:t>
            </a:r>
            <a:r>
              <a:rPr lang="en-US" sz="7333" dirty="0" smtClean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7333" dirty="0" err="1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em</a:t>
            </a:r>
            <a:r>
              <a:rPr lang="en-US" sz="7333" dirty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7333" dirty="0" err="1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học</a:t>
            </a:r>
            <a:r>
              <a:rPr lang="en-US" sz="7333" dirty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7333" dirty="0" err="1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tập</a:t>
            </a:r>
            <a:r>
              <a:rPr lang="en-US" sz="7333" dirty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7333" dirty="0" err="1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tốt</a:t>
            </a:r>
            <a:r>
              <a:rPr lang="en-US" sz="7333" dirty="0">
                <a:solidFill>
                  <a:srgbClr val="FF0000"/>
                </a:solidFill>
                <a:latin typeface="Baguet Script" panose="00000500000000000000" pitchFamily="2" charset="0"/>
                <a:ea typeface="Bungee"/>
                <a:cs typeface="Bungee"/>
                <a:sym typeface="Bungee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98314" y="1321778"/>
            <a:ext cx="9995372" cy="475566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40432" y="684122"/>
            <a:ext cx="7711137" cy="117887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13" name="Freeform 13"/>
          <p:cNvSpPr/>
          <p:nvPr/>
        </p:nvSpPr>
        <p:spPr>
          <a:xfrm>
            <a:off x="10222655" y="1106259"/>
            <a:ext cx="1555901" cy="1513467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493392" y="113026"/>
            <a:ext cx="1538609" cy="1986466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51568" y="4750382"/>
            <a:ext cx="1738263" cy="1624485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381" y="4759089"/>
            <a:ext cx="2727643" cy="2365093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3325332" y="894918"/>
            <a:ext cx="5918110" cy="93352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5503621" y="1032006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0" y="-567267"/>
            <a:ext cx="423333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200">
                <a:noFill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49600" y="-3124200"/>
            <a:ext cx="324909" cy="324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B89F31-D115-9274-1A6B-EA27DB5AB0BB}"/>
              </a:ext>
            </a:extLst>
          </p:cNvPr>
          <p:cNvSpPr txBox="1"/>
          <p:nvPr/>
        </p:nvSpPr>
        <p:spPr>
          <a:xfrm>
            <a:off x="1804093" y="3343611"/>
            <a:ext cx="8454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7B2AB"/>
                </a:solidFill>
              </a:rPr>
              <a:t>CHÀO MỪNG ĐẾN VỚI “TRÒ CHƠI  Ô CHỮ”</a:t>
            </a: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98314" y="1321778"/>
            <a:ext cx="9995372" cy="475566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44618" y="1601772"/>
            <a:ext cx="1157559" cy="1125989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2191027">
            <a:off x="-860003" y="-72194"/>
            <a:ext cx="3091605" cy="955587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92197" y="2302852"/>
            <a:ext cx="7070261" cy="165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9"/>
              </a:lnSpc>
              <a:spcBef>
                <a:spcPct val="0"/>
              </a:spcBef>
            </a:pPr>
            <a:r>
              <a:rPr lang="en-US" sz="10078" b="1" dirty="0" err="1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Bạn</a:t>
            </a:r>
            <a:r>
              <a:rPr lang="en-US" sz="10078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10078" b="1" dirty="0" err="1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đã</a:t>
            </a:r>
            <a:endParaRPr lang="en-US" sz="10078" b="1" dirty="0">
              <a:solidFill>
                <a:srgbClr val="47B2AB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74779" y="3746081"/>
            <a:ext cx="8705096" cy="1057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  <a:spcBef>
                <a:spcPct val="0"/>
              </a:spcBef>
            </a:pPr>
            <a:r>
              <a:rPr lang="en-US" sz="6398" b="1" dirty="0" err="1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Sẵn</a:t>
            </a:r>
            <a:r>
              <a:rPr lang="en-US" sz="6398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6398" b="1" dirty="0" err="1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sàng</a:t>
            </a:r>
            <a:r>
              <a:rPr lang="en-US" sz="6398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6398" b="1" dirty="0" err="1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chưa</a:t>
            </a:r>
            <a:endParaRPr lang="en-US" sz="6398" b="1" dirty="0">
              <a:solidFill>
                <a:srgbClr val="47B2AB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24618" y="685800"/>
            <a:ext cx="1425900" cy="1840951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3325332" y="894918"/>
            <a:ext cx="5918110" cy="93352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5511512" y="1044068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8F2B734-DA74-E46D-DD24-A2C0496A3F58}"/>
              </a:ext>
            </a:extLst>
          </p:cNvPr>
          <p:cNvGrpSpPr/>
          <p:nvPr/>
        </p:nvGrpSpPr>
        <p:grpSpPr>
          <a:xfrm>
            <a:off x="-1058570" y="-163949"/>
            <a:ext cx="14309141" cy="7185898"/>
            <a:chOff x="-1058570" y="-163949"/>
            <a:chExt cx="14309141" cy="7185898"/>
          </a:xfrm>
        </p:grpSpPr>
        <p:sp>
          <p:nvSpPr>
            <p:cNvPr id="2" name="Freeform 2"/>
            <p:cNvSpPr/>
            <p:nvPr/>
          </p:nvSpPr>
          <p:spPr>
            <a:xfrm>
              <a:off x="-1058570" y="-163949"/>
              <a:ext cx="7185898" cy="7185898"/>
            </a:xfrm>
            <a:custGeom>
              <a:avLst/>
              <a:gdLst/>
              <a:ahLst/>
              <a:cxnLst/>
              <a:rect l="l" t="t" r="r" b="b"/>
              <a:pathLst>
                <a:path w="10778847" h="10778847">
                  <a:moveTo>
                    <a:pt x="0" y="0"/>
                  </a:moveTo>
                  <a:lnTo>
                    <a:pt x="10778847" y="0"/>
                  </a:lnTo>
                  <a:lnTo>
                    <a:pt x="10778847" y="10778848"/>
                  </a:lnTo>
                  <a:lnTo>
                    <a:pt x="0" y="10778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" name="Freeform 3"/>
            <p:cNvSpPr/>
            <p:nvPr/>
          </p:nvSpPr>
          <p:spPr>
            <a:xfrm>
              <a:off x="6127328" y="-163949"/>
              <a:ext cx="7123243" cy="7185898"/>
            </a:xfrm>
            <a:custGeom>
              <a:avLst/>
              <a:gdLst/>
              <a:ahLst/>
              <a:cxnLst/>
              <a:rect l="l" t="t" r="r" b="b"/>
              <a:pathLst>
                <a:path w="10684865" h="10778847">
                  <a:moveTo>
                    <a:pt x="0" y="0"/>
                  </a:moveTo>
                  <a:lnTo>
                    <a:pt x="10684865" y="0"/>
                  </a:lnTo>
                  <a:lnTo>
                    <a:pt x="10684865" y="10778848"/>
                  </a:lnTo>
                  <a:lnTo>
                    <a:pt x="0" y="10778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87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284B87-1A13-316A-A961-13495516FDA9}"/>
              </a:ext>
            </a:extLst>
          </p:cNvPr>
          <p:cNvGrpSpPr/>
          <p:nvPr/>
        </p:nvGrpSpPr>
        <p:grpSpPr>
          <a:xfrm>
            <a:off x="27588" y="4821413"/>
            <a:ext cx="12227067" cy="4068587"/>
            <a:chOff x="27588" y="4821413"/>
            <a:chExt cx="12227067" cy="4068587"/>
          </a:xfrm>
        </p:grpSpPr>
        <p:sp>
          <p:nvSpPr>
            <p:cNvPr id="4" name="Freeform 4"/>
            <p:cNvSpPr/>
            <p:nvPr/>
          </p:nvSpPr>
          <p:spPr>
            <a:xfrm>
              <a:off x="27588" y="4821413"/>
              <a:ext cx="4064000" cy="4064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095327" y="4826000"/>
              <a:ext cx="4064000" cy="4064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190655" y="4826000"/>
              <a:ext cx="4064000" cy="4064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409786" y="716529"/>
            <a:ext cx="4753869" cy="5455671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60544" y="1464919"/>
            <a:ext cx="3857335" cy="3247521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83350" y="830492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87389" y="669268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Hiện câu hỏi"/>
          <p:cNvSpPr/>
          <p:nvPr/>
        </p:nvSpPr>
        <p:spPr>
          <a:xfrm>
            <a:off x="7858053" y="4948500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18901" y="5022239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5" name="Arrow: Pentagon 44">
            <a:hlinkClick r:id="rId16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A4252D-5B06-2D1B-30F3-EB7C3D97EC5E}"/>
              </a:ext>
            </a:extLst>
          </p:cNvPr>
          <p:cNvGrpSpPr/>
          <p:nvPr/>
        </p:nvGrpSpPr>
        <p:grpSpPr>
          <a:xfrm>
            <a:off x="983703" y="2109552"/>
            <a:ext cx="5988455" cy="2994197"/>
            <a:chOff x="22178611" y="-2019300"/>
            <a:chExt cx="8982683" cy="44912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69C9CF-D6D9-AF03-9B6F-091D32FB34DA}"/>
                </a:ext>
              </a:extLst>
            </p:cNvPr>
            <p:cNvGrpSpPr/>
            <p:nvPr/>
          </p:nvGrpSpPr>
          <p:grpSpPr>
            <a:xfrm>
              <a:off x="26670000" y="-2019300"/>
              <a:ext cx="4491294" cy="898259"/>
              <a:chOff x="5769429" y="914382"/>
              <a:chExt cx="3646735" cy="729347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270ED2F-8D40-8AA5-39BE-929F0EC98626}"/>
                  </a:ext>
                </a:extLst>
              </p:cNvPr>
              <p:cNvSpPr/>
              <p:nvPr/>
            </p:nvSpPr>
            <p:spPr>
              <a:xfrm>
                <a:off x="5769429" y="914382"/>
                <a:ext cx="729347" cy="729347"/>
              </a:xfrm>
              <a:prstGeom prst="rect">
                <a:avLst/>
              </a:prstGeom>
              <a:solidFill>
                <a:srgbClr val="FFE373"/>
              </a:solidFill>
              <a:ln w="38100">
                <a:solidFill>
                  <a:srgbClr val="2BA6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933" dirty="0">
                    <a:solidFill>
                      <a:schemeClr val="bg1"/>
                    </a:solidFill>
                  </a:rPr>
                  <a:t>K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48E3449-730B-1CC6-0A4E-80E69C246CEF}"/>
                  </a:ext>
                </a:extLst>
              </p:cNvPr>
              <p:cNvSpPr/>
              <p:nvPr/>
            </p:nvSpPr>
            <p:spPr>
              <a:xfrm>
                <a:off x="6498776" y="914382"/>
                <a:ext cx="729347" cy="729347"/>
              </a:xfrm>
              <a:prstGeom prst="rect">
                <a:avLst/>
              </a:prstGeom>
              <a:ln w="38100">
                <a:solidFill>
                  <a:srgbClr val="2BA6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933" dirty="0"/>
                  <a:t>É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5073492-7AAC-FA88-1C4C-75EC84017046}"/>
                  </a:ext>
                </a:extLst>
              </p:cNvPr>
              <p:cNvSpPr/>
              <p:nvPr/>
            </p:nvSpPr>
            <p:spPr>
              <a:xfrm>
                <a:off x="7228123" y="914382"/>
                <a:ext cx="729347" cy="729347"/>
              </a:xfrm>
              <a:prstGeom prst="rect">
                <a:avLst/>
              </a:prstGeom>
              <a:ln w="38100">
                <a:solidFill>
                  <a:srgbClr val="2BA6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933" dirty="0"/>
                  <a:t>O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B773EE0-B615-B92A-C392-1CE1DA23B418}"/>
                  </a:ext>
                </a:extLst>
              </p:cNvPr>
              <p:cNvSpPr/>
              <p:nvPr/>
            </p:nvSpPr>
            <p:spPr>
              <a:xfrm>
                <a:off x="7957470" y="914382"/>
                <a:ext cx="729347" cy="729347"/>
              </a:xfrm>
              <a:prstGeom prst="rect">
                <a:avLst/>
              </a:prstGeom>
              <a:ln w="38100">
                <a:solidFill>
                  <a:srgbClr val="2BA6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933" dirty="0"/>
                  <a:t>C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6988EF5-291A-F6B6-E4F2-AC6917C3B614}"/>
                  </a:ext>
                </a:extLst>
              </p:cNvPr>
              <p:cNvSpPr/>
              <p:nvPr/>
            </p:nvSpPr>
            <p:spPr>
              <a:xfrm>
                <a:off x="8686817" y="914382"/>
                <a:ext cx="729347" cy="729347"/>
              </a:xfrm>
              <a:prstGeom prst="rect">
                <a:avLst/>
              </a:prstGeom>
              <a:ln w="38100">
                <a:solidFill>
                  <a:srgbClr val="2BA6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933" dirty="0"/>
                  <a:t>O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4F8043-9144-E84B-EA44-669FFB5C42FF}"/>
                </a:ext>
              </a:extLst>
            </p:cNvPr>
            <p:cNvSpPr/>
            <p:nvPr/>
          </p:nvSpPr>
          <p:spPr>
            <a:xfrm>
              <a:off x="26670000" y="-2019300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5F9F1D-8AA8-2162-20D3-396D7AE8664C}"/>
                </a:ext>
              </a:extLst>
            </p:cNvPr>
            <p:cNvSpPr/>
            <p:nvPr/>
          </p:nvSpPr>
          <p:spPr>
            <a:xfrm>
              <a:off x="27568259" y="-2019300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É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4497185-4A2A-AEDE-F885-A626586E3491}"/>
                </a:ext>
              </a:extLst>
            </p:cNvPr>
            <p:cNvSpPr/>
            <p:nvPr/>
          </p:nvSpPr>
          <p:spPr>
            <a:xfrm>
              <a:off x="28466518" y="-2019300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O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777A0A9-DB63-6F70-D954-C79414DA4481}"/>
                </a:ext>
              </a:extLst>
            </p:cNvPr>
            <p:cNvSpPr/>
            <p:nvPr/>
          </p:nvSpPr>
          <p:spPr>
            <a:xfrm>
              <a:off x="29364776" y="-2019300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C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0C5BC35-261D-A9F8-4546-DA81A9206323}"/>
                </a:ext>
              </a:extLst>
            </p:cNvPr>
            <p:cNvSpPr/>
            <p:nvPr/>
          </p:nvSpPr>
          <p:spPr>
            <a:xfrm>
              <a:off x="30263035" y="-2019300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O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30C8EF-EC98-DEBD-6635-6CB0E475047A}"/>
                </a:ext>
              </a:extLst>
            </p:cNvPr>
            <p:cNvSpPr/>
            <p:nvPr/>
          </p:nvSpPr>
          <p:spPr>
            <a:xfrm>
              <a:off x="26669999" y="-1121041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rgbClr val="47B2AB"/>
                  </a:solidFill>
                </a:rPr>
                <a:t>Ế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EE1B16C-8B0B-B143-BDB1-9FBF83F9B055}"/>
                </a:ext>
              </a:extLst>
            </p:cNvPr>
            <p:cNvSpPr/>
            <p:nvPr/>
          </p:nvSpPr>
          <p:spPr>
            <a:xfrm>
              <a:off x="26669998" y="-222782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rgbClr val="47B2AB"/>
                  </a:solidFill>
                </a:rPr>
                <a:t>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DF5D577-D9EF-4DD0-2876-B63E136F295E}"/>
                </a:ext>
              </a:extLst>
            </p:cNvPr>
            <p:cNvSpPr/>
            <p:nvPr/>
          </p:nvSpPr>
          <p:spPr>
            <a:xfrm>
              <a:off x="26669997" y="675477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rgbClr val="47B2AB"/>
                  </a:solidFill>
                </a:rPr>
                <a:t>T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DDD7D9E-D4B1-2CB4-4F15-F3B1B152B182}"/>
                </a:ext>
              </a:extLst>
            </p:cNvPr>
            <p:cNvSpPr/>
            <p:nvPr/>
          </p:nvSpPr>
          <p:spPr>
            <a:xfrm>
              <a:off x="26669996" y="1573736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rgbClr val="47B2AB"/>
                  </a:solidFill>
                </a:rPr>
                <a:t>Ừ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A16921-3B8B-00DB-8C52-06BFDB880208}"/>
                </a:ext>
              </a:extLst>
            </p:cNvPr>
            <p:cNvSpPr/>
            <p:nvPr/>
          </p:nvSpPr>
          <p:spPr>
            <a:xfrm>
              <a:off x="25771738" y="-112104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H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03E08C6-EB4E-FEF6-FDF6-54F2037CF42E}"/>
                </a:ext>
              </a:extLst>
            </p:cNvPr>
            <p:cNvSpPr/>
            <p:nvPr/>
          </p:nvSpPr>
          <p:spPr>
            <a:xfrm>
              <a:off x="24873478" y="-112104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K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A3A56D5-A6C2-9958-4D33-7A2108398D62}"/>
                </a:ext>
              </a:extLst>
            </p:cNvPr>
            <p:cNvSpPr/>
            <p:nvPr/>
          </p:nvSpPr>
          <p:spPr>
            <a:xfrm>
              <a:off x="23975217" y="-112104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Ả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89AD220-53CB-8F96-1FDF-18666A469DD0}"/>
                </a:ext>
              </a:extLst>
            </p:cNvPr>
            <p:cNvSpPr/>
            <p:nvPr/>
          </p:nvSpPr>
          <p:spPr>
            <a:xfrm>
              <a:off x="22191311" y="-112104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Q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1563CAB-8B0A-9EB6-C41C-1B7FC87481D9}"/>
                </a:ext>
              </a:extLst>
            </p:cNvPr>
            <p:cNvSpPr/>
            <p:nvPr/>
          </p:nvSpPr>
          <p:spPr>
            <a:xfrm>
              <a:off x="25771733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Ấ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1EB2B06-186F-8BEA-61CB-DCE7671AC9E1}"/>
                </a:ext>
              </a:extLst>
            </p:cNvPr>
            <p:cNvSpPr/>
            <p:nvPr/>
          </p:nvSpPr>
          <p:spPr>
            <a:xfrm>
              <a:off x="24873471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L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24F7988-0FA9-8562-33E3-0D9B751E6760}"/>
                </a:ext>
              </a:extLst>
            </p:cNvPr>
            <p:cNvSpPr/>
            <p:nvPr/>
          </p:nvSpPr>
          <p:spPr>
            <a:xfrm>
              <a:off x="27568256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P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17893E7-1A69-689B-B362-C147CB522CB6}"/>
                </a:ext>
              </a:extLst>
            </p:cNvPr>
            <p:cNvSpPr/>
            <p:nvPr/>
          </p:nvSpPr>
          <p:spPr>
            <a:xfrm>
              <a:off x="28466515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H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075E562-B23A-C1ED-21CB-F7A70582DE2A}"/>
                </a:ext>
              </a:extLst>
            </p:cNvPr>
            <p:cNvSpPr/>
            <p:nvPr/>
          </p:nvSpPr>
          <p:spPr>
            <a:xfrm>
              <a:off x="29364772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Ấ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F015258-7A31-139D-C2DB-36356D08998E}"/>
                </a:ext>
              </a:extLst>
            </p:cNvPr>
            <p:cNvSpPr/>
            <p:nvPr/>
          </p:nvSpPr>
          <p:spPr>
            <a:xfrm>
              <a:off x="30263034" y="-22278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T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CEC18E0E-5F0C-31EE-F561-4C2FD8C3E7E1}"/>
                </a:ext>
              </a:extLst>
            </p:cNvPr>
            <p:cNvSpPr/>
            <p:nvPr/>
          </p:nvSpPr>
          <p:spPr>
            <a:xfrm>
              <a:off x="25771725" y="67547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G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1478BDA-C199-EA75-E88A-18A406D3B694}"/>
                </a:ext>
              </a:extLst>
            </p:cNvPr>
            <p:cNvSpPr/>
            <p:nvPr/>
          </p:nvSpPr>
          <p:spPr>
            <a:xfrm>
              <a:off x="25771717" y="1573734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T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F140225-4A4E-2645-DCED-0146CB700DFB}"/>
                </a:ext>
              </a:extLst>
            </p:cNvPr>
            <p:cNvSpPr/>
            <p:nvPr/>
          </p:nvSpPr>
          <p:spPr>
            <a:xfrm>
              <a:off x="24873437" y="67547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N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5FE3450-E8B3-97B9-2F7B-E04A8FD95CFD}"/>
                </a:ext>
              </a:extLst>
            </p:cNvPr>
            <p:cNvSpPr/>
            <p:nvPr/>
          </p:nvSpPr>
          <p:spPr>
            <a:xfrm>
              <a:off x="23975176" y="67547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Ú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2916E94-BDB3-AEF8-F155-412E25AB58F5}"/>
                </a:ext>
              </a:extLst>
            </p:cNvPr>
            <p:cNvSpPr/>
            <p:nvPr/>
          </p:nvSpPr>
          <p:spPr>
            <a:xfrm>
              <a:off x="23076888" y="67547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H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F915FF3-5E23-DC72-CE14-D240B7387F19}"/>
                </a:ext>
              </a:extLst>
            </p:cNvPr>
            <p:cNvSpPr/>
            <p:nvPr/>
          </p:nvSpPr>
          <p:spPr>
            <a:xfrm>
              <a:off x="22178611" y="67547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C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5005F65-29B2-4208-4935-9A0D57343E2E}"/>
                </a:ext>
              </a:extLst>
            </p:cNvPr>
            <p:cNvSpPr/>
            <p:nvPr/>
          </p:nvSpPr>
          <p:spPr>
            <a:xfrm>
              <a:off x="27568256" y="675475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Ô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560963B-CDEC-4961-4E4B-8777B2C391B3}"/>
                </a:ext>
              </a:extLst>
            </p:cNvPr>
            <p:cNvSpPr/>
            <p:nvPr/>
          </p:nvSpPr>
          <p:spPr>
            <a:xfrm>
              <a:off x="28466515" y="675475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I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ECC6A01-6072-9FF8-1593-4813F59618E4}"/>
                </a:ext>
              </a:extLst>
            </p:cNvPr>
            <p:cNvSpPr/>
            <p:nvPr/>
          </p:nvSpPr>
          <p:spPr>
            <a:xfrm>
              <a:off x="27568255" y="1573733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Đ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52CF64C-E3E0-BA4F-E482-6DBC90A9878F}"/>
                </a:ext>
              </a:extLst>
            </p:cNvPr>
            <p:cNvSpPr/>
            <p:nvPr/>
          </p:nvSpPr>
          <p:spPr>
            <a:xfrm>
              <a:off x="28466513" y="1573730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I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EEAEF08-98C9-40C1-BA83-32AE238D643C}"/>
                </a:ext>
              </a:extLst>
            </p:cNvPr>
            <p:cNvSpPr/>
            <p:nvPr/>
          </p:nvSpPr>
          <p:spPr>
            <a:xfrm>
              <a:off x="29364770" y="1573733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Ể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19993D2-7413-1226-4D9A-850D801E82FB}"/>
                </a:ext>
              </a:extLst>
            </p:cNvPr>
            <p:cNvSpPr/>
            <p:nvPr/>
          </p:nvSpPr>
          <p:spPr>
            <a:xfrm>
              <a:off x="23090804" y="-111890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U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F3F3B5C-8509-A854-CB73-091589629E0F}"/>
                </a:ext>
              </a:extLst>
            </p:cNvPr>
            <p:cNvSpPr/>
            <p:nvPr/>
          </p:nvSpPr>
          <p:spPr>
            <a:xfrm>
              <a:off x="30253604" y="1573733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N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DE03DD9-2D4F-3FB8-7DA5-9CF4AE730A03}"/>
              </a:ext>
            </a:extLst>
          </p:cNvPr>
          <p:cNvGrpSpPr/>
          <p:nvPr/>
        </p:nvGrpSpPr>
        <p:grpSpPr>
          <a:xfrm>
            <a:off x="3971675" y="2109549"/>
            <a:ext cx="2994196" cy="598839"/>
            <a:chOff x="5769429" y="914382"/>
            <a:chExt cx="3646735" cy="729347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D8DA890-B0AE-4800-1CD0-AEF7F3880606}"/>
                </a:ext>
              </a:extLst>
            </p:cNvPr>
            <p:cNvSpPr/>
            <p:nvPr/>
          </p:nvSpPr>
          <p:spPr>
            <a:xfrm>
              <a:off x="5769429" y="914382"/>
              <a:ext cx="729347" cy="729347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rgbClr val="47B2AB"/>
                  </a:solidFill>
                </a:rPr>
                <a:t>K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F015878-9387-AA12-EA70-6272B1477C72}"/>
                </a:ext>
              </a:extLst>
            </p:cNvPr>
            <p:cNvSpPr/>
            <p:nvPr/>
          </p:nvSpPr>
          <p:spPr>
            <a:xfrm>
              <a:off x="6498776" y="914382"/>
              <a:ext cx="729347" cy="729347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É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E4341C6-53B0-7AD5-7491-7E0431E73B62}"/>
                </a:ext>
              </a:extLst>
            </p:cNvPr>
            <p:cNvSpPr/>
            <p:nvPr/>
          </p:nvSpPr>
          <p:spPr>
            <a:xfrm>
              <a:off x="7228123" y="914382"/>
              <a:ext cx="729347" cy="729347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O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7E294D3-5E58-0F08-818B-41875F17BB96}"/>
                </a:ext>
              </a:extLst>
            </p:cNvPr>
            <p:cNvSpPr/>
            <p:nvPr/>
          </p:nvSpPr>
          <p:spPr>
            <a:xfrm>
              <a:off x="7957470" y="914382"/>
              <a:ext cx="729347" cy="729347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C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7937669-79BB-1ABC-244D-DA32085D0495}"/>
                </a:ext>
              </a:extLst>
            </p:cNvPr>
            <p:cNvSpPr/>
            <p:nvPr/>
          </p:nvSpPr>
          <p:spPr>
            <a:xfrm>
              <a:off x="8686817" y="914382"/>
              <a:ext cx="729347" cy="729347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933" dirty="0"/>
                <a:t>O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D7AE0F2-A42B-CA9E-476F-ED400CE1EB10}"/>
              </a:ext>
            </a:extLst>
          </p:cNvPr>
          <p:cNvGrpSpPr/>
          <p:nvPr/>
        </p:nvGrpSpPr>
        <p:grpSpPr>
          <a:xfrm>
            <a:off x="3971675" y="2108808"/>
            <a:ext cx="2994196" cy="598839"/>
            <a:chOff x="27712072" y="2138373"/>
            <a:chExt cx="4491294" cy="898259"/>
          </a:xfrm>
          <a:solidFill>
            <a:srgbClr val="FFFFFF"/>
          </a:solidFill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297321D-22D3-45FD-3D85-F13C53E5530D}"/>
                </a:ext>
              </a:extLst>
            </p:cNvPr>
            <p:cNvSpPr/>
            <p:nvPr/>
          </p:nvSpPr>
          <p:spPr>
            <a:xfrm>
              <a:off x="27712072" y="2138373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57EC5EA-9BC0-BC97-697E-1E31F01C8654}"/>
                </a:ext>
              </a:extLst>
            </p:cNvPr>
            <p:cNvSpPr/>
            <p:nvPr/>
          </p:nvSpPr>
          <p:spPr>
            <a:xfrm>
              <a:off x="28610331" y="2138373"/>
              <a:ext cx="898259" cy="898259"/>
            </a:xfrm>
            <a:prstGeom prst="rect">
              <a:avLst/>
            </a:prstGeom>
            <a:grpFill/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F43078B-E185-12F6-9622-0D7F5F915ECC}"/>
                </a:ext>
              </a:extLst>
            </p:cNvPr>
            <p:cNvSpPr/>
            <p:nvPr/>
          </p:nvSpPr>
          <p:spPr>
            <a:xfrm>
              <a:off x="29508590" y="2138373"/>
              <a:ext cx="898259" cy="898259"/>
            </a:xfrm>
            <a:prstGeom prst="rect">
              <a:avLst/>
            </a:prstGeom>
            <a:grpFill/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6D202BE-EAFB-06B8-EE47-858EC3EA967D}"/>
                </a:ext>
              </a:extLst>
            </p:cNvPr>
            <p:cNvSpPr/>
            <p:nvPr/>
          </p:nvSpPr>
          <p:spPr>
            <a:xfrm>
              <a:off x="30406848" y="2138373"/>
              <a:ext cx="898259" cy="898259"/>
            </a:xfrm>
            <a:prstGeom prst="rect">
              <a:avLst/>
            </a:prstGeom>
            <a:grpFill/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2FF67B1-E446-B666-90A6-88A2937AC9F4}"/>
                </a:ext>
              </a:extLst>
            </p:cNvPr>
            <p:cNvSpPr/>
            <p:nvPr/>
          </p:nvSpPr>
          <p:spPr>
            <a:xfrm>
              <a:off x="31305107" y="2138373"/>
              <a:ext cx="898259" cy="898259"/>
            </a:xfrm>
            <a:prstGeom prst="rect">
              <a:avLst/>
            </a:prstGeom>
            <a:grpFill/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E0B172E-F30E-CEDC-A9A3-7C9CB91A087D}"/>
              </a:ext>
            </a:extLst>
          </p:cNvPr>
          <p:cNvGrpSpPr/>
          <p:nvPr/>
        </p:nvGrpSpPr>
        <p:grpSpPr>
          <a:xfrm>
            <a:off x="2779333" y="3309847"/>
            <a:ext cx="4186537" cy="598839"/>
            <a:chOff x="25923559" y="3934891"/>
            <a:chExt cx="6279806" cy="898259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72193E6-E1FC-D12D-2F97-7E2831D040DB}"/>
                </a:ext>
              </a:extLst>
            </p:cNvPr>
            <p:cNvSpPr/>
            <p:nvPr/>
          </p:nvSpPr>
          <p:spPr>
            <a:xfrm>
              <a:off x="27720086" y="3934891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A95A197-821E-31B3-A62A-5CE07490203C}"/>
                </a:ext>
              </a:extLst>
            </p:cNvPr>
            <p:cNvSpPr/>
            <p:nvPr/>
          </p:nvSpPr>
          <p:spPr>
            <a:xfrm>
              <a:off x="26821821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EBD58DDC-BF46-20CA-4D21-08C3C0082F98}"/>
                </a:ext>
              </a:extLst>
            </p:cNvPr>
            <p:cNvSpPr/>
            <p:nvPr/>
          </p:nvSpPr>
          <p:spPr>
            <a:xfrm>
              <a:off x="25923559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95BCC40-986E-1281-04B3-EDD2EB9363F0}"/>
                </a:ext>
              </a:extLst>
            </p:cNvPr>
            <p:cNvSpPr/>
            <p:nvPr/>
          </p:nvSpPr>
          <p:spPr>
            <a:xfrm>
              <a:off x="28618344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CC13801-6117-BE39-3444-FF570EB1CEC9}"/>
                </a:ext>
              </a:extLst>
            </p:cNvPr>
            <p:cNvSpPr/>
            <p:nvPr/>
          </p:nvSpPr>
          <p:spPr>
            <a:xfrm>
              <a:off x="29516603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C6F3D09-7193-0C13-771C-2E4346E83CE1}"/>
                </a:ext>
              </a:extLst>
            </p:cNvPr>
            <p:cNvSpPr/>
            <p:nvPr/>
          </p:nvSpPr>
          <p:spPr>
            <a:xfrm>
              <a:off x="30406844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5BCCDAC-35D2-D574-3047-8C58C7840E84}"/>
                </a:ext>
              </a:extLst>
            </p:cNvPr>
            <p:cNvSpPr/>
            <p:nvPr/>
          </p:nvSpPr>
          <p:spPr>
            <a:xfrm>
              <a:off x="31305106" y="3934891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5BCB31E-74BB-F8AE-B166-E013AB980C54}"/>
              </a:ext>
            </a:extLst>
          </p:cNvPr>
          <p:cNvGrpSpPr/>
          <p:nvPr/>
        </p:nvGrpSpPr>
        <p:grpSpPr>
          <a:xfrm>
            <a:off x="977416" y="3904841"/>
            <a:ext cx="4790775" cy="598841"/>
            <a:chOff x="23220683" y="4833148"/>
            <a:chExt cx="7186163" cy="898261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86F3A6-6E52-3300-2523-D66A16D273B2}"/>
                </a:ext>
              </a:extLst>
            </p:cNvPr>
            <p:cNvSpPr/>
            <p:nvPr/>
          </p:nvSpPr>
          <p:spPr>
            <a:xfrm>
              <a:off x="27712069" y="4833150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>
                <a:solidFill>
                  <a:schemeClr val="bg1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DF1426A-A744-90BF-739F-93E03F6DDD5E}"/>
                </a:ext>
              </a:extLst>
            </p:cNvPr>
            <p:cNvSpPr/>
            <p:nvPr/>
          </p:nvSpPr>
          <p:spPr>
            <a:xfrm>
              <a:off x="26813797" y="4833149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C379083-1F43-25C6-2373-73C1F45ED4AD}"/>
                </a:ext>
              </a:extLst>
            </p:cNvPr>
            <p:cNvSpPr/>
            <p:nvPr/>
          </p:nvSpPr>
          <p:spPr>
            <a:xfrm>
              <a:off x="25915509" y="4833149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1299839-BD8D-C775-3658-2B1120BD48E5}"/>
                </a:ext>
              </a:extLst>
            </p:cNvPr>
            <p:cNvSpPr/>
            <p:nvPr/>
          </p:nvSpPr>
          <p:spPr>
            <a:xfrm>
              <a:off x="25017248" y="4833149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B7C5E91-4723-9733-DD03-9A68458085CE}"/>
                </a:ext>
              </a:extLst>
            </p:cNvPr>
            <p:cNvSpPr/>
            <p:nvPr/>
          </p:nvSpPr>
          <p:spPr>
            <a:xfrm>
              <a:off x="24118960" y="4833149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F4B4C83-D984-0E59-5B02-330E1B50A5AC}"/>
                </a:ext>
              </a:extLst>
            </p:cNvPr>
            <p:cNvSpPr/>
            <p:nvPr/>
          </p:nvSpPr>
          <p:spPr>
            <a:xfrm>
              <a:off x="23220683" y="4833149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40BC897-CFCA-C5B0-B880-5B30F8CC2CC3}"/>
                </a:ext>
              </a:extLst>
            </p:cNvPr>
            <p:cNvSpPr/>
            <p:nvPr/>
          </p:nvSpPr>
          <p:spPr>
            <a:xfrm>
              <a:off x="28610328" y="4833148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E31E8D61-1E5C-4AEE-219E-95F9F2697EA0}"/>
                </a:ext>
              </a:extLst>
            </p:cNvPr>
            <p:cNvSpPr/>
            <p:nvPr/>
          </p:nvSpPr>
          <p:spPr>
            <a:xfrm>
              <a:off x="29508587" y="4833148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721E1B1-6E7F-DD31-1C62-7D50D9AEE729}"/>
              </a:ext>
            </a:extLst>
          </p:cNvPr>
          <p:cNvGrpSpPr/>
          <p:nvPr/>
        </p:nvGrpSpPr>
        <p:grpSpPr>
          <a:xfrm>
            <a:off x="3372824" y="4509589"/>
            <a:ext cx="3586763" cy="599937"/>
            <a:chOff x="26813789" y="5729763"/>
            <a:chExt cx="5380143" cy="899905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C1A87A9-9B17-5366-F448-A7536591047F}"/>
                </a:ext>
              </a:extLst>
            </p:cNvPr>
            <p:cNvSpPr/>
            <p:nvPr/>
          </p:nvSpPr>
          <p:spPr>
            <a:xfrm>
              <a:off x="27712068" y="5731409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5C599E6-0D75-8A22-5A9F-4119FC5C94BF}"/>
                </a:ext>
              </a:extLst>
            </p:cNvPr>
            <p:cNvSpPr/>
            <p:nvPr/>
          </p:nvSpPr>
          <p:spPr>
            <a:xfrm>
              <a:off x="26813789" y="5731407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5D8B67B-272A-C615-0D7C-A033C00CCA23}"/>
                </a:ext>
              </a:extLst>
            </p:cNvPr>
            <p:cNvSpPr/>
            <p:nvPr/>
          </p:nvSpPr>
          <p:spPr>
            <a:xfrm>
              <a:off x="28610327" y="573140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29BE576B-97E3-66C5-B584-D6B72EC85E90}"/>
                </a:ext>
              </a:extLst>
            </p:cNvPr>
            <p:cNvSpPr/>
            <p:nvPr/>
          </p:nvSpPr>
          <p:spPr>
            <a:xfrm>
              <a:off x="29508585" y="5731403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2B8E028-9B06-C7E7-308E-59E839CC9528}"/>
                </a:ext>
              </a:extLst>
            </p:cNvPr>
            <p:cNvSpPr/>
            <p:nvPr/>
          </p:nvSpPr>
          <p:spPr>
            <a:xfrm>
              <a:off x="30406842" y="5731406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0F1FBFA0-1573-4F72-F73C-6227671FFACE}"/>
                </a:ext>
              </a:extLst>
            </p:cNvPr>
            <p:cNvSpPr/>
            <p:nvPr/>
          </p:nvSpPr>
          <p:spPr>
            <a:xfrm>
              <a:off x="31295674" y="5729763"/>
              <a:ext cx="898258" cy="898260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</p:grpSp>
      <p:grpSp>
        <p:nvGrpSpPr>
          <p:cNvPr id="177" name="2">
            <a:extLst>
              <a:ext uri="{FF2B5EF4-FFF2-40B4-BE49-F238E27FC236}">
                <a16:creationId xmlns:a16="http://schemas.microsoft.com/office/drawing/2014/main" id="{698C3690-2618-FADB-D480-C79B9DA973FA}"/>
              </a:ext>
            </a:extLst>
          </p:cNvPr>
          <p:cNvGrpSpPr/>
          <p:nvPr/>
        </p:nvGrpSpPr>
        <p:grpSpPr>
          <a:xfrm>
            <a:off x="986705" y="2703461"/>
            <a:ext cx="3583809" cy="598839"/>
            <a:chOff x="23234617" y="3036632"/>
            <a:chExt cx="5375713" cy="898259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75F26DB-EAC0-AE0B-8452-90A650570943}"/>
                </a:ext>
              </a:extLst>
            </p:cNvPr>
            <p:cNvSpPr/>
            <p:nvPr/>
          </p:nvSpPr>
          <p:spPr>
            <a:xfrm>
              <a:off x="27712071" y="3036632"/>
              <a:ext cx="898259" cy="898259"/>
            </a:xfrm>
            <a:prstGeom prst="rect">
              <a:avLst/>
            </a:prstGeom>
            <a:solidFill>
              <a:srgbClr val="FFE373"/>
            </a:solidFill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>
                <a:solidFill>
                  <a:schemeClr val="bg1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24C5372-0BCC-73D9-46CF-382E6E5E78A8}"/>
                </a:ext>
              </a:extLst>
            </p:cNvPr>
            <p:cNvSpPr/>
            <p:nvPr/>
          </p:nvSpPr>
          <p:spPr>
            <a:xfrm>
              <a:off x="26813810" y="303663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55D9A00-17E9-BEF9-F216-F7B01DA0955D}"/>
                </a:ext>
              </a:extLst>
            </p:cNvPr>
            <p:cNvSpPr/>
            <p:nvPr/>
          </p:nvSpPr>
          <p:spPr>
            <a:xfrm>
              <a:off x="25915550" y="303663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DCE5FE-0C0C-79A1-D8D8-C4279F5E85D7}"/>
                </a:ext>
              </a:extLst>
            </p:cNvPr>
            <p:cNvSpPr/>
            <p:nvPr/>
          </p:nvSpPr>
          <p:spPr>
            <a:xfrm>
              <a:off x="25017289" y="303663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5C6EAC6-2481-ED91-5B32-CEDEC7FBE902}"/>
                </a:ext>
              </a:extLst>
            </p:cNvPr>
            <p:cNvSpPr/>
            <p:nvPr/>
          </p:nvSpPr>
          <p:spPr>
            <a:xfrm>
              <a:off x="24132877" y="303663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7778092-7218-F174-A9CD-6705B96DEFF0}"/>
                </a:ext>
              </a:extLst>
            </p:cNvPr>
            <p:cNvSpPr/>
            <p:nvPr/>
          </p:nvSpPr>
          <p:spPr>
            <a:xfrm>
              <a:off x="23234617" y="3036632"/>
              <a:ext cx="898259" cy="898259"/>
            </a:xfrm>
            <a:prstGeom prst="rect">
              <a:avLst/>
            </a:prstGeom>
            <a:ln w="38100">
              <a:solidFill>
                <a:srgbClr val="2BA68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933" dirty="0"/>
            </a:p>
          </p:txBody>
        </p:sp>
      </p:grpSp>
      <p:sp>
        <p:nvSpPr>
          <p:cNvPr id="184" name="Oval 183">
            <a:extLst>
              <a:ext uri="{FF2B5EF4-FFF2-40B4-BE49-F238E27FC236}">
                <a16:creationId xmlns:a16="http://schemas.microsoft.com/office/drawing/2014/main" id="{F129D2DE-C035-0347-5140-8F2D22021013}"/>
              </a:ext>
            </a:extLst>
          </p:cNvPr>
          <p:cNvSpPr/>
          <p:nvPr/>
        </p:nvSpPr>
        <p:spPr>
          <a:xfrm>
            <a:off x="407648" y="2186947"/>
            <a:ext cx="508000" cy="508000"/>
          </a:xfrm>
          <a:prstGeom prst="ellipse">
            <a:avLst/>
          </a:prstGeom>
          <a:solidFill>
            <a:srgbClr val="FFE373"/>
          </a:solidFill>
          <a:ln>
            <a:solidFill>
              <a:srgbClr val="47B2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6E14CFC2-30DE-F5E9-458F-58524DB4A23E}"/>
              </a:ext>
            </a:extLst>
          </p:cNvPr>
          <p:cNvSpPr/>
          <p:nvPr/>
        </p:nvSpPr>
        <p:spPr>
          <a:xfrm>
            <a:off x="402487" y="2748881"/>
            <a:ext cx="508000" cy="508000"/>
          </a:xfrm>
          <a:prstGeom prst="ellipse">
            <a:avLst/>
          </a:prstGeom>
          <a:solidFill>
            <a:srgbClr val="FFE373"/>
          </a:solidFill>
          <a:ln>
            <a:solidFill>
              <a:srgbClr val="47B2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23719613-3498-4734-0088-BB4B2B8EA485}"/>
              </a:ext>
            </a:extLst>
          </p:cNvPr>
          <p:cNvSpPr/>
          <p:nvPr/>
        </p:nvSpPr>
        <p:spPr>
          <a:xfrm>
            <a:off x="402487" y="3367967"/>
            <a:ext cx="508000" cy="508000"/>
          </a:xfrm>
          <a:prstGeom prst="ellipse">
            <a:avLst/>
          </a:prstGeom>
          <a:solidFill>
            <a:srgbClr val="FFE373"/>
          </a:solidFill>
          <a:ln>
            <a:solidFill>
              <a:srgbClr val="47B2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3974C32-5D56-259C-68C9-FF100A701B4F}"/>
              </a:ext>
            </a:extLst>
          </p:cNvPr>
          <p:cNvSpPr/>
          <p:nvPr/>
        </p:nvSpPr>
        <p:spPr>
          <a:xfrm>
            <a:off x="402487" y="3957512"/>
            <a:ext cx="508000" cy="508000"/>
          </a:xfrm>
          <a:prstGeom prst="ellipse">
            <a:avLst/>
          </a:prstGeom>
          <a:solidFill>
            <a:srgbClr val="FFE373"/>
          </a:solidFill>
          <a:ln>
            <a:solidFill>
              <a:srgbClr val="47B2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DA995C87-B83C-8E5A-CD4B-0A9C0AADACFD}"/>
              </a:ext>
            </a:extLst>
          </p:cNvPr>
          <p:cNvSpPr/>
          <p:nvPr/>
        </p:nvSpPr>
        <p:spPr>
          <a:xfrm>
            <a:off x="395555" y="4514239"/>
            <a:ext cx="508000" cy="508000"/>
          </a:xfrm>
          <a:prstGeom prst="ellipse">
            <a:avLst/>
          </a:prstGeom>
          <a:solidFill>
            <a:srgbClr val="FFE373"/>
          </a:solidFill>
          <a:ln>
            <a:solidFill>
              <a:srgbClr val="47B2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8E91AC8-452B-AAA0-5316-C5EAFB6C2AC8}"/>
              </a:ext>
            </a:extLst>
          </p:cNvPr>
          <p:cNvSpPr txBox="1"/>
          <p:nvPr/>
        </p:nvSpPr>
        <p:spPr>
          <a:xfrm>
            <a:off x="8043087" y="1554824"/>
            <a:ext cx="3487267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err="1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</a:p>
        </p:txBody>
      </p:sp>
      <p:sp>
        <p:nvSpPr>
          <p:cNvPr id="189" name="2">
            <a:extLst>
              <a:ext uri="{FF2B5EF4-FFF2-40B4-BE49-F238E27FC236}">
                <a16:creationId xmlns:a16="http://schemas.microsoft.com/office/drawing/2014/main" id="{7ECB0950-61F4-9EBC-5384-09916FD23CC4}"/>
              </a:ext>
            </a:extLst>
          </p:cNvPr>
          <p:cNvSpPr txBox="1"/>
          <p:nvPr/>
        </p:nvSpPr>
        <p:spPr>
          <a:xfrm>
            <a:off x="7838642" y="1252915"/>
            <a:ext cx="3687779" cy="35855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endParaRPr lang="en-US" sz="3600" b="1" dirty="0">
              <a:solidFill>
                <a:srgbClr val="47B2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quả</a:t>
            </a:r>
            <a:r>
              <a:rPr lang="en-US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nhắc đến</a:t>
            </a:r>
            <a:r>
              <a:rPr lang="en-US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3100" b="1" dirty="0">
              <a:solidFill>
                <a:srgbClr val="47B2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3">
            <a:extLst>
              <a:ext uri="{FF2B5EF4-FFF2-40B4-BE49-F238E27FC236}">
                <a16:creationId xmlns:a16="http://schemas.microsoft.com/office/drawing/2014/main" id="{088E8E9B-B73E-697D-9F75-F10A3B13B5D6}"/>
              </a:ext>
            </a:extLst>
          </p:cNvPr>
          <p:cNvSpPr/>
          <p:nvPr/>
        </p:nvSpPr>
        <p:spPr>
          <a:xfrm>
            <a:off x="8013477" y="1546823"/>
            <a:ext cx="3673321" cy="3212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từ miêu tả đặc điểm của cơn mưa mùa xu</a:t>
            </a:r>
            <a:r>
              <a:rPr lang="en-US" sz="36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1" name="4">
            <a:extLst>
              <a:ext uri="{FF2B5EF4-FFF2-40B4-BE49-F238E27FC236}">
                <a16:creationId xmlns:a16="http://schemas.microsoft.com/office/drawing/2014/main" id="{BCF335FA-EC4C-72EA-EC1D-B1FA304022BE}"/>
              </a:ext>
            </a:extLst>
          </p:cNvPr>
          <p:cNvSpPr txBox="1"/>
          <p:nvPr/>
        </p:nvSpPr>
        <p:spPr>
          <a:xfrm>
            <a:off x="7805492" y="1957534"/>
            <a:ext cx="3727819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2" name="5">
            <a:extLst>
              <a:ext uri="{FF2B5EF4-FFF2-40B4-BE49-F238E27FC236}">
                <a16:creationId xmlns:a16="http://schemas.microsoft.com/office/drawing/2014/main" id="{91075ED9-1675-C157-5B06-F2F092E3C327}"/>
              </a:ext>
            </a:extLst>
          </p:cNvPr>
          <p:cNvSpPr txBox="1"/>
          <p:nvPr/>
        </p:nvSpPr>
        <p:spPr>
          <a:xfrm>
            <a:off x="7789682" y="1641557"/>
            <a:ext cx="3727819" cy="28007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47B2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EB376BBF-D525-8A5A-F40D-CBE119FC5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704628" y="3226775"/>
            <a:ext cx="5123547" cy="28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A687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A687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7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A687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A687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A687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1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04800" y="1180426"/>
            <a:ext cx="1990725" cy="1811099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DANH TỪ</a:t>
            </a:r>
            <a:endParaRPr lang="vi-VN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144000" y="464030"/>
            <a:ext cx="2009046" cy="162194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ĐẠI TỪ</a:t>
            </a:r>
            <a:endParaRPr lang="vi-VN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429000" y="378976"/>
            <a:ext cx="2049340" cy="163043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ĐỘNG TỪ</a:t>
            </a:r>
            <a:endParaRPr lang="vi-VN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6359403" y="590914"/>
            <a:ext cx="1903534" cy="164746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TÍNH TỪ</a:t>
            </a:r>
            <a:endParaRPr lang="vi-VN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133975" y="3124932"/>
            <a:ext cx="2009046" cy="17648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KẾT TỪ</a:t>
            </a:r>
            <a:endParaRPr lang="vi-VN" sz="3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10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0917" y="117523"/>
            <a:ext cx="11440786" cy="6622931"/>
          </a:xfrm>
          <a:custGeom>
            <a:avLst/>
            <a:gdLst/>
            <a:ahLst/>
            <a:cxnLst/>
            <a:rect l="l" t="t" r="r" b="b"/>
            <a:pathLst>
              <a:path w="15501079" h="9978819">
                <a:moveTo>
                  <a:pt x="0" y="0"/>
                </a:moveTo>
                <a:lnTo>
                  <a:pt x="15501079" y="0"/>
                </a:lnTo>
                <a:lnTo>
                  <a:pt x="15501079" y="9978820"/>
                </a:lnTo>
                <a:lnTo>
                  <a:pt x="0" y="9978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063909" y="776500"/>
            <a:ext cx="1551584" cy="2265086"/>
          </a:xfrm>
          <a:custGeom>
            <a:avLst/>
            <a:gdLst/>
            <a:ahLst/>
            <a:cxnLst/>
            <a:rect l="l" t="t" r="r" b="b"/>
            <a:pathLst>
              <a:path w="2327376" h="3397629">
                <a:moveTo>
                  <a:pt x="0" y="0"/>
                </a:moveTo>
                <a:lnTo>
                  <a:pt x="2327376" y="0"/>
                </a:lnTo>
                <a:lnTo>
                  <a:pt x="2327376" y="3397629"/>
                </a:lnTo>
                <a:lnTo>
                  <a:pt x="0" y="339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6536141" y="3918045"/>
            <a:ext cx="4620755" cy="2939955"/>
          </a:xfrm>
          <a:custGeom>
            <a:avLst/>
            <a:gdLst/>
            <a:ahLst/>
            <a:cxnLst/>
            <a:rect l="l" t="t" r="r" b="b"/>
            <a:pathLst>
              <a:path w="6931132" h="4409933">
                <a:moveTo>
                  <a:pt x="0" y="0"/>
                </a:moveTo>
                <a:lnTo>
                  <a:pt x="6931132" y="0"/>
                </a:lnTo>
                <a:lnTo>
                  <a:pt x="6931132" y="4409933"/>
                </a:lnTo>
                <a:lnTo>
                  <a:pt x="0" y="4409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4136077" y="5292208"/>
            <a:ext cx="2096171" cy="1608811"/>
          </a:xfrm>
          <a:custGeom>
            <a:avLst/>
            <a:gdLst/>
            <a:ahLst/>
            <a:cxnLst/>
            <a:rect l="l" t="t" r="r" b="b"/>
            <a:pathLst>
              <a:path w="3144256" h="2413217">
                <a:moveTo>
                  <a:pt x="0" y="0"/>
                </a:moveTo>
                <a:lnTo>
                  <a:pt x="3144257" y="0"/>
                </a:lnTo>
                <a:lnTo>
                  <a:pt x="3144257" y="2413217"/>
                </a:lnTo>
                <a:lnTo>
                  <a:pt x="0" y="2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66C6A-24ED-EE49-8176-282C04E17DDE}"/>
              </a:ext>
            </a:extLst>
          </p:cNvPr>
          <p:cNvSpPr txBox="1"/>
          <p:nvPr/>
        </p:nvSpPr>
        <p:spPr>
          <a:xfrm>
            <a:off x="1821511" y="2467787"/>
            <a:ext cx="10370489" cy="9886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5000">
                      <a:srgbClr val="00B050"/>
                    </a:gs>
                    <a:gs pos="65000">
                      <a:srgbClr val="00B0F0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KHÁM PHÁ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85" b="-15714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435269" y="537153"/>
            <a:ext cx="11494726" cy="6501225"/>
            <a:chOff x="0" y="0"/>
            <a:chExt cx="4541126" cy="25048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203021" y="115358"/>
            <a:ext cx="828146" cy="862754"/>
          </a:xfrm>
          <a:custGeom>
            <a:avLst/>
            <a:gdLst/>
            <a:ahLst/>
            <a:cxnLst/>
            <a:rect l="l" t="t" r="r" b="b"/>
            <a:pathLst>
              <a:path w="1243601" h="1261957">
                <a:moveTo>
                  <a:pt x="0" y="0"/>
                </a:moveTo>
                <a:lnTo>
                  <a:pt x="1243601" y="0"/>
                </a:lnTo>
                <a:lnTo>
                  <a:pt x="1243601" y="1261957"/>
                </a:lnTo>
                <a:lnTo>
                  <a:pt x="0" y="1261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0488880" y="268826"/>
            <a:ext cx="1203544" cy="1194517"/>
          </a:xfrm>
          <a:custGeom>
            <a:avLst/>
            <a:gdLst/>
            <a:ahLst/>
            <a:cxnLst/>
            <a:rect l="l" t="t" r="r" b="b"/>
            <a:pathLst>
              <a:path w="1805316" h="1791776">
                <a:moveTo>
                  <a:pt x="0" y="0"/>
                </a:moveTo>
                <a:lnTo>
                  <a:pt x="1805316" y="0"/>
                </a:lnTo>
                <a:lnTo>
                  <a:pt x="1805316" y="1791776"/>
                </a:lnTo>
                <a:lnTo>
                  <a:pt x="0" y="1791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318245" y="168588"/>
            <a:ext cx="622161" cy="504730"/>
          </a:xfrm>
          <a:custGeom>
            <a:avLst/>
            <a:gdLst/>
            <a:ahLst/>
            <a:cxnLst/>
            <a:rect l="l" t="t" r="r" b="b"/>
            <a:pathLst>
              <a:path w="1041178" h="985215">
                <a:moveTo>
                  <a:pt x="0" y="0"/>
                </a:moveTo>
                <a:lnTo>
                  <a:pt x="1041178" y="0"/>
                </a:lnTo>
                <a:lnTo>
                  <a:pt x="1041178" y="985214"/>
                </a:lnTo>
                <a:lnTo>
                  <a:pt x="0" y="985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364443" y="6500484"/>
            <a:ext cx="622161" cy="611980"/>
          </a:xfrm>
          <a:custGeom>
            <a:avLst/>
            <a:gdLst/>
            <a:ahLst/>
            <a:cxnLst/>
            <a:rect l="l" t="t" r="r" b="b"/>
            <a:pathLst>
              <a:path w="933241" h="917970">
                <a:moveTo>
                  <a:pt x="0" y="0"/>
                </a:moveTo>
                <a:lnTo>
                  <a:pt x="933241" y="0"/>
                </a:lnTo>
                <a:lnTo>
                  <a:pt x="933241" y="917970"/>
                </a:lnTo>
                <a:lnTo>
                  <a:pt x="0" y="917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2B716C7-215D-13F1-AF99-3A1BF42F10B1}"/>
              </a:ext>
            </a:extLst>
          </p:cNvPr>
          <p:cNvSpPr/>
          <p:nvPr/>
        </p:nvSpPr>
        <p:spPr>
          <a:xfrm>
            <a:off x="1432506" y="-74620"/>
            <a:ext cx="7484835" cy="1344620"/>
          </a:xfrm>
          <a:custGeom>
            <a:avLst/>
            <a:gdLst/>
            <a:ahLst/>
            <a:cxnLst/>
            <a:rect l="l" t="t" r="r" b="b"/>
            <a:pathLst>
              <a:path w="7085134" h="4289458">
                <a:moveTo>
                  <a:pt x="0" y="0"/>
                </a:moveTo>
                <a:lnTo>
                  <a:pt x="7085134" y="0"/>
                </a:lnTo>
                <a:lnTo>
                  <a:pt x="7085134" y="4289458"/>
                </a:lnTo>
                <a:lnTo>
                  <a:pt x="0" y="42894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2DB15665-04CD-26E3-E0CF-6FD083210E83}"/>
              </a:ext>
            </a:extLst>
          </p:cNvPr>
          <p:cNvSpPr txBox="1"/>
          <p:nvPr/>
        </p:nvSpPr>
        <p:spPr>
          <a:xfrm>
            <a:off x="1874388" y="100372"/>
            <a:ext cx="654286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4A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ungee"/>
              </a:rPr>
              <a:t>NHẬN XÉT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176" y="1379561"/>
            <a:ext cx="11224726" cy="5542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462"/>
              </a:lnSpc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Các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từ in đậm dưới đây được dùng để nối những từ ngữ hoặc những câu nào với nhau ?</a:t>
            </a:r>
          </a:p>
          <a:p>
            <a:pPr algn="just">
              <a:lnSpc>
                <a:spcPts val="4462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đùa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mọi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túm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tụm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thầm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>
              <a:lnSpc>
                <a:spcPts val="4462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                                   Theo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Hường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976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b) Hai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chúng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Nhưng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sắp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xếp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phối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?            </a:t>
            </a:r>
          </a:p>
          <a:p>
            <a:pPr algn="just">
              <a:lnSpc>
                <a:spcPts val="4976"/>
              </a:lnSpc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                                           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Đào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Quốc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Vịnh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DM Sans"/>
              <a:cs typeface="Times New Roman" panose="02020603050405020304" pitchFamily="18" charset="0"/>
              <a:sym typeface="DM San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289765" y="1915056"/>
            <a:ext cx="22486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54838" y="2518021"/>
            <a:ext cx="1781464" cy="9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5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5607" y="4564152"/>
            <a:ext cx="1379231" cy="2176302"/>
          </a:xfrm>
          <a:custGeom>
            <a:avLst/>
            <a:gdLst/>
            <a:ahLst/>
            <a:cxnLst/>
            <a:rect l="l" t="t" r="r" b="b"/>
            <a:pathLst>
              <a:path w="2068847" h="3264453">
                <a:moveTo>
                  <a:pt x="0" y="0"/>
                </a:moveTo>
                <a:lnTo>
                  <a:pt x="2068847" y="0"/>
                </a:lnTo>
                <a:lnTo>
                  <a:pt x="2068847" y="3264454"/>
                </a:lnTo>
                <a:lnTo>
                  <a:pt x="0" y="32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35269" y="537153"/>
            <a:ext cx="11494726" cy="6501225"/>
            <a:chOff x="0" y="0"/>
            <a:chExt cx="4541126" cy="25048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1126" cy="2504886"/>
            </a:xfrm>
            <a:custGeom>
              <a:avLst/>
              <a:gdLst/>
              <a:ahLst/>
              <a:cxnLst/>
              <a:rect l="l" t="t" r="r" b="b"/>
              <a:pathLst>
                <a:path w="4541126" h="2504886">
                  <a:moveTo>
                    <a:pt x="22900" y="0"/>
                  </a:moveTo>
                  <a:lnTo>
                    <a:pt x="4518227" y="0"/>
                  </a:lnTo>
                  <a:cubicBezTo>
                    <a:pt x="4530874" y="0"/>
                    <a:pt x="4541126" y="10253"/>
                    <a:pt x="4541126" y="22900"/>
                  </a:cubicBezTo>
                  <a:lnTo>
                    <a:pt x="4541126" y="2481986"/>
                  </a:lnTo>
                  <a:cubicBezTo>
                    <a:pt x="4541126" y="2488059"/>
                    <a:pt x="4538714" y="2493884"/>
                    <a:pt x="4534419" y="2498179"/>
                  </a:cubicBezTo>
                  <a:cubicBezTo>
                    <a:pt x="4530125" y="2502473"/>
                    <a:pt x="4524300" y="2504886"/>
                    <a:pt x="4518227" y="2504886"/>
                  </a:cubicBezTo>
                  <a:lnTo>
                    <a:pt x="22900" y="2504886"/>
                  </a:lnTo>
                  <a:cubicBezTo>
                    <a:pt x="16826" y="2504886"/>
                    <a:pt x="11002" y="2502473"/>
                    <a:pt x="6707" y="2498179"/>
                  </a:cubicBezTo>
                  <a:cubicBezTo>
                    <a:pt x="2413" y="2493884"/>
                    <a:pt x="0" y="2488059"/>
                    <a:pt x="0" y="2481986"/>
                  </a:cubicBezTo>
                  <a:lnTo>
                    <a:pt x="0" y="22900"/>
                  </a:lnTo>
                  <a:cubicBezTo>
                    <a:pt x="0" y="10253"/>
                    <a:pt x="10253" y="0"/>
                    <a:pt x="229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BF63"/>
              </a:solidFill>
              <a:prstDash val="lgDash"/>
              <a:round/>
            </a:ln>
          </p:spPr>
          <p:txBody>
            <a:bodyPr/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a.- (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 Tạo ) rất ngạc nhiên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trăng sáng mà lũ trẻ không nô đùa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- trăng sáng </a:t>
              </a:r>
              <a:r>
                <a:rPr lang="vi-VN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vi-VN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lũ trẻ không nô đùa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không nô đùa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mọi khi</a:t>
              </a:r>
            </a:p>
            <a:p>
              <a:pPr algn="just">
                <a:lnSpc>
                  <a:spcPts val="4976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b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.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- Hai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lớp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mình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mang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đến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rất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đẹp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.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Nhưng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xem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nên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sắp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phối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sắc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đẹp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hơn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không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?</a:t>
              </a:r>
            </a:p>
            <a:p>
              <a:pPr algn="just">
                <a:lnSpc>
                  <a:spcPts val="4976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-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sắp xếp lại </a:t>
              </a:r>
              <a:r>
                <a:rPr lang="vi-VN" sz="3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để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phối hợp màu sắc cho đẹp hơn không.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            </a:t>
              </a:r>
              <a:endPara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1126" cy="25429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1203021" y="115358"/>
            <a:ext cx="828146" cy="862754"/>
          </a:xfrm>
          <a:custGeom>
            <a:avLst/>
            <a:gdLst/>
            <a:ahLst/>
            <a:cxnLst/>
            <a:rect l="l" t="t" r="r" b="b"/>
            <a:pathLst>
              <a:path w="1243601" h="1261957">
                <a:moveTo>
                  <a:pt x="0" y="0"/>
                </a:moveTo>
                <a:lnTo>
                  <a:pt x="1243601" y="0"/>
                </a:lnTo>
                <a:lnTo>
                  <a:pt x="1243601" y="1261957"/>
                </a:lnTo>
                <a:lnTo>
                  <a:pt x="0" y="1261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88880" y="268826"/>
            <a:ext cx="1203544" cy="1194517"/>
          </a:xfrm>
          <a:custGeom>
            <a:avLst/>
            <a:gdLst/>
            <a:ahLst/>
            <a:cxnLst/>
            <a:rect l="l" t="t" r="r" b="b"/>
            <a:pathLst>
              <a:path w="1805316" h="1791776">
                <a:moveTo>
                  <a:pt x="0" y="0"/>
                </a:moveTo>
                <a:lnTo>
                  <a:pt x="1805316" y="0"/>
                </a:lnTo>
                <a:lnTo>
                  <a:pt x="1805316" y="1791776"/>
                </a:lnTo>
                <a:lnTo>
                  <a:pt x="0" y="1791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18245" y="168588"/>
            <a:ext cx="622161" cy="504730"/>
          </a:xfrm>
          <a:custGeom>
            <a:avLst/>
            <a:gdLst/>
            <a:ahLst/>
            <a:cxnLst/>
            <a:rect l="l" t="t" r="r" b="b"/>
            <a:pathLst>
              <a:path w="1041178" h="985215">
                <a:moveTo>
                  <a:pt x="0" y="0"/>
                </a:moveTo>
                <a:lnTo>
                  <a:pt x="1041178" y="0"/>
                </a:lnTo>
                <a:lnTo>
                  <a:pt x="1041178" y="985214"/>
                </a:lnTo>
                <a:lnTo>
                  <a:pt x="0" y="985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64443" y="6500484"/>
            <a:ext cx="622161" cy="611980"/>
          </a:xfrm>
          <a:custGeom>
            <a:avLst/>
            <a:gdLst/>
            <a:ahLst/>
            <a:cxnLst/>
            <a:rect l="l" t="t" r="r" b="b"/>
            <a:pathLst>
              <a:path w="933241" h="917970">
                <a:moveTo>
                  <a:pt x="0" y="0"/>
                </a:moveTo>
                <a:lnTo>
                  <a:pt x="933241" y="0"/>
                </a:lnTo>
                <a:lnTo>
                  <a:pt x="933241" y="917970"/>
                </a:lnTo>
                <a:lnTo>
                  <a:pt x="0" y="917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606</Words>
  <Application>Microsoft Office PowerPoint</Application>
  <PresentationFormat>Widescreen</PresentationFormat>
  <Paragraphs>118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#9Slide07 Cadena</vt:lpstr>
      <vt:lpstr>Arial</vt:lpstr>
      <vt:lpstr>Baguet Script</vt:lpstr>
      <vt:lpstr>Bungee</vt:lpstr>
      <vt:lpstr>Calibri</vt:lpstr>
      <vt:lpstr>Calibri Light</vt:lpstr>
      <vt:lpstr>Canva Sans</vt:lpstr>
      <vt:lpstr>Cosmic Octo Medium</vt:lpstr>
      <vt:lpstr>DejaVu Serif Bold</vt:lpstr>
      <vt:lpstr>DM Sans</vt:lpstr>
      <vt:lpstr>DM Sans Bold</vt:lpstr>
      <vt:lpstr>iCiel Crocante</vt:lpstr>
      <vt:lpstr>Noto Sans Bold</vt:lpstr>
      <vt:lpstr>Tahoma</vt:lpstr>
      <vt:lpstr>Times New Roman</vt:lpstr>
      <vt:lpstr>华康俪金黑W8(P)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Huệ Chi Nguyễn Thị</dc:creator>
  <cp:lastModifiedBy>Trần Trí Công</cp:lastModifiedBy>
  <cp:revision>30</cp:revision>
  <dcterms:created xsi:type="dcterms:W3CDTF">2024-12-15T09:27:47Z</dcterms:created>
  <dcterms:modified xsi:type="dcterms:W3CDTF">2024-12-18T02:59:13Z</dcterms:modified>
</cp:coreProperties>
</file>