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80" r:id="rId4"/>
    <p:sldId id="279" r:id="rId5"/>
    <p:sldId id="257" r:id="rId6"/>
    <p:sldId id="270" r:id="rId7"/>
    <p:sldId id="272" r:id="rId8"/>
    <p:sldId id="274" r:id="rId9"/>
    <p:sldId id="287" r:id="rId10"/>
    <p:sldId id="292" r:id="rId11"/>
    <p:sldId id="293" r:id="rId12"/>
    <p:sldId id="294" r:id="rId13"/>
    <p:sldId id="295" r:id="rId14"/>
    <p:sldId id="275" r:id="rId15"/>
    <p:sldId id="291" r:id="rId16"/>
    <p:sldId id="277" r:id="rId17"/>
    <p:sldId id="278" r:id="rId18"/>
    <p:sldId id="282" r:id="rId19"/>
  </p:sldIdLst>
  <p:sldSz cx="9144000" cy="5143500" type="screen16x9"/>
  <p:notesSz cx="6858000" cy="9144000"/>
  <p:embeddedFontLst>
    <p:embeddedFont>
      <p:font typeface=".VnTifani HeavyH" panose="020B7200000000000000" pitchFamily="34" charset="0"/>
      <p:regular r:id="rId21"/>
    </p:embeddedFont>
    <p:embeddedFont>
      <p:font typeface="Barlow" panose="00000500000000000000" pitchFamily="2" charset="0"/>
      <p:regular r:id="rId22"/>
      <p:bold r:id="rId23"/>
      <p:italic r:id="rId24"/>
      <p:boldItalic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Hind" panose="02000000000000000000" pitchFamily="2" charset="0"/>
      <p:regular r:id="rId30"/>
      <p:bold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jd4XebL+xXHd3Uvw6woui0jzkE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5ADD77-B1FD-4946-85D3-713330C9E5E8}">
  <a:tblStyle styleId="{A65ADD77-B1FD-4946-85D3-713330C9E5E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EF5E9"/>
          </a:solidFill>
        </a:fill>
      </a:tcStyle>
    </a:wholeTbl>
    <a:band1H>
      <a:tcTxStyle/>
      <a:tcStyle>
        <a:tcBdr/>
        <a:fill>
          <a:solidFill>
            <a:srgbClr val="FEEA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EEA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60"/>
  </p:normalViewPr>
  <p:slideViewPr>
    <p:cSldViewPr snapToGrid="0">
      <p:cViewPr varScale="1">
        <p:scale>
          <a:sx n="90" d="100"/>
          <a:sy n="90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3" name="Google Shape;3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370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2505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6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6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6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6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6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6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6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6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6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6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6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6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6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6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6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6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1_Quote 2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0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2" name="Google Shape;212;p40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" name="Google Shape;213;p40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0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0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0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0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0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0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0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0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0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0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1_Quote 3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8" name="Google Shape;228;p41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9" name="Google Shape;229;p41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1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1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1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1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1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1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1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1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1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1_Quote 4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2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4" name="Google Shape;244;p42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5" name="Google Shape;245;p42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2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2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2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2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2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2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2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2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2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2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1_Title and tex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3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3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61" name="Google Shape;261;p43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62" name="Google Shape;262;p43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3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3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3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3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3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3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43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3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3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3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3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3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3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3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3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3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9" name="Google Shape;279;p43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80" name="Google Shape;280;p43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3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282;p43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CUSTOM_1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44"/>
          <p:cNvGrpSpPr/>
          <p:nvPr/>
        </p:nvGrpSpPr>
        <p:grpSpPr>
          <a:xfrm rot="5400000">
            <a:off x="2381395" y="-1400389"/>
            <a:ext cx="4250546" cy="8335771"/>
            <a:chOff x="872085" y="-1565025"/>
            <a:chExt cx="3255129" cy="6383651"/>
          </a:xfrm>
        </p:grpSpPr>
        <p:sp>
          <p:nvSpPr>
            <p:cNvPr id="288" name="Google Shape;288;p44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4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4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4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4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4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4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4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6" name="Google Shape;296;p44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4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4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4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CUSTOM_1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45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307" name="Google Shape;307;p45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5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5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5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5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5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5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4" name="Google Shape;314;p45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5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45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5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D5DB-8E6F-4FBC-911F-B186000FC183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B320-BD10-4EF5-AD13-D01082AFE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77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7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7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7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7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7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7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7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7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7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7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7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7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>
  <p:cSld name="1_Title and body 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3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33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3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3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3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3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3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>
  <p:cSld name="1_Title and body 3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3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>
  <p:cSld name="1_Title and body 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35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5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5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5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5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5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>
  <p:cSld name="1_Title and two columns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6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6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6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36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6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6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6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6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6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6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6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6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>
  <p:cSld name="1_Title and two columns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7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7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7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7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37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7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7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7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7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7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7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7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>
  <p:cSld name="1_Title and two columns 3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8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8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8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38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38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8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8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8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8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8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8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8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1_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9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6" name="Google Shape;196;p39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7" name="Google Shape;197;p39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9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9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9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9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9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9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9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9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9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9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7.mp3"/><Relationship Id="rId7" Type="http://schemas.openxmlformats.org/officeDocument/2006/relationships/image" Target="../media/image5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7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8.gif"/><Relationship Id="rId4" Type="http://schemas.openxmlformats.org/officeDocument/2006/relationships/image" Target="../media/image24.png"/><Relationship Id="rId9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31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827813-319E-9DDD-E4B6-57FD91DEA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79" y="428724"/>
            <a:ext cx="5608173" cy="1931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307D8-155E-BDFB-36E9-ECEA3310C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327201"/>
            <a:ext cx="4953000" cy="2124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AC4364-CACB-E453-5D19-9D9FB8976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79" y="2571750"/>
            <a:ext cx="33242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7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32FD41-B8E5-8CE8-A823-AF4E2325D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56" y="183499"/>
            <a:ext cx="5191125" cy="2000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852EE-F25D-4F4A-C130-A27E4054D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313" y="2382053"/>
            <a:ext cx="4953000" cy="2019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02709C-2C1F-3D94-BB00-89929F3CD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29" y="2382053"/>
            <a:ext cx="31813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7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EC8F5-3DA6-3DD7-B6CD-51EC0922A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99" y="2399152"/>
            <a:ext cx="3228975" cy="243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9C5F4-8EAE-80B9-1202-B0BE041B7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72" y="159342"/>
            <a:ext cx="5114925" cy="1762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98B98C-17D3-F73E-10D0-5622B1CB8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045" y="2459345"/>
            <a:ext cx="498157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74F242-5479-DD28-ACBF-175C1C749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00" y="2571750"/>
            <a:ext cx="3190875" cy="2324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60B91-72BF-E70E-F902-B58DCE628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65" y="349613"/>
            <a:ext cx="5019675" cy="1800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1B5F19-4A86-ED6B-40FE-2254B0089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637" y="2496181"/>
            <a:ext cx="492442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3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0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6000">
                <a:solidFill>
                  <a:srgbClr val="002060"/>
                </a:solidFill>
              </a:rPr>
              <a:t>Let’s talk</a:t>
            </a:r>
            <a:endParaRPr sz="6000">
              <a:solidFill>
                <a:srgbClr val="002060"/>
              </a:solidFill>
            </a:endParaRPr>
          </a:p>
        </p:txBody>
      </p:sp>
      <p:pic>
        <p:nvPicPr>
          <p:cNvPr id="2" name="Google Shape;531;p18">
            <a:extLst>
              <a:ext uri="{FF2B5EF4-FFF2-40B4-BE49-F238E27FC236}">
                <a16:creationId xmlns:a16="http://schemas.microsoft.com/office/drawing/2014/main" id="{6F218FA3-280A-3161-E94C-6163DD2591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0624" y="1356378"/>
            <a:ext cx="1796844" cy="1530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61A568-C520-E264-5198-2DB4924CE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7239" y="1396210"/>
            <a:ext cx="1961002" cy="2001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74806F-ED5B-0410-E675-75C9E747C55A}"/>
              </a:ext>
            </a:extLst>
          </p:cNvPr>
          <p:cNvSpPr txBox="1"/>
          <p:nvPr/>
        </p:nvSpPr>
        <p:spPr>
          <a:xfrm>
            <a:off x="274107" y="489248"/>
            <a:ext cx="3094075" cy="132343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Work in groups of 4 to colour and decorate your school things, then report in front of class.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E9B32D-0D42-F6E6-021E-65EC83CF01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454427"/>
              </p:ext>
            </p:extLst>
          </p:nvPr>
        </p:nvGraphicFramePr>
        <p:xfrm>
          <a:off x="274106" y="2918400"/>
          <a:ext cx="3022625" cy="958850"/>
        </p:xfrm>
        <a:graphic>
          <a:graphicData uri="http://schemas.openxmlformats.org/drawingml/2006/table">
            <a:tbl>
              <a:tblPr>
                <a:tableStyleId>{A65ADD77-B1FD-4946-85D3-713330C9E5E8}</a:tableStyleId>
              </a:tblPr>
              <a:tblGrid>
                <a:gridCol w="3022625">
                  <a:extLst>
                    <a:ext uri="{9D8B030D-6E8A-4147-A177-3AD203B41FA5}">
                      <a16:colId xmlns:a16="http://schemas.microsoft.com/office/drawing/2014/main" val="24303428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b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They are our …… 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b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I have a …… It’s…… 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800" b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I have …They’re ...</a:t>
                      </a:r>
                    </a:p>
                  </a:txBody>
                  <a:tcPr marL="114300" marR="11430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396425"/>
                  </a:ext>
                </a:extLst>
              </a:tr>
            </a:tbl>
          </a:graphicData>
        </a:graphic>
      </p:graphicFrame>
      <p:pic>
        <p:nvPicPr>
          <p:cNvPr id="5" name="Đồng hồ đếm ngược 3 phút gây sốc 3 Minute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CE57AB3-8E3F-94DC-9730-14FB6C5C63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44948" y="1142326"/>
            <a:ext cx="3094075" cy="1919851"/>
          </a:xfrm>
          <a:prstGeom prst="rect">
            <a:avLst/>
          </a:prstGeom>
        </p:spPr>
      </p:pic>
      <p:pic>
        <p:nvPicPr>
          <p:cNvPr id="6" name="ShiningTheMorning-HoaTau-3089141 (mp3cut.net)">
            <a:hlinkClick r:id="" action="ppaction://media"/>
            <a:extLst>
              <a:ext uri="{FF2B5EF4-FFF2-40B4-BE49-F238E27FC236}">
                <a16:creationId xmlns:a16="http://schemas.microsoft.com/office/drawing/2014/main" id="{756228C1-A623-B6C6-B8A6-9A1E8D31F4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00660" y="3615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7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5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2"/>
          <p:cNvSpPr txBox="1">
            <a:spLocks noGrp="1"/>
          </p:cNvSpPr>
          <p:nvPr>
            <p:ph type="title"/>
          </p:nvPr>
        </p:nvSpPr>
        <p:spPr>
          <a:xfrm>
            <a:off x="828399" y="2689932"/>
            <a:ext cx="681641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002060"/>
                </a:solidFill>
              </a:rPr>
              <a:t>Wrap-up </a:t>
            </a:r>
            <a:br>
              <a:rPr lang="en-US">
                <a:solidFill>
                  <a:srgbClr val="002060"/>
                </a:solidFill>
              </a:rPr>
            </a:br>
            <a:r>
              <a:rPr lang="en-US">
                <a:solidFill>
                  <a:srgbClr val="002060"/>
                </a:solidFill>
              </a:rPr>
              <a:t>and assignments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3" name="Google Shape;351;p3">
            <a:extLst>
              <a:ext uri="{FF2B5EF4-FFF2-40B4-BE49-F238E27FC236}">
                <a16:creationId xmlns:a16="http://schemas.microsoft.com/office/drawing/2014/main" id="{5DF4F3EE-9492-1ED7-AD9D-47B043CE1B3E}"/>
              </a:ext>
            </a:extLst>
          </p:cNvPr>
          <p:cNvSpPr/>
          <p:nvPr/>
        </p:nvSpPr>
        <p:spPr>
          <a:xfrm>
            <a:off x="3476960" y="944742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600" b="0" i="0" u="none" strike="noStrike" cap="none">
                <a:solidFill>
                  <a:schemeClr val="accent5"/>
                </a:solidFill>
                <a:latin typeface=".VnTifani HeavyH" panose="020B7200000000000000" pitchFamily="34" charset="0"/>
                <a:sym typeface="Arial"/>
              </a:rPr>
              <a:t>04</a:t>
            </a:r>
            <a:endParaRPr sz="3600" b="0" i="0" u="none" strike="noStrike" cap="none">
              <a:solidFill>
                <a:schemeClr val="accent5"/>
              </a:solidFill>
              <a:latin typeface=".VnTifani HeavyH" panose="020B7200000000000000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3FE9A2-5E83-B1AA-E9BB-59EF99C65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80" y="158917"/>
            <a:ext cx="2238375" cy="1962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16455D-BD40-BDA4-E931-7B721F969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974" y="158917"/>
            <a:ext cx="2057400" cy="194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02C218-BA89-1EA7-556E-E04F6659E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625" y="158917"/>
            <a:ext cx="2184996" cy="1943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8450E6-10DE-61BA-2928-B6F3E883C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312" y="158917"/>
            <a:ext cx="2057400" cy="1943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C707F0-C538-935F-5604-C5DC2097C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380" y="2247900"/>
            <a:ext cx="5029452" cy="1981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792DFF-4C35-8BC1-F822-49379DBE77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9832" y="2895600"/>
            <a:ext cx="3702970" cy="2247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E7BC56-8A83-B50B-C28E-85F790B51B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518" y="2895600"/>
            <a:ext cx="770272" cy="10627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8B3C2B-23B2-40E5-6C93-C88F55B2DB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5509" y="3585411"/>
            <a:ext cx="795048" cy="974557"/>
          </a:xfrm>
          <a:prstGeom prst="rect">
            <a:avLst/>
          </a:prstGeom>
        </p:spPr>
      </p:pic>
      <p:sp>
        <p:nvSpPr>
          <p:cNvPr id="2" name="Google Shape;541;p19">
            <a:extLst>
              <a:ext uri="{FF2B5EF4-FFF2-40B4-BE49-F238E27FC236}">
                <a16:creationId xmlns:a16="http://schemas.microsoft.com/office/drawing/2014/main" id="{08820D12-C58E-E230-55D0-7BB10A42DDAD}"/>
              </a:ext>
            </a:extLst>
          </p:cNvPr>
          <p:cNvSpPr txBox="1"/>
          <p:nvPr/>
        </p:nvSpPr>
        <p:spPr>
          <a:xfrm>
            <a:off x="6615534" y="3026884"/>
            <a:ext cx="1239975" cy="46162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orange</a:t>
            </a:r>
            <a:endParaRPr sz="2400" b="1" i="0" u="none" strike="noStrike" cap="none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Google Shape;544;p19">
            <a:extLst>
              <a:ext uri="{FF2B5EF4-FFF2-40B4-BE49-F238E27FC236}">
                <a16:creationId xmlns:a16="http://schemas.microsoft.com/office/drawing/2014/main" id="{2FE411EF-49E9-F5CE-B4D1-9FD9988D8384}"/>
              </a:ext>
            </a:extLst>
          </p:cNvPr>
          <p:cNvSpPr txBox="1"/>
          <p:nvPr/>
        </p:nvSpPr>
        <p:spPr>
          <a:xfrm>
            <a:off x="6615534" y="3026884"/>
            <a:ext cx="1239975" cy="4616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green</a:t>
            </a:r>
            <a:endParaRPr sz="2400" b="1" i="0" u="none" strike="noStrike" cap="none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Google Shape;543;p19">
            <a:extLst>
              <a:ext uri="{FF2B5EF4-FFF2-40B4-BE49-F238E27FC236}">
                <a16:creationId xmlns:a16="http://schemas.microsoft.com/office/drawing/2014/main" id="{80E355DE-3692-E10E-83DD-6B27C4C79A2B}"/>
              </a:ext>
            </a:extLst>
          </p:cNvPr>
          <p:cNvSpPr/>
          <p:nvPr/>
        </p:nvSpPr>
        <p:spPr>
          <a:xfrm>
            <a:off x="6615534" y="2977356"/>
            <a:ext cx="1334184" cy="510733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lang="en-US" sz="2400" b="1" i="0" u="none" strike="noStrike" cap="none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hite</a:t>
            </a:r>
            <a:endParaRPr sz="2400" b="1" i="0" u="none" strike="noStrike" cap="none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542;p19">
            <a:extLst>
              <a:ext uri="{FF2B5EF4-FFF2-40B4-BE49-F238E27FC236}">
                <a16:creationId xmlns:a16="http://schemas.microsoft.com/office/drawing/2014/main" id="{24E58950-38CB-EA06-7B19-9B753B31A317}"/>
              </a:ext>
            </a:extLst>
          </p:cNvPr>
          <p:cNvSpPr txBox="1"/>
          <p:nvPr/>
        </p:nvSpPr>
        <p:spPr>
          <a:xfrm>
            <a:off x="6587203" y="3026884"/>
            <a:ext cx="1268306" cy="461624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2400" b="1" i="0" u="none" strike="noStrike" cap="none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lack</a:t>
            </a:r>
            <a:endParaRPr sz="2400" b="1" i="0" u="none" strike="noStrike" cap="none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184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B1F7C4-AB64-0FEB-90BE-6242A2817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63"/>
            <a:ext cx="9144000" cy="819150"/>
          </a:xfrm>
          <a:prstGeom prst="rect">
            <a:avLst/>
          </a:prstGeom>
        </p:spPr>
      </p:pic>
      <p:pic>
        <p:nvPicPr>
          <p:cNvPr id="11" name="Picture 8" descr="thanx003">
            <a:extLst>
              <a:ext uri="{FF2B5EF4-FFF2-40B4-BE49-F238E27FC236}">
                <a16:creationId xmlns:a16="http://schemas.microsoft.com/office/drawing/2014/main" id="{ABB7E790-2246-BE5F-85DF-40D9B3211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78195"/>
            <a:ext cx="8229600" cy="365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552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"/>
          <p:cNvSpPr txBox="1">
            <a:spLocks noGrp="1"/>
          </p:cNvSpPr>
          <p:nvPr>
            <p:ph type="title"/>
          </p:nvPr>
        </p:nvSpPr>
        <p:spPr>
          <a:xfrm>
            <a:off x="1695000" y="1790893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5400">
                <a:solidFill>
                  <a:srgbClr val="002060"/>
                </a:solidFill>
              </a:rPr>
              <a:t>Warm-up </a:t>
            </a:r>
            <a:br>
              <a:rPr lang="en-US" sz="5400">
                <a:solidFill>
                  <a:srgbClr val="002060"/>
                </a:solidFill>
              </a:rPr>
            </a:br>
            <a:r>
              <a:rPr lang="en-US" sz="5400">
                <a:solidFill>
                  <a:srgbClr val="002060"/>
                </a:solidFill>
              </a:rPr>
              <a:t>and review</a:t>
            </a:r>
            <a:endParaRPr sz="540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DF79E2-084C-599F-2B30-38D07ADA8156}"/>
              </a:ext>
            </a:extLst>
          </p:cNvPr>
          <p:cNvSpPr txBox="1"/>
          <p:nvPr/>
        </p:nvSpPr>
        <p:spPr>
          <a:xfrm>
            <a:off x="845659" y="1863864"/>
            <a:ext cx="7452681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000" b="1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fani HeavyH" panose="020B7200000000000000" pitchFamily="34" charset="0"/>
              </a:rPr>
              <a:t>Game: Who’s faster?</a:t>
            </a:r>
          </a:p>
        </p:txBody>
      </p:sp>
    </p:spTree>
    <p:extLst>
      <p:ext uri="{BB962C8B-B14F-4D97-AF65-F5344CB8AC3E}">
        <p14:creationId xmlns:p14="http://schemas.microsoft.com/office/powerpoint/2010/main" val="1749293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23A962-F26E-4A84-2B8D-18D5C50CA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49" y="1001473"/>
            <a:ext cx="1468316" cy="1115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1AD54F-C932-4A57-F193-31B5E79B5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48" y="2437842"/>
            <a:ext cx="1468316" cy="1115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0FFD25-8DDC-BE1F-3B48-2125F47F8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050" y="2429124"/>
            <a:ext cx="1495963" cy="1124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A1540E-F471-C775-EDC8-FB7E8E0B3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326" y="2429124"/>
            <a:ext cx="1495963" cy="1124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71FFD3-D226-8131-1A5E-A20D5BB9B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2543" y="958740"/>
            <a:ext cx="1424412" cy="1115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39F6BF-1C16-5864-23EA-575C9313D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8730" y="2429124"/>
            <a:ext cx="1612039" cy="1124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D546EA9-FF8F-4B82-8DF1-428BE0274C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8326" y="3818852"/>
            <a:ext cx="1523864" cy="938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BB638C-3F6D-36F8-0517-2F36C1C7D2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1398" y="3818852"/>
            <a:ext cx="1427421" cy="938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4DA3F34-47ED-F4C9-BEDA-02F5CD562D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0628" y="1001473"/>
            <a:ext cx="1580809" cy="1115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8D46D51-933C-89DA-F3D5-25166AA3A7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6674" y="959881"/>
            <a:ext cx="1605516" cy="1115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BC824F3-6705-C147-C53B-FFD919310E91}"/>
              </a:ext>
            </a:extLst>
          </p:cNvPr>
          <p:cNvSpPr txBox="1"/>
          <p:nvPr/>
        </p:nvSpPr>
        <p:spPr>
          <a:xfrm>
            <a:off x="758088" y="124758"/>
            <a:ext cx="745268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000" b="1">
                <a:ln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fani HeavyH" panose="020B7200000000000000" pitchFamily="34" charset="0"/>
              </a:rPr>
              <a:t>Game: Who’s faster?</a:t>
            </a:r>
          </a:p>
        </p:txBody>
      </p:sp>
    </p:spTree>
    <p:extLst>
      <p:ext uri="{BB962C8B-B14F-4D97-AF65-F5344CB8AC3E}">
        <p14:creationId xmlns:p14="http://schemas.microsoft.com/office/powerpoint/2010/main" val="171800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594883" cy="1675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6469" y="2871860"/>
            <a:ext cx="3545395" cy="7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"/>
          <p:cNvSpPr txBox="1"/>
          <p:nvPr/>
        </p:nvSpPr>
        <p:spPr>
          <a:xfrm>
            <a:off x="2555090" y="2915916"/>
            <a:ext cx="35267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2 (1,2,3)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"/>
          <p:cNvSpPr txBox="1"/>
          <p:nvPr/>
        </p:nvSpPr>
        <p:spPr>
          <a:xfrm>
            <a:off x="2659201" y="1435887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chemeClr val="bg2">
                    <a:lumMod val="75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sz="1400" b="0" i="0" u="none" strike="noStrike" cap="none">
              <a:solidFill>
                <a:schemeClr val="bg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10" descr="index_image445">
            <a:extLst>
              <a:ext uri="{FF2B5EF4-FFF2-40B4-BE49-F238E27FC236}">
                <a16:creationId xmlns:a16="http://schemas.microsoft.com/office/drawing/2014/main" id="{977B56DD-0243-D88A-D3A4-2455C03CAF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3" y="4094145"/>
            <a:ext cx="91440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star020">
            <a:extLst>
              <a:ext uri="{FF2B5EF4-FFF2-40B4-BE49-F238E27FC236}">
                <a16:creationId xmlns:a16="http://schemas.microsoft.com/office/drawing/2014/main" id="{2F933586-83C1-EB50-B310-2B5C045AE4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0" y="-1"/>
            <a:ext cx="1367364" cy="143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808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5"/>
          <p:cNvSpPr txBox="1">
            <a:spLocks noGrp="1"/>
          </p:cNvSpPr>
          <p:nvPr>
            <p:ph type="title"/>
          </p:nvPr>
        </p:nvSpPr>
        <p:spPr>
          <a:xfrm>
            <a:off x="1643369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002060"/>
                </a:solidFill>
              </a:rPr>
              <a:t>Look, listen and repeat. </a:t>
            </a:r>
            <a:endParaRPr>
              <a:solidFill>
                <a:srgbClr val="002060"/>
              </a:solidFill>
            </a:endParaRPr>
          </a:p>
        </p:txBody>
      </p:sp>
      <p:sp>
        <p:nvSpPr>
          <p:cNvPr id="2" name="Google Shape;351;p3">
            <a:extLst>
              <a:ext uri="{FF2B5EF4-FFF2-40B4-BE49-F238E27FC236}">
                <a16:creationId xmlns:a16="http://schemas.microsoft.com/office/drawing/2014/main" id="{0147CF23-FDE0-C849-E1CB-7C840558829F}"/>
              </a:ext>
            </a:extLst>
          </p:cNvPr>
          <p:cNvSpPr/>
          <p:nvPr/>
        </p:nvSpPr>
        <p:spPr>
          <a:xfrm>
            <a:off x="3812356" y="1040435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600" b="0" i="0" u="none" strike="noStrike" cap="none">
                <a:solidFill>
                  <a:schemeClr val="accent5"/>
                </a:solidFill>
                <a:latin typeface=".VnTifani HeavyH" panose="020B7200000000000000" pitchFamily="34" charset="0"/>
                <a:sym typeface="Arial"/>
              </a:rPr>
              <a:t>01</a:t>
            </a:r>
            <a:endParaRPr sz="3600" b="0" i="0" u="none" strike="noStrike" cap="none">
              <a:solidFill>
                <a:schemeClr val="accent5"/>
              </a:solidFill>
              <a:latin typeface=".VnTifani HeavyH" panose="020B7200000000000000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48015" y="1162009"/>
            <a:ext cx="4423985" cy="330170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25" name="Google Shape;525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683013" y="1162009"/>
            <a:ext cx="4376137" cy="330170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6BF821-BEB5-2C85-1170-59D103C51ED8}"/>
              </a:ext>
            </a:extLst>
          </p:cNvPr>
          <p:cNvSpPr txBox="1"/>
          <p:nvPr/>
        </p:nvSpPr>
        <p:spPr>
          <a:xfrm>
            <a:off x="649496" y="638789"/>
            <a:ext cx="49269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Look, listen and repeat.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rack-90 (mp3cut.net) (4)">
            <a:hlinkClick r:id="" action="ppaction://media"/>
            <a:extLst>
              <a:ext uri="{FF2B5EF4-FFF2-40B4-BE49-F238E27FC236}">
                <a16:creationId xmlns:a16="http://schemas.microsoft.com/office/drawing/2014/main" id="{F39ECBF6-98A3-A048-86E0-C701DB197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68681" y="552409"/>
            <a:ext cx="451905" cy="451905"/>
          </a:xfrm>
          <a:prstGeom prst="rect">
            <a:avLst/>
          </a:prstGeom>
        </p:spPr>
      </p:pic>
      <p:pic>
        <p:nvPicPr>
          <p:cNvPr id="4" name="track-90 (mp3cut.net)">
            <a:hlinkClick r:id="" action="ppaction://media"/>
            <a:extLst>
              <a:ext uri="{FF2B5EF4-FFF2-40B4-BE49-F238E27FC236}">
                <a16:creationId xmlns:a16="http://schemas.microsoft.com/office/drawing/2014/main" id="{D42C6553-5427-672E-E044-ACD173023F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7351" y="1162009"/>
            <a:ext cx="412938" cy="412938"/>
          </a:xfrm>
          <a:prstGeom prst="rect">
            <a:avLst/>
          </a:prstGeom>
        </p:spPr>
      </p:pic>
      <p:pic>
        <p:nvPicPr>
          <p:cNvPr id="5" name="track-90 (mp3cut.net) (2)">
            <a:hlinkClick r:id="" action="ppaction://media"/>
            <a:extLst>
              <a:ext uri="{FF2B5EF4-FFF2-40B4-BE49-F238E27FC236}">
                <a16:creationId xmlns:a16="http://schemas.microsoft.com/office/drawing/2014/main" id="{B6E96968-C009-85EE-B2A1-83D2BBBF2EC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83013" y="1248389"/>
            <a:ext cx="412938" cy="412938"/>
          </a:xfrm>
          <a:prstGeom prst="rect">
            <a:avLst/>
          </a:prstGeom>
        </p:spPr>
      </p:pic>
      <p:pic>
        <p:nvPicPr>
          <p:cNvPr id="6" name="track-90 (mp3cut.net) (1)">
            <a:hlinkClick r:id="" action="ppaction://media"/>
            <a:extLst>
              <a:ext uri="{FF2B5EF4-FFF2-40B4-BE49-F238E27FC236}">
                <a16:creationId xmlns:a16="http://schemas.microsoft.com/office/drawing/2014/main" id="{9E318EF9-7BA4-A977-F37F-F3582A3E59F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06615" y="3118442"/>
            <a:ext cx="412938" cy="412938"/>
          </a:xfrm>
          <a:prstGeom prst="rect">
            <a:avLst/>
          </a:prstGeom>
        </p:spPr>
      </p:pic>
      <p:pic>
        <p:nvPicPr>
          <p:cNvPr id="7" name="track-90 (mp3cut.net) (3)">
            <a:hlinkClick r:id="" action="ppaction://media"/>
            <a:extLst>
              <a:ext uri="{FF2B5EF4-FFF2-40B4-BE49-F238E27FC236}">
                <a16:creationId xmlns:a16="http://schemas.microsoft.com/office/drawing/2014/main" id="{C07454CD-47D0-1871-4840-9A790FB26CB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1758" y="3192573"/>
            <a:ext cx="415368" cy="415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550" y="514350"/>
            <a:ext cx="3219450" cy="2057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37" name="Google Shape;53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0419" y="651841"/>
            <a:ext cx="2238375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8962" y="2679099"/>
            <a:ext cx="2019300" cy="1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5740" y="2679099"/>
            <a:ext cx="2295525" cy="15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9"/>
          <p:cNvSpPr txBox="1"/>
          <p:nvPr/>
        </p:nvSpPr>
        <p:spPr>
          <a:xfrm>
            <a:off x="2226365" y="2109419"/>
            <a:ext cx="1391478" cy="40011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orange</a:t>
            </a:r>
            <a:endParaRPr sz="2000" b="1" i="0" u="none" strike="noStrike" cap="none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2" name="Google Shape;542;p19"/>
          <p:cNvSpPr txBox="1"/>
          <p:nvPr/>
        </p:nvSpPr>
        <p:spPr>
          <a:xfrm>
            <a:off x="5763868" y="4291604"/>
            <a:ext cx="1391478" cy="40011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black</a:t>
            </a:r>
            <a:endParaRPr sz="20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3" name="Google Shape;543;p19"/>
          <p:cNvSpPr/>
          <p:nvPr/>
        </p:nvSpPr>
        <p:spPr>
          <a:xfrm>
            <a:off x="2540276" y="4273187"/>
            <a:ext cx="918542" cy="442674"/>
          </a:xfrm>
          <a:prstGeom prst="roundRect">
            <a:avLst>
              <a:gd name="adj" fmla="val 16667"/>
            </a:avLst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lang="en-US" sz="2000" b="1" i="0" u="none" strike="noStrike" cap="none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hite</a:t>
            </a:r>
            <a:endParaRPr sz="2000" b="1" i="0" u="none" strike="noStrike" cap="none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4" name="Google Shape;544;p19"/>
          <p:cNvSpPr txBox="1"/>
          <p:nvPr/>
        </p:nvSpPr>
        <p:spPr>
          <a:xfrm>
            <a:off x="5763868" y="2171640"/>
            <a:ext cx="1391478" cy="40011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</a:t>
            </a:r>
            <a:r>
              <a:rPr lang="en-US" sz="2000" b="1" i="0" u="none" strike="noStrike" cap="none">
                <a:solidFill>
                  <a:schemeClr val="bg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reen</a:t>
            </a:r>
            <a:endParaRPr sz="2000" b="1" i="0" u="none" strike="noStrike" cap="none">
              <a:solidFill>
                <a:schemeClr val="bg1">
                  <a:lumMod val="1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1022A6-088D-FCC8-B15E-20C68D60B255}"/>
              </a:ext>
            </a:extLst>
          </p:cNvPr>
          <p:cNvSpPr txBox="1"/>
          <p:nvPr/>
        </p:nvSpPr>
        <p:spPr>
          <a:xfrm>
            <a:off x="3211032" y="104473"/>
            <a:ext cx="2492990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600"/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65011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" grpId="0" animBg="1"/>
      <p:bldP spid="542" grpId="0" animBg="1"/>
      <p:bldP spid="543" grpId="0" animBg="1"/>
      <p:bldP spid="5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D123C-56E0-294D-FEB6-7E1AD5F01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2CC8ED8-DB3B-427A-8A10-840FC19FB7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C321B-FB47-289D-A283-6E7EFBE23BB7}"/>
              </a:ext>
            </a:extLst>
          </p:cNvPr>
          <p:cNvSpPr txBox="1"/>
          <p:nvPr/>
        </p:nvSpPr>
        <p:spPr>
          <a:xfrm>
            <a:off x="543170" y="403575"/>
            <a:ext cx="49269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Listen, point and say.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A16B8B-A04D-B8A7-7E75-3573B0880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50" y="1069325"/>
            <a:ext cx="8887822" cy="40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55463"/>
      </p:ext>
    </p:extLst>
  </p:cSld>
  <p:clrMapOvr>
    <a:masterClrMapping/>
  </p:clrMapOvr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98</Words>
  <Application>Microsoft Office PowerPoint</Application>
  <PresentationFormat>On-screen Show (16:9)</PresentationFormat>
  <Paragraphs>26</Paragraphs>
  <Slides>18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Comic Sans MS</vt:lpstr>
      <vt:lpstr>Hind</vt:lpstr>
      <vt:lpstr>Barlow</vt:lpstr>
      <vt:lpstr>Montserrat</vt:lpstr>
      <vt:lpstr>Times New Roman</vt:lpstr>
      <vt:lpstr>Arial</vt:lpstr>
      <vt:lpstr>.VnTifani HeavyH</vt:lpstr>
      <vt:lpstr>Over The Rainbow by Slidesgo</vt:lpstr>
      <vt:lpstr>PowerPoint Presentation</vt:lpstr>
      <vt:lpstr>Warm-up  and review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</vt:lpstr>
      <vt:lpstr>PowerPoint Presentation</vt:lpstr>
      <vt:lpstr>Wrap-up  and assignments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hai tran</cp:lastModifiedBy>
  <cp:revision>15</cp:revision>
  <dcterms:modified xsi:type="dcterms:W3CDTF">2023-12-21T08:34:34Z</dcterms:modified>
</cp:coreProperties>
</file>