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26"/>
  </p:notesMasterIdLst>
  <p:sldIdLst>
    <p:sldId id="274" r:id="rId2"/>
    <p:sldId id="576" r:id="rId3"/>
    <p:sldId id="462" r:id="rId4"/>
    <p:sldId id="575" r:id="rId5"/>
    <p:sldId id="582" r:id="rId6"/>
    <p:sldId id="446" r:id="rId7"/>
    <p:sldId id="450" r:id="rId8"/>
    <p:sldId id="488" r:id="rId9"/>
    <p:sldId id="489" r:id="rId10"/>
    <p:sldId id="490" r:id="rId11"/>
    <p:sldId id="491" r:id="rId12"/>
    <p:sldId id="492" r:id="rId13"/>
    <p:sldId id="447" r:id="rId14"/>
    <p:sldId id="456" r:id="rId15"/>
    <p:sldId id="581" r:id="rId16"/>
    <p:sldId id="475" r:id="rId17"/>
    <p:sldId id="493" r:id="rId18"/>
    <p:sldId id="494" r:id="rId19"/>
    <p:sldId id="495" r:id="rId20"/>
    <p:sldId id="476" r:id="rId21"/>
    <p:sldId id="448" r:id="rId22"/>
    <p:sldId id="583" r:id="rId23"/>
    <p:sldId id="468" r:id="rId24"/>
    <p:sldId id="272" r:id="rId25"/>
  </p:sldIdLst>
  <p:sldSz cx="9144000" cy="5143500" type="screen16x9"/>
  <p:notesSz cx="6858000" cy="9144000"/>
  <p:embeddedFontLst>
    <p:embeddedFont>
      <p:font typeface="Kirang Haerang" panose="020B0604020202020204" charset="-127"/>
      <p:regular r:id="rId27"/>
    </p:embeddedFont>
    <p:embeddedFont>
      <p:font typeface=".VnTime" panose="020B7200000000000000" pitchFamily="34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Nixie One" panose="020B0604020202020204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CEF60A-AB35-4B5A-9F1A-E67D34B4C63E}" v="303" dt="2024-12-17T07:03:17.017"/>
  </p1510:revLst>
</p1510:revInfo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361" autoAdjust="0"/>
  </p:normalViewPr>
  <p:slideViewPr>
    <p:cSldViewPr snapToGrid="0">
      <p:cViewPr varScale="1">
        <p:scale>
          <a:sx n="88" d="100"/>
          <a:sy n="88" d="100"/>
        </p:scale>
        <p:origin x="56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Hiền" userId="ad621f552e9412b3" providerId="LiveId" clId="{27CEF60A-AB35-4B5A-9F1A-E67D34B4C63E}"/>
    <pc:docChg chg="custSel addSld delSld modSld">
      <pc:chgData name="Trần Hiền" userId="ad621f552e9412b3" providerId="LiveId" clId="{27CEF60A-AB35-4B5A-9F1A-E67D34B4C63E}" dt="2024-12-17T07:03:17.017" v="485"/>
      <pc:docMkLst>
        <pc:docMk/>
      </pc:docMkLst>
      <pc:sldChg chg="modTransition">
        <pc:chgData name="Trần Hiền" userId="ad621f552e9412b3" providerId="LiveId" clId="{27CEF60A-AB35-4B5A-9F1A-E67D34B4C63E}" dt="2024-12-15T06:12:44.422" v="81"/>
        <pc:sldMkLst>
          <pc:docMk/>
          <pc:sldMk cId="4184480475" sldId="446"/>
        </pc:sldMkLst>
      </pc:sldChg>
      <pc:sldChg chg="modTransition">
        <pc:chgData name="Trần Hiền" userId="ad621f552e9412b3" providerId="LiveId" clId="{27CEF60A-AB35-4B5A-9F1A-E67D34B4C63E}" dt="2024-12-15T06:15:03.795" v="139"/>
        <pc:sldMkLst>
          <pc:docMk/>
          <pc:sldMk cId="4286574928" sldId="448"/>
        </pc:sldMkLst>
      </pc:sldChg>
      <pc:sldChg chg="modTransition">
        <pc:chgData name="Trần Hiền" userId="ad621f552e9412b3" providerId="LiveId" clId="{27CEF60A-AB35-4B5A-9F1A-E67D34B4C63E}" dt="2024-12-15T06:12:35.025" v="74"/>
        <pc:sldMkLst>
          <pc:docMk/>
          <pc:sldMk cId="933774935" sldId="450"/>
        </pc:sldMkLst>
      </pc:sldChg>
      <pc:sldChg chg="modTransition">
        <pc:chgData name="Trần Hiền" userId="ad621f552e9412b3" providerId="LiveId" clId="{27CEF60A-AB35-4B5A-9F1A-E67D34B4C63E}" dt="2024-12-15T06:13:26.874" v="94"/>
        <pc:sldMkLst>
          <pc:docMk/>
          <pc:sldMk cId="1205577900" sldId="456"/>
        </pc:sldMkLst>
      </pc:sldChg>
      <pc:sldChg chg="modTransition">
        <pc:chgData name="Trần Hiền" userId="ad621f552e9412b3" providerId="LiveId" clId="{27CEF60A-AB35-4B5A-9F1A-E67D34B4C63E}" dt="2024-12-17T01:44:16.215" v="383"/>
        <pc:sldMkLst>
          <pc:docMk/>
          <pc:sldMk cId="115045829" sldId="462"/>
        </pc:sldMkLst>
      </pc:sldChg>
      <pc:sldChg chg="modTransition">
        <pc:chgData name="Trần Hiền" userId="ad621f552e9412b3" providerId="LiveId" clId="{27CEF60A-AB35-4B5A-9F1A-E67D34B4C63E}" dt="2024-12-15T06:15:11.242" v="144"/>
        <pc:sldMkLst>
          <pc:docMk/>
          <pc:sldMk cId="574113098" sldId="468"/>
        </pc:sldMkLst>
      </pc:sldChg>
      <pc:sldChg chg="modTransition">
        <pc:chgData name="Trần Hiền" userId="ad621f552e9412b3" providerId="LiveId" clId="{27CEF60A-AB35-4B5A-9F1A-E67D34B4C63E}" dt="2024-12-15T06:13:49.202" v="99"/>
        <pc:sldMkLst>
          <pc:docMk/>
          <pc:sldMk cId="2896157212" sldId="475"/>
        </pc:sldMkLst>
      </pc:sldChg>
      <pc:sldChg chg="modTransition">
        <pc:chgData name="Trần Hiền" userId="ad621f552e9412b3" providerId="LiveId" clId="{27CEF60A-AB35-4B5A-9F1A-E67D34B4C63E}" dt="2024-12-15T06:14:55.890" v="131"/>
        <pc:sldMkLst>
          <pc:docMk/>
          <pc:sldMk cId="524798035" sldId="476"/>
        </pc:sldMkLst>
      </pc:sldChg>
      <pc:sldChg chg="modSp mod modAnim">
        <pc:chgData name="Trần Hiền" userId="ad621f552e9412b3" providerId="LiveId" clId="{27CEF60A-AB35-4B5A-9F1A-E67D34B4C63E}" dt="2024-12-17T06:56:51.206" v="461" actId="1038"/>
        <pc:sldMkLst>
          <pc:docMk/>
          <pc:sldMk cId="1060931238" sldId="488"/>
        </pc:sldMkLst>
        <pc:picChg chg="mod">
          <ac:chgData name="Trần Hiền" userId="ad621f552e9412b3" providerId="LiveId" clId="{27CEF60A-AB35-4B5A-9F1A-E67D34B4C63E}" dt="2024-12-17T06:56:51.206" v="461" actId="1038"/>
          <ac:picMkLst>
            <pc:docMk/>
            <pc:sldMk cId="1060931238" sldId="488"/>
            <ac:picMk id="2" creationId="{FE3B42C1-75A9-598B-AF7E-8F733E3F5CDB}"/>
          </ac:picMkLst>
        </pc:picChg>
      </pc:sldChg>
      <pc:sldChg chg="modTransition modAnim">
        <pc:chgData name="Trần Hiền" userId="ad621f552e9412b3" providerId="LiveId" clId="{27CEF60A-AB35-4B5A-9F1A-E67D34B4C63E}" dt="2024-12-15T13:39:30.878" v="329"/>
        <pc:sldMkLst>
          <pc:docMk/>
          <pc:sldMk cId="2961643737" sldId="489"/>
        </pc:sldMkLst>
      </pc:sldChg>
      <pc:sldChg chg="modTransition modAnim">
        <pc:chgData name="Trần Hiền" userId="ad621f552e9412b3" providerId="LiveId" clId="{27CEF60A-AB35-4B5A-9F1A-E67D34B4C63E}" dt="2024-12-15T13:39:38.420" v="336"/>
        <pc:sldMkLst>
          <pc:docMk/>
          <pc:sldMk cId="395863481" sldId="490"/>
        </pc:sldMkLst>
      </pc:sldChg>
      <pc:sldChg chg="addSp modSp add mod modTransition setBg modAnim">
        <pc:chgData name="Trần Hiền" userId="ad621f552e9412b3" providerId="LiveId" clId="{27CEF60A-AB35-4B5A-9F1A-E67D34B4C63E}" dt="2024-12-17T07:03:17.017" v="485"/>
        <pc:sldMkLst>
          <pc:docMk/>
          <pc:sldMk cId="3516678978" sldId="491"/>
        </pc:sldMkLst>
        <pc:picChg chg="add mod">
          <ac:chgData name="Trần Hiền" userId="ad621f552e9412b3" providerId="LiveId" clId="{27CEF60A-AB35-4B5A-9F1A-E67D34B4C63E}" dt="2024-12-17T07:01:03.922" v="470" actId="1076"/>
          <ac:picMkLst>
            <pc:docMk/>
            <pc:sldMk cId="3516678978" sldId="491"/>
            <ac:picMk id="2" creationId="{22352A07-E1D8-8481-F816-7DFEDEE0BC75}"/>
          </ac:picMkLst>
        </pc:picChg>
        <pc:picChg chg="mod">
          <ac:chgData name="Trần Hiền" userId="ad621f552e9412b3" providerId="LiveId" clId="{27CEF60A-AB35-4B5A-9F1A-E67D34B4C63E}" dt="2024-12-17T07:00:49.771" v="468" actId="14100"/>
          <ac:picMkLst>
            <pc:docMk/>
            <pc:sldMk cId="3516678978" sldId="491"/>
            <ac:picMk id="3" creationId="{B038C9AE-A92E-4804-8D4B-7DDD6277474D}"/>
          </ac:picMkLst>
        </pc:picChg>
        <pc:picChg chg="add mod">
          <ac:chgData name="Trần Hiền" userId="ad621f552e9412b3" providerId="LiveId" clId="{27CEF60A-AB35-4B5A-9F1A-E67D34B4C63E}" dt="2024-12-17T07:01:21.200" v="472" actId="1076"/>
          <ac:picMkLst>
            <pc:docMk/>
            <pc:sldMk cId="3516678978" sldId="491"/>
            <ac:picMk id="4" creationId="{D111DDE4-F901-EB36-F6B4-251A16DFE346}"/>
          </ac:picMkLst>
        </pc:picChg>
        <pc:picChg chg="add mod">
          <ac:chgData name="Trần Hiền" userId="ad621f552e9412b3" providerId="LiveId" clId="{27CEF60A-AB35-4B5A-9F1A-E67D34B4C63E}" dt="2024-12-17T07:01:31.541" v="474" actId="1076"/>
          <ac:picMkLst>
            <pc:docMk/>
            <pc:sldMk cId="3516678978" sldId="491"/>
            <ac:picMk id="6" creationId="{757A51DB-CEF8-2BF0-176A-B44E67091064}"/>
          </ac:picMkLst>
        </pc:picChg>
        <pc:picChg chg="add mod">
          <ac:chgData name="Trần Hiền" userId="ad621f552e9412b3" providerId="LiveId" clId="{27CEF60A-AB35-4B5A-9F1A-E67D34B4C63E}" dt="2024-12-17T07:01:41.155" v="476" actId="1076"/>
          <ac:picMkLst>
            <pc:docMk/>
            <pc:sldMk cId="3516678978" sldId="491"/>
            <ac:picMk id="7" creationId="{11959796-D4E0-7047-36D6-967CAAF83EB7}"/>
          </ac:picMkLst>
        </pc:picChg>
      </pc:sldChg>
      <pc:sldChg chg="modTransition modAnim">
        <pc:chgData name="Trần Hiền" userId="ad621f552e9412b3" providerId="LiveId" clId="{27CEF60A-AB35-4B5A-9F1A-E67D34B4C63E}" dt="2024-12-15T13:40:15.350" v="373"/>
        <pc:sldMkLst>
          <pc:docMk/>
          <pc:sldMk cId="573169678" sldId="492"/>
        </pc:sldMkLst>
      </pc:sldChg>
      <pc:sldChg chg="modTransition">
        <pc:chgData name="Trần Hiền" userId="ad621f552e9412b3" providerId="LiveId" clId="{27CEF60A-AB35-4B5A-9F1A-E67D34B4C63E}" dt="2024-12-15T06:14:10.735" v="105"/>
        <pc:sldMkLst>
          <pc:docMk/>
          <pc:sldMk cId="539691303" sldId="493"/>
        </pc:sldMkLst>
      </pc:sldChg>
      <pc:sldChg chg="modTransition">
        <pc:chgData name="Trần Hiền" userId="ad621f552e9412b3" providerId="LiveId" clId="{27CEF60A-AB35-4B5A-9F1A-E67D34B4C63E}" dt="2024-12-15T06:14:21.846" v="111"/>
        <pc:sldMkLst>
          <pc:docMk/>
          <pc:sldMk cId="1064250011" sldId="494"/>
        </pc:sldMkLst>
      </pc:sldChg>
      <pc:sldChg chg="modTransition">
        <pc:chgData name="Trần Hiền" userId="ad621f552e9412b3" providerId="LiveId" clId="{27CEF60A-AB35-4B5A-9F1A-E67D34B4C63E}" dt="2024-12-15T06:14:38.656" v="125"/>
        <pc:sldMkLst>
          <pc:docMk/>
          <pc:sldMk cId="1472548220" sldId="495"/>
        </pc:sldMkLst>
      </pc:sldChg>
      <pc:sldChg chg="modTransition modAnim">
        <pc:chgData name="Trần Hiền" userId="ad621f552e9412b3" providerId="LiveId" clId="{27CEF60A-AB35-4B5A-9F1A-E67D34B4C63E}" dt="2024-12-17T01:45:02.858" v="392"/>
        <pc:sldMkLst>
          <pc:docMk/>
          <pc:sldMk cId="2152903642" sldId="575"/>
        </pc:sldMkLst>
      </pc:sldChg>
      <pc:sldChg chg="addSp delSp modSp mod delAnim modAnim">
        <pc:chgData name="Trần Hiền" userId="ad621f552e9412b3" providerId="LiveId" clId="{27CEF60A-AB35-4B5A-9F1A-E67D34B4C63E}" dt="2024-12-16T01:24:28.857" v="375" actId="478"/>
        <pc:sldMkLst>
          <pc:docMk/>
          <pc:sldMk cId="2449154316" sldId="576"/>
        </pc:sldMkLst>
        <pc:picChg chg="add del mod">
          <ac:chgData name="Trần Hiền" userId="ad621f552e9412b3" providerId="LiveId" clId="{27CEF60A-AB35-4B5A-9F1A-E67D34B4C63E}" dt="2024-12-16T01:24:28.857" v="375" actId="478"/>
          <ac:picMkLst>
            <pc:docMk/>
            <pc:sldMk cId="2449154316" sldId="576"/>
            <ac:picMk id="2" creationId="{298EE605-C3F8-F576-28F5-8DC66B5E525A}"/>
          </ac:picMkLst>
        </pc:picChg>
      </pc:sldChg>
      <pc:sldChg chg="modSp del mod modTransition setBg modAnim modNotesTx">
        <pc:chgData name="Trần Hiền" userId="ad621f552e9412b3" providerId="LiveId" clId="{27CEF60A-AB35-4B5A-9F1A-E67D34B4C63E}" dt="2024-12-17T07:00:28.161" v="466" actId="47"/>
        <pc:sldMkLst>
          <pc:docMk/>
          <pc:sldMk cId="445807491" sldId="577"/>
        </pc:sldMkLst>
      </pc:sldChg>
      <pc:sldChg chg="modSp del mod modTransition setBg modAnim">
        <pc:chgData name="Trần Hiền" userId="ad621f552e9412b3" providerId="LiveId" clId="{27CEF60A-AB35-4B5A-9F1A-E67D34B4C63E}" dt="2024-12-17T07:00:30.189" v="467" actId="47"/>
        <pc:sldMkLst>
          <pc:docMk/>
          <pc:sldMk cId="4086876789" sldId="578"/>
        </pc:sldMkLst>
      </pc:sldChg>
      <pc:sldChg chg="modSp mod modTransition setBg modAnim">
        <pc:chgData name="Trần Hiền" userId="ad621f552e9412b3" providerId="LiveId" clId="{27CEF60A-AB35-4B5A-9F1A-E67D34B4C63E}" dt="2024-12-17T01:49:54.465" v="397" actId="1076"/>
        <pc:sldMkLst>
          <pc:docMk/>
          <pc:sldMk cId="3112692653" sldId="579"/>
        </pc:sldMkLst>
        <pc:picChg chg="mod">
          <ac:chgData name="Trần Hiền" userId="ad621f552e9412b3" providerId="LiveId" clId="{27CEF60A-AB35-4B5A-9F1A-E67D34B4C63E}" dt="2024-12-17T01:49:49.759" v="396" actId="1076"/>
          <ac:picMkLst>
            <pc:docMk/>
            <pc:sldMk cId="3112692653" sldId="579"/>
            <ac:picMk id="2" creationId="{F7C543D6-8190-E67F-3DD7-218289BA7818}"/>
          </ac:picMkLst>
        </pc:picChg>
        <pc:picChg chg="mod">
          <ac:chgData name="Trần Hiền" userId="ad621f552e9412b3" providerId="LiveId" clId="{27CEF60A-AB35-4B5A-9F1A-E67D34B4C63E}" dt="2024-12-17T01:49:54.465" v="397" actId="1076"/>
          <ac:picMkLst>
            <pc:docMk/>
            <pc:sldMk cId="3112692653" sldId="579"/>
            <ac:picMk id="4" creationId="{C3150AA0-ACD2-0FED-F13A-6985B378D883}"/>
          </ac:picMkLst>
        </pc:picChg>
      </pc:sldChg>
      <pc:sldChg chg="modSp mod modTransition setBg modAnim">
        <pc:chgData name="Trần Hiền" userId="ad621f552e9412b3" providerId="LiveId" clId="{27CEF60A-AB35-4B5A-9F1A-E67D34B4C63E}" dt="2024-12-17T01:50:29.118" v="405" actId="1035"/>
        <pc:sldMkLst>
          <pc:docMk/>
          <pc:sldMk cId="2330300664" sldId="580"/>
        </pc:sldMkLst>
        <pc:picChg chg="mod">
          <ac:chgData name="Trần Hiền" userId="ad621f552e9412b3" providerId="LiveId" clId="{27CEF60A-AB35-4B5A-9F1A-E67D34B4C63E}" dt="2024-12-17T01:50:29.118" v="405" actId="1035"/>
          <ac:picMkLst>
            <pc:docMk/>
            <pc:sldMk cId="2330300664" sldId="580"/>
            <ac:picMk id="2" creationId="{C8D33BCD-E15C-30DF-3DB4-70F7CF8C1C71}"/>
          </ac:picMkLst>
        </pc:picChg>
        <pc:picChg chg="mod">
          <ac:chgData name="Trần Hiền" userId="ad621f552e9412b3" providerId="LiveId" clId="{27CEF60A-AB35-4B5A-9F1A-E67D34B4C63E}" dt="2024-12-17T01:50:29.118" v="405" actId="1035"/>
          <ac:picMkLst>
            <pc:docMk/>
            <pc:sldMk cId="2330300664" sldId="580"/>
            <ac:picMk id="4" creationId="{E981D5BA-D194-70A0-1803-5315F727B65B}"/>
          </ac:picMkLst>
        </pc:picChg>
        <pc:picChg chg="mod">
          <ac:chgData name="Trần Hiền" userId="ad621f552e9412b3" providerId="LiveId" clId="{27CEF60A-AB35-4B5A-9F1A-E67D34B4C63E}" dt="2024-12-17T01:50:29.118" v="405" actId="1035"/>
          <ac:picMkLst>
            <pc:docMk/>
            <pc:sldMk cId="2330300664" sldId="580"/>
            <ac:picMk id="6" creationId="{F29A34DC-44A3-F2BA-44DD-AACE635D3FAC}"/>
          </ac:picMkLst>
        </pc:picChg>
        <pc:picChg chg="mod">
          <ac:chgData name="Trần Hiền" userId="ad621f552e9412b3" providerId="LiveId" clId="{27CEF60A-AB35-4B5A-9F1A-E67D34B4C63E}" dt="2024-12-17T01:50:29.118" v="405" actId="1035"/>
          <ac:picMkLst>
            <pc:docMk/>
            <pc:sldMk cId="2330300664" sldId="580"/>
            <ac:picMk id="7" creationId="{E33EA875-8CB7-40AB-3C27-412C9F2031A4}"/>
          </ac:picMkLst>
        </pc:picChg>
      </pc:sldChg>
      <pc:sldChg chg="setBg">
        <pc:chgData name="Trần Hiền" userId="ad621f552e9412b3" providerId="LiveId" clId="{27CEF60A-AB35-4B5A-9F1A-E67D34B4C63E}" dt="2024-12-15T06:28:39.841" v="317"/>
        <pc:sldMkLst>
          <pc:docMk/>
          <pc:sldMk cId="1019954154" sldId="581"/>
        </pc:sldMkLst>
      </pc:sldChg>
      <pc:sldChg chg="modTransition">
        <pc:chgData name="Trần Hiền" userId="ad621f552e9412b3" providerId="LiveId" clId="{27CEF60A-AB35-4B5A-9F1A-E67D34B4C63E}" dt="2024-12-15T06:12:57.810" v="87"/>
        <pc:sldMkLst>
          <pc:docMk/>
          <pc:sldMk cId="292349136" sldId="582"/>
        </pc:sldMkLst>
      </pc:sldChg>
      <pc:sldChg chg="addSp modSp new del modAnim">
        <pc:chgData name="Trần Hiền" userId="ad621f552e9412b3" providerId="LiveId" clId="{27CEF60A-AB35-4B5A-9F1A-E67D34B4C63E}" dt="2024-12-16T02:09:10.834" v="378" actId="47"/>
        <pc:sldMkLst>
          <pc:docMk/>
          <pc:sldMk cId="32900484" sldId="583"/>
        </pc:sldMkLst>
        <pc:picChg chg="add mod">
          <ac:chgData name="Trần Hiền" userId="ad621f552e9412b3" providerId="LiveId" clId="{27CEF60A-AB35-4B5A-9F1A-E67D34B4C63E}" dt="2024-12-16T01:24:45.526" v="377"/>
          <ac:picMkLst>
            <pc:docMk/>
            <pc:sldMk cId="32900484" sldId="583"/>
            <ac:picMk id="2" creationId="{9F69704D-66A1-C2F0-08EC-AFF96CB1BCE8}"/>
          </ac:picMkLst>
        </pc:picChg>
      </pc:sldChg>
      <pc:sldChg chg="delSp modSp add del mod setBg">
        <pc:chgData name="Trần Hiền" userId="ad621f552e9412b3" providerId="LiveId" clId="{27CEF60A-AB35-4B5A-9F1A-E67D34B4C63E}" dt="2024-12-17T01:56:32.769" v="432" actId="2696"/>
        <pc:sldMkLst>
          <pc:docMk/>
          <pc:sldMk cId="3305743323" sldId="583"/>
        </pc:sldMkLst>
        <pc:spChg chg="del">
          <ac:chgData name="Trần Hiền" userId="ad621f552e9412b3" providerId="LiveId" clId="{27CEF60A-AB35-4B5A-9F1A-E67D34B4C63E}" dt="2024-12-17T01:51:27.511" v="410" actId="478"/>
          <ac:spMkLst>
            <pc:docMk/>
            <pc:sldMk cId="3305743323" sldId="583"/>
            <ac:spMk id="2" creationId="{BA7CFBDE-B372-CF29-991F-5C7CA508349C}"/>
          </ac:spMkLst>
        </pc:spChg>
        <pc:spChg chg="mod">
          <ac:chgData name="Trần Hiền" userId="ad621f552e9412b3" providerId="LiveId" clId="{27CEF60A-AB35-4B5A-9F1A-E67D34B4C63E}" dt="2024-12-17T01:52:53.216" v="431" actId="20577"/>
          <ac:spMkLst>
            <pc:docMk/>
            <pc:sldMk cId="3305743323" sldId="583"/>
            <ac:spMk id="6" creationId="{C95696BC-B1AC-F3F2-65EE-BBC3B21D38B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162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64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85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3D43B-3AAE-7E5A-8CE6-19F19B024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55C30D-D003-8926-01BB-4994AE7F8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7AAD0-2125-FB70-0D46-28115D91F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9446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693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2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7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8C711CFD-ADFC-8682-07D6-5B8620E98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>
            <a:extLst>
              <a:ext uri="{FF2B5EF4-FFF2-40B4-BE49-F238E27FC236}">
                <a16:creationId xmlns:a16="http://schemas.microsoft.com/office/drawing/2014/main" id="{3C835C84-83E7-AFCD-28B3-72D40A2562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>
            <a:extLst>
              <a:ext uri="{FF2B5EF4-FFF2-40B4-BE49-F238E27FC236}">
                <a16:creationId xmlns:a16="http://schemas.microsoft.com/office/drawing/2014/main" id="{7A8AF649-907B-41E3-A02E-77A2D7316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02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/>
            <a:r>
              <a:rPr lang="en-US" sz="1800" b="1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800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A:</a:t>
            </a:r>
            <a:r>
              <a:rPr lang="en-US" sz="1800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Were you at the funfair yesterday?</a:t>
            </a:r>
            <a:endParaRPr lang="en-US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1270" algn="just"/>
            <a:r>
              <a:rPr lang="en-US" sz="1800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sz="1800" dirty="0">
                <a:solidFill>
                  <a:srgbClr val="000000"/>
                </a:solidFill>
                <a:effectLst/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Yes, we were. </a:t>
            </a:r>
            <a:endParaRPr lang="en-US" sz="18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/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Were you and your cousins at the theatre?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No, we weren’t. We were at the sports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centre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425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-1270" algn="just"/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 didn’t see you and Mai at the gym. Where were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1270" algn="just"/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B: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 were at the campsite.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45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10.mp3"/><Relationship Id="rId11" Type="http://schemas.openxmlformats.org/officeDocument/2006/relationships/image" Target="../media/image11.PNG"/><Relationship Id="rId5" Type="http://schemas.microsoft.com/office/2007/relationships/media" Target="../media/media10.mp3"/><Relationship Id="rId10" Type="http://schemas.openxmlformats.org/officeDocument/2006/relationships/image" Target="../media/image10.png"/><Relationship Id="rId4" Type="http://schemas.openxmlformats.org/officeDocument/2006/relationships/audio" Target="../media/media9.mp3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audio" Target="../media/audio1.wav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notesSlide" Target="../notesSlides/notesSlide10.xml"/><Relationship Id="rId2" Type="http://schemas.microsoft.com/office/2007/relationships/media" Target="../media/media4.mp3"/><Relationship Id="rId16" Type="http://schemas.openxmlformats.org/officeDocument/2006/relationships/image" Target="../media/image3.png"/><Relationship Id="rId1" Type="http://schemas.openxmlformats.org/officeDocument/2006/relationships/audio" Target="NULL" TargetMode="External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1.xml"/><Relationship Id="rId5" Type="http://schemas.microsoft.com/office/2007/relationships/media" Target="../media/media12.mp3"/><Relationship Id="rId15" Type="http://schemas.openxmlformats.org/officeDocument/2006/relationships/image" Target="../media/image11.PNG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5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11.PNG"/><Relationship Id="rId5" Type="http://schemas.microsoft.com/office/2007/relationships/media" Target="../media/media6.mp3"/><Relationship Id="rId10" Type="http://schemas.openxmlformats.org/officeDocument/2006/relationships/image" Target="../media/image10.png"/><Relationship Id="rId4" Type="http://schemas.openxmlformats.org/officeDocument/2006/relationships/audio" Target="../media/media5.mp3"/><Relationship Id="rId9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7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media8.mp3"/><Relationship Id="rId11" Type="http://schemas.openxmlformats.org/officeDocument/2006/relationships/image" Target="../media/image11.PNG"/><Relationship Id="rId5" Type="http://schemas.microsoft.com/office/2007/relationships/media" Target="../media/media8.mp3"/><Relationship Id="rId10" Type="http://schemas.openxmlformats.org/officeDocument/2006/relationships/image" Target="../media/image10.png"/><Relationship Id="rId4" Type="http://schemas.openxmlformats.org/officeDocument/2006/relationships/audio" Target="../media/media7.mp3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lose-up of a cartoon&#10;&#10;Description automatically generated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594" r="25744"/>
          <a:stretch/>
        </p:blipFill>
        <p:spPr>
          <a:xfrm>
            <a:off x="2255494" y="772188"/>
            <a:ext cx="4389146" cy="4056292"/>
          </a:xfrm>
          <a:prstGeom prst="rect">
            <a:avLst/>
          </a:prstGeom>
        </p:spPr>
      </p:pic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82" end="15170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864707" y="3848092"/>
            <a:ext cx="290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Track 88 (mp3cut.net) (4)">
            <a:hlinkClick r:id="" action="ppaction://media"/>
            <a:extLst>
              <a:ext uri="{FF2B5EF4-FFF2-40B4-BE49-F238E27FC236}">
                <a16:creationId xmlns:a16="http://schemas.microsoft.com/office/drawing/2014/main" id="{27BFA983-324A-F638-A2F2-F03EB0A083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38077" y="4371312"/>
            <a:ext cx="487363" cy="487363"/>
          </a:xfrm>
          <a:prstGeom prst="rect">
            <a:avLst/>
          </a:prstGeom>
        </p:spPr>
      </p:pic>
      <p:pic>
        <p:nvPicPr>
          <p:cNvPr id="4" name="Track 88 (mp3cut.net) (5)">
            <a:hlinkClick r:id="" action="ppaction://media"/>
            <a:extLst>
              <a:ext uri="{FF2B5EF4-FFF2-40B4-BE49-F238E27FC236}">
                <a16:creationId xmlns:a16="http://schemas.microsoft.com/office/drawing/2014/main" id="{FC276D01-4AF0-91B4-7C88-DB59975CEC0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18562" y="43713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lose-up of a cartoon&#10;&#10;Description automatically generated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3529" r="1809"/>
          <a:stretch/>
        </p:blipFill>
        <p:spPr>
          <a:xfrm>
            <a:off x="2351315" y="644124"/>
            <a:ext cx="3832328" cy="3541701"/>
          </a:xfrm>
          <a:prstGeom prst="rect">
            <a:avLst/>
          </a:prstGeom>
        </p:spPr>
      </p:pic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0.5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88 (mp3cut.net) (6)">
            <a:hlinkClick r:id="" action="ppaction://media"/>
            <a:extLst>
              <a:ext uri="{FF2B5EF4-FFF2-40B4-BE49-F238E27FC236}">
                <a16:creationId xmlns:a16="http://schemas.microsoft.com/office/drawing/2014/main" id="{22352A07-E1D8-8481-F816-7DFEDEE0BC7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080233" y="4012013"/>
            <a:ext cx="487363" cy="487363"/>
          </a:xfrm>
          <a:prstGeom prst="rect">
            <a:avLst/>
          </a:prstGeom>
        </p:spPr>
      </p:pic>
      <p:pic>
        <p:nvPicPr>
          <p:cNvPr id="4" name="Track 88 (mp3cut.net) (7)">
            <a:hlinkClick r:id="" action="ppaction://media"/>
            <a:extLst>
              <a:ext uri="{FF2B5EF4-FFF2-40B4-BE49-F238E27FC236}">
                <a16:creationId xmlns:a16="http://schemas.microsoft.com/office/drawing/2014/main" id="{D111DDE4-F901-EB36-F6B4-251A16DFE34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56371" y="3997296"/>
            <a:ext cx="487363" cy="487363"/>
          </a:xfrm>
          <a:prstGeom prst="rect">
            <a:avLst/>
          </a:prstGeom>
        </p:spPr>
      </p:pic>
      <p:pic>
        <p:nvPicPr>
          <p:cNvPr id="6" name="Track 88 (mp3cut.net) (8)">
            <a:hlinkClick r:id="" action="ppaction://media"/>
            <a:extLst>
              <a:ext uri="{FF2B5EF4-FFF2-40B4-BE49-F238E27FC236}">
                <a16:creationId xmlns:a16="http://schemas.microsoft.com/office/drawing/2014/main" id="{757A51DB-CEF8-2BF0-176A-B44E6709106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1999" y="4032152"/>
            <a:ext cx="487363" cy="487363"/>
          </a:xfrm>
          <a:prstGeom prst="rect">
            <a:avLst/>
          </a:prstGeom>
        </p:spPr>
      </p:pic>
      <p:pic>
        <p:nvPicPr>
          <p:cNvPr id="7" name="Track 88 (mp3cut.net) (9)">
            <a:hlinkClick r:id="" action="ppaction://media"/>
            <a:extLst>
              <a:ext uri="{FF2B5EF4-FFF2-40B4-BE49-F238E27FC236}">
                <a16:creationId xmlns:a16="http://schemas.microsoft.com/office/drawing/2014/main" id="{11959796-D4E0-7047-36D6-967CAAF83E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22460" y="39972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8D9C3E-34F8-49D4-B3E4-50415AC404F5}"/>
              </a:ext>
            </a:extLst>
          </p:cNvPr>
          <p:cNvGrpSpPr/>
          <p:nvPr/>
        </p:nvGrpSpPr>
        <p:grpSpPr>
          <a:xfrm>
            <a:off x="1539240" y="733643"/>
            <a:ext cx="6248399" cy="4031215"/>
            <a:chOff x="2080233" y="733643"/>
            <a:chExt cx="4507454" cy="4031215"/>
          </a:xfrm>
        </p:grpSpPr>
        <p:pic>
          <p:nvPicPr>
            <p:cNvPr id="3" name="Picture 2" descr="A close-up of a cartoon&#10;&#10;Description automatically generated">
              <a:extLst>
                <a:ext uri="{FF2B5EF4-FFF2-40B4-BE49-F238E27FC236}">
                  <a16:creationId xmlns:a16="http://schemas.microsoft.com/office/drawing/2014/main" id="{B038C9AE-A92E-4804-8D4B-7DDD62774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706"/>
            <a:stretch/>
          </p:blipFill>
          <p:spPr>
            <a:xfrm>
              <a:off x="2080233" y="733643"/>
              <a:ext cx="4507454" cy="2084082"/>
            </a:xfrm>
            <a:prstGeom prst="rect">
              <a:avLst/>
            </a:prstGeom>
          </p:spPr>
        </p:pic>
        <p:pic>
          <p:nvPicPr>
            <p:cNvPr id="6" name="Picture 5" descr="A close-up of a cartoon&#10;&#10;Description automatically generated">
              <a:extLst>
                <a:ext uri="{FF2B5EF4-FFF2-40B4-BE49-F238E27FC236}">
                  <a16:creationId xmlns:a16="http://schemas.microsoft.com/office/drawing/2014/main" id="{09BEB572-48ED-40DE-BC31-D18880E36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662" t="-3097" r="2044" b="3097"/>
            <a:stretch/>
          </p:blipFill>
          <p:spPr>
            <a:xfrm>
              <a:off x="2080233" y="2680776"/>
              <a:ext cx="4507454" cy="208408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2AC74B-0DCB-41D2-8972-E44888FBB5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2768" y="2193765"/>
            <a:ext cx="71939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4B1B0-AA56-434D-B9EA-E1E238E13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650" y="2127760"/>
            <a:ext cx="664522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13F31-BFD8-425A-BB6C-BBF96F8014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7636" y="4140898"/>
            <a:ext cx="66452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00194-889F-4412-A13B-02D290FEA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216" y="4168339"/>
            <a:ext cx="71939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65257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4E5571-C587-4EA1-BA79-24098F5AB874}"/>
              </a:ext>
            </a:extLst>
          </p:cNvPr>
          <p:cNvGrpSpPr/>
          <p:nvPr/>
        </p:nvGrpSpPr>
        <p:grpSpPr>
          <a:xfrm>
            <a:off x="806539" y="1077206"/>
            <a:ext cx="7483298" cy="3339042"/>
            <a:chOff x="806539" y="1077206"/>
            <a:chExt cx="7483298" cy="333904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CA729D-8AFE-4474-94C1-8D0FC49BA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6539" y="1077206"/>
              <a:ext cx="3590925" cy="32956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CABF3B5-3F55-4D9C-B521-C061E1B8E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46537" y="1111073"/>
              <a:ext cx="3543300" cy="3305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2BF57-9284-BC30-251A-45008C430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2E3C80EA-9887-E761-4FB6-4D0AA91EF825}"/>
              </a:ext>
            </a:extLst>
          </p:cNvPr>
          <p:cNvSpPr txBox="1"/>
          <p:nvPr/>
        </p:nvSpPr>
        <p:spPr>
          <a:xfrm>
            <a:off x="579633" y="308227"/>
            <a:ext cx="54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800" b="1" dirty="0">
                <a:latin typeface="Comic Sans MS" panose="030F0702030302020204" pitchFamily="66" charset="0"/>
              </a:rPr>
              <a:t>1.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/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Yes, ________.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4561856-7557-AD7F-1967-01E9322BF0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" b="-225"/>
          <a:stretch/>
        </p:blipFill>
        <p:spPr>
          <a:xfrm>
            <a:off x="6019309" y="237793"/>
            <a:ext cx="2500480" cy="229997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3F690F5-64C9-C117-BF67-FCABFE16E1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89" y="2526030"/>
            <a:ext cx="2536883" cy="23663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0D0A68-ECBD-2B07-018F-50F07E468D4C}"/>
              </a:ext>
            </a:extLst>
          </p:cNvPr>
          <p:cNvSpPr txBox="1"/>
          <p:nvPr/>
        </p:nvSpPr>
        <p:spPr>
          <a:xfrm>
            <a:off x="579633" y="1452301"/>
            <a:ext cx="5889747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2.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No, _________. We were at the ______.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1A5BF0-3AC6-FD2B-A5F7-5AA9350FA70C}"/>
              </a:ext>
            </a:extLst>
          </p:cNvPr>
          <p:cNvSpPr txBox="1"/>
          <p:nvPr/>
        </p:nvSpPr>
        <p:spPr>
          <a:xfrm>
            <a:off x="579633" y="2622575"/>
            <a:ext cx="7739186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3.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________ at the sports </a:t>
            </a:r>
            <a:r>
              <a:rPr lang="en-US" sz="1800" dirty="0" err="1">
                <a:latin typeface="Comic Sans MS" panose="030F0702030302020204" pitchFamily="66" charset="0"/>
              </a:rPr>
              <a:t>centre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9F7FC0-1DDD-5A31-CF46-10A1313C0795}"/>
              </a:ext>
            </a:extLst>
          </p:cNvPr>
          <p:cNvSpPr txBox="1"/>
          <p:nvPr/>
        </p:nvSpPr>
        <p:spPr>
          <a:xfrm>
            <a:off x="579633" y="3792849"/>
            <a:ext cx="5258858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4.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0199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5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621984" y="3315703"/>
            <a:ext cx="6218996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1.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latin typeface="Comic Sans MS" panose="030F0702030302020204" pitchFamily="66" charset="0"/>
              </a:rPr>
              <a:t>: Yes, ________.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298392" y="336818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711A4-BDAF-46AB-B984-A6D6DAB4C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448"/>
          <a:stretch/>
        </p:blipFill>
        <p:spPr>
          <a:xfrm>
            <a:off x="2009802" y="914513"/>
            <a:ext cx="5124393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3273252" y="4343998"/>
            <a:ext cx="142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</a:p>
        </p:txBody>
      </p:sp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210504" y="3421141"/>
            <a:ext cx="7739186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2.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latin typeface="Comic Sans MS" panose="030F0702030302020204" pitchFamily="66" charset="0"/>
              </a:rPr>
              <a:t>: No, _________. We were at the 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813050" y="396930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5711A4-BDAF-46AB-B984-A6D6DAB4C8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9448"/>
          <a:stretch/>
        </p:blipFill>
        <p:spPr>
          <a:xfrm>
            <a:off x="2009802" y="914513"/>
            <a:ext cx="5124393" cy="2377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656032" y="3968312"/>
            <a:ext cx="17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</a:p>
        </p:txBody>
      </p:sp>
    </p:spTree>
    <p:extLst>
      <p:ext uri="{BB962C8B-B14F-4D97-AF65-F5344CB8AC3E}">
        <p14:creationId xmlns:p14="http://schemas.microsoft.com/office/powerpoint/2010/main" val="5396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3.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latin typeface="Comic Sans MS" panose="030F0702030302020204" pitchFamily="66" charset="0"/>
              </a:rPr>
              <a:t>: ________ at the sports </a:t>
            </a:r>
            <a:r>
              <a:rPr lang="en-US" sz="2400" dirty="0" err="1">
                <a:latin typeface="Comic Sans MS" panose="030F0702030302020204" pitchFamily="66" charset="0"/>
              </a:rPr>
              <a:t>centre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1" y="3995681"/>
            <a:ext cx="15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39695-1CB0-4A0E-9A58-2A67186CA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978"/>
          <a:stretch/>
        </p:blipFill>
        <p:spPr>
          <a:xfrm>
            <a:off x="1787524" y="831281"/>
            <a:ext cx="5568952" cy="25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 dirty="0">
                <a:latin typeface="Comic Sans MS" panose="030F0702030302020204" pitchFamily="66" charset="0"/>
              </a:rPr>
              <a:t>4.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 dirty="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  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 dirty="0">
                <a:latin typeface="Comic Sans MS" panose="030F0702030302020204" pitchFamily="66" charset="0"/>
              </a:rPr>
              <a:t>: ____________________.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0" y="3972821"/>
            <a:ext cx="38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A39695-1CB0-4A0E-9A58-2A67186CA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229" b="1749"/>
          <a:stretch/>
        </p:blipFill>
        <p:spPr>
          <a:xfrm>
            <a:off x="1787524" y="831281"/>
            <a:ext cx="5568952" cy="25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ngo-Turtles_3e3u3 (mp3cut.net)">
            <a:hlinkClick r:id="" action="ppaction://media"/>
            <a:extLst>
              <a:ext uri="{FF2B5EF4-FFF2-40B4-BE49-F238E27FC236}">
                <a16:creationId xmlns:a16="http://schemas.microsoft.com/office/drawing/2014/main" id="{0BC37148-FAC0-3817-CD5B-CA78E04E4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0656" y="742315"/>
            <a:ext cx="1056005" cy="10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5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617B3-9FCB-4EC2-9B90-CCE3F429E513}"/>
              </a:ext>
            </a:extLst>
          </p:cNvPr>
          <p:cNvSpPr txBox="1"/>
          <p:nvPr/>
        </p:nvSpPr>
        <p:spPr>
          <a:xfrm>
            <a:off x="579633" y="308227"/>
            <a:ext cx="54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800" b="1" dirty="0">
                <a:latin typeface="Comic Sans MS" panose="030F0702030302020204" pitchFamily="66" charset="0"/>
              </a:rPr>
              <a:t>1.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/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Yes, ________.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7CEFA-9689-46A0-9A0D-68AD08B1A9F6}"/>
              </a:ext>
            </a:extLst>
          </p:cNvPr>
          <p:cNvSpPr txBox="1"/>
          <p:nvPr/>
        </p:nvSpPr>
        <p:spPr>
          <a:xfrm>
            <a:off x="3959935" y="298133"/>
            <a:ext cx="12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59CEE09-86C6-4EB4-AC1C-5F7FCC2124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" b="-225"/>
          <a:stretch/>
        </p:blipFill>
        <p:spPr>
          <a:xfrm>
            <a:off x="6019309" y="237793"/>
            <a:ext cx="2500480" cy="22999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BAA860-C48E-49A7-8532-7A6A0579FF75}"/>
              </a:ext>
            </a:extLst>
          </p:cNvPr>
          <p:cNvSpPr txBox="1"/>
          <p:nvPr/>
        </p:nvSpPr>
        <p:spPr>
          <a:xfrm>
            <a:off x="1733701" y="859574"/>
            <a:ext cx="111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4568DCA-A6C5-4667-94D5-96269AD7B7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1989" y="2526030"/>
            <a:ext cx="2536883" cy="236639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ED5BED0-0E8E-44A9-B4DF-F406A5C42638}"/>
              </a:ext>
            </a:extLst>
          </p:cNvPr>
          <p:cNvSpPr txBox="1"/>
          <p:nvPr/>
        </p:nvSpPr>
        <p:spPr>
          <a:xfrm>
            <a:off x="579633" y="1452301"/>
            <a:ext cx="5889747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2.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No, _________. We were at the ______.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3714-6F9F-4EC4-84EB-29D9C3A68B70}"/>
              </a:ext>
            </a:extLst>
          </p:cNvPr>
          <p:cNvSpPr txBox="1"/>
          <p:nvPr/>
        </p:nvSpPr>
        <p:spPr>
          <a:xfrm>
            <a:off x="4777740" y="186245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5AF5C6-98A1-43E0-9815-41F5D4A84565}"/>
              </a:ext>
            </a:extLst>
          </p:cNvPr>
          <p:cNvSpPr txBox="1"/>
          <p:nvPr/>
        </p:nvSpPr>
        <p:spPr>
          <a:xfrm>
            <a:off x="1655346" y="1842504"/>
            <a:ext cx="174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9FF56C-5452-4CA6-B027-33992B63C9CF}"/>
              </a:ext>
            </a:extLst>
          </p:cNvPr>
          <p:cNvSpPr txBox="1"/>
          <p:nvPr/>
        </p:nvSpPr>
        <p:spPr>
          <a:xfrm>
            <a:off x="579633" y="2622575"/>
            <a:ext cx="7739186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3.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________ at the sports </a:t>
            </a:r>
            <a:r>
              <a:rPr lang="en-US" sz="1800" dirty="0" err="1">
                <a:latin typeface="Comic Sans MS" panose="030F0702030302020204" pitchFamily="66" charset="0"/>
              </a:rPr>
              <a:t>centre</a:t>
            </a:r>
            <a:r>
              <a:rPr lang="en-US" sz="1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074581-058E-435C-80BE-E5AAAF091A01}"/>
              </a:ext>
            </a:extLst>
          </p:cNvPr>
          <p:cNvSpPr txBox="1"/>
          <p:nvPr/>
        </p:nvSpPr>
        <p:spPr>
          <a:xfrm>
            <a:off x="1216524" y="3012778"/>
            <a:ext cx="159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379C1A-B9AC-4CDD-BE84-1B53356F691A}"/>
              </a:ext>
            </a:extLst>
          </p:cNvPr>
          <p:cNvSpPr txBox="1"/>
          <p:nvPr/>
        </p:nvSpPr>
        <p:spPr>
          <a:xfrm>
            <a:off x="579633" y="3792849"/>
            <a:ext cx="5258858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 dirty="0">
                <a:latin typeface="Comic Sans MS" panose="030F0702030302020204" pitchFamily="66" charset="0"/>
              </a:rPr>
              <a:t>4.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 dirty="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 dirty="0">
                <a:latin typeface="Comic Sans MS" panose="030F0702030302020204" pitchFamily="66" charset="0"/>
              </a:rPr>
              <a:t>     </a:t>
            </a:r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 dirty="0">
                <a:latin typeface="Comic Sans MS" panose="030F0702030302020204" pitchFamily="66" charset="0"/>
              </a:rPr>
              <a:t>: ____________________.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E3D681-EADC-46F7-AAF5-912C95418D26}"/>
              </a:ext>
            </a:extLst>
          </p:cNvPr>
          <p:cNvSpPr txBox="1"/>
          <p:nvPr/>
        </p:nvSpPr>
        <p:spPr>
          <a:xfrm>
            <a:off x="1224758" y="4183052"/>
            <a:ext cx="38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play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erris dir="l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62EF3A-16D4-8BCE-12A3-6C65FD8FA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29" b="1749"/>
          <a:stretch/>
        </p:blipFill>
        <p:spPr>
          <a:xfrm>
            <a:off x="6165669" y="195555"/>
            <a:ext cx="2706097" cy="21935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15CF1D-7029-9388-F11E-E326904CB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78"/>
          <a:stretch/>
        </p:blipFill>
        <p:spPr>
          <a:xfrm>
            <a:off x="3218951" y="195555"/>
            <a:ext cx="2706097" cy="2193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005284-84D1-6777-AD78-8A09063A19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9448"/>
          <a:stretch/>
        </p:blipFill>
        <p:spPr>
          <a:xfrm>
            <a:off x="272233" y="209116"/>
            <a:ext cx="2706097" cy="2193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1F544-5FF8-1444-09EF-199869E452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9448"/>
          <a:stretch/>
        </p:blipFill>
        <p:spPr>
          <a:xfrm>
            <a:off x="272233" y="2556944"/>
            <a:ext cx="2706097" cy="23774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BB0C14-741F-511F-1F02-FAD0870CA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57" y="2677809"/>
            <a:ext cx="2647920" cy="219356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3108BE-4EF6-6A41-8C93-C9190E1C77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425" y="2714285"/>
            <a:ext cx="2649623" cy="212061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7879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E02DE306-C8BF-4DDB-D2DC-F586A99B74E9}"/>
              </a:ext>
            </a:extLst>
          </p:cNvPr>
          <p:cNvSpPr txBox="1">
            <a:spLocks/>
          </p:cNvSpPr>
          <p:nvPr/>
        </p:nvSpPr>
        <p:spPr>
          <a:xfrm>
            <a:off x="2516472" y="80599"/>
            <a:ext cx="435295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FFC000"/>
                </a:solidFill>
                <a:latin typeface="Comic Sans MS" panose="030F0702030302020204" pitchFamily="66" charset="0"/>
              </a:rPr>
              <a:t>Memory game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4E924-DD36-4E47-9ADD-80868A2D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849"/>
            <a:ext cx="9144000" cy="4275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66308-4DAC-41C7-B5E7-CAC52B51D456}"/>
              </a:ext>
            </a:extLst>
          </p:cNvPr>
          <p:cNvSpPr txBox="1"/>
          <p:nvPr/>
        </p:nvSpPr>
        <p:spPr>
          <a:xfrm>
            <a:off x="2021775" y="1181243"/>
            <a:ext cx="179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at the campsite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B8CC4-8F7D-4427-B308-2377AC665015}"/>
              </a:ext>
            </a:extLst>
          </p:cNvPr>
          <p:cNvSpPr txBox="1"/>
          <p:nvPr/>
        </p:nvSpPr>
        <p:spPr>
          <a:xfrm>
            <a:off x="4421629" y="1805198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were at the campsite yesterday.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00091-6002-411A-92CA-753E07A60045}"/>
              </a:ext>
            </a:extLst>
          </p:cNvPr>
          <p:cNvSpPr txBox="1"/>
          <p:nvPr/>
        </p:nvSpPr>
        <p:spPr>
          <a:xfrm>
            <a:off x="6980873" y="1911370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93F8BF-127E-42A3-A33A-A9B2ED1A2E7B}"/>
              </a:ext>
            </a:extLst>
          </p:cNvPr>
          <p:cNvSpPr txBox="1"/>
          <p:nvPr/>
        </p:nvSpPr>
        <p:spPr>
          <a:xfrm>
            <a:off x="3677603" y="4116943"/>
            <a:ext cx="3843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yesterday, and we were at the campsite, too.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294A96-F1C3-F9BF-7EA1-8192DA90651C}"/>
              </a:ext>
            </a:extLst>
          </p:cNvPr>
          <p:cNvSpPr txBox="1"/>
          <p:nvPr/>
        </p:nvSpPr>
        <p:spPr>
          <a:xfrm>
            <a:off x="2671877" y="1172534"/>
            <a:ext cx="8376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funfair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6FCFF5-EEB2-1C50-07BB-B7C5FB01F7F1}"/>
              </a:ext>
            </a:extLst>
          </p:cNvPr>
          <p:cNvSpPr txBox="1"/>
          <p:nvPr/>
        </p:nvSpPr>
        <p:spPr>
          <a:xfrm>
            <a:off x="4421629" y="2047998"/>
            <a:ext cx="8376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funfair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93719-4BFE-8947-AAA0-698D364E3B5D}"/>
              </a:ext>
            </a:extLst>
          </p:cNvPr>
          <p:cNvSpPr txBox="1"/>
          <p:nvPr/>
        </p:nvSpPr>
        <p:spPr>
          <a:xfrm>
            <a:off x="6980873" y="2174529"/>
            <a:ext cx="8376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funfair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952AB7-96ED-469E-58BF-0E08E233EF90}"/>
              </a:ext>
            </a:extLst>
          </p:cNvPr>
          <p:cNvSpPr txBox="1"/>
          <p:nvPr/>
        </p:nvSpPr>
        <p:spPr>
          <a:xfrm>
            <a:off x="5241393" y="4108234"/>
            <a:ext cx="72398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funfair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DC6BD1-0307-1F61-3D1D-2458FE4AB844}"/>
              </a:ext>
            </a:extLst>
          </p:cNvPr>
          <p:cNvSpPr txBox="1"/>
          <p:nvPr/>
        </p:nvSpPr>
        <p:spPr>
          <a:xfrm>
            <a:off x="5044963" y="4359743"/>
            <a:ext cx="8376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funfair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2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415098-B30B-2587-0745-C21D8BF74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group of young children cartoon character on white background">
            <a:extLst>
              <a:ext uri="{FF2B5EF4-FFF2-40B4-BE49-F238E27FC236}">
                <a16:creationId xmlns:a16="http://schemas.microsoft.com/office/drawing/2014/main" id="{C08406A9-98B7-43E5-9B50-356BBBB9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588400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435186" y="638135"/>
            <a:ext cx="2470998" cy="841643"/>
            <a:chOff x="2484661" y="698453"/>
            <a:chExt cx="3443846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484662" y="698453"/>
              <a:ext cx="3443845" cy="1117550"/>
            </a:xfrm>
            <a:prstGeom prst="wedgeRoundRectCallout">
              <a:avLst>
                <a:gd name="adj1" fmla="val 55616"/>
                <a:gd name="adj2" fmla="val 71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484661" y="716505"/>
              <a:ext cx="3443845" cy="973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4166618" y="547746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6830794" y="1005230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7245"/>
                <a:gd name="adj2" fmla="val 855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s the Ball Game - English Classroom Games (online-video-cutter.com) (4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E59BB4B-83CD-30C5-369C-883B6D6D5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" y="213360"/>
            <a:ext cx="7978987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4">
          <a:extLst>
            <a:ext uri="{FF2B5EF4-FFF2-40B4-BE49-F238E27FC236}">
              <a16:creationId xmlns:a16="http://schemas.microsoft.com/office/drawing/2014/main" id="{A397EFA3-06B0-6B71-22B9-BCA6F4120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927511AE-2DCB-80AF-51D8-943941285D6C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36014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9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C990CCD1-2082-8DA1-7CDD-F506967E926F}"/>
              </a:ext>
            </a:extLst>
          </p:cNvPr>
          <p:cNvSpPr txBox="1">
            <a:spLocks/>
          </p:cNvSpPr>
          <p:nvPr/>
        </p:nvSpPr>
        <p:spPr>
          <a:xfrm>
            <a:off x="2089458" y="2119027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(4,5,6)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4F4E1AC3-DDF1-99BB-AB5F-8E06FB1656E9}"/>
              </a:ext>
            </a:extLst>
          </p:cNvPr>
          <p:cNvSpPr/>
          <p:nvPr/>
        </p:nvSpPr>
        <p:spPr>
          <a:xfrm>
            <a:off x="2545160" y="197874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F06BAC3C-55E2-15F4-1F3C-9E7399BCF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34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Listen and tick or cross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8D9C3E-34F8-49D4-B3E4-50415AC404F5}"/>
              </a:ext>
            </a:extLst>
          </p:cNvPr>
          <p:cNvGrpSpPr/>
          <p:nvPr/>
        </p:nvGrpSpPr>
        <p:grpSpPr>
          <a:xfrm>
            <a:off x="1082040" y="733643"/>
            <a:ext cx="6430645" cy="4031215"/>
            <a:chOff x="2080233" y="733643"/>
            <a:chExt cx="4507454" cy="4031215"/>
          </a:xfrm>
        </p:grpSpPr>
        <p:pic>
          <p:nvPicPr>
            <p:cNvPr id="3" name="Picture 2" descr="A close-up of a cartoon&#10;&#10;Description automatically generated">
              <a:extLst>
                <a:ext uri="{FF2B5EF4-FFF2-40B4-BE49-F238E27FC236}">
                  <a16:creationId xmlns:a16="http://schemas.microsoft.com/office/drawing/2014/main" id="{B038C9AE-A92E-4804-8D4B-7DDD62774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0706"/>
            <a:stretch/>
          </p:blipFill>
          <p:spPr>
            <a:xfrm>
              <a:off x="2080233" y="733643"/>
              <a:ext cx="4507454" cy="2084082"/>
            </a:xfrm>
            <a:prstGeom prst="rect">
              <a:avLst/>
            </a:prstGeom>
          </p:spPr>
        </p:pic>
        <p:pic>
          <p:nvPicPr>
            <p:cNvPr id="6" name="Picture 5" descr="A close-up of a cartoon&#10;&#10;Description automatically generated">
              <a:extLst>
                <a:ext uri="{FF2B5EF4-FFF2-40B4-BE49-F238E27FC236}">
                  <a16:creationId xmlns:a16="http://schemas.microsoft.com/office/drawing/2014/main" id="{09BEB572-48ED-40DE-BC31-D18880E36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8662" t="-3097" r="2044" b="3097"/>
            <a:stretch/>
          </p:blipFill>
          <p:spPr>
            <a:xfrm>
              <a:off x="2080233" y="2680776"/>
              <a:ext cx="4507454" cy="2084082"/>
            </a:xfrm>
            <a:prstGeom prst="rect">
              <a:avLst/>
            </a:prstGeom>
          </p:spPr>
        </p:pic>
      </p:grpSp>
      <p:pic>
        <p:nvPicPr>
          <p:cNvPr id="4" name="Track 88 (mp3cut.net) (11)">
            <a:hlinkClick r:id="" action="ppaction://media"/>
            <a:extLst>
              <a:ext uri="{FF2B5EF4-FFF2-40B4-BE49-F238E27FC236}">
                <a16:creationId xmlns:a16="http://schemas.microsoft.com/office/drawing/2014/main" id="{6BC3473B-2BBF-C134-9799-33D784ED32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2685" y="246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lose-up of a cartoon&#10;&#10;Description automatically generated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75338"/>
          <a:stretch/>
        </p:blipFill>
        <p:spPr>
          <a:xfrm>
            <a:off x="2080233" y="549024"/>
            <a:ext cx="4762499" cy="4327776"/>
          </a:xfrm>
          <a:prstGeom prst="rect">
            <a:avLst/>
          </a:prstGeom>
        </p:spPr>
      </p:pic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3" end="36859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6200887" y="39086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88 (mp3cut.net) (10)">
            <a:hlinkClick r:id="" action="ppaction://media"/>
            <a:extLst>
              <a:ext uri="{FF2B5EF4-FFF2-40B4-BE49-F238E27FC236}">
                <a16:creationId xmlns:a16="http://schemas.microsoft.com/office/drawing/2014/main" id="{FE3B42C1-75A9-598B-AF7E-8F733E3F5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8517" y="4060281"/>
            <a:ext cx="487363" cy="487363"/>
          </a:xfrm>
          <a:prstGeom prst="rect">
            <a:avLst/>
          </a:prstGeom>
        </p:spPr>
      </p:pic>
      <p:pic>
        <p:nvPicPr>
          <p:cNvPr id="4" name="Track 88 (mp3cut.net) (1)">
            <a:hlinkClick r:id="" action="ppaction://media"/>
            <a:extLst>
              <a:ext uri="{FF2B5EF4-FFF2-40B4-BE49-F238E27FC236}">
                <a16:creationId xmlns:a16="http://schemas.microsoft.com/office/drawing/2014/main" id="{935039F6-76E4-6CC4-B79D-694867CC29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3766" y="41881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lose-up of a cartoon&#10;&#10;Description automatically generated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4767" r="50571"/>
          <a:stretch/>
        </p:blipFill>
        <p:spPr>
          <a:xfrm>
            <a:off x="1645487" y="512446"/>
            <a:ext cx="4755468" cy="4394834"/>
          </a:xfrm>
          <a:prstGeom prst="rect">
            <a:avLst/>
          </a:prstGeom>
        </p:spPr>
      </p:pic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3" end="25542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53141" y="3840022"/>
            <a:ext cx="39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" name="Track 88 (mp3cut.net) (2)">
            <a:hlinkClick r:id="" action="ppaction://media"/>
            <a:extLst>
              <a:ext uri="{FF2B5EF4-FFF2-40B4-BE49-F238E27FC236}">
                <a16:creationId xmlns:a16="http://schemas.microsoft.com/office/drawing/2014/main" id="{7DCDCF75-9938-3B77-FF26-9AB2F18BA9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6551" y="4419917"/>
            <a:ext cx="487363" cy="487363"/>
          </a:xfrm>
          <a:prstGeom prst="rect">
            <a:avLst/>
          </a:prstGeom>
        </p:spPr>
      </p:pic>
      <p:pic>
        <p:nvPicPr>
          <p:cNvPr id="6" name="Track 88 (mp3cut.net) (3)">
            <a:hlinkClick r:id="" action="ppaction://media"/>
            <a:extLst>
              <a:ext uri="{FF2B5EF4-FFF2-40B4-BE49-F238E27FC236}">
                <a16:creationId xmlns:a16="http://schemas.microsoft.com/office/drawing/2014/main" id="{41558A71-4FAC-089C-F748-EF37408780A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04375" y="4457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9913</TotalTime>
  <Words>473</Words>
  <Application>Microsoft Office PowerPoint</Application>
  <PresentationFormat>On-screen Show (16:9)</PresentationFormat>
  <Paragraphs>78</Paragraphs>
  <Slides>24</Slides>
  <Notes>21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Nunito</vt:lpstr>
      <vt:lpstr>Comic Sans MS</vt:lpstr>
      <vt:lpstr>.VnTime</vt:lpstr>
      <vt:lpstr>Arial</vt:lpstr>
      <vt:lpstr>Wingdings</vt:lpstr>
      <vt:lpstr>Nixie One</vt:lpstr>
      <vt:lpstr>Kirang Haerang</vt:lpstr>
      <vt:lpstr>Times New Roman</vt:lpstr>
      <vt:lpstr>Math Subject for Elementary - 1st Grade: Time by Slidesgo</vt:lpstr>
      <vt:lpstr>PowerPoint Presentation</vt:lpstr>
      <vt:lpstr>PowerPoint Presentation</vt:lpstr>
      <vt:lpstr>PowerPoint Presentation</vt:lpstr>
      <vt:lpstr>PowerPoint Presentation</vt:lpstr>
      <vt:lpstr>Unit 9  Our outdoor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Hiền</cp:lastModifiedBy>
  <cp:revision>116</cp:revision>
  <dcterms:modified xsi:type="dcterms:W3CDTF">2024-12-17T07:03:25Z</dcterms:modified>
  <cp:category>9Slide.vn</cp:category>
</cp:coreProperties>
</file>