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44" r:id="rId5"/>
    <p:sldMasterId id="2147483756" r:id="rId6"/>
  </p:sldMasterIdLst>
  <p:notesMasterIdLst>
    <p:notesMasterId r:id="rId25"/>
  </p:notesMasterIdLst>
  <p:sldIdLst>
    <p:sldId id="256" r:id="rId7"/>
    <p:sldId id="257" r:id="rId8"/>
    <p:sldId id="267" r:id="rId9"/>
    <p:sldId id="276" r:id="rId10"/>
    <p:sldId id="270" r:id="rId11"/>
    <p:sldId id="272" r:id="rId12"/>
    <p:sldId id="273" r:id="rId13"/>
    <p:sldId id="274" r:id="rId14"/>
    <p:sldId id="275" r:id="rId15"/>
    <p:sldId id="261" r:id="rId16"/>
    <p:sldId id="262" r:id="rId17"/>
    <p:sldId id="351" r:id="rId18"/>
    <p:sldId id="353" r:id="rId19"/>
    <p:sldId id="263" r:id="rId20"/>
    <p:sldId id="264" r:id="rId21"/>
    <p:sldId id="265" r:id="rId22"/>
    <p:sldId id="266" r:id="rId23"/>
    <p:sldId id="296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ambria Math" panose="02040503050406030204" pitchFamily="18" charset="0"/>
      <p:regular r:id="rId32"/>
    </p:embeddedFont>
    <p:embeddedFont>
      <p:font typeface="UTM Avo" panose="02040603050506020204" pitchFamily="18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7684" autoAdjust="0"/>
  </p:normalViewPr>
  <p:slideViewPr>
    <p:cSldViewPr snapToGrid="0">
      <p:cViewPr varScale="1">
        <p:scale>
          <a:sx n="100" d="100"/>
          <a:sy n="100" d="100"/>
        </p:scale>
        <p:origin x="10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font" Target="fonts/font9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3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customschemas.google.com/relationships/presentationmetadata" Target="metadata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nho của mỗi đội để cộng điểm. Bấm vào từng số để đến câu hỏi. </a:t>
            </a:r>
          </a:p>
          <a:p>
            <a:r>
              <a:rPr lang="en-VN" dirty="0"/>
              <a:t>Bấm vào mũi tên để sang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, </a:t>
            </a:r>
            <a:r>
              <a:rPr lang="en-US" dirty="0" err="1"/>
              <a:t>luyện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VN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545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Bấm vào mũi tên để quay lại cộng điểm.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761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73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33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440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Bấm vào mũi tên để quay lại cộng điểm. 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DD170-D23A-D542-8918-CC097FE62C6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951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2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4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63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65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865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05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7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16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1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252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418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9257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627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05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64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3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39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827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377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69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77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120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96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86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239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418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94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83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47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19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433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178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16/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16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7.xml"/><Relationship Id="rId18" Type="http://schemas.openxmlformats.org/officeDocument/2006/relationships/image" Target="../media/image20.svg"/><Relationship Id="rId3" Type="http://schemas.openxmlformats.org/officeDocument/2006/relationships/image" Target="../media/image4.jpeg"/><Relationship Id="rId21" Type="http://schemas.openxmlformats.org/officeDocument/2006/relationships/image" Target="../media/image22.svg"/><Relationship Id="rId7" Type="http://schemas.openxmlformats.org/officeDocument/2006/relationships/slide" Target="slide5.xml"/><Relationship Id="rId12" Type="http://schemas.openxmlformats.org/officeDocument/2006/relationships/image" Target="../media/image16.svg"/><Relationship Id="rId17" Type="http://schemas.openxmlformats.org/officeDocument/2006/relationships/image" Target="../media/image19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slide" Target="slide8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slide" Target="slide10.xml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4.svg"/><Relationship Id="rId10" Type="http://schemas.openxmlformats.org/officeDocument/2006/relationships/slide" Target="slide6.xml"/><Relationship Id="rId19" Type="http://schemas.openxmlformats.org/officeDocument/2006/relationships/slide" Target="slide9.xml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10" Type="http://schemas.openxmlformats.org/officeDocument/2006/relationships/image" Target="../media/image12.png"/><Relationship Id="rId4" Type="http://schemas.openxmlformats.org/officeDocument/2006/relationships/image" Target="../media/image25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20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58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: </a:t>
            </a: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Tính chất cơ bản</a:t>
            </a:r>
            <a:endParaRPr lang="en-US" sz="5400" b="1" i="0" u="none" strike="noStrike" cap="none" dirty="0">
              <a:solidFill>
                <a:srgbClr val="FF0000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vi-VN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của phân số - Tiết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F58A1085-3242-389F-2BFE-B6BE8ACFA06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812800" y="173228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/>
              <p:nvPr/>
            </p:nvSpPr>
            <p:spPr>
              <a:xfrm>
                <a:off x="1632834" y="1449465"/>
                <a:ext cx="10292080" cy="1096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Long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Châu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màu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hình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Theo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em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đúng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400" b="1" dirty="0"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CE4AAE-802D-2A1C-CF78-C08FCD693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2834" y="1449465"/>
                <a:ext cx="10292080" cy="1096710"/>
              </a:xfrm>
              <a:prstGeom prst="rect">
                <a:avLst/>
              </a:prstGeom>
              <a:blipFill>
                <a:blip r:embed="rId4"/>
                <a:stretch>
                  <a:fillRect l="-948"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815B4EB-659C-A9D2-8304-7DA215FC4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991" y="2482113"/>
            <a:ext cx="4361964" cy="2261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82104-E71D-4084-12A4-33E11665F095}"/>
                  </a:ext>
                </a:extLst>
              </p:cNvPr>
              <p:cNvSpPr txBox="1"/>
              <p:nvPr/>
            </p:nvSpPr>
            <p:spPr>
              <a:xfrm>
                <a:off x="761148" y="2683317"/>
                <a:ext cx="5912027" cy="3240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en-US" sz="2400" b="1" u="sng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Trả </a:t>
                </a:r>
                <a:r>
                  <a:rPr lang="en-US" sz="2400" b="1" u="sng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lời</a:t>
                </a:r>
                <a:endParaRPr lang="en-US" sz="2400" b="1" u="sng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Long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hình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Châu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đã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tô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màu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hình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vuông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Ta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Vậy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đều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nói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đúng</a:t>
                </a:r>
                <a:r>
                  <a:rPr lang="en-US" sz="2400" dirty="0">
                    <a:effectLst/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endParaRPr lang="en-VN" sz="24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F82104-E71D-4084-12A4-33E11665F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48" y="2683317"/>
                <a:ext cx="5912027" cy="3240374"/>
              </a:xfrm>
              <a:prstGeom prst="rect">
                <a:avLst/>
              </a:prstGeom>
              <a:blipFill>
                <a:blip r:embed="rId6"/>
                <a:stretch>
                  <a:fillRect l="-1649" t="-1504" b="-3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A510170C-3BD4-291C-E858-CC7C8D519ED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BE783-AA9F-401A-B489-90DD261E2B5E}"/>
              </a:ext>
            </a:extLst>
          </p:cNvPr>
          <p:cNvSpPr txBox="1"/>
          <p:nvPr/>
        </p:nvSpPr>
        <p:spPr>
          <a:xfrm>
            <a:off x="1637950" y="1611163"/>
            <a:ext cx="9796395" cy="959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phân số chỉ số phần bánh đã lấy đi của mỗi hình vẽ sau</a:t>
            </a:r>
          </a:p>
          <a:p>
            <a:pPr lvl="0" algn="just">
              <a:spcAft>
                <a:spcPts val="1000"/>
              </a:spcAft>
              <a:defRPr/>
            </a:pP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(theo mẫu):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979D85-3B2A-A356-6A17-68F0AB06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2" y="2647847"/>
            <a:ext cx="9298803" cy="3400027"/>
          </a:xfrm>
          <a:prstGeom prst="rect">
            <a:avLst/>
          </a:prstGeom>
        </p:spPr>
      </p:pic>
      <p:sp>
        <p:nvSpPr>
          <p:cNvPr id="10" name="Rounded Rectangle 44">
            <a:extLst>
              <a:ext uri="{FF2B5EF4-FFF2-40B4-BE49-F238E27FC236}">
                <a16:creationId xmlns:a16="http://schemas.microsoft.com/office/drawing/2014/main" id="{8596AE9B-43AE-1E7B-2007-A4E6FBBDAE01}"/>
              </a:ext>
            </a:extLst>
          </p:cNvPr>
          <p:cNvSpPr/>
          <p:nvPr/>
        </p:nvSpPr>
        <p:spPr>
          <a:xfrm>
            <a:off x="5264954" y="47883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11" name="Rounded Rectangle 44">
            <a:extLst>
              <a:ext uri="{FF2B5EF4-FFF2-40B4-BE49-F238E27FC236}">
                <a16:creationId xmlns:a16="http://schemas.microsoft.com/office/drawing/2014/main" id="{7FAA5E5A-61CB-883D-E9F3-7AD2E8342D3A}"/>
              </a:ext>
            </a:extLst>
          </p:cNvPr>
          <p:cNvSpPr/>
          <p:nvPr/>
        </p:nvSpPr>
        <p:spPr>
          <a:xfrm>
            <a:off x="5264954" y="53344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44">
            <a:extLst>
              <a:ext uri="{FF2B5EF4-FFF2-40B4-BE49-F238E27FC236}">
                <a16:creationId xmlns:a16="http://schemas.microsoft.com/office/drawing/2014/main" id="{130D5C9C-8B3D-B6A3-0621-52AE3FB209E2}"/>
              </a:ext>
            </a:extLst>
          </p:cNvPr>
          <p:cNvSpPr/>
          <p:nvPr/>
        </p:nvSpPr>
        <p:spPr>
          <a:xfrm>
            <a:off x="8890804" y="47883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ounded Rectangle 44">
            <a:extLst>
              <a:ext uri="{FF2B5EF4-FFF2-40B4-BE49-F238E27FC236}">
                <a16:creationId xmlns:a16="http://schemas.microsoft.com/office/drawing/2014/main" id="{1AF60FDB-0D00-8A50-D58D-90C38655C54B}"/>
              </a:ext>
            </a:extLst>
          </p:cNvPr>
          <p:cNvSpPr/>
          <p:nvPr/>
        </p:nvSpPr>
        <p:spPr>
          <a:xfrm>
            <a:off x="8890804" y="5334447"/>
            <a:ext cx="352297" cy="317054"/>
          </a:xfrm>
          <a:prstGeom prst="roundRect">
            <a:avLst>
              <a:gd name="adj" fmla="val 9740"/>
            </a:avLst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  <a:r>
              <a:rPr lang="en-VN" sz="24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bài học hôm nay, em học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55686A4A-353F-774A-A770-62E85A9F962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r>
              <a:rPr lang="en-US" sz="2000" i="1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61034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59: Rút gọn</a:t>
            </a:r>
            <a:endParaRPr lang="en-US" sz="2000" b="1" dirty="0"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số </a:t>
            </a:r>
            <a:endParaRPr lang="en-VN" sz="2000" b="1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2;p6">
            <a:hlinkClick r:id="rId4"/>
            <a:extLst>
              <a:ext uri="{FF2B5EF4-FFF2-40B4-BE49-F238E27FC236}">
                <a16:creationId xmlns:a16="http://schemas.microsoft.com/office/drawing/2014/main" id="{B2462A95-5922-99F5-C130-EBA106F70D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pPr defTabSz="609630">
              <a:buClrTx/>
            </a:pPr>
            <a:endParaRPr lang="en-VN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ED8E973-E86F-418A-7251-5907CE9FF49D}"/>
              </a:ext>
            </a:extLst>
          </p:cNvPr>
          <p:cNvSpPr/>
          <p:nvPr/>
        </p:nvSpPr>
        <p:spPr>
          <a:xfrm>
            <a:off x="-56726" y="12201"/>
            <a:ext cx="6833598" cy="683359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7">
            <a:extLst>
              <a:ext uri="{FF2B5EF4-FFF2-40B4-BE49-F238E27FC236}">
                <a16:creationId xmlns:a16="http://schemas.microsoft.com/office/drawing/2014/main" id="{14E7387C-C10A-18F5-29D8-3043A1E8898D}"/>
              </a:ext>
            </a:extLst>
          </p:cNvPr>
          <p:cNvSpPr/>
          <p:nvPr/>
        </p:nvSpPr>
        <p:spPr>
          <a:xfrm>
            <a:off x="6776872" y="12201"/>
            <a:ext cx="5387650" cy="683359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r="-26838"/>
            </a:stretch>
          </a:blipFill>
        </p:spPr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F5B06AA5-7FEF-EAF0-B7BF-841A777A1B5E}"/>
              </a:ext>
            </a:extLst>
          </p:cNvPr>
          <p:cNvSpPr/>
          <p:nvPr/>
        </p:nvSpPr>
        <p:spPr>
          <a:xfrm rot="484458">
            <a:off x="11277090" y="157301"/>
            <a:ext cx="805733" cy="825239"/>
          </a:xfrm>
          <a:custGeom>
            <a:avLst/>
            <a:gdLst/>
            <a:ahLst/>
            <a:cxnLst/>
            <a:rect l="l" t="t" r="r" b="b"/>
            <a:pathLst>
              <a:path w="2758039" h="2824807">
                <a:moveTo>
                  <a:pt x="0" y="0"/>
                </a:moveTo>
                <a:lnTo>
                  <a:pt x="2758039" y="0"/>
                </a:lnTo>
                <a:lnTo>
                  <a:pt x="2758039" y="2824806"/>
                </a:lnTo>
                <a:lnTo>
                  <a:pt x="0" y="2824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34C18B36-F42B-39F7-CAA6-093F43EDA7B0}"/>
              </a:ext>
            </a:extLst>
          </p:cNvPr>
          <p:cNvSpPr/>
          <p:nvPr/>
        </p:nvSpPr>
        <p:spPr>
          <a:xfrm rot="-343660">
            <a:off x="302246" y="5867811"/>
            <a:ext cx="950168" cy="987105"/>
          </a:xfrm>
          <a:custGeom>
            <a:avLst/>
            <a:gdLst/>
            <a:ahLst/>
            <a:cxnLst/>
            <a:rect l="l" t="t" r="r" b="b"/>
            <a:pathLst>
              <a:path w="2302214" h="2391710">
                <a:moveTo>
                  <a:pt x="0" y="0"/>
                </a:moveTo>
                <a:lnTo>
                  <a:pt x="2302214" y="0"/>
                </a:lnTo>
                <a:lnTo>
                  <a:pt x="2302214" y="2391710"/>
                </a:lnTo>
                <a:lnTo>
                  <a:pt x="0" y="23917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A0287137-560A-D243-7F24-BE5B832B1056}"/>
              </a:ext>
            </a:extLst>
          </p:cNvPr>
          <p:cNvSpPr txBox="1"/>
          <p:nvPr/>
        </p:nvSpPr>
        <p:spPr>
          <a:xfrm>
            <a:off x="4429728" y="309880"/>
            <a:ext cx="3677983" cy="7264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  <a:buClrTx/>
            </a:pPr>
            <a:r>
              <a:rPr lang="en-US" sz="40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TRÒ CHƠI </a:t>
            </a:r>
          </a:p>
        </p:txBody>
      </p:sp>
      <p:grpSp>
        <p:nvGrpSpPr>
          <p:cNvPr id="35" name="Group 4">
            <a:extLst>
              <a:ext uri="{FF2B5EF4-FFF2-40B4-BE49-F238E27FC236}">
                <a16:creationId xmlns:a16="http://schemas.microsoft.com/office/drawing/2014/main" id="{7CB25FCD-9B92-C05A-21C3-4C8C9AA2CAA9}"/>
              </a:ext>
            </a:extLst>
          </p:cNvPr>
          <p:cNvGrpSpPr/>
          <p:nvPr/>
        </p:nvGrpSpPr>
        <p:grpSpPr>
          <a:xfrm>
            <a:off x="1828800" y="2316589"/>
            <a:ext cx="8991602" cy="3606692"/>
            <a:chOff x="0" y="0"/>
            <a:chExt cx="43198954" cy="36665883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003AD677-0B27-A9C0-84B8-86B6B29285A2}"/>
                </a:ext>
              </a:extLst>
            </p:cNvPr>
            <p:cNvSpPr/>
            <p:nvPr/>
          </p:nvSpPr>
          <p:spPr>
            <a:xfrm>
              <a:off x="72390" y="72390"/>
              <a:ext cx="43054175" cy="36521104"/>
            </a:xfrm>
            <a:custGeom>
              <a:avLst/>
              <a:gdLst/>
              <a:ahLst/>
              <a:cxnLst/>
              <a:rect l="l" t="t" r="r" b="b"/>
              <a:pathLst>
                <a:path w="43054175" h="36521104">
                  <a:moveTo>
                    <a:pt x="0" y="0"/>
                  </a:moveTo>
                  <a:lnTo>
                    <a:pt x="43054175" y="0"/>
                  </a:lnTo>
                  <a:lnTo>
                    <a:pt x="43054175" y="36521104"/>
                  </a:lnTo>
                  <a:lnTo>
                    <a:pt x="0" y="36521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6E2"/>
            </a:solidFill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B80D58AF-D69A-643B-110A-A7AD608B8DAF}"/>
                </a:ext>
              </a:extLst>
            </p:cNvPr>
            <p:cNvSpPr/>
            <p:nvPr/>
          </p:nvSpPr>
          <p:spPr>
            <a:xfrm>
              <a:off x="0" y="0"/>
              <a:ext cx="43198954" cy="36665883"/>
            </a:xfrm>
            <a:custGeom>
              <a:avLst/>
              <a:gdLst/>
              <a:ahLst/>
              <a:cxnLst/>
              <a:rect l="l" t="t" r="r" b="b"/>
              <a:pathLst>
                <a:path w="43198954" h="36665883">
                  <a:moveTo>
                    <a:pt x="43054175" y="36521104"/>
                  </a:moveTo>
                  <a:lnTo>
                    <a:pt x="43198954" y="36521104"/>
                  </a:lnTo>
                  <a:lnTo>
                    <a:pt x="43198954" y="36665883"/>
                  </a:lnTo>
                  <a:lnTo>
                    <a:pt x="43054175" y="36665883"/>
                  </a:lnTo>
                  <a:lnTo>
                    <a:pt x="43054175" y="36521104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36521104"/>
                  </a:lnTo>
                  <a:lnTo>
                    <a:pt x="0" y="36521104"/>
                  </a:lnTo>
                  <a:lnTo>
                    <a:pt x="0" y="144780"/>
                  </a:lnTo>
                  <a:close/>
                  <a:moveTo>
                    <a:pt x="0" y="36521104"/>
                  </a:moveTo>
                  <a:lnTo>
                    <a:pt x="144780" y="36521104"/>
                  </a:lnTo>
                  <a:lnTo>
                    <a:pt x="144780" y="36665883"/>
                  </a:lnTo>
                  <a:lnTo>
                    <a:pt x="0" y="36665883"/>
                  </a:lnTo>
                  <a:lnTo>
                    <a:pt x="0" y="36521104"/>
                  </a:lnTo>
                  <a:close/>
                  <a:moveTo>
                    <a:pt x="43054175" y="144780"/>
                  </a:moveTo>
                  <a:lnTo>
                    <a:pt x="43198954" y="144780"/>
                  </a:lnTo>
                  <a:lnTo>
                    <a:pt x="43198954" y="36521104"/>
                  </a:lnTo>
                  <a:lnTo>
                    <a:pt x="43054175" y="36521104"/>
                  </a:lnTo>
                  <a:lnTo>
                    <a:pt x="43054175" y="144780"/>
                  </a:lnTo>
                  <a:close/>
                  <a:moveTo>
                    <a:pt x="144780" y="36521104"/>
                  </a:moveTo>
                  <a:lnTo>
                    <a:pt x="43054175" y="36521104"/>
                  </a:lnTo>
                  <a:lnTo>
                    <a:pt x="43054175" y="36665883"/>
                  </a:lnTo>
                  <a:lnTo>
                    <a:pt x="144780" y="36665883"/>
                  </a:lnTo>
                  <a:lnTo>
                    <a:pt x="144780" y="36521104"/>
                  </a:lnTo>
                  <a:close/>
                  <a:moveTo>
                    <a:pt x="43054175" y="0"/>
                  </a:moveTo>
                  <a:lnTo>
                    <a:pt x="43198954" y="0"/>
                  </a:lnTo>
                  <a:lnTo>
                    <a:pt x="43198954" y="144780"/>
                  </a:lnTo>
                  <a:lnTo>
                    <a:pt x="43054175" y="144780"/>
                  </a:lnTo>
                  <a:lnTo>
                    <a:pt x="4305417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3054175" y="0"/>
                  </a:lnTo>
                  <a:lnTo>
                    <a:pt x="4305417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3B4C42"/>
            </a:solidFill>
          </p:spPr>
        </p:sp>
      </p:grpSp>
      <p:sp>
        <p:nvSpPr>
          <p:cNvPr id="38" name="TextBox 9">
            <a:extLst>
              <a:ext uri="{FF2B5EF4-FFF2-40B4-BE49-F238E27FC236}">
                <a16:creationId xmlns:a16="http://schemas.microsoft.com/office/drawing/2014/main" id="{B0E1B670-6F16-1650-93CF-DC8E6C41168A}"/>
              </a:ext>
            </a:extLst>
          </p:cNvPr>
          <p:cNvSpPr txBox="1"/>
          <p:nvPr/>
        </p:nvSpPr>
        <p:spPr>
          <a:xfrm>
            <a:off x="2082801" y="2382410"/>
            <a:ext cx="8483599" cy="324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ct val="150000"/>
              </a:lnSpc>
              <a:buClrTx/>
            </a:pP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Chia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hai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3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algn="just" defTabSz="609630">
              <a:lnSpc>
                <a:spcPct val="150000"/>
              </a:lnSpc>
              <a:buClrTx/>
            </a:pP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đang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che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mất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chiếu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từng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thảo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luận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và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nào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phất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cờ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quyền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Trả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lời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đúng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sẽ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thập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được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ở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. (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Mỗi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số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chum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r>
              <a:rPr lang="en-US" sz="24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).     </a:t>
            </a:r>
          </a:p>
        </p:txBody>
      </p:sp>
      <p:sp>
        <p:nvSpPr>
          <p:cNvPr id="39" name="Freeform 11">
            <a:extLst>
              <a:ext uri="{FF2B5EF4-FFF2-40B4-BE49-F238E27FC236}">
                <a16:creationId xmlns:a16="http://schemas.microsoft.com/office/drawing/2014/main" id="{6BF88967-50E3-58A8-043D-0193E79B1AF8}"/>
              </a:ext>
            </a:extLst>
          </p:cNvPr>
          <p:cNvSpPr/>
          <p:nvPr/>
        </p:nvSpPr>
        <p:spPr>
          <a:xfrm>
            <a:off x="3774407" y="1137216"/>
            <a:ext cx="4643183" cy="784609"/>
          </a:xfrm>
          <a:custGeom>
            <a:avLst/>
            <a:gdLst/>
            <a:ahLst/>
            <a:cxnLst/>
            <a:rect l="l" t="t" r="r" b="b"/>
            <a:pathLst>
              <a:path w="1823755" h="309969">
                <a:moveTo>
                  <a:pt x="57020" y="0"/>
                </a:moveTo>
                <a:lnTo>
                  <a:pt x="1766735" y="0"/>
                </a:lnTo>
                <a:cubicBezTo>
                  <a:pt x="1798226" y="0"/>
                  <a:pt x="1823755" y="25529"/>
                  <a:pt x="1823755" y="57020"/>
                </a:cubicBezTo>
                <a:lnTo>
                  <a:pt x="1823755" y="252949"/>
                </a:lnTo>
                <a:cubicBezTo>
                  <a:pt x="1823755" y="284440"/>
                  <a:pt x="1798226" y="309969"/>
                  <a:pt x="1766735" y="309969"/>
                </a:cubicBezTo>
                <a:lnTo>
                  <a:pt x="57020" y="309969"/>
                </a:lnTo>
                <a:cubicBezTo>
                  <a:pt x="25529" y="309969"/>
                  <a:pt x="0" y="284440"/>
                  <a:pt x="0" y="252949"/>
                </a:cubicBezTo>
                <a:lnTo>
                  <a:pt x="0" y="57020"/>
                </a:lnTo>
                <a:cubicBezTo>
                  <a:pt x="0" y="25529"/>
                  <a:pt x="25529" y="0"/>
                  <a:pt x="57020" y="0"/>
                </a:cubicBezTo>
                <a:close/>
              </a:path>
            </a:pathLst>
          </a:custGeom>
          <a:solidFill>
            <a:srgbClr val="F9F5E7"/>
          </a:solidFill>
          <a:ln w="76200" cap="rnd">
            <a:solidFill>
              <a:srgbClr val="004AAD"/>
            </a:solidFill>
            <a:prstDash val="solid"/>
            <a:round/>
          </a:ln>
        </p:spPr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88DF7A51-45C6-FB4F-1072-1742FF928CC0}"/>
              </a:ext>
            </a:extLst>
          </p:cNvPr>
          <p:cNvSpPr txBox="1"/>
          <p:nvPr/>
        </p:nvSpPr>
        <p:spPr>
          <a:xfrm>
            <a:off x="4673600" y="1293047"/>
            <a:ext cx="2997198" cy="451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buClrTx/>
            </a:pPr>
            <a:r>
              <a:rPr lang="en-US" sz="2933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Thu </a:t>
            </a:r>
            <a:r>
              <a:rPr lang="en-US" sz="2933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hoạch</a:t>
            </a:r>
            <a:r>
              <a:rPr lang="en-US" sz="2933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933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2933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17E6EBF9-D1C1-E489-13D6-F5AC12A91F89}"/>
              </a:ext>
            </a:extLst>
          </p:cNvPr>
          <p:cNvSpPr/>
          <p:nvPr/>
        </p:nvSpPr>
        <p:spPr>
          <a:xfrm>
            <a:off x="2912888" y="242414"/>
            <a:ext cx="1587465" cy="1739688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EDD8BE53-1E3E-4D8F-5EE9-BF0AA9805CD7}"/>
              </a:ext>
            </a:extLst>
          </p:cNvPr>
          <p:cNvSpPr/>
          <p:nvPr/>
        </p:nvSpPr>
        <p:spPr>
          <a:xfrm>
            <a:off x="7788491" y="290808"/>
            <a:ext cx="1719380" cy="1765730"/>
          </a:xfrm>
          <a:custGeom>
            <a:avLst/>
            <a:gdLst/>
            <a:ahLst/>
            <a:cxnLst/>
            <a:rect l="l" t="t" r="r" b="b"/>
            <a:pathLst>
              <a:path w="3244253" h="3331710">
                <a:moveTo>
                  <a:pt x="0" y="0"/>
                </a:moveTo>
                <a:lnTo>
                  <a:pt x="3244253" y="0"/>
                </a:lnTo>
                <a:lnTo>
                  <a:pt x="3244253" y="3331710"/>
                </a:lnTo>
                <a:lnTo>
                  <a:pt x="0" y="3331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30509-3817-4B33-8BB5-BAA44D8C37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46943" cy="105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pPr defTabSz="609630">
              <a:buClrTx/>
            </a:pPr>
            <a:endParaRPr lang="en-VN" sz="1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F5B06AA5-7FEF-EAF0-B7BF-841A777A1B5E}"/>
              </a:ext>
            </a:extLst>
          </p:cNvPr>
          <p:cNvSpPr/>
          <p:nvPr/>
        </p:nvSpPr>
        <p:spPr>
          <a:xfrm rot="484458">
            <a:off x="10468231" y="97393"/>
            <a:ext cx="805733" cy="825239"/>
          </a:xfrm>
          <a:custGeom>
            <a:avLst/>
            <a:gdLst/>
            <a:ahLst/>
            <a:cxnLst/>
            <a:rect l="l" t="t" r="r" b="b"/>
            <a:pathLst>
              <a:path w="2758039" h="2824807">
                <a:moveTo>
                  <a:pt x="0" y="0"/>
                </a:moveTo>
                <a:lnTo>
                  <a:pt x="2758039" y="0"/>
                </a:lnTo>
                <a:lnTo>
                  <a:pt x="2758039" y="2824806"/>
                </a:lnTo>
                <a:lnTo>
                  <a:pt x="0" y="28248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NHO đội 1">
            <a:extLst>
              <a:ext uri="{FF2B5EF4-FFF2-40B4-BE49-F238E27FC236}">
                <a16:creationId xmlns:a16="http://schemas.microsoft.com/office/drawing/2014/main" id="{775154D5-BEB3-FE60-8CB3-EF1CE3994146}"/>
              </a:ext>
            </a:extLst>
          </p:cNvPr>
          <p:cNvSpPr/>
          <p:nvPr/>
        </p:nvSpPr>
        <p:spPr>
          <a:xfrm>
            <a:off x="1454182" y="2363110"/>
            <a:ext cx="2976405" cy="3261814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8" name="Nho đội 2">
            <a:extLst>
              <a:ext uri="{FF2B5EF4-FFF2-40B4-BE49-F238E27FC236}">
                <a16:creationId xmlns:a16="http://schemas.microsoft.com/office/drawing/2014/main" id="{F2354A24-FFEE-F0D3-7A15-ED744F54806E}"/>
              </a:ext>
            </a:extLst>
          </p:cNvPr>
          <p:cNvSpPr/>
          <p:nvPr/>
        </p:nvSpPr>
        <p:spPr>
          <a:xfrm>
            <a:off x="7245276" y="2390133"/>
            <a:ext cx="2976405" cy="3261814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0 đội 1">
            <a:extLst>
              <a:ext uri="{FF2B5EF4-FFF2-40B4-BE49-F238E27FC236}">
                <a16:creationId xmlns:a16="http://schemas.microsoft.com/office/drawing/2014/main" id="{0996CE74-B358-778D-6830-C7D159CFEFA5}"/>
              </a:ext>
            </a:extLst>
          </p:cNvPr>
          <p:cNvSpPr/>
          <p:nvPr/>
        </p:nvSpPr>
        <p:spPr>
          <a:xfrm>
            <a:off x="1255675" y="649090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21" name="1 đội 1">
            <a:extLst>
              <a:ext uri="{FF2B5EF4-FFF2-40B4-BE49-F238E27FC236}">
                <a16:creationId xmlns:a16="http://schemas.microsoft.com/office/drawing/2014/main" id="{2DB73D30-EC4B-4A2B-2E5A-87528660A6B6}"/>
              </a:ext>
            </a:extLst>
          </p:cNvPr>
          <p:cNvSpPr/>
          <p:nvPr/>
        </p:nvSpPr>
        <p:spPr>
          <a:xfrm>
            <a:off x="1262853" y="682589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22" name="2 đ1">
            <a:extLst>
              <a:ext uri="{FF2B5EF4-FFF2-40B4-BE49-F238E27FC236}">
                <a16:creationId xmlns:a16="http://schemas.microsoft.com/office/drawing/2014/main" id="{87C52520-7FF7-5031-20DE-A5E4D3F46034}"/>
              </a:ext>
            </a:extLst>
          </p:cNvPr>
          <p:cNvSpPr/>
          <p:nvPr/>
        </p:nvSpPr>
        <p:spPr>
          <a:xfrm>
            <a:off x="1240062" y="638499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</a:p>
        </p:txBody>
      </p:sp>
      <p:sp>
        <p:nvSpPr>
          <p:cNvPr id="23" name="3 đ1">
            <a:extLst>
              <a:ext uri="{FF2B5EF4-FFF2-40B4-BE49-F238E27FC236}">
                <a16:creationId xmlns:a16="http://schemas.microsoft.com/office/drawing/2014/main" id="{8FD49B67-CF8D-8463-F400-DAC6E872DD78}"/>
              </a:ext>
            </a:extLst>
          </p:cNvPr>
          <p:cNvSpPr/>
          <p:nvPr/>
        </p:nvSpPr>
        <p:spPr>
          <a:xfrm>
            <a:off x="1270874" y="632138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pic>
        <p:nvPicPr>
          <p:cNvPr id="24" name="c1">
            <a:hlinkClick r:id="rId7" action="ppaction://hlinksldjump"/>
            <a:extLst>
              <a:ext uri="{FF2B5EF4-FFF2-40B4-BE49-F238E27FC236}">
                <a16:creationId xmlns:a16="http://schemas.microsoft.com/office/drawing/2014/main" id="{1257B4AA-821A-B729-67EE-E9293F4EA7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960668" y="614845"/>
            <a:ext cx="408977" cy="834647"/>
          </a:xfrm>
          <a:prstGeom prst="rect">
            <a:avLst/>
          </a:prstGeom>
        </p:spPr>
      </p:pic>
      <p:pic>
        <p:nvPicPr>
          <p:cNvPr id="25" name="c2">
            <a:hlinkClick r:id="rId10" action="ppaction://hlinksldjump"/>
            <a:extLst>
              <a:ext uri="{FF2B5EF4-FFF2-40B4-BE49-F238E27FC236}">
                <a16:creationId xmlns:a16="http://schemas.microsoft.com/office/drawing/2014/main" id="{EC5F8C12-6597-DDA3-E0CD-E26C1C72CB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920706" y="1789608"/>
            <a:ext cx="662061" cy="862621"/>
          </a:xfrm>
          <a:prstGeom prst="rect">
            <a:avLst/>
          </a:prstGeom>
        </p:spPr>
      </p:pic>
      <p:pic>
        <p:nvPicPr>
          <p:cNvPr id="26" name="c3">
            <a:hlinkClick r:id="rId13" action="ppaction://hlinksldjump"/>
            <a:extLst>
              <a:ext uri="{FF2B5EF4-FFF2-40B4-BE49-F238E27FC236}">
                <a16:creationId xmlns:a16="http://schemas.microsoft.com/office/drawing/2014/main" id="{9561A4D3-DD9B-81C2-89E4-0CC04AB99A1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892258" y="2976381"/>
            <a:ext cx="640497" cy="862621"/>
          </a:xfrm>
          <a:prstGeom prst="rect">
            <a:avLst/>
          </a:prstGeom>
        </p:spPr>
      </p:pic>
      <p:pic>
        <p:nvPicPr>
          <p:cNvPr id="27" name="c4">
            <a:hlinkClick r:id="rId16" action="ppaction://hlinksldjump"/>
            <a:extLst>
              <a:ext uri="{FF2B5EF4-FFF2-40B4-BE49-F238E27FC236}">
                <a16:creationId xmlns:a16="http://schemas.microsoft.com/office/drawing/2014/main" id="{5CCB36B7-5900-C55B-6E9C-C0F2F0317AC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849221" y="4163154"/>
            <a:ext cx="631871" cy="862621"/>
          </a:xfrm>
          <a:prstGeom prst="rect">
            <a:avLst/>
          </a:prstGeom>
        </p:spPr>
      </p:pic>
      <p:pic>
        <p:nvPicPr>
          <p:cNvPr id="28" name="c5">
            <a:hlinkClick r:id="rId19" action="ppaction://hlinksldjump"/>
            <a:extLst>
              <a:ext uri="{FF2B5EF4-FFF2-40B4-BE49-F238E27FC236}">
                <a16:creationId xmlns:a16="http://schemas.microsoft.com/office/drawing/2014/main" id="{F3880151-2A34-3FB5-5F42-77C624769A1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22565" y="5355501"/>
            <a:ext cx="579035" cy="862621"/>
          </a:xfrm>
          <a:prstGeom prst="rect">
            <a:avLst/>
          </a:prstGeom>
        </p:spPr>
      </p:pic>
      <p:sp>
        <p:nvSpPr>
          <p:cNvPr id="30" name="TextBox 5">
            <a:extLst>
              <a:ext uri="{FF2B5EF4-FFF2-40B4-BE49-F238E27FC236}">
                <a16:creationId xmlns:a16="http://schemas.microsoft.com/office/drawing/2014/main" id="{7BC327E9-15DE-2BF3-4300-5F31B7F928CE}"/>
              </a:ext>
            </a:extLst>
          </p:cNvPr>
          <p:cNvSpPr txBox="1"/>
          <p:nvPr/>
        </p:nvSpPr>
        <p:spPr>
          <a:xfrm>
            <a:off x="1957588" y="5580707"/>
            <a:ext cx="1969593" cy="9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8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4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4F20157-349F-B39D-77A4-DA5DA90AF2A1}"/>
              </a:ext>
            </a:extLst>
          </p:cNvPr>
          <p:cNvSpPr txBox="1"/>
          <p:nvPr/>
        </p:nvSpPr>
        <p:spPr>
          <a:xfrm>
            <a:off x="7713444" y="5617088"/>
            <a:ext cx="1969593" cy="9641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8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Đội</a:t>
            </a:r>
            <a:r>
              <a:rPr lang="en-US" sz="48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4" name="Freeform 4">
            <a:extLst>
              <a:ext uri="{FF2B5EF4-FFF2-40B4-BE49-F238E27FC236}">
                <a16:creationId xmlns:a16="http://schemas.microsoft.com/office/drawing/2014/main" id="{20F64342-7D1D-CFB1-F414-AAF696A71816}"/>
              </a:ext>
            </a:extLst>
          </p:cNvPr>
          <p:cNvSpPr/>
          <p:nvPr/>
        </p:nvSpPr>
        <p:spPr>
          <a:xfrm rot="2167564" flipH="1">
            <a:off x="357052" y="3925319"/>
            <a:ext cx="913084" cy="3282328"/>
          </a:xfrm>
          <a:custGeom>
            <a:avLst/>
            <a:gdLst/>
            <a:ahLst/>
            <a:cxnLst/>
            <a:rect l="l" t="t" r="r" b="b"/>
            <a:pathLst>
              <a:path w="2057212" h="7395206">
                <a:moveTo>
                  <a:pt x="2057212" y="0"/>
                </a:moveTo>
                <a:lnTo>
                  <a:pt x="0" y="0"/>
                </a:lnTo>
                <a:lnTo>
                  <a:pt x="0" y="7395206"/>
                </a:lnTo>
                <a:lnTo>
                  <a:pt x="2057212" y="7395206"/>
                </a:lnTo>
                <a:lnTo>
                  <a:pt x="205721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45" name="4 đ 1">
            <a:extLst>
              <a:ext uri="{FF2B5EF4-FFF2-40B4-BE49-F238E27FC236}">
                <a16:creationId xmlns:a16="http://schemas.microsoft.com/office/drawing/2014/main" id="{81C3BF19-67E3-F044-BF9C-5BC41BC15EEE}"/>
              </a:ext>
            </a:extLst>
          </p:cNvPr>
          <p:cNvSpPr/>
          <p:nvPr/>
        </p:nvSpPr>
        <p:spPr>
          <a:xfrm>
            <a:off x="1261534" y="639525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46" name="5 đ1">
            <a:extLst>
              <a:ext uri="{FF2B5EF4-FFF2-40B4-BE49-F238E27FC236}">
                <a16:creationId xmlns:a16="http://schemas.microsoft.com/office/drawing/2014/main" id="{4DABB363-0A39-36BD-B510-5AAAB99E5CC6}"/>
              </a:ext>
            </a:extLst>
          </p:cNvPr>
          <p:cNvSpPr/>
          <p:nvPr/>
        </p:nvSpPr>
        <p:spPr>
          <a:xfrm>
            <a:off x="1270537" y="658357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</p:txBody>
      </p:sp>
      <p:sp>
        <p:nvSpPr>
          <p:cNvPr id="52" name="0 đ2">
            <a:extLst>
              <a:ext uri="{FF2B5EF4-FFF2-40B4-BE49-F238E27FC236}">
                <a16:creationId xmlns:a16="http://schemas.microsoft.com/office/drawing/2014/main" id="{B3A1A801-B803-1F95-FD33-45509BEE2674}"/>
              </a:ext>
            </a:extLst>
          </p:cNvPr>
          <p:cNvSpPr/>
          <p:nvPr/>
        </p:nvSpPr>
        <p:spPr>
          <a:xfrm>
            <a:off x="7400491" y="665105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 </a:t>
            </a:r>
          </a:p>
        </p:txBody>
      </p:sp>
      <p:sp>
        <p:nvSpPr>
          <p:cNvPr id="53" name="1 đội 2">
            <a:extLst>
              <a:ext uri="{FF2B5EF4-FFF2-40B4-BE49-F238E27FC236}">
                <a16:creationId xmlns:a16="http://schemas.microsoft.com/office/drawing/2014/main" id="{DCCE2D86-A922-5FEB-F2B8-49A1D44F60B0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</a:p>
        </p:txBody>
      </p:sp>
      <p:sp>
        <p:nvSpPr>
          <p:cNvPr id="54" name="2 đ2">
            <a:extLst>
              <a:ext uri="{FF2B5EF4-FFF2-40B4-BE49-F238E27FC236}">
                <a16:creationId xmlns:a16="http://schemas.microsoft.com/office/drawing/2014/main" id="{6A1E078C-794D-AEDF-9632-8A0A76A892AF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</a:p>
        </p:txBody>
      </p:sp>
      <p:sp>
        <p:nvSpPr>
          <p:cNvPr id="55" name="3 đ2">
            <a:extLst>
              <a:ext uri="{FF2B5EF4-FFF2-40B4-BE49-F238E27FC236}">
                <a16:creationId xmlns:a16="http://schemas.microsoft.com/office/drawing/2014/main" id="{6FCE701B-F26E-996C-8ADF-2668AAAC4CEA}"/>
              </a:ext>
            </a:extLst>
          </p:cNvPr>
          <p:cNvSpPr/>
          <p:nvPr/>
        </p:nvSpPr>
        <p:spPr>
          <a:xfrm>
            <a:off x="7405467" y="657041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</a:p>
        </p:txBody>
      </p:sp>
      <p:sp>
        <p:nvSpPr>
          <p:cNvPr id="56" name="4 đ 2">
            <a:extLst>
              <a:ext uri="{FF2B5EF4-FFF2-40B4-BE49-F238E27FC236}">
                <a16:creationId xmlns:a16="http://schemas.microsoft.com/office/drawing/2014/main" id="{2EAC0B1A-9DB3-2C30-7045-2EEB7F3EDABE}"/>
              </a:ext>
            </a:extLst>
          </p:cNvPr>
          <p:cNvSpPr/>
          <p:nvPr/>
        </p:nvSpPr>
        <p:spPr>
          <a:xfrm>
            <a:off x="7405467" y="646182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</a:p>
        </p:txBody>
      </p:sp>
      <p:sp>
        <p:nvSpPr>
          <p:cNvPr id="57" name="5 đ2">
            <a:extLst>
              <a:ext uri="{FF2B5EF4-FFF2-40B4-BE49-F238E27FC236}">
                <a16:creationId xmlns:a16="http://schemas.microsoft.com/office/drawing/2014/main" id="{AEE7E0AF-BBE9-D032-81F1-6519BCA4B570}"/>
              </a:ext>
            </a:extLst>
          </p:cNvPr>
          <p:cNvSpPr/>
          <p:nvPr/>
        </p:nvSpPr>
        <p:spPr>
          <a:xfrm>
            <a:off x="7418480" y="661196"/>
            <a:ext cx="1257268" cy="1111243"/>
          </a:xfrm>
          <a:prstGeom prst="roundRect">
            <a:avLst/>
          </a:prstGeom>
          <a:solidFill>
            <a:srgbClr val="FFF6E2"/>
          </a:solidFill>
          <a:ln w="635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buClrTx/>
            </a:pPr>
            <a:r>
              <a:rPr lang="en-VN" sz="6400" b="1" kern="1200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</a:p>
        </p:txBody>
      </p:sp>
      <p:sp>
        <p:nvSpPr>
          <p:cNvPr id="65" name="TextBox 5">
            <a:extLst>
              <a:ext uri="{FF2B5EF4-FFF2-40B4-BE49-F238E27FC236}">
                <a16:creationId xmlns:a16="http://schemas.microsoft.com/office/drawing/2014/main" id="{88CB0C04-5D3B-FEB9-3552-18FF2C663A3C}"/>
              </a:ext>
            </a:extLst>
          </p:cNvPr>
          <p:cNvSpPr txBox="1"/>
          <p:nvPr/>
        </p:nvSpPr>
        <p:spPr>
          <a:xfrm>
            <a:off x="2520688" y="716949"/>
            <a:ext cx="3117892" cy="8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44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4400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5">
            <a:extLst>
              <a:ext uri="{FF2B5EF4-FFF2-40B4-BE49-F238E27FC236}">
                <a16:creationId xmlns:a16="http://schemas.microsoft.com/office/drawing/2014/main" id="{51EE8EF5-7571-9689-E43F-68FE0016973D}"/>
              </a:ext>
            </a:extLst>
          </p:cNvPr>
          <p:cNvSpPr txBox="1"/>
          <p:nvPr/>
        </p:nvSpPr>
        <p:spPr>
          <a:xfrm>
            <a:off x="8662735" y="614845"/>
            <a:ext cx="3117892" cy="883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chùm</a:t>
            </a:r>
            <a:r>
              <a:rPr lang="en-US" sz="4400" b="1" kern="1200" dirty="0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4400" b="1" kern="1200" dirty="0" err="1">
                <a:solidFill>
                  <a:srgbClr val="1F497D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nho</a:t>
            </a:r>
            <a:endParaRPr lang="en-US" sz="4400" b="1" kern="1200" dirty="0">
              <a:solidFill>
                <a:srgbClr val="1F497D"/>
              </a:solidFill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ight Arrow 66">
            <a:hlinkClick r:id="rId24" action="ppaction://hlinksldjump"/>
            <a:extLst>
              <a:ext uri="{FF2B5EF4-FFF2-40B4-BE49-F238E27FC236}">
                <a16:creationId xmlns:a16="http://schemas.microsoft.com/office/drawing/2014/main" id="{20E7EF6B-CBE8-19B8-87D9-D4AE12882732}"/>
              </a:ext>
            </a:extLst>
          </p:cNvPr>
          <p:cNvSpPr/>
          <p:nvPr/>
        </p:nvSpPr>
        <p:spPr>
          <a:xfrm>
            <a:off x="10653486" y="5745339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A0753-3094-067E-F8E4-B61514E59EF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0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45" grpId="0" animBg="1"/>
      <p:bldP spid="46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AD738B9-D860-5DF4-77AF-5DE6BBC89E73}"/>
              </a:ext>
            </a:extLst>
          </p:cNvPr>
          <p:cNvGrpSpPr/>
          <p:nvPr/>
        </p:nvGrpSpPr>
        <p:grpSpPr>
          <a:xfrm>
            <a:off x="2790281" y="2447782"/>
            <a:ext cx="1601891" cy="2215799"/>
            <a:chOff x="11853948" y="3187579"/>
            <a:chExt cx="936934" cy="332369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B4F246-4EB1-CC12-A281-BE7A77CD0ED2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DCEE03D-8E8D-05BD-6A28-8B921DAE9951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0E5AB57-A6AC-27F9-A14D-5DE535E820AE}"/>
              </a:ext>
            </a:extLst>
          </p:cNvPr>
          <p:cNvSpPr txBox="1"/>
          <p:nvPr/>
        </p:nvSpPr>
        <p:spPr>
          <a:xfrm>
            <a:off x="4263481" y="30274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A37B3A6-E69C-418E-12C7-40295C95217C}"/>
              </a:ext>
            </a:extLst>
          </p:cNvPr>
          <p:cNvGrpSpPr/>
          <p:nvPr/>
        </p:nvGrpSpPr>
        <p:grpSpPr>
          <a:xfrm>
            <a:off x="5052741" y="2463801"/>
            <a:ext cx="1601891" cy="2215799"/>
            <a:chOff x="11853948" y="3187579"/>
            <a:chExt cx="936934" cy="332369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5A56A71-694E-91EE-26D1-9AE4DD514435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AE570BF-9F0B-C80A-37E7-454DE9F5011D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92A14A73-8328-DA11-1F2D-CB2E14365CC0}"/>
              </a:ext>
            </a:extLst>
          </p:cNvPr>
          <p:cNvSpPr txBox="1"/>
          <p:nvPr/>
        </p:nvSpPr>
        <p:spPr>
          <a:xfrm>
            <a:off x="6525941" y="30274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08E3F1-5CE3-94C3-8F24-D286D6F95C4B}"/>
              </a:ext>
            </a:extLst>
          </p:cNvPr>
          <p:cNvGrpSpPr/>
          <p:nvPr/>
        </p:nvGrpSpPr>
        <p:grpSpPr>
          <a:xfrm>
            <a:off x="7315200" y="2463801"/>
            <a:ext cx="1601891" cy="2215799"/>
            <a:chOff x="11853948" y="3187579"/>
            <a:chExt cx="936934" cy="332369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40AD6A4-6970-2598-2FDB-0AF42DEE0F91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50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E5BBBA-8979-90CD-DA8D-5BA765B8F0A6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BCA951E9-FDD5-DFFC-E88A-0AE88256D623}"/>
              </a:ext>
            </a:extLst>
          </p:cNvPr>
          <p:cNvSpPr txBox="1"/>
          <p:nvPr/>
        </p:nvSpPr>
        <p:spPr>
          <a:xfrm>
            <a:off x="4771482" y="633037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1 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B36F2BC0-80B8-5D7B-A9D9-381E42CD9B4C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36AA5E16-0BF9-62EC-FDEB-7D005F3FFCAD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6" name="Right Arrow 45">
            <a:hlinkClick r:id="rId7" action="ppaction://hlinksldjump"/>
            <a:extLst>
              <a:ext uri="{FF2B5EF4-FFF2-40B4-BE49-F238E27FC236}">
                <a16:creationId xmlns:a16="http://schemas.microsoft.com/office/drawing/2014/main" id="{BF24C473-42D3-6303-6301-5CFDF0B3CE52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F719FC86-AEC9-1D16-B36A-4A077FF15577}"/>
              </a:ext>
            </a:extLst>
          </p:cNvPr>
          <p:cNvSpPr/>
          <p:nvPr/>
        </p:nvSpPr>
        <p:spPr>
          <a:xfrm>
            <a:off x="3061783" y="2397954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6837BB32-1A79-5A5C-8F73-8465C8C4861E}"/>
              </a:ext>
            </a:extLst>
          </p:cNvPr>
          <p:cNvSpPr/>
          <p:nvPr/>
        </p:nvSpPr>
        <p:spPr>
          <a:xfrm>
            <a:off x="7462472" y="3715445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D7A401-B1F9-8DFB-F780-A718FBD6E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E5E358-8E03-D180-2229-66B9579ABFE2}"/>
              </a:ext>
            </a:extLst>
          </p:cNvPr>
          <p:cNvGrpSpPr/>
          <p:nvPr/>
        </p:nvGrpSpPr>
        <p:grpSpPr>
          <a:xfrm>
            <a:off x="3655147" y="2442955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995196-ADC6-304C-5667-3CA67A30FFBE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1EB3905-337E-5137-9D21-DDDB359AB49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28791B0-7D91-87F3-BA66-97CDB8507991}"/>
              </a:ext>
            </a:extLst>
          </p:cNvPr>
          <p:cNvSpPr txBox="1"/>
          <p:nvPr/>
        </p:nvSpPr>
        <p:spPr>
          <a:xfrm>
            <a:off x="5128347" y="3022600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A7F6D7-6DB7-9265-9974-F7519F9A4906}"/>
              </a:ext>
            </a:extLst>
          </p:cNvPr>
          <p:cNvGrpSpPr/>
          <p:nvPr/>
        </p:nvGrpSpPr>
        <p:grpSpPr>
          <a:xfrm>
            <a:off x="5917606" y="2458973"/>
            <a:ext cx="1601891" cy="2215799"/>
            <a:chOff x="11853948" y="3187579"/>
            <a:chExt cx="936934" cy="332369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6D4E0-759D-4E07-9C8E-B2EACCB883ED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0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2E72975-1D8C-2800-52CB-A692F7782A65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E1FDDAC-C74D-A138-B3DF-18A7A0EC0A78}"/>
              </a:ext>
            </a:extLst>
          </p:cNvPr>
          <p:cNvSpPr txBox="1"/>
          <p:nvPr/>
        </p:nvSpPr>
        <p:spPr>
          <a:xfrm>
            <a:off x="7390806" y="3022600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1E6F2C-AD7F-5C70-1CE1-55524E0CD51B}"/>
              </a:ext>
            </a:extLst>
          </p:cNvPr>
          <p:cNvSpPr txBox="1"/>
          <p:nvPr/>
        </p:nvSpPr>
        <p:spPr>
          <a:xfrm>
            <a:off x="8026400" y="3022600"/>
            <a:ext cx="1018193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4C4F21-8DBC-1885-FE82-F3BA47E419DF}"/>
              </a:ext>
            </a:extLst>
          </p:cNvPr>
          <p:cNvSpPr txBox="1"/>
          <p:nvPr/>
        </p:nvSpPr>
        <p:spPr>
          <a:xfrm>
            <a:off x="4692563" y="998282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2 </a:t>
            </a:r>
          </a:p>
        </p:txBody>
      </p:sp>
      <p:sp>
        <p:nvSpPr>
          <p:cNvPr id="14" name="Right Arrow 13">
            <a:hlinkClick r:id="rId5" action="ppaction://hlinksldjump"/>
            <a:extLst>
              <a:ext uri="{FF2B5EF4-FFF2-40B4-BE49-F238E27FC236}">
                <a16:creationId xmlns:a16="http://schemas.microsoft.com/office/drawing/2014/main" id="{A3E21FAD-6030-455A-E290-F44CC994A35A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7FF18B63-2745-01A5-F60D-8A8B10AD32D0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6B84E623-9118-6F96-65E2-E0A9B4E57C7A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DE42636-357E-06E6-631B-5CEC9290B70A}"/>
              </a:ext>
            </a:extLst>
          </p:cNvPr>
          <p:cNvSpPr/>
          <p:nvPr/>
        </p:nvSpPr>
        <p:spPr>
          <a:xfrm>
            <a:off x="3711683" y="2415223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41DA0F6-FAE5-D0B3-DD3F-FD6521D67F9B}"/>
              </a:ext>
            </a:extLst>
          </p:cNvPr>
          <p:cNvSpPr/>
          <p:nvPr/>
        </p:nvSpPr>
        <p:spPr>
          <a:xfrm>
            <a:off x="6144347" y="2407175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B6E065-9316-0BE9-B491-C779FB924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AC3AA0-6C13-00B4-52AA-181F491B904D}"/>
              </a:ext>
            </a:extLst>
          </p:cNvPr>
          <p:cNvSpPr txBox="1"/>
          <p:nvPr/>
        </p:nvSpPr>
        <p:spPr>
          <a:xfrm>
            <a:off x="2116000" y="2896665"/>
            <a:ext cx="982305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AB3490-E05F-CAE6-F729-728D7DE944FC}"/>
              </a:ext>
            </a:extLst>
          </p:cNvPr>
          <p:cNvSpPr txBox="1"/>
          <p:nvPr/>
        </p:nvSpPr>
        <p:spPr>
          <a:xfrm>
            <a:off x="2769795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39D996-D8A2-F2FD-40E4-F16B75121150}"/>
              </a:ext>
            </a:extLst>
          </p:cNvPr>
          <p:cNvGrpSpPr/>
          <p:nvPr/>
        </p:nvGrpSpPr>
        <p:grpSpPr>
          <a:xfrm>
            <a:off x="3559055" y="2333038"/>
            <a:ext cx="1601891" cy="2215799"/>
            <a:chOff x="11853948" y="3187579"/>
            <a:chExt cx="936934" cy="332369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660956-F18B-81E5-79F2-BD6C096A6037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1084CB4-8FF6-6877-01B9-BBD6939B60D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6117AC-BE93-B78A-6BC2-7BFFC3E6216A}"/>
              </a:ext>
            </a:extLst>
          </p:cNvPr>
          <p:cNvSpPr txBox="1"/>
          <p:nvPr/>
        </p:nvSpPr>
        <p:spPr>
          <a:xfrm>
            <a:off x="5032255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9DBDCD2-E696-7B06-6BD5-2A9495A3D9E7}"/>
              </a:ext>
            </a:extLst>
          </p:cNvPr>
          <p:cNvGrpSpPr/>
          <p:nvPr/>
        </p:nvGrpSpPr>
        <p:grpSpPr>
          <a:xfrm>
            <a:off x="5821514" y="2333038"/>
            <a:ext cx="1601891" cy="2215799"/>
            <a:chOff x="11853948" y="3187579"/>
            <a:chExt cx="936934" cy="332369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EAE2B63-D97A-4351-C396-75CF169EFF6C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21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8EE30F5-09EB-DD55-7B60-2AE75AB1178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7FC6569-DC8F-BD9B-10AB-C8D264DD7C25}"/>
              </a:ext>
            </a:extLst>
          </p:cNvPr>
          <p:cNvSpPr txBox="1"/>
          <p:nvPr/>
        </p:nvSpPr>
        <p:spPr>
          <a:xfrm>
            <a:off x="4974682" y="502274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3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4D7525-DF2A-81E1-4EDA-D1EF6CE7C447}"/>
              </a:ext>
            </a:extLst>
          </p:cNvPr>
          <p:cNvGrpSpPr/>
          <p:nvPr/>
        </p:nvGrpSpPr>
        <p:grpSpPr>
          <a:xfrm>
            <a:off x="8077200" y="2333038"/>
            <a:ext cx="1601891" cy="2215799"/>
            <a:chOff x="11853948" y="3187579"/>
            <a:chExt cx="936934" cy="332369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970981-157A-9980-7A39-8BCD62BCF275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53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53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A42FEEB-CD00-6093-6550-6D295BD4867C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572A9A5-0459-BD54-C42D-9E0515218B55}"/>
              </a:ext>
            </a:extLst>
          </p:cNvPr>
          <p:cNvSpPr txBox="1"/>
          <p:nvPr/>
        </p:nvSpPr>
        <p:spPr>
          <a:xfrm>
            <a:off x="7203456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B3640208-5BB9-8CB1-0743-023FAB1466BC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57EA801-3492-51F9-3EF9-E5F27D6AB28F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3" name="Right Arrow 22">
            <a:hlinkClick r:id="rId7" action="ppaction://hlinksldjump"/>
            <a:extLst>
              <a:ext uri="{FF2B5EF4-FFF2-40B4-BE49-F238E27FC236}">
                <a16:creationId xmlns:a16="http://schemas.microsoft.com/office/drawing/2014/main" id="{B7DD3BA1-7A38-ACF7-2562-1E6D23F52B80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7C22990-3BC8-F06F-2B1B-69783F7B79D6}"/>
              </a:ext>
            </a:extLst>
          </p:cNvPr>
          <p:cNvSpPr/>
          <p:nvPr/>
        </p:nvSpPr>
        <p:spPr>
          <a:xfrm>
            <a:off x="3607039" y="2278557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A81A147A-52B3-19A5-58EE-F2A3D9357350}"/>
              </a:ext>
            </a:extLst>
          </p:cNvPr>
          <p:cNvSpPr/>
          <p:nvPr/>
        </p:nvSpPr>
        <p:spPr>
          <a:xfrm>
            <a:off x="5896109" y="3624640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91F137-8754-E84C-7174-53276E2D62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7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D9DD6D-F914-D826-7566-B6B66506C95C}"/>
              </a:ext>
            </a:extLst>
          </p:cNvPr>
          <p:cNvGrpSpPr/>
          <p:nvPr/>
        </p:nvGrpSpPr>
        <p:grpSpPr>
          <a:xfrm>
            <a:off x="2993481" y="2317019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C1FADA9-0901-C5A0-EB38-1F2369D30677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C1DE0F8-EC52-E703-8F27-B405D81356A7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45959C-9EFB-EB1B-40C8-EECDF502840F}"/>
              </a:ext>
            </a:extLst>
          </p:cNvPr>
          <p:cNvSpPr txBox="1"/>
          <p:nvPr/>
        </p:nvSpPr>
        <p:spPr>
          <a:xfrm>
            <a:off x="4466681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83AD2-2918-F63C-BE32-771C440B1947}"/>
              </a:ext>
            </a:extLst>
          </p:cNvPr>
          <p:cNvGrpSpPr/>
          <p:nvPr/>
        </p:nvGrpSpPr>
        <p:grpSpPr>
          <a:xfrm>
            <a:off x="5255941" y="2333038"/>
            <a:ext cx="1928630" cy="2215799"/>
            <a:chOff x="11853948" y="3187579"/>
            <a:chExt cx="936934" cy="33236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5FC67C-D86D-162C-E8C2-82362BA860BF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33236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7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5</a:t>
                  </a:r>
                </a:p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8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×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5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D5FC67C-D86D-162C-E8C2-82362BA860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948" y="3187579"/>
                  <a:ext cx="936934" cy="3323699"/>
                </a:xfrm>
                <a:prstGeom prst="rect">
                  <a:avLst/>
                </a:prstGeom>
                <a:blipFill>
                  <a:blip r:embed="rId5"/>
                  <a:stretch>
                    <a:fillRect l="-9779" r="-9464" b="-1349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CF95E6-3673-333C-2802-CCB8AF557752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1A353D3-2290-A5A7-1562-3525106D4934}"/>
              </a:ext>
            </a:extLst>
          </p:cNvPr>
          <p:cNvSpPr txBox="1"/>
          <p:nvPr/>
        </p:nvSpPr>
        <p:spPr>
          <a:xfrm>
            <a:off x="6729141" y="2896665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3FB357-9031-5AA2-1487-1F1069F4E114}"/>
              </a:ext>
            </a:extLst>
          </p:cNvPr>
          <p:cNvSpPr txBox="1"/>
          <p:nvPr/>
        </p:nvSpPr>
        <p:spPr>
          <a:xfrm>
            <a:off x="4974682" y="502274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4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3E77C2-9E96-997C-FCEA-DF1FFC16A86B}"/>
              </a:ext>
            </a:extLst>
          </p:cNvPr>
          <p:cNvGrpSpPr/>
          <p:nvPr/>
        </p:nvGrpSpPr>
        <p:grpSpPr>
          <a:xfrm>
            <a:off x="7518400" y="2333038"/>
            <a:ext cx="1601891" cy="2215799"/>
            <a:chOff x="11853948" y="3187579"/>
            <a:chExt cx="936934" cy="332369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924E45-DED5-E138-8843-6EE9EAA86DBF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35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40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CAAD215-301F-1B61-CF19-8B6E679E092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14EC2795-B48F-1C55-5F4E-4C681C186818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A497BFA-3402-588F-FE3E-40B874042082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Right Arrow 18">
            <a:hlinkClick r:id="rId8" action="ppaction://hlinksldjump"/>
            <a:extLst>
              <a:ext uri="{FF2B5EF4-FFF2-40B4-BE49-F238E27FC236}">
                <a16:creationId xmlns:a16="http://schemas.microsoft.com/office/drawing/2014/main" id="{7652DC8D-031B-4468-2F43-421D23BC1928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BCA1B3F7-7B47-7E22-EC27-D1E878A825DA}"/>
              </a:ext>
            </a:extLst>
          </p:cNvPr>
          <p:cNvSpPr/>
          <p:nvPr/>
        </p:nvSpPr>
        <p:spPr>
          <a:xfrm>
            <a:off x="3211994" y="2156951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1BC95B38-8C06-3DEB-B9B1-EA7E4D82DF9C}"/>
              </a:ext>
            </a:extLst>
          </p:cNvPr>
          <p:cNvSpPr/>
          <p:nvPr/>
        </p:nvSpPr>
        <p:spPr>
          <a:xfrm>
            <a:off x="7729422" y="3653090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CE4094-61E5-567F-8407-2F2B8BAC7E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B05933-90DF-E332-3D8A-181F45657115}"/>
              </a:ext>
            </a:extLst>
          </p:cNvPr>
          <p:cNvGrpSpPr/>
          <p:nvPr/>
        </p:nvGrpSpPr>
        <p:grpSpPr>
          <a:xfrm>
            <a:off x="2720851" y="2600182"/>
            <a:ext cx="1601891" cy="2215799"/>
            <a:chOff x="11853948" y="3187579"/>
            <a:chExt cx="936934" cy="332369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D8C07B1-89FE-F965-6406-4D30115AB973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39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52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97F5337-863E-CF07-DD57-D31C398948CB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50A1AF-20DE-A0D9-5740-226FB42E6C3E}"/>
              </a:ext>
            </a:extLst>
          </p:cNvPr>
          <p:cNvSpPr txBox="1"/>
          <p:nvPr/>
        </p:nvSpPr>
        <p:spPr>
          <a:xfrm>
            <a:off x="4194051" y="31798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4710FC-B19D-F506-E3D0-1E656E42F9CE}"/>
              </a:ext>
            </a:extLst>
          </p:cNvPr>
          <p:cNvGrpSpPr/>
          <p:nvPr/>
        </p:nvGrpSpPr>
        <p:grpSpPr>
          <a:xfrm>
            <a:off x="4983314" y="2616201"/>
            <a:ext cx="2647572" cy="2218749"/>
            <a:chOff x="11853948" y="3187579"/>
            <a:chExt cx="1056929" cy="332812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6CEBF-C8D8-C88C-08BD-B1AB54B2D940}"/>
                    </a:ext>
                  </a:extLst>
                </p:cNvPr>
                <p:cNvSpPr txBox="1"/>
                <p:nvPr/>
              </p:nvSpPr>
              <p:spPr>
                <a:xfrm>
                  <a:off x="11853948" y="3187579"/>
                  <a:ext cx="936934" cy="33281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39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13</a:t>
                  </a:r>
                </a:p>
                <a:p>
                  <a:pPr algn="ctr" defTabSz="609630">
                    <a:lnSpc>
                      <a:spcPct val="150000"/>
                    </a:lnSpc>
                    <a:spcBef>
                      <a:spcPts val="200"/>
                    </a:spcBef>
                    <a:spcAft>
                      <a:spcPts val="200"/>
                    </a:spcAft>
                    <a:buClrTx/>
                  </a:pPr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52 </a:t>
                  </a:r>
                  <a14:m>
                    <m:oMath xmlns:m="http://schemas.openxmlformats.org/officeDocument/2006/math">
                      <m:r>
                        <a:rPr lang="en-US" sz="4800" b="1" i="1" kern="1200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</m:oMath>
                  </a14:m>
                  <a:r>
                    <a:rPr lang="en-US" sz="4800" b="1" kern="1200" dirty="0">
                      <a:latin typeface="UTM Avo" panose="020406030505060202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13</a:t>
                  </a:r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426CEBF-C8D8-C88C-08BD-B1AB54B2D9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948" y="3187579"/>
                  <a:ext cx="936934" cy="3328124"/>
                </a:xfrm>
                <a:prstGeom prst="rect">
                  <a:avLst/>
                </a:prstGeom>
                <a:blipFill>
                  <a:blip r:embed="rId5"/>
                  <a:stretch>
                    <a:fillRect l="-9610" r="-9870" b="-131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0CD813D-91DC-EE9E-21A2-355D78820401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1050094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3C6E70-6E4A-4A40-81CF-76BC5B31118F}"/>
              </a:ext>
            </a:extLst>
          </p:cNvPr>
          <p:cNvSpPr txBox="1"/>
          <p:nvPr/>
        </p:nvSpPr>
        <p:spPr>
          <a:xfrm>
            <a:off x="7033941" y="3179827"/>
            <a:ext cx="1016000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8F32F1-2DD6-F086-A98C-40AE4D28C249}"/>
              </a:ext>
            </a:extLst>
          </p:cNvPr>
          <p:cNvGrpSpPr/>
          <p:nvPr/>
        </p:nvGrpSpPr>
        <p:grpSpPr>
          <a:xfrm>
            <a:off x="7823200" y="2616201"/>
            <a:ext cx="1601891" cy="2215799"/>
            <a:chOff x="11853948" y="3187579"/>
            <a:chExt cx="936934" cy="33236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333E29-F255-3ED9-B9D0-043ED3D3F7C8}"/>
                </a:ext>
              </a:extLst>
            </p:cNvPr>
            <p:cNvSpPr txBox="1"/>
            <p:nvPr/>
          </p:nvSpPr>
          <p:spPr>
            <a:xfrm>
              <a:off x="11853948" y="3187579"/>
              <a:ext cx="936934" cy="3323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09630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ClrTx/>
              </a:pPr>
              <a:r>
                <a:rPr lang="en-US" sz="4800" b="1" kern="1200" dirty="0"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942345-5BB2-D7D3-69AF-176CBA7E6448}"/>
                </a:ext>
              </a:extLst>
            </p:cNvPr>
            <p:cNvCxnSpPr>
              <a:cxnSpLocks/>
            </p:cNvCxnSpPr>
            <p:nvPr/>
          </p:nvCxnSpPr>
          <p:spPr>
            <a:xfrm>
              <a:off x="11860783" y="4963911"/>
              <a:ext cx="9300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344592C-FF1F-4C07-5DC0-7A825F656926}"/>
              </a:ext>
            </a:extLst>
          </p:cNvPr>
          <p:cNvSpPr txBox="1"/>
          <p:nvPr/>
        </p:nvSpPr>
        <p:spPr>
          <a:xfrm>
            <a:off x="4702051" y="785437"/>
            <a:ext cx="2450086" cy="1056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</a:pPr>
            <a:r>
              <a:rPr lang="en-US" sz="4800" b="1" kern="1200" dirty="0">
                <a:solidFill>
                  <a:srgbClr val="8064A2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CÂU 5 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8E0C48-DE65-44C5-1D26-70400AF6EB54}"/>
              </a:ext>
            </a:extLst>
          </p:cNvPr>
          <p:cNvSpPr/>
          <p:nvPr/>
        </p:nvSpPr>
        <p:spPr>
          <a:xfrm>
            <a:off x="211690" y="241051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1397974-F254-8CBB-C83F-14F3771AC57F}"/>
              </a:ext>
            </a:extLst>
          </p:cNvPr>
          <p:cNvSpPr/>
          <p:nvPr/>
        </p:nvSpPr>
        <p:spPr>
          <a:xfrm>
            <a:off x="7036615" y="6008835"/>
            <a:ext cx="4876800" cy="652272"/>
          </a:xfrm>
          <a:custGeom>
            <a:avLst/>
            <a:gdLst/>
            <a:ahLst/>
            <a:cxnLst/>
            <a:rect l="l" t="t" r="r" b="b"/>
            <a:pathLst>
              <a:path w="7315200" h="978408">
                <a:moveTo>
                  <a:pt x="0" y="0"/>
                </a:moveTo>
                <a:lnTo>
                  <a:pt x="7315200" y="0"/>
                </a:lnTo>
                <a:lnTo>
                  <a:pt x="7315200" y="978408"/>
                </a:lnTo>
                <a:lnTo>
                  <a:pt x="0" y="9784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Right Arrow 19">
            <a:hlinkClick r:id="rId8" action="ppaction://hlinksldjump"/>
            <a:extLst>
              <a:ext uri="{FF2B5EF4-FFF2-40B4-BE49-F238E27FC236}">
                <a16:creationId xmlns:a16="http://schemas.microsoft.com/office/drawing/2014/main" id="{9784AF9E-CE4E-9A8B-5692-7B5181B9AE52}"/>
              </a:ext>
            </a:extLst>
          </p:cNvPr>
          <p:cNvSpPr/>
          <p:nvPr/>
        </p:nvSpPr>
        <p:spPr>
          <a:xfrm>
            <a:off x="10414000" y="4885367"/>
            <a:ext cx="1161624" cy="8890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Tx/>
            </a:pPr>
            <a:endParaRPr lang="en-VN" sz="1200" kern="1200">
              <a:solidFill>
                <a:srgbClr val="1F497D"/>
              </a:solidFill>
              <a:latin typeface="Calibri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5B05AF-6260-2634-6DE8-62A1B10C1709}"/>
              </a:ext>
            </a:extLst>
          </p:cNvPr>
          <p:cNvSpPr/>
          <p:nvPr/>
        </p:nvSpPr>
        <p:spPr>
          <a:xfrm>
            <a:off x="2964472" y="2483038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644E06AD-F503-21C1-2967-7E7DEEA25E12}"/>
              </a:ext>
            </a:extLst>
          </p:cNvPr>
          <p:cNvSpPr/>
          <p:nvPr/>
        </p:nvSpPr>
        <p:spPr>
          <a:xfrm>
            <a:off x="7922895" y="3907803"/>
            <a:ext cx="1307347" cy="1106342"/>
          </a:xfrm>
          <a:custGeom>
            <a:avLst/>
            <a:gdLst/>
            <a:ahLst/>
            <a:cxnLst/>
            <a:rect l="l" t="t" r="r" b="b"/>
            <a:pathLst>
              <a:path w="2859466" h="2419823">
                <a:moveTo>
                  <a:pt x="0" y="0"/>
                </a:moveTo>
                <a:lnTo>
                  <a:pt x="2859466" y="0"/>
                </a:lnTo>
                <a:lnTo>
                  <a:pt x="2859466" y="2419824"/>
                </a:lnTo>
                <a:lnTo>
                  <a:pt x="0" y="24198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16A37A-056D-0508-2746-54C51CC1F1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5057" y="0"/>
            <a:ext cx="946943" cy="105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/>
      </p:transition>
    </mc:Choice>
    <mc:Fallback xmlns=""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426</Words>
  <Application>Microsoft Office PowerPoint</Application>
  <PresentationFormat>Widescreen</PresentationFormat>
  <Paragraphs>108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UTM Avo</vt:lpstr>
      <vt:lpstr>Cambria Math</vt:lpstr>
      <vt:lpstr>Calibri Light</vt:lpstr>
      <vt:lpstr>1_Office Theme</vt:lpstr>
      <vt:lpstr>Office Theme</vt:lpstr>
      <vt:lpstr>4_Office Theme</vt:lpstr>
      <vt:lpstr>6_Office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2023-10-24T04:45:10Z</dcterms:created>
  <dcterms:modified xsi:type="dcterms:W3CDTF">2023-12-20T09:52:27Z</dcterms:modified>
</cp:coreProperties>
</file>