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8"/>
  </p:notesMasterIdLst>
  <p:sldIdLst>
    <p:sldId id="257" r:id="rId3"/>
    <p:sldId id="269" r:id="rId4"/>
    <p:sldId id="415" r:id="rId5"/>
    <p:sldId id="423" r:id="rId6"/>
    <p:sldId id="413" r:id="rId7"/>
    <p:sldId id="424" r:id="rId8"/>
    <p:sldId id="417" r:id="rId9"/>
    <p:sldId id="419" r:id="rId10"/>
    <p:sldId id="418" r:id="rId11"/>
    <p:sldId id="414" r:id="rId12"/>
    <p:sldId id="425" r:id="rId13"/>
    <p:sldId id="421" r:id="rId14"/>
    <p:sldId id="422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66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2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1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3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7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5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7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6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7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322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45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4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884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0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23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78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8CAFE-A6DC-4223-859E-CF5526752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083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6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91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12" Type="http://schemas.openxmlformats.org/officeDocument/2006/relationships/image" Target="../media/image2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gif"/><Relationship Id="rId10" Type="http://schemas.openxmlformats.org/officeDocument/2006/relationships/image" Target="../media/image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11" Type="http://schemas.openxmlformats.org/officeDocument/2006/relationships/image" Target="../media/image2.jpe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gif"/><Relationship Id="rId10" Type="http://schemas.openxmlformats.org/officeDocument/2006/relationships/image" Target="../media/image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2.gif"/><Relationship Id="rId10" Type="http://schemas.openxmlformats.org/officeDocument/2006/relationships/image" Target="../media/image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4:   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13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63: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CHIA CHO SỐ CÓ MỘT CHỮ SỐ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31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7593" t="21137" r="18664" b="14496"/>
          <a:stretch/>
        </p:blipFill>
        <p:spPr>
          <a:xfrm>
            <a:off x="202224" y="2256407"/>
            <a:ext cx="11526714" cy="37455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833" b="71993"/>
          <a:stretch/>
        </p:blipFill>
        <p:spPr>
          <a:xfrm>
            <a:off x="202224" y="1378467"/>
            <a:ext cx="11526714" cy="9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586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34108" y="0"/>
            <a:ext cx="12526107" cy="5943600"/>
            <a:chOff x="-223" y="144"/>
            <a:chExt cx="5839" cy="3744"/>
          </a:xfrm>
        </p:grpSpPr>
        <p:grpSp>
          <p:nvGrpSpPr>
            <p:cNvPr id="12300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12304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12306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9900"/>
                    </a:solidFill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307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308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309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310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311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312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pic>
            <p:nvPicPr>
              <p:cNvPr id="12305" name="Picture 12" descr="PH02738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1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12302" name="Picture 14" descr="SO00382_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3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594471" y="1295401"/>
            <a:ext cx="977375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b="1" i="1" dirty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42789 : 4 = 10696 (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5)</a:t>
            </a:r>
          </a:p>
          <a:p>
            <a:pPr algn="just">
              <a:spcBef>
                <a:spcPct val="50000"/>
              </a:spcBef>
              <a:buFontTx/>
              <a:buAutoNum type="alphaLcParenR"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b) Sai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886200" y="563880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  <a:endParaRPr lang="en-US" altLang="en-US" sz="36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2002" name="Picture 18" descr="J02950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212">
            <a:off x="3105944" y="-134144"/>
            <a:ext cx="16764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8255000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00</a:t>
            </a: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8261350" y="495776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261350" y="49720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261350" y="49593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8251825" y="496411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250238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110235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23 0.08426 C 0.09549 0.11528 0.0941 0.14699 0.09723 0.14815 C 0.1007 0.14884 0.1125 0.08842 0.11667 0.09051 C 0.12136 0.09213 0.12066 0.16088 0.12379 0.16088 C 0.12674 0.16088 0.13091 0.09282 0.13473 0.09051 C 0.13802 0.08796 0.14115 0.14884 0.14566 0.14815 C 0.14983 0.14699 0.15608 0.08518 0.16077 0.08426 C 0.16545 0.08356 0.16893 0.14398 0.17396 0.14167 C 0.179 0.13958 0.18507 0.06967 0.1915 0.0713 C 0.19775 0.07315 0.20643 0.15324 0.21094 0.15417 C 0.21598 0.15509 0.21528 0.07893 0.21997 0.07801 C 0.22483 0.07731 0.23368 0.14699 0.23941 0.14815 C 0.24549 0.14884 0.25035 0.08426 0.25504 0.08426 C 0.2592 0.08426 0.2592 0.14884 0.26598 0.14815 C 0.27257 0.14699 0.28629 0.07731 0.29427 0.07801 C 0.30226 0.07893 0.30834 0.15509 0.31407 0.15417 C 0.32014 0.15324 0.32448 0.07315 0.32952 0.0713 C 0.33455 0.06967 0.3408 0.14074 0.34497 0.14167 C 0.34879 0.14259 0.34879 0.08125 0.35348 0.07801 C 0.35851 0.07454 0.36684 0.12662 0.37327 0.12199 C 0.37969 0.11829 0.38664 0.05139 0.39289 0.05231 C 0.39914 0.05324 0.40521 0.1287 0.41059 0.1287 C 0.41563 0.1287 0.41893 0.05324 0.42379 0.05231 C 0.4283 0.05139 0.43525 0.12199 0.43889 0.12199 C 0.44271 0.12199 0.44271 0.05393 0.44757 0.05231 C 0.45226 0.05046 0.46198 0.10972 0.46702 0.10972 C 0.47309 0.10972 0.47726 0.05231 0.48056 0.05231 C 0.48368 0.05231 0.48195 0.11111 0.48716 0.10972 C 0.49219 0.1088 0.50591 0.04514 0.51129 0.04583 C 0.5165 0.04699 0.51493 0.11944 0.51997 0.11597 C 0.52448 0.11273 0.53368 0.02824 0.53941 0.02685 C 0.54566 0.02592 0.55139 0.10972 0.55521 0.10972 C 0.55851 0.10972 0.5573 0.03055 0.56164 0.02685 C 0.56632 0.02384 0.57535 0.09213 0.58108 0.09051 C 0.58716 0.08842 0.59236 0.01528 0.5967 0.01458 C 0.6007 0.01296 0.60174 0.08194 0.60556 0.08426 C 0.60903 0.08611 0.61424 0.02824 0.61841 0.02685 C 0.62309 0.02592 0.62709 0.07801 0.63177 0.07801 C 0.63611 0.07801 0.63959 0.025 0.64497 0.02685 C 0.65035 0.02917 0.65868 0.09444 0.66459 0.09051 C 0.67032 0.08611 0.67396 0.00255 0.67986 0.00139 C 0.68577 0.00069 0.69427 0.08426 0.69966 0.08426 C 0.70504 0.08426 0.70712 0.00255 0.71285 0.00139 C 0.71823 0.00069 0.72761 0.07731 0.73247 0.07801 C 0.73733 0.07893 0.73785 0.00856 0.74115 0.00787 C 0.74427 0.00694 0.74705 0.07222 0.75209 0.0713 C 0.75747 0.0706 0.76719 1.11111E-6 0.77188 0.00139 C 0.77674 0.00324 0.89445 0.04213 0.78056 0.08426 C 0.66719 0.12662 0.20521 0.21528 0.09098 0.25602 C -0.02291 0.29745 0.09271 0.33333 0.09532 0.33333 C 0.09757 0.33333 0.10105 0.25741 0.10608 0.25602 C 0.11094 0.25509 0.12066 0.32731 0.12587 0.32662 C 0.13073 0.325 0.13264 0.25 0.13681 0.25 C 0.14045 0.25 0.1448 0.32662 0.14983 0.32662 C 0.15486 0.32662 0.16233 0.25301 0.16736 0.25 C 0.17257 0.2463 0.17674 0.30648 0.18039 0.30717 C 0.18455 0.3081 0.18681 0.25417 0.1915 0.25602 C 0.19636 0.25833 0.20382 0.32315 0.20886 0.32014 C 0.21441 0.31643 0.21702 0.23912 0.22188 0.23727 C 0.22709 0.23518 0.23473 0.30717 0.23941 0.30717 C 0.24462 0.30717 0.24966 0.23842 0.25278 0.23727 C 0.25608 0.23657 0.254 0.3 0.2592 0.30116 C 0.26476 0.30185 0.28021 0.24375 0.28559 0.24375 C 0.29098 0.24375 0.28664 0.30648 0.29219 0.30116 C 0.29775 0.2956 0.31198 0.21157 0.31841 0.21157 C 0.32518 0.21157 0.32483 0.2993 0.3316 0.30116 C 0.33872 0.30278 0.3533 0.22616 0.36007 0.22454 C 0.36702 0.22268 0.36858 0.2919 0.37327 0.28819 C 0.37795 0.28518 0.38403 0.20741 0.38855 0.20532 C 0.39289 0.20301 0.39532 0.2787 0.39914 0.275 C 0.4033 0.27199 0.40868 0.18796 0.41285 0.18588 C 0.4165 0.18403 0.4198 0.26157 0.42379 0.26227 C 0.42726 0.26389 0.43282 0.19467 0.43646 0.19259 C 0.4408 0.19074 0.4415 0.25069 0.44757 0.25 C 0.454 0.24861 0.46702 0.18657 0.47361 0.18588 C 0.48108 0.18472 0.48351 0.24676 0.48941 0.24375 C 0.49514 0.24005 0.50105 0.16574 0.50903 0.16713 C 0.51702 0.16782 0.53021 0.25069 0.53768 0.25 C 0.54462 0.24861 0.54723 0.16088 0.55278 0.16088 C 0.55851 0.16088 0.56736 0.24861 0.57275 0.25 C 0.57761 0.25069 0.579 0.16713 0.58334 0.16713 C 0.58802 0.16713 0.59375 0.25 0.59879 0.25 C 0.60382 0.25 0.6073 0.16713 0.61424 0.16713 C 0.62101 0.16713 0.63056 0.20856 0.64045 0.25 " pathEditMode="relative" rAng="0" ptsTypes="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82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3" grpId="0" animBg="1"/>
      <p:bldP spid="42003" grpId="1" animBg="1"/>
      <p:bldP spid="42004" grpId="0" animBg="1"/>
      <p:bldP spid="42004" grpId="1" animBg="1"/>
      <p:bldP spid="42005" grpId="0" animBg="1"/>
      <p:bldP spid="42005" grpId="1" animBg="1"/>
      <p:bldP spid="42006" grpId="0" animBg="1"/>
      <p:bldP spid="42006" grpId="1" animBg="1"/>
      <p:bldP spid="42007" grpId="0" animBg="1"/>
      <p:bldP spid="42007" grpId="1" animBg="1"/>
      <p:bldP spid="42008" grpId="0" animBg="1"/>
      <p:bldP spid="4200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-395654" y="0"/>
            <a:ext cx="12511453" cy="5943600"/>
            <a:chOff x="-223" y="144"/>
            <a:chExt cx="5839" cy="3744"/>
          </a:xfrm>
        </p:grpSpPr>
        <p:grpSp>
          <p:nvGrpSpPr>
            <p:cNvPr id="13327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13331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13333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9900"/>
                    </a:solidFill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3334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3335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3336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7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8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9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pic>
            <p:nvPicPr>
              <p:cNvPr id="13332" name="Picture 12" descr="PH02738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28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13329" name="Picture 14" descr="SO00382_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30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2743200" y="1295400"/>
            <a:ext cx="7086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b="1" i="1" dirty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endParaRPr lang="en-US" altLang="en-US" b="1" i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b. Sai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886200" y="563880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  <a:endParaRPr lang="en-US" altLang="en-US" sz="36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7" name="Picture 18" descr="J02950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212">
            <a:off x="3105944" y="-134144"/>
            <a:ext cx="16764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8255000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00</a:t>
            </a: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8261350" y="495776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261350" y="49720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261350" y="49593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8251825" y="496411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250238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13324" name="Text Box 103"/>
          <p:cNvSpPr txBox="1">
            <a:spLocks noChangeArrowheads="1"/>
          </p:cNvSpPr>
          <p:nvPr/>
        </p:nvSpPr>
        <p:spPr bwMode="auto">
          <a:xfrm>
            <a:off x="5486400" y="1828800"/>
            <a:ext cx="3657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14612    2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06      736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  012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      0</a:t>
            </a:r>
          </a:p>
        </p:txBody>
      </p:sp>
      <p:sp>
        <p:nvSpPr>
          <p:cNvPr id="13325" name="Line 109"/>
          <p:cNvSpPr>
            <a:spLocks noChangeShapeType="1"/>
          </p:cNvSpPr>
          <p:nvPr/>
        </p:nvSpPr>
        <p:spPr bwMode="auto">
          <a:xfrm>
            <a:off x="6705600" y="1981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10"/>
          <p:cNvSpPr>
            <a:spLocks noChangeShapeType="1"/>
          </p:cNvSpPr>
          <p:nvPr/>
        </p:nvSpPr>
        <p:spPr bwMode="auto">
          <a:xfrm>
            <a:off x="6705600" y="2209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21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3" grpId="0" animBg="1"/>
      <p:bldP spid="42003" grpId="1" animBg="1"/>
      <p:bldP spid="42004" grpId="0" animBg="1"/>
      <p:bldP spid="42004" grpId="1" animBg="1"/>
      <p:bldP spid="42005" grpId="0" animBg="1"/>
      <p:bldP spid="42005" grpId="1" animBg="1"/>
      <p:bldP spid="42006" grpId="0" animBg="1"/>
      <p:bldP spid="42006" grpId="1" animBg="1"/>
      <p:bldP spid="42007" grpId="0" animBg="1"/>
      <p:bldP spid="42007" grpId="1" animBg="1"/>
      <p:bldP spid="42008" grpId="0" animBg="1"/>
      <p:bldP spid="4200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126974" y="250916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ầm Chồi Lá Tập 19 - Hổng Dám Đâu - Nhạc Thiếu Nhi Hay Trên Kênh POPS Kids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99" y="478329"/>
            <a:ext cx="11294771" cy="57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435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7" y="1476210"/>
            <a:ext cx="12192000" cy="2012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3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561"/>
            <a:ext cx="12192000" cy="42067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641837" y="1439374"/>
            <a:ext cx="11227777" cy="12954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4: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15 429</a:t>
            </a:r>
            <a:r>
              <a:rPr lang="en-US" alt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rỗng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7017727" y="2087074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3215481" y="2087074"/>
            <a:ext cx="314178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9389734" y="2087074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V="1">
            <a:off x="801913" y="2499715"/>
            <a:ext cx="4998974" cy="17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7322527" y="2905780"/>
            <a:ext cx="257614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5913373" y="3600006"/>
            <a:ext cx="6278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6587909" y="4173549"/>
            <a:ext cx="4929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14 429 : 3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5 143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7433896" y="4711479"/>
            <a:ext cx="4929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5 143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5287964" y="3276600"/>
            <a:ext cx="46037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946964" y="2885880"/>
            <a:ext cx="2708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u="sng" dirty="0">
                <a:solidFill>
                  <a:srgbClr val="0000FF"/>
                </a:solidFill>
                <a:cs typeface="Arial" panose="020B0604020202020204" pitchFamily="34" charset="0"/>
              </a:rPr>
              <a:t>Tóm tắt:</a:t>
            </a: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249364" y="3613271"/>
            <a:ext cx="3932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6 bể : 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15 429</a:t>
            </a:r>
            <a:r>
              <a:rPr lang="vi-VN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xăng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1184348" y="4201180"/>
            <a:ext cx="3844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1 bể:... </a:t>
            </a:r>
            <a:r>
              <a:rPr lang="vi-VN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xăng?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5" grpId="0" animBg="1"/>
      <p:bldP spid="30756" grpId="0"/>
      <p:bldP spid="30758" grpId="0"/>
      <p:bldP spid="30759" grpId="0"/>
      <p:bldP spid="9233" grpId="0"/>
      <p:bldP spid="92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833"/>
          <a:stretch/>
        </p:blipFill>
        <p:spPr>
          <a:xfrm>
            <a:off x="606669" y="1472121"/>
            <a:ext cx="10568354" cy="32199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487986" y="4604075"/>
            <a:ext cx="3548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u="sng" dirty="0" err="1">
                <a:solidFill>
                  <a:srgbClr val="0000FF"/>
                </a:solidFill>
                <a:cs typeface="Arial" panose="020B0604020202020204" pitchFamily="34" charset="0"/>
              </a:rPr>
              <a:t>Tóm</a:t>
            </a:r>
            <a:r>
              <a:rPr lang="en-US" altLang="en-US" sz="2800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cs typeface="Arial" panose="020B0604020202020204" pitchFamily="34" charset="0"/>
              </a:rPr>
              <a:t>tắt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endParaRPr lang="vi-VN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873562" y="5212645"/>
            <a:ext cx="4070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904741" y="5719115"/>
            <a:ext cx="58448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187 250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:…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280</Words>
  <Application>Microsoft Office PowerPoint</Application>
  <PresentationFormat>Widescreen</PresentationFormat>
  <Paragraphs>55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.VnBodoniH</vt:lpstr>
      <vt:lpstr>.VnTime</vt:lpstr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Người ta đổ đều 15 429l xăng vào 3 bể chứa rỗng. Hỏi sau khi đổ mỗi bể chứa có bao nhiêu lít xăng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</cp:lastModifiedBy>
  <cp:revision>30</cp:revision>
  <dcterms:created xsi:type="dcterms:W3CDTF">2023-08-27T06:50:35Z</dcterms:created>
  <dcterms:modified xsi:type="dcterms:W3CDTF">2025-04-06T13:47:18Z</dcterms:modified>
</cp:coreProperties>
</file>