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74" r:id="rId3"/>
    <p:sldId id="263" r:id="rId4"/>
    <p:sldId id="262" r:id="rId5"/>
    <p:sldId id="27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96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1FA0-DFBC-45C9-A24E-48FB66FDF48B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018D9-A1FC-4D94-A0DE-12CC09CE9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71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63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39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97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01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6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6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78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4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0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2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9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F372-2343-4C48-A8FB-2E96B76E1343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1E76-D070-419C-950C-05F6205E8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3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Kh&#7903;i%20&#273;&#7897;ng%20ti&#7871;t%20h&#7885;c%20-%20B&#224;i%209%20(1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194480" y="0"/>
            <a:ext cx="9338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85925" y="1143000"/>
            <a:ext cx="61531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Chào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mừng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thầy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cô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tiết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học</a:t>
            </a:r>
            <a:endParaRPr lang="en-US" alt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  <p:pic>
        <p:nvPicPr>
          <p:cNvPr id="2052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45165"/>
            <a:ext cx="10858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87680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2662706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itchFamily="34" charset="0"/>
              </a:rPr>
              <a:t>Tiếng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itchFamily="34" charset="0"/>
              </a:rPr>
              <a:t>Việt</a:t>
            </a:r>
            <a:endParaRPr lang="en-US" altLang="en-US" sz="3200" b="1" u="sng" dirty="0">
              <a:solidFill>
                <a:srgbClr val="0000FF"/>
              </a:solidFill>
              <a:latin typeface="HP001 4 hàng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Luyện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</a:rPr>
              <a:t>ngữ</a:t>
            </a:r>
            <a:endParaRPr lang="en-US" altLang="en-US" sz="3200" b="1" dirty="0">
              <a:solidFill>
                <a:srgbClr val="0000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06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ởi động tiết học - Bài 9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09600"/>
            <a:ext cx="8077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45165"/>
            <a:ext cx="10858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87680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0150" y="334825"/>
            <a:ext cx="771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662" y="1905000"/>
            <a:ext cx="7162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408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7981" y="3953840"/>
            <a:ext cx="128703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0560" y="4091426"/>
            <a:ext cx="118384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341" y="2879776"/>
            <a:ext cx="908705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79637" y="3259315"/>
            <a:ext cx="92951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440734" y="810850"/>
            <a:ext cx="1319997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12463" y="598108"/>
            <a:ext cx="665736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5332" y="1216687"/>
            <a:ext cx="403607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5680" y="3006462"/>
            <a:ext cx="103811" cy="1575396"/>
          </a:xfrm>
          <a:prstGeom prst="rect">
            <a:avLst/>
          </a:prstGeom>
          <a:noFill/>
        </p:spPr>
        <p:txBody>
          <a:bodyPr wrap="none" lIns="51372" tIns="25700" rIns="51372" bIns="257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4848">
              <a:defRPr/>
            </a:pPr>
            <a:endParaRPr lang="en-US" sz="495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 defTabSz="684848">
              <a:defRPr/>
            </a:pPr>
            <a:endParaRPr lang="en-US" sz="495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41518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557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F2F3EF-3C91-DEF1-0D4F-D49BC8AC68E0}"/>
              </a:ext>
            </a:extLst>
          </p:cNvPr>
          <p:cNvSpPr txBox="1"/>
          <p:nvPr/>
        </p:nvSpPr>
        <p:spPr>
          <a:xfrm>
            <a:off x="685800" y="304800"/>
            <a:ext cx="74920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7ED0B1-C82E-5A7D-72C0-8E41D4034CE7}"/>
              </a:ext>
            </a:extLst>
          </p:cNvPr>
          <p:cNvSpPr txBox="1"/>
          <p:nvPr/>
        </p:nvSpPr>
        <p:spPr>
          <a:xfrm>
            <a:off x="800100" y="1110236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C480FF5-132A-D23E-3DD2-A2306D8E8363}"/>
              </a:ext>
            </a:extLst>
          </p:cNvPr>
          <p:cNvCxnSpPr>
            <a:cxnSpLocks/>
          </p:cNvCxnSpPr>
          <p:nvPr/>
        </p:nvCxnSpPr>
        <p:spPr>
          <a:xfrm flipH="1">
            <a:off x="3124200" y="1162612"/>
            <a:ext cx="152400" cy="323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C7CD23-6335-D1DC-6976-B712D1B67BCB}"/>
              </a:ext>
            </a:extLst>
          </p:cNvPr>
          <p:cNvSpPr txBox="1"/>
          <p:nvPr/>
        </p:nvSpPr>
        <p:spPr>
          <a:xfrm>
            <a:off x="800100" y="1651751"/>
            <a:ext cx="61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6A862B-D3DB-30F0-9CDF-56E34B3CA88E}"/>
              </a:ext>
            </a:extLst>
          </p:cNvPr>
          <p:cNvCxnSpPr>
            <a:cxnSpLocks/>
          </p:cNvCxnSpPr>
          <p:nvPr/>
        </p:nvCxnSpPr>
        <p:spPr>
          <a:xfrm flipH="1">
            <a:off x="2406672" y="1745887"/>
            <a:ext cx="1524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93C611-A294-AB0F-37E7-462339102EC0}"/>
              </a:ext>
            </a:extLst>
          </p:cNvPr>
          <p:cNvSpPr txBox="1"/>
          <p:nvPr/>
        </p:nvSpPr>
        <p:spPr>
          <a:xfrm>
            <a:off x="762000" y="2106220"/>
            <a:ext cx="612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tan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dần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15D593-2DD5-A635-7A0C-BAE08DA4B761}"/>
              </a:ext>
            </a:extLst>
          </p:cNvPr>
          <p:cNvCxnSpPr>
            <a:cxnSpLocks/>
          </p:cNvCxnSpPr>
          <p:nvPr/>
        </p:nvCxnSpPr>
        <p:spPr>
          <a:xfrm flipH="1">
            <a:off x="1752600" y="2221822"/>
            <a:ext cx="1524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E5498B-8813-DC92-21A6-4A49822BC7B3}"/>
              </a:ext>
            </a:extLst>
          </p:cNvPr>
          <p:cNvSpPr txBox="1"/>
          <p:nvPr/>
        </p:nvSpPr>
        <p:spPr>
          <a:xfrm>
            <a:off x="800100" y="2550624"/>
            <a:ext cx="651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sớm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770B847-BE38-1E31-4022-105107A37B5F}"/>
              </a:ext>
            </a:extLst>
          </p:cNvPr>
          <p:cNvCxnSpPr>
            <a:cxnSpLocks/>
          </p:cNvCxnSpPr>
          <p:nvPr/>
        </p:nvCxnSpPr>
        <p:spPr>
          <a:xfrm flipH="1">
            <a:off x="3276600" y="2610694"/>
            <a:ext cx="84826" cy="3442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36260E-FCC3-3626-E87A-09DBD1BCFCCE}"/>
              </a:ext>
            </a:extLst>
          </p:cNvPr>
          <p:cNvSpPr txBox="1"/>
          <p:nvPr/>
        </p:nvSpPr>
        <p:spPr>
          <a:xfrm>
            <a:off x="800100" y="3124813"/>
            <a:ext cx="727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886F7BB-1FCC-61F3-358A-614922184E16}"/>
              </a:ext>
            </a:extLst>
          </p:cNvPr>
          <p:cNvCxnSpPr>
            <a:cxnSpLocks/>
          </p:cNvCxnSpPr>
          <p:nvPr/>
        </p:nvCxnSpPr>
        <p:spPr>
          <a:xfrm flipH="1">
            <a:off x="6019800" y="3195855"/>
            <a:ext cx="84826" cy="3442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C6E9F6-A4C6-3F60-667B-200755332B3D}"/>
              </a:ext>
            </a:extLst>
          </p:cNvPr>
          <p:cNvSpPr txBox="1"/>
          <p:nvPr/>
        </p:nvSpPr>
        <p:spPr>
          <a:xfrm>
            <a:off x="800100" y="3726736"/>
            <a:ext cx="727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/>
          </a:p>
          <a:p>
            <a:endParaRPr lang="vi-V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CA3F94B-646B-7D75-C9D9-FADC993E253B}"/>
              </a:ext>
            </a:extLst>
          </p:cNvPr>
          <p:cNvCxnSpPr>
            <a:cxnSpLocks/>
          </p:cNvCxnSpPr>
          <p:nvPr/>
        </p:nvCxnSpPr>
        <p:spPr>
          <a:xfrm flipH="1">
            <a:off x="2406672" y="3823601"/>
            <a:ext cx="1524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2A7B3D-410E-5265-0670-DBEE16617752}"/>
              </a:ext>
            </a:extLst>
          </p:cNvPr>
          <p:cNvSpPr txBox="1"/>
          <p:nvPr/>
        </p:nvSpPr>
        <p:spPr>
          <a:xfrm>
            <a:off x="824542" y="4337302"/>
            <a:ext cx="73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/>
          </a:p>
          <a:p>
            <a:endParaRPr lang="vi-VN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3155985-C21C-5787-4291-EA96C38BE972}"/>
              </a:ext>
            </a:extLst>
          </p:cNvPr>
          <p:cNvCxnSpPr>
            <a:cxnSpLocks/>
          </p:cNvCxnSpPr>
          <p:nvPr/>
        </p:nvCxnSpPr>
        <p:spPr>
          <a:xfrm flipH="1">
            <a:off x="1981200" y="4405842"/>
            <a:ext cx="1524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1B98F0-5318-FDF2-4EBB-EE1E9B4FA5C6}"/>
              </a:ext>
            </a:extLst>
          </p:cNvPr>
          <p:cNvSpPr txBox="1"/>
          <p:nvPr/>
        </p:nvSpPr>
        <p:spPr>
          <a:xfrm>
            <a:off x="762000" y="4947388"/>
            <a:ext cx="77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/>
          </a:p>
          <a:p>
            <a:endParaRPr lang="vi-VN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CCEF1D-ED44-6AEE-3132-B2629FAFB9A9}"/>
              </a:ext>
            </a:extLst>
          </p:cNvPr>
          <p:cNvCxnSpPr>
            <a:cxnSpLocks/>
          </p:cNvCxnSpPr>
          <p:nvPr/>
        </p:nvCxnSpPr>
        <p:spPr>
          <a:xfrm flipH="1">
            <a:off x="3669821" y="5016142"/>
            <a:ext cx="1524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FCBFDE-6DF6-915E-3EAE-00FF5D39D5C3}"/>
              </a:ext>
            </a:extLst>
          </p:cNvPr>
          <p:cNvSpPr txBox="1"/>
          <p:nvPr/>
        </p:nvSpPr>
        <p:spPr>
          <a:xfrm>
            <a:off x="800100" y="5637912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B1D7D8D-4ADF-7461-0044-C35814BA93D3}"/>
              </a:ext>
            </a:extLst>
          </p:cNvPr>
          <p:cNvCxnSpPr>
            <a:cxnSpLocks/>
          </p:cNvCxnSpPr>
          <p:nvPr/>
        </p:nvCxnSpPr>
        <p:spPr>
          <a:xfrm flipH="1">
            <a:off x="2819400" y="5714054"/>
            <a:ext cx="1524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71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7" grpId="0"/>
      <p:bldP spid="28" grpId="0"/>
      <p:bldP spid="6" grpId="0"/>
      <p:bldP spid="13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45165"/>
            <a:ext cx="10858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87680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02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45165"/>
            <a:ext cx="10858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876800"/>
            <a:ext cx="10858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191000"/>
            <a:ext cx="8839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9027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190</Words>
  <Application>Microsoft Office PowerPoint</Application>
  <PresentationFormat>On-screen Show (4:3)</PresentationFormat>
  <Paragraphs>24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37</cp:revision>
  <dcterms:created xsi:type="dcterms:W3CDTF">2023-08-26T03:49:26Z</dcterms:created>
  <dcterms:modified xsi:type="dcterms:W3CDTF">2023-12-26T14:49:05Z</dcterms:modified>
</cp:coreProperties>
</file>