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401" r:id="rId3"/>
    <p:sldId id="402" r:id="rId4"/>
    <p:sldId id="411" r:id="rId5"/>
    <p:sldId id="412" r:id="rId6"/>
    <p:sldId id="413" r:id="rId7"/>
    <p:sldId id="414" r:id="rId8"/>
    <p:sldId id="415" r:id="rId9"/>
    <p:sldId id="416" r:id="rId10"/>
    <p:sldId id="256" r:id="rId11"/>
    <p:sldId id="394" r:id="rId12"/>
    <p:sldId id="395" r:id="rId13"/>
    <p:sldId id="418" r:id="rId14"/>
    <p:sldId id="397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FF66"/>
    <a:srgbClr val="FFCC66"/>
    <a:srgbClr val="FFFF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BF096-06FA-494D-8A30-7276B741232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614EB-5AF7-444B-A436-63138AD2F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2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0A5F6A-754C-4B3E-91CC-7BF35B8A0B33}" type="slidenum">
              <a:rPr lang="en-US" altLang="en-US"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81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hỗ dành sẵn cho Hình ảnh của Bản chiế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Chỗ dành sẵn cho Ghi chú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Chỗ dành sẵn cho Số hiệu Bản chiế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CA1330-B7A7-423E-9D94-EA99B6B861EA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63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hỗ dành sẵn cho Hình ảnh của Bản chiế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Chỗ dành sẵn cho Ghi chú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Chỗ dành sẵn cho Số hiệu Bản chiế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CA1330-B7A7-423E-9D94-EA99B6B861EA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5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63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hỗ dành sẵn cho Hình ảnh của Bản chiế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Chỗ dành sẵn cho Ghi chú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Chỗ dành sẵn cho Số hiệu Bản chiế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CA1330-B7A7-423E-9D94-EA99B6B861EA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63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hỗ dành sẵn cho Hình ảnh của Bản chiế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Chỗ dành sẵn cho Ghi chú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Chỗ dành sẵn cho Số hiệu Bản chiế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CA1330-B7A7-423E-9D94-EA99B6B861EA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6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hỗ dành sẵn cho Hình ảnh của Bản chiế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Chỗ dành sẵn cho Ghi chú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Chỗ dành sẵn cho Số hiệu Bản chiế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CA1330-B7A7-423E-9D94-EA99B6B861EA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8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63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14EB-5AF7-444B-A436-63138AD2F2B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2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1FFF94-4F4A-4ACC-A11B-EFEBAFED0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2C8047-2C0E-4671-8037-899D5BBCC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52925F-45BD-4B6F-813B-F91AF0EF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01B108-3F41-48BB-BC9B-B028B3CA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A2FEC2-B572-4A92-9495-50BA760A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FD44C-86B4-446E-ABE5-CE699FA1A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07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94FED-597C-49E7-B62F-55DD9B50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BA8D07-CF7D-47C6-9595-04B206AAB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5AE318-2DF7-4CCB-9DB4-64786015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D01F0-C42E-4CA9-AE8A-6CBC584D3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F97C29-19EA-4757-B124-68D886C7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649F1-B1DC-4085-A60B-D91E25C58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70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80C861-0A31-4FD9-B51D-F591E7095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9CFFE1-C248-477B-A480-37C234B06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6B128E-C680-4A92-AE6A-46B2F624A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CD21D6-1311-43A5-8541-2D65D53D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05B7AE-C12B-4F7B-9F46-330358A8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889CE-09FD-4CEB-B0C9-51A4FAD93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7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224F35-0C73-4297-958B-52045B11C1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9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CD0AC25-00ED-4EDB-B456-C2B513F470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354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3326DED-CA3B-4722-A6E4-002AAAE96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867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B53966-1F2E-41F3-93DE-F0C20674B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457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883C2A4-BE95-43AC-82D8-E6D56C7ED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707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BE07153-BF4F-4BDC-8A37-07231F90BB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907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CA67DF5-8814-4CF7-87C2-C2110F932E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40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26B1C68-A6F9-4D42-9497-187BFA55F7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5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8B5E6-0EEC-4B75-A527-53C67945B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A160A-FEA7-4A10-BFD2-CBFAC6643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C5912F-6C7A-4A0A-803F-197E7FDB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2BD46-D897-4FD3-996B-634E52EC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DF93DC-D624-4331-A2FA-D5BB3BC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566E3-521B-47F8-991D-DC9653DB3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46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1A9AEAE-50B3-4BBE-835C-94182CB116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451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E2F5F5-3260-4932-B44D-0D8ADA3A44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269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8E77ED3-C505-499A-866E-8B5F0FAC2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897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9109FD-C625-4300-A3ED-9707432C87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7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A9891-0F2F-4C0B-B3DB-711FDEDC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B1B2BA-DB8D-49FA-8E28-F42386745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72C480-66A9-49C9-A269-85EA32F5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CBE05A-054D-48D8-8A15-E1DC1C617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F352D-6D8B-4BE7-AEF9-2B05188A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B2CFA-471B-45A2-9B3B-45AC12664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33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DB230-8646-46E7-8807-B6EF00859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C3CD0B-A3FC-435E-ABAE-607C2F8EB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4385C3-0549-4C6F-882F-94E2061D3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9BFF63-E732-4D7E-9F99-A670C3CF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041908-02B9-41E5-BBD4-D67C0FF4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7DE925-97CE-44D8-BC70-9D22A8E8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60DC6-DA4B-41BE-B955-3A65066140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47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E9F408-736E-47CD-AE4E-6AE40039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9B5BB7-FEBA-4728-BBF0-F12E5C47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9F8C15-5F21-488D-82EB-459C0480A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B9E2436-1686-41F1-8C14-52FC6C3A0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A9AE48-6288-48A6-8FB3-268C23FCC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EA03AF-A841-48DF-8F40-E5BA1A41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5634E8-9D61-4650-8AB4-40A94C333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1AC4A7-C718-4AB3-8BCC-CE861A87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5C21C-82E3-4623-8AB4-E3F2D34C9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10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8CC931-DB1A-4087-9C8B-8D0A47CD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18FD2-4B7D-44A9-80A8-419B12984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E2085C-E188-446A-9E80-8F865DCA1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FB3582-3263-4020-A8C1-AA1B871E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21727-9A9C-4529-B728-8624612FB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78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BD15928-7275-4D50-A933-E7ACD1F4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1358DC-61F6-4901-B555-5A1456FD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AC509D-69DD-48FB-B548-81B40835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17E12-28AF-4D6C-8B85-94E294F29B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0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E7E640-133F-44CF-BE8E-A5A87BE0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7C7AE2-2C64-4C12-9CEA-BC5840865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A6D260-2267-4ACA-8BDC-E2225FC9D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01B900-C323-402D-9AFA-2F660408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6A3F4E-84AF-4F28-8EC1-BE9041440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87ADB0-85D4-4436-8948-263FA053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8C4BA-32AD-4CEC-BC59-B1C917DD3F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77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186EF-F313-4BE7-931C-31AE3B4B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37C8C44-A273-464C-A301-8BF925ACE7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32CDE4-8A75-4FEC-998C-1B4F2E340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EE31F6-AFF8-4014-9A0C-7BE55CC9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3E998-CAF3-4AB6-9DEC-33329F6C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60F41B-ECF9-488C-AAD1-67278888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32D54-511A-4406-8F58-C05BA9C56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63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559F5FC4-B30D-41C4-9B55-7B095380E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D053C6FD-A01C-4F29-94B5-68CCBA007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86DEC3E-BD7E-4F58-A673-F8B3644CF9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36004C9-BE18-43A7-8D2E-45CF33E0AD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8E58A425-240D-4702-A903-D468625D8F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276E389-F005-44C7-9401-0A0113D3E7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F2468164-860F-43B9-AD4D-192C3A0F7FD1}" type="slidenum">
              <a:rPr lang="en-US" altLang="en-US">
                <a:latin typeface="Arial" charset="0"/>
              </a:rPr>
              <a:pPr>
                <a:defRPr/>
              </a:pPr>
              <a:t>‹#›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audio" Target="../media/audio4.wav"/><Relationship Id="rId10" Type="http://schemas.openxmlformats.org/officeDocument/2006/relationships/image" Target="../media/image14.wmf"/><Relationship Id="rId4" Type="http://schemas.openxmlformats.org/officeDocument/2006/relationships/audio" Target="../media/audio3.wav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audio" Target="../media/audio4.wav"/><Relationship Id="rId10" Type="http://schemas.openxmlformats.org/officeDocument/2006/relationships/image" Target="../media/image14.wmf"/><Relationship Id="rId4" Type="http://schemas.openxmlformats.org/officeDocument/2006/relationships/audio" Target="../media/audio3.wav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audio" Target="../media/audio4.wav"/><Relationship Id="rId10" Type="http://schemas.openxmlformats.org/officeDocument/2006/relationships/image" Target="../media/image14.wmf"/><Relationship Id="rId4" Type="http://schemas.openxmlformats.org/officeDocument/2006/relationships/audio" Target="../media/audio3.wav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audio" Target="../media/audio4.wav"/><Relationship Id="rId10" Type="http://schemas.openxmlformats.org/officeDocument/2006/relationships/image" Target="../media/image14.wmf"/><Relationship Id="rId4" Type="http://schemas.openxmlformats.org/officeDocument/2006/relationships/audio" Target="../media/audio3.wav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audio" Target="../media/audio4.wav"/><Relationship Id="rId10" Type="http://schemas.openxmlformats.org/officeDocument/2006/relationships/image" Target="../media/image14.wmf"/><Relationship Id="rId4" Type="http://schemas.openxmlformats.org/officeDocument/2006/relationships/audio" Target="../media/audio3.wav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052" name="Picture 3" descr="C:\Users\Administrator\Desktop\anh..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2"/>
          <p:cNvSpPr txBox="1">
            <a:spLocks noChangeArrowheads="1"/>
          </p:cNvSpPr>
          <p:nvPr/>
        </p:nvSpPr>
        <p:spPr bwMode="auto">
          <a:xfrm>
            <a:off x="990600" y="2455258"/>
            <a:ext cx="6934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 eaLnBrk="1" hangingPunct="1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171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936625"/>
            <a:ext cx="7467600" cy="1577975"/>
          </a:xfrm>
          <a:prstGeom prst="rect">
            <a:avLst/>
          </a:prstGeom>
          <a:noFill/>
          <a:ln>
            <a:noFill/>
          </a:ln>
        </p:spPr>
        <p:txBody>
          <a:bodyPr spcFirstLastPara="1" wrap="none">
            <a:prstTxWarp prst="textButt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TRƯỜNG TIỂU HỌC </a:t>
            </a:r>
            <a:r>
              <a:rPr lang="en-US" sz="72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PHÚ LỘC</a:t>
            </a:r>
            <a:endParaRPr lang="en-U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056" name="Picture 2" descr="Kết quả hình ảnh cho teacher teaching students online clipart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438650"/>
            <a:ext cx="33416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Box 1"/>
          <p:cNvSpPr txBox="1">
            <a:spLocks noChangeArrowheads="1"/>
          </p:cNvSpPr>
          <p:nvPr/>
        </p:nvSpPr>
        <p:spPr bwMode="auto">
          <a:xfrm>
            <a:off x="3124200" y="1371600"/>
            <a:ext cx="2819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4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Text Box 24">
            <a:extLst>
              <a:ext uri="{FF2B5EF4-FFF2-40B4-BE49-F238E27FC236}">
                <a16:creationId xmlns:a16="http://schemas.microsoft.com/office/drawing/2014/main" xmlns="" id="{3471E8D8-9E71-43B7-A844-2A319B65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9" y="-13855"/>
            <a:ext cx="9117281" cy="2492990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90km.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3528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52800" y="2514600"/>
            <a:ext cx="579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lain" startAt="90"/>
            </a:pP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1,5   = 60 (km/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4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lain" startAt="60"/>
            </a:pP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  = 30 (km/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 algn="ctr"/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  <a:p>
            <a:pPr marL="514350" indent="-514350" algn="ctr">
              <a:buAutoNum type="arabicPlain" startAt="90"/>
            </a:pP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  =  3 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 algn="ctr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  - 1,5  = 1,5 (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 algn="ctr"/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endParaRPr lang="en-US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/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76200" y="4258075"/>
            <a:ext cx="3276600" cy="9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09600" y="2590801"/>
            <a:ext cx="0" cy="2819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76200" y="3352800"/>
            <a:ext cx="77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43535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98406" y="2590800"/>
            <a:ext cx="2844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 : 90 km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t: 1,5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 ô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A-&gt;B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982" y="4350603"/>
            <a:ext cx="257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ôtô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429000" y="2514600"/>
            <a:ext cx="0" cy="40385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7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animBg="1"/>
      <p:bldP spid="4" grpId="0"/>
      <p:bldP spid="7" grpId="0"/>
      <p:bldP spid="8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72" name="Text Box 24">
                <a:extLst>
                  <a:ext uri="{FF2B5EF4-FFF2-40B4-BE49-F238E27FC236}">
                    <a16:creationId xmlns="" xmlns:a16="http://schemas.microsoft.com/office/drawing/2014/main" id="{3471E8D8-9E71-43B7-A844-2A319B654E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818" y="176765"/>
                <a:ext cx="8922883" cy="2083904"/>
              </a:xfrm>
              <a:prstGeom prst="rect">
                <a:avLst/>
              </a:prstGeom>
              <a:ln/>
              <a:extLst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001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573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145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1717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indent="0" algn="just"/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Hai ô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tôxuấtpháttừ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cùngmộtlúcvàđi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</a:t>
                </a:r>
                <a:r>
                  <a:rPr lang="vi-V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ợcchiềunhau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giờchúnggặpnhau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180km.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Tìmvậntốccủamỗi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biếtvậntốc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tôđitừ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vậntốc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tôđitừ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</a:p>
            </p:txBody>
          </p:sp>
        </mc:Choice>
        <mc:Fallback xmlns="">
          <p:sp>
            <p:nvSpPr>
              <p:cNvPr id="2072" name="Text Box 2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471E8D8-9E71-43B7-A844-2A319B654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18" y="176765"/>
                <a:ext cx="8922883" cy="2083904"/>
              </a:xfrm>
              <a:prstGeom prst="rect">
                <a:avLst/>
              </a:prstGeom>
              <a:blipFill rotWithShape="1">
                <a:blip r:embed="rId3"/>
                <a:stretch>
                  <a:fillRect l="-1296" t="-2616" r="-1364" b="-1163"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266982" y="2272544"/>
            <a:ext cx="5877018" cy="44012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lain" startAt="180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 = 90 (km/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  <a:p>
            <a:pPr marL="514350" indent="-514350"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: ( 2+3)  x 2  = 36 (km/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marL="514350" indent="-514350" algn="ctr">
              <a:buAutoNum type="arabicPlain" startAt="90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36  =   54 (km/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36 km/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 km/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24" y="2819400"/>
            <a:ext cx="293357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( </a:t>
            </a:r>
            <a:r>
              <a:rPr lang="en-US" sz="2000" dirty="0" err="1" smtClean="0"/>
              <a:t>gặp</a:t>
            </a:r>
            <a:r>
              <a:rPr lang="en-US" sz="2000" dirty="0" smtClean="0"/>
              <a:t> </a:t>
            </a:r>
            <a:r>
              <a:rPr lang="en-US" sz="2000" dirty="0" err="1" smtClean="0"/>
              <a:t>nhau</a:t>
            </a:r>
            <a:r>
              <a:rPr lang="en-US" sz="2000" dirty="0" smtClean="0"/>
              <a:t> ) = </a:t>
            </a:r>
            <a:r>
              <a:rPr lang="en-US" sz="2000" dirty="0" err="1" smtClean="0"/>
              <a:t>Quãng</a:t>
            </a:r>
            <a:r>
              <a:rPr lang="en-US" sz="2000" dirty="0" smtClean="0"/>
              <a:t> </a:t>
            </a:r>
            <a:r>
              <a:rPr lang="en-US" sz="2000" dirty="0" err="1" smtClean="0"/>
              <a:t>đường</a:t>
            </a:r>
            <a:r>
              <a:rPr lang="en-US" sz="2000" dirty="0" smtClean="0"/>
              <a:t> : </a:t>
            </a:r>
            <a:r>
              <a:rPr lang="en-US" sz="2000" dirty="0" err="1" smtClean="0"/>
              <a:t>Tổng</a:t>
            </a:r>
            <a:r>
              <a:rPr lang="en-US" sz="2000" dirty="0" smtClean="0"/>
              <a:t> </a:t>
            </a: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 smtClean="0"/>
              <a:t>tốc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71600" y="3502462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3733800"/>
            <a:ext cx="293357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Tổng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vận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tốc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/>
              <a:t>= </a:t>
            </a:r>
            <a:r>
              <a:rPr lang="en-US" sz="2000" dirty="0" err="1" smtClean="0"/>
              <a:t>Quãng</a:t>
            </a:r>
            <a:r>
              <a:rPr lang="en-US" sz="2000" dirty="0" smtClean="0"/>
              <a:t> </a:t>
            </a:r>
            <a:r>
              <a:rPr lang="en-US" sz="2000" dirty="0" err="1" smtClean="0"/>
              <a:t>đường</a:t>
            </a:r>
            <a:r>
              <a:rPr lang="en-US" sz="2000" dirty="0" smtClean="0"/>
              <a:t> :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t( </a:t>
            </a:r>
            <a:r>
              <a:rPr lang="en-US" sz="2000" dirty="0" err="1">
                <a:solidFill>
                  <a:srgbClr val="FFFFFF"/>
                </a:solidFill>
              </a:rPr>
              <a:t>gặp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nhau</a:t>
            </a:r>
            <a:r>
              <a:rPr lang="en-US" sz="2000" dirty="0">
                <a:solidFill>
                  <a:srgbClr val="FFFFFF"/>
                </a:solidFill>
              </a:rPr>
              <a:t> )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684931"/>
            <a:ext cx="293357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err="1" smtClean="0"/>
              <a:t>Quãng</a:t>
            </a:r>
            <a:r>
              <a:rPr lang="en-US" sz="2000" dirty="0" smtClean="0"/>
              <a:t> </a:t>
            </a:r>
            <a:r>
              <a:rPr lang="en-US" sz="2000" dirty="0" err="1" smtClean="0"/>
              <a:t>đường</a:t>
            </a:r>
            <a:r>
              <a:rPr lang="en-US" sz="2000" dirty="0" smtClean="0"/>
              <a:t> = </a:t>
            </a:r>
            <a:r>
              <a:rPr lang="en-US" sz="2000" dirty="0" err="1" smtClean="0"/>
              <a:t>Tổng</a:t>
            </a:r>
            <a:r>
              <a:rPr lang="en-US" sz="2000" dirty="0" smtClean="0"/>
              <a:t> </a:t>
            </a: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 smtClean="0"/>
              <a:t>tốc</a:t>
            </a:r>
            <a:r>
              <a:rPr lang="en-US" sz="2000" dirty="0" smtClean="0"/>
              <a:t> x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t( </a:t>
            </a:r>
            <a:r>
              <a:rPr lang="en-US" sz="2000" dirty="0" err="1">
                <a:solidFill>
                  <a:srgbClr val="FFFFFF"/>
                </a:solidFill>
              </a:rPr>
              <a:t>gặp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nhau</a:t>
            </a:r>
            <a:r>
              <a:rPr lang="en-US" sz="2000" dirty="0">
                <a:solidFill>
                  <a:srgbClr val="FFFFFF"/>
                </a:solidFill>
              </a:rPr>
              <a:t> ) 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95400" y="4456331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animBg="1"/>
      <p:bldP spid="4" grpId="0" animBg="1"/>
      <p:bldP spid="5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8" name="WordArt 6"/>
          <p:cNvSpPr>
            <a:spLocks noChangeArrowheads="1" noChangeShapeType="1" noTextEdit="1"/>
          </p:cNvSpPr>
          <p:nvPr/>
        </p:nvSpPr>
        <p:spPr bwMode="auto">
          <a:xfrm>
            <a:off x="2743200" y="571500"/>
            <a:ext cx="3048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spc="50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Dặn</a:t>
            </a:r>
            <a:r>
              <a:rPr lang="en-US" sz="3600" b="1" kern="1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dò</a:t>
            </a:r>
            <a:r>
              <a:rPr lang="en-US" sz="3600" b="1" kern="1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2286000" y="37338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vi-VN" altLang="en-US" sz="1800" smtClean="0">
              <a:solidFill>
                <a:srgbClr val="FF3300"/>
              </a:solidFill>
              <a:cs typeface="Arial" charset="0"/>
            </a:endParaRPr>
          </a:p>
        </p:txBody>
      </p:sp>
      <p:sp>
        <p:nvSpPr>
          <p:cNvPr id="48135" name="AutoShape 7"/>
          <p:cNvSpPr>
            <a:spLocks noChangeArrowheads="1"/>
          </p:cNvSpPr>
          <p:nvPr/>
        </p:nvSpPr>
        <p:spPr bwMode="auto">
          <a:xfrm>
            <a:off x="304800" y="2057400"/>
            <a:ext cx="8763000" cy="3352800"/>
          </a:xfrm>
          <a:prstGeom prst="cloudCallout">
            <a:avLst>
              <a:gd name="adj1" fmla="val -33292"/>
              <a:gd name="adj2" fmla="val 79782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nay.</a:t>
            </a:r>
          </a:p>
          <a:p>
            <a:pPr>
              <a:defRPr/>
            </a:pP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( </a:t>
            </a:r>
            <a:r>
              <a:rPr lang="en-US" sz="3200" b="1" dirty="0" err="1" smtClean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FF33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172)</a:t>
            </a:r>
            <a:endParaRPr lang="en-US" sz="3200" b="1" dirty="0">
              <a:solidFill>
                <a:srgbClr val="000000"/>
              </a:solidFill>
              <a:effectLst>
                <a:glow rad="101600">
                  <a:srgbClr val="FFFFFF">
                    <a:alpha val="6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8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0" y="6096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.VnTime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67000" y="2895600"/>
            <a:ext cx="525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01875" indent="-2301875">
              <a:spcBef>
                <a:spcPct val="20000"/>
              </a:spcBef>
              <a:buFontTx/>
              <a:buChar char="•"/>
              <a:tabLst>
                <a:tab pos="4445000" algn="ctr"/>
              </a:tabLst>
            </a:pPr>
            <a:endParaRPr lang="en-US" sz="2800"/>
          </a:p>
        </p:txBody>
      </p:sp>
      <p:pic>
        <p:nvPicPr>
          <p:cNvPr id="20487" name="Picture 8" descr="kitt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4619625"/>
            <a:ext cx="12001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9" descr="kitt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800600"/>
            <a:ext cx="1219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0" descr="kitt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4686300"/>
            <a:ext cx="14097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1" descr="kitt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4800" y="4800600"/>
            <a:ext cx="14097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WordArt 12"/>
          <p:cNvSpPr>
            <a:spLocks noChangeArrowheads="1" noChangeShapeType="1" noTextEdit="1"/>
          </p:cNvSpPr>
          <p:nvPr/>
        </p:nvSpPr>
        <p:spPr bwMode="auto">
          <a:xfrm>
            <a:off x="428625" y="1335564"/>
            <a:ext cx="7543800" cy="189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  <p:bldP spid="215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588"/>
            <a:ext cx="9221788" cy="695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7"/>
          <p:cNvSpPr>
            <a:spLocks noChangeArrowheads="1" noChangeShapeType="1" noTextEdit="1"/>
          </p:cNvSpPr>
          <p:nvPr/>
        </p:nvSpPr>
        <p:spPr bwMode="auto">
          <a:xfrm rot="21023657">
            <a:off x="3255963" y="3276601"/>
            <a:ext cx="43402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907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Khởi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+mj-lt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49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Bunny guitar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181600"/>
            <a:ext cx="647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29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45456" y="3650456"/>
            <a:ext cx="4956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30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0744" y="3650456"/>
            <a:ext cx="4956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31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45200"/>
            <a:ext cx="8229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32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29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33" descr="LINK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0636">
            <a:off x="1600200" y="0"/>
            <a:ext cx="5254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LINK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0669">
            <a:off x="1600200" y="533400"/>
            <a:ext cx="5603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5" name="Picture 35" descr="LINK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0636">
            <a:off x="7086600" y="0"/>
            <a:ext cx="5254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6" name="Picture 36" descr="LINK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0669">
            <a:off x="7086600" y="609600"/>
            <a:ext cx="5603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1" name="Group 43"/>
          <p:cNvGrpSpPr>
            <a:grpSpLocks/>
          </p:cNvGrpSpPr>
          <p:nvPr/>
        </p:nvGrpSpPr>
        <p:grpSpPr bwMode="auto">
          <a:xfrm>
            <a:off x="0" y="6400800"/>
            <a:ext cx="9117013" cy="457200"/>
            <a:chOff x="0" y="3845"/>
            <a:chExt cx="5742" cy="475"/>
          </a:xfrm>
        </p:grpSpPr>
        <p:grpSp>
          <p:nvGrpSpPr>
            <p:cNvPr id="15377" name="Group 44"/>
            <p:cNvGrpSpPr>
              <a:grpSpLocks/>
            </p:cNvGrpSpPr>
            <p:nvPr/>
          </p:nvGrpSpPr>
          <p:grpSpPr bwMode="auto">
            <a:xfrm>
              <a:off x="0" y="3845"/>
              <a:ext cx="1920" cy="475"/>
              <a:chOff x="0" y="3845"/>
              <a:chExt cx="1920" cy="475"/>
            </a:xfrm>
          </p:grpSpPr>
          <p:pic>
            <p:nvPicPr>
              <p:cNvPr id="15388" name="Picture 45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9" name="Picture 46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0" name="Picture 47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1" name="Picture 48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378" name="Group 49"/>
            <p:cNvGrpSpPr>
              <a:grpSpLocks/>
            </p:cNvGrpSpPr>
            <p:nvPr/>
          </p:nvGrpSpPr>
          <p:grpSpPr bwMode="auto">
            <a:xfrm>
              <a:off x="1920" y="3845"/>
              <a:ext cx="1920" cy="475"/>
              <a:chOff x="0" y="3845"/>
              <a:chExt cx="1920" cy="475"/>
            </a:xfrm>
          </p:grpSpPr>
          <p:pic>
            <p:nvPicPr>
              <p:cNvPr id="15384" name="Picture 50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5" name="Picture 51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6" name="Picture 52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7" name="Picture 53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379" name="Group 54"/>
            <p:cNvGrpSpPr>
              <a:grpSpLocks/>
            </p:cNvGrpSpPr>
            <p:nvPr/>
          </p:nvGrpSpPr>
          <p:grpSpPr bwMode="auto">
            <a:xfrm>
              <a:off x="3822" y="3845"/>
              <a:ext cx="1920" cy="475"/>
              <a:chOff x="0" y="3845"/>
              <a:chExt cx="1920" cy="475"/>
            </a:xfrm>
          </p:grpSpPr>
          <p:pic>
            <p:nvPicPr>
              <p:cNvPr id="15380" name="Picture 55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1" name="Picture 56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2" name="Picture 57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3" name="Picture 58" descr="Froc1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372" name="Picture 59" descr="JULPYN~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3" y="19050"/>
            <a:ext cx="1358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60" descr="JULPY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Text Box 61"/>
          <p:cNvSpPr txBox="1">
            <a:spLocks noChangeArrowheads="1"/>
          </p:cNvSpPr>
          <p:nvPr/>
        </p:nvSpPr>
        <p:spPr bwMode="auto">
          <a:xfrm>
            <a:off x="5410200" y="4267200"/>
            <a:ext cx="329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5" name="WordArt 57"/>
          <p:cNvSpPr>
            <a:spLocks noChangeArrowheads="1" noChangeShapeType="1" noTextEdit="1"/>
          </p:cNvSpPr>
          <p:nvPr/>
        </p:nvSpPr>
        <p:spPr bwMode="auto">
          <a:xfrm>
            <a:off x="1576388" y="1600200"/>
            <a:ext cx="5791200" cy="609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ĐÚNG HƠN ? 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76" name="Picture 14" descr="an3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2820988"/>
            <a:ext cx="306863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4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dao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01063" y="6230938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673100" y="574675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762000" y="1447800"/>
            <a:ext cx="8153400" cy="368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4038600" y="685800"/>
            <a:ext cx="1557338" cy="579438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1</a:t>
            </a:r>
          </a:p>
        </p:txBody>
      </p:sp>
      <p:pic>
        <p:nvPicPr>
          <p:cNvPr id="62474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5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16415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6" name="AutoShape 13"/>
            <p:cNvSpPr>
              <a:spLocks noChangeArrowheads="1"/>
            </p:cNvSpPr>
            <p:nvPr/>
          </p:nvSpPr>
          <p:spPr bwMode="gray">
            <a:xfrm>
              <a:off x="1059" y="3313"/>
              <a:ext cx="969" cy="549"/>
            </a:xfrm>
            <a:prstGeom prst="roundRect">
              <a:avLst>
                <a:gd name="adj" fmla="val 11921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494" y="3408"/>
              <a:ext cx="12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510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521" name="AutoShape 57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522" name="AutoShape 58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523" name="AutoShape 59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524" name="AutoShape 60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525" name="AutoShape 61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2526" name="AutoShape 62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2527" name="AutoShape 63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2528" name="AutoShape 64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529" name="AutoShape 65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2543" name="Rectangle 79"/>
          <p:cNvSpPr>
            <a:spLocks noChangeArrowheads="1"/>
          </p:cNvSpPr>
          <p:nvPr/>
        </p:nvSpPr>
        <p:spPr bwMode="auto">
          <a:xfrm>
            <a:off x="3352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400" b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4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4" name="Text Box 82"/>
          <p:cNvSpPr txBox="1">
            <a:spLocks noChangeArrowheads="1"/>
          </p:cNvSpPr>
          <p:nvPr/>
        </p:nvSpPr>
        <p:spPr bwMode="auto">
          <a:xfrm>
            <a:off x="1447800" y="5715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FF66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ĐÚNG HƠN ? 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05" name="Picture 88" descr="pretty_flower_yellow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86" descr="pretty_flower_red_hb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90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0169" y="3969"/>
            <a:ext cx="1447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91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337175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80" name="Rectangle 1"/>
          <p:cNvSpPr>
            <a:spLocks noChangeArrowheads="1"/>
          </p:cNvSpPr>
          <p:nvPr/>
        </p:nvSpPr>
        <p:spPr bwMode="auto">
          <a:xfrm>
            <a:off x="911225" y="1397000"/>
            <a:ext cx="7840663" cy="34163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uãng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endParaRPr lang="pt-BR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540" name="Group 76"/>
          <p:cNvGrpSpPr>
            <a:grpSpLocks/>
          </p:cNvGrpSpPr>
          <p:nvPr/>
        </p:nvGrpSpPr>
        <p:grpSpPr bwMode="auto">
          <a:xfrm>
            <a:off x="2106613" y="333375"/>
            <a:ext cx="7146925" cy="11993563"/>
            <a:chOff x="1488" y="-701"/>
            <a:chExt cx="3255" cy="3989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004" y="-701"/>
              <a:ext cx="1739" cy="726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>
              <a:lvl1pPr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4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3600" b="1" i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1458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  <p:bldP spid="1085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01063" y="6230938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673100" y="574675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762000" y="1447800"/>
            <a:ext cx="8153400" cy="368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4038600" y="685800"/>
            <a:ext cx="1557338" cy="579438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5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16415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6" name="AutoShape 13"/>
            <p:cNvSpPr>
              <a:spLocks noChangeArrowheads="1"/>
            </p:cNvSpPr>
            <p:nvPr/>
          </p:nvSpPr>
          <p:spPr bwMode="gray">
            <a:xfrm>
              <a:off x="1059" y="3313"/>
              <a:ext cx="969" cy="549"/>
            </a:xfrm>
            <a:prstGeom prst="roundRect">
              <a:avLst>
                <a:gd name="adj" fmla="val 11921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494" y="3408"/>
              <a:ext cx="12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510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521" name="AutoShape 57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522" name="AutoShape 58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523" name="AutoShape 59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524" name="AutoShape 60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525" name="AutoShape 61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2526" name="AutoShape 62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2527" name="AutoShape 63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2528" name="AutoShape 64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529" name="AutoShape 65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2543" name="Rectangle 79"/>
          <p:cNvSpPr>
            <a:spLocks noChangeArrowheads="1"/>
          </p:cNvSpPr>
          <p:nvPr/>
        </p:nvSpPr>
        <p:spPr bwMode="auto">
          <a:xfrm>
            <a:off x="3352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4" name="Text Box 82"/>
          <p:cNvSpPr txBox="1">
            <a:spLocks noChangeArrowheads="1"/>
          </p:cNvSpPr>
          <p:nvPr/>
        </p:nvSpPr>
        <p:spPr bwMode="auto">
          <a:xfrm>
            <a:off x="1447800" y="5715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FF66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ĐÚNG HƠN ? 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05" name="Picture 88" descr="pretty_flower_yellow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86" descr="pretty_flower_red_hb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90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0169" y="3969"/>
            <a:ext cx="1447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91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337175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80" name="Rectangle 1"/>
          <p:cNvSpPr>
            <a:spLocks noChangeArrowheads="1"/>
          </p:cNvSpPr>
          <p:nvPr/>
        </p:nvSpPr>
        <p:spPr bwMode="auto">
          <a:xfrm>
            <a:off x="911225" y="1397000"/>
            <a:ext cx="7840663" cy="3970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endParaRPr lang="pt-BR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540" name="Group 76"/>
          <p:cNvGrpSpPr>
            <a:grpSpLocks/>
          </p:cNvGrpSpPr>
          <p:nvPr/>
        </p:nvGrpSpPr>
        <p:grpSpPr bwMode="auto">
          <a:xfrm>
            <a:off x="2106613" y="333375"/>
            <a:ext cx="7146925" cy="11993563"/>
            <a:chOff x="1488" y="-701"/>
            <a:chExt cx="3255" cy="3989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004" y="-701"/>
              <a:ext cx="1739" cy="726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>
              <a:lvl1pPr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4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3600" b="1" i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1802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  <p:bldP spid="1085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01063" y="6230938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673100" y="574675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762000" y="1447800"/>
            <a:ext cx="8153400" cy="368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4038600" y="685800"/>
            <a:ext cx="1557338" cy="579438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5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16415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6" name="AutoShape 13"/>
            <p:cNvSpPr>
              <a:spLocks noChangeArrowheads="1"/>
            </p:cNvSpPr>
            <p:nvPr/>
          </p:nvSpPr>
          <p:spPr bwMode="gray">
            <a:xfrm>
              <a:off x="1059" y="3313"/>
              <a:ext cx="969" cy="549"/>
            </a:xfrm>
            <a:prstGeom prst="roundRect">
              <a:avLst>
                <a:gd name="adj" fmla="val 11921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494" y="3408"/>
              <a:ext cx="12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510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521" name="AutoShape 57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522" name="AutoShape 58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523" name="AutoShape 59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524" name="AutoShape 60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525" name="AutoShape 61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2526" name="AutoShape 62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2527" name="AutoShape 63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2528" name="AutoShape 64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529" name="AutoShape 65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2543" name="Rectangle 79"/>
          <p:cNvSpPr>
            <a:spLocks noChangeArrowheads="1"/>
          </p:cNvSpPr>
          <p:nvPr/>
        </p:nvSpPr>
        <p:spPr bwMode="auto">
          <a:xfrm>
            <a:off x="3352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4" name="Text Box 82"/>
          <p:cNvSpPr txBox="1">
            <a:spLocks noChangeArrowheads="1"/>
          </p:cNvSpPr>
          <p:nvPr/>
        </p:nvSpPr>
        <p:spPr bwMode="auto">
          <a:xfrm>
            <a:off x="1447800" y="5715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FF66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ĐÚNG HƠN ? 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05" name="Picture 88" descr="pretty_flower_yellow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86" descr="pretty_flower_red_hb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90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0169" y="3969"/>
            <a:ext cx="1447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91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337175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80" name="Rectangle 1"/>
          <p:cNvSpPr>
            <a:spLocks noChangeArrowheads="1"/>
          </p:cNvSpPr>
          <p:nvPr/>
        </p:nvSpPr>
        <p:spPr bwMode="auto">
          <a:xfrm>
            <a:off x="911225" y="1397000"/>
            <a:ext cx="7840663" cy="39703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endParaRPr lang="pt-BR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540" name="Group 76"/>
          <p:cNvGrpSpPr>
            <a:grpSpLocks/>
          </p:cNvGrpSpPr>
          <p:nvPr/>
        </p:nvGrpSpPr>
        <p:grpSpPr bwMode="auto">
          <a:xfrm>
            <a:off x="2106613" y="333375"/>
            <a:ext cx="7146925" cy="11993563"/>
            <a:chOff x="1488" y="-701"/>
            <a:chExt cx="3255" cy="3989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004" y="-701"/>
              <a:ext cx="1739" cy="726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>
              <a:lvl1pPr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4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3600" b="1" i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04022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  <p:bldP spid="1085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01063" y="6230938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673100" y="533400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762000" y="762000"/>
            <a:ext cx="8153400" cy="368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4038600" y="685800"/>
            <a:ext cx="1557338" cy="579438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5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16415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6" name="AutoShape 13"/>
            <p:cNvSpPr>
              <a:spLocks noChangeArrowheads="1"/>
            </p:cNvSpPr>
            <p:nvPr/>
          </p:nvSpPr>
          <p:spPr bwMode="gray">
            <a:xfrm>
              <a:off x="1059" y="3313"/>
              <a:ext cx="969" cy="549"/>
            </a:xfrm>
            <a:prstGeom prst="roundRect">
              <a:avLst>
                <a:gd name="adj" fmla="val 11921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494" y="3408"/>
              <a:ext cx="12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510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521" name="AutoShape 57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522" name="AutoShape 58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523" name="AutoShape 59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524" name="AutoShape 60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525" name="AutoShape 61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2526" name="AutoShape 62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2527" name="AutoShape 63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2528" name="AutoShape 64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529" name="AutoShape 65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2543" name="Rectangle 79"/>
          <p:cNvSpPr>
            <a:spLocks noChangeArrowheads="1"/>
          </p:cNvSpPr>
          <p:nvPr/>
        </p:nvSpPr>
        <p:spPr bwMode="auto">
          <a:xfrm>
            <a:off x="3352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400" b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4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4" name="Text Box 82"/>
          <p:cNvSpPr txBox="1">
            <a:spLocks noChangeArrowheads="1"/>
          </p:cNvSpPr>
          <p:nvPr/>
        </p:nvSpPr>
        <p:spPr bwMode="auto">
          <a:xfrm>
            <a:off x="1447800" y="5715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FF66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ĐÚNG HƠN ? 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05" name="Picture 88" descr="pretty_flower_yellow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86" descr="pretty_flower_red_hb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90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0169" y="3969"/>
            <a:ext cx="1447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91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337175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80" name="Rectangle 1"/>
          <p:cNvSpPr>
            <a:spLocks noChangeArrowheads="1"/>
          </p:cNvSpPr>
          <p:nvPr/>
        </p:nvSpPr>
        <p:spPr bwMode="auto">
          <a:xfrm>
            <a:off x="911225" y="1397000"/>
            <a:ext cx="7840663" cy="39703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A.Quãng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B.Quãng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endParaRPr lang="pt-BR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540" name="Group 76"/>
          <p:cNvGrpSpPr>
            <a:grpSpLocks/>
          </p:cNvGrpSpPr>
          <p:nvPr/>
        </p:nvGrpSpPr>
        <p:grpSpPr bwMode="auto">
          <a:xfrm>
            <a:off x="2106613" y="-201808"/>
            <a:ext cx="7647540" cy="12528747"/>
            <a:chOff x="1488" y="-879"/>
            <a:chExt cx="3483" cy="4167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232" y="-879"/>
              <a:ext cx="1739" cy="726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>
              <a:lvl1pPr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4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3600" b="1" i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05919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  <p:bldP spid="1085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01063" y="6230938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673100" y="533400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762000" y="762000"/>
            <a:ext cx="8153400" cy="368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4038600" y="685800"/>
            <a:ext cx="1557338" cy="579438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62474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5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16415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6" name="AutoShape 13"/>
            <p:cNvSpPr>
              <a:spLocks noChangeArrowheads="1"/>
            </p:cNvSpPr>
            <p:nvPr/>
          </p:nvSpPr>
          <p:spPr bwMode="gray">
            <a:xfrm>
              <a:off x="1059" y="3313"/>
              <a:ext cx="969" cy="549"/>
            </a:xfrm>
            <a:prstGeom prst="roundRect">
              <a:avLst>
                <a:gd name="adj" fmla="val 11921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494" y="3408"/>
              <a:ext cx="12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510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521" name="AutoShape 57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522" name="AutoShape 58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523" name="AutoShape 59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524" name="AutoShape 60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525" name="AutoShape 61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2526" name="AutoShape 62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2527" name="AutoShape 63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2528" name="AutoShape 64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529" name="AutoShape 65"/>
          <p:cNvSpPr>
            <a:spLocks noChangeArrowheads="1"/>
          </p:cNvSpPr>
          <p:nvPr/>
        </p:nvSpPr>
        <p:spPr bwMode="auto">
          <a:xfrm>
            <a:off x="3733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2543" name="Rectangle 79"/>
          <p:cNvSpPr>
            <a:spLocks noChangeArrowheads="1"/>
          </p:cNvSpPr>
          <p:nvPr/>
        </p:nvSpPr>
        <p:spPr bwMode="auto">
          <a:xfrm>
            <a:off x="3352800" y="5105400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4" name="Text Box 82"/>
          <p:cNvSpPr txBox="1">
            <a:spLocks noChangeArrowheads="1"/>
          </p:cNvSpPr>
          <p:nvPr/>
        </p:nvSpPr>
        <p:spPr bwMode="auto">
          <a:xfrm>
            <a:off x="1447800" y="5715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FF66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ĐÚNG HƠN ? 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05" name="Picture 88" descr="pretty_flower_yellow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86" descr="pretty_flower_red_hb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90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0169" y="3969"/>
            <a:ext cx="1447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91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337175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80" name="Rectangle 1"/>
          <p:cNvSpPr>
            <a:spLocks noChangeArrowheads="1"/>
          </p:cNvSpPr>
          <p:nvPr/>
        </p:nvSpPr>
        <p:spPr bwMode="auto">
          <a:xfrm>
            <a:off x="762001" y="1513106"/>
            <a:ext cx="8153400" cy="46474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endParaRPr lang="en-US" alt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.Khoảng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iệu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C.Khoảng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endParaRPr lang="pt-BR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540" name="Group 76"/>
          <p:cNvGrpSpPr>
            <a:grpSpLocks/>
          </p:cNvGrpSpPr>
          <p:nvPr/>
        </p:nvGrpSpPr>
        <p:grpSpPr bwMode="auto">
          <a:xfrm>
            <a:off x="2106613" y="-201808"/>
            <a:ext cx="7647540" cy="12528747"/>
            <a:chOff x="1488" y="-879"/>
            <a:chExt cx="3483" cy="4167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232" y="-879"/>
              <a:ext cx="1739" cy="726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>
              <a:lvl1pPr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4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3600" b="1" i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05919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  <p:bldP spid="1085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Text Box 24">
            <a:extLst>
              <a:ext uri="{FF2B5EF4-FFF2-40B4-BE49-F238E27FC236}">
                <a16:creationId xmlns:a16="http://schemas.microsoft.com/office/drawing/2014/main" xmlns="" id="{3471E8D8-9E71-43B7-A844-2A319B65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4" y="24740"/>
            <a:ext cx="9128166" cy="2308324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120km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15km/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indent="0"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5km/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6km.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495800" y="2356792"/>
            <a:ext cx="4648200" cy="4501208"/>
          </a:xfrm>
          <a:prstGeom prst="rect">
            <a:avLst/>
          </a:prstGeom>
          <a:ln>
            <a:solidFill>
              <a:schemeClr val="accent2"/>
            </a:solidFill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ct val="0"/>
              </a:spcBef>
            </a:pPr>
            <a:r>
              <a:rPr lang="en-US" altLang="en-US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</a:t>
            </a:r>
            <a:r>
              <a:rPr lang="en-US" altLang="en-US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2,5 </a:t>
            </a:r>
            <a:r>
              <a:rPr lang="en-US" alt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AutoNum type="arabicPlain" startAt="120"/>
            </a:pPr>
            <a:r>
              <a:rPr 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2,5    =  48 (km)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0,5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5    x  0,5  = 7,5 (km)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6: 5 = 1,2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495800" y="2362200"/>
            <a:ext cx="0" cy="44958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-76200" y="4992707"/>
            <a:ext cx="4572000" cy="364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9600" y="2590800"/>
            <a:ext cx="0" cy="41556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76200" y="3352800"/>
            <a:ext cx="77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" y="53441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685800" y="23622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: 120 km</a:t>
            </a:r>
          </a:p>
          <a:p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t 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5800" y="32004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15 km/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799" y="4038600"/>
            <a:ext cx="3894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sz="2000" dirty="0" smtClean="0"/>
              <a:t>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5 km/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6 km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" y="48768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 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ôtô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….?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5800" y="52578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:Nhà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6460" y="5976009"/>
            <a:ext cx="1885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t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….?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animBg="1"/>
      <p:bldP spid="18" grpId="0"/>
      <p:bldP spid="19" grpId="0"/>
      <p:bldP spid="22" grpId="0"/>
      <p:bldP spid="26" grpId="0"/>
      <p:bldP spid="27" grpId="0"/>
      <p:bldP spid="31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&quot;/&gt;&lt;property id=&quot;20307&quot; value=&quot;256&quot;/&gt;&lt;/object&gt;&lt;object type=&quot;3&quot; unique_id=&quot;10005&quot;&gt;&lt;property id=&quot;20148&quot; value=&quot;5&quot;/&gt;&lt;property id=&quot;20300&quot; value=&quot;Slide 4&quot;/&gt;&lt;property id=&quot;20307&quot; value=&quot;257&quot;/&gt;&lt;/object&gt;&lt;object type=&quot;3&quot; unique_id=&quot;10034&quot;&gt;&lt;property id=&quot;20148&quot; value=&quot;5&quot;/&gt;&lt;property id=&quot;20300&quot; value=&quot;Slide 5&quot;/&gt;&lt;property id=&quot;20307&quot; value=&quot;258&quot;/&gt;&lt;/object&gt;&lt;object type=&quot;3&quot; unique_id=&quot;10065&quot;&gt;&lt;property id=&quot;20148&quot; value=&quot;5&quot;/&gt;&lt;property id=&quot;20300&quot; value=&quot;Slide 6&quot;/&gt;&lt;property id=&quot;20307&quot; value=&quot;259&quot;/&gt;&lt;/object&gt;&lt;object type=&quot;3&quot; unique_id=&quot;10120&quot;&gt;&lt;property id=&quot;20148&quot; value=&quot;5&quot;/&gt;&lt;property id=&quot;20300&quot; value=&quot;Slide 1&quot;/&gt;&lt;property id=&quot;20307&quot; value=&quot;261&quot;/&gt;&lt;/object&gt;&lt;object type=&quot;3&quot; unique_id=&quot;10121&quot;&gt;&lt;property id=&quot;20148&quot; value=&quot;5&quot;/&gt;&lt;property id=&quot;20300&quot; value=&quot;Slide 7&quot;/&gt;&lt;property id=&quot;20307&quot; value=&quot;260&quot;/&gt;&lt;/object&gt;&lt;object type=&quot;3&quot; unique_id=&quot;10154&quot;&gt;&lt;property id=&quot;20148&quot; value=&quot;5&quot;/&gt;&lt;property id=&quot;20300&quot; value=&quot;Slide 2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792</Words>
  <Application>Microsoft Office PowerPoint</Application>
  <PresentationFormat>On-screen Show (4:3)</PresentationFormat>
  <Paragraphs>182</Paragraphs>
  <Slides>13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Windows 11</cp:lastModifiedBy>
  <cp:revision>69</cp:revision>
  <dcterms:created xsi:type="dcterms:W3CDTF">2016-04-27T14:58:54Z</dcterms:created>
  <dcterms:modified xsi:type="dcterms:W3CDTF">2025-04-07T13:47:40Z</dcterms:modified>
</cp:coreProperties>
</file>