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6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57" r:id="rId12"/>
    <p:sldId id="259" r:id="rId13"/>
    <p:sldId id="261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F4398-0B0B-491B-B2C1-8987F588418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2F2AB-4097-4BB7-9CCD-FE0E412BF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12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0.png"/><Relationship Id="rId5" Type="http://schemas.openxmlformats.org/officeDocument/2006/relationships/slide" Target="slide13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62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3581400" y="0"/>
            <a:ext cx="35814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con,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rốt</a:t>
            </a:r>
            <a:r>
              <a:rPr lang="en-US" dirty="0"/>
              <a:t> </a:t>
            </a:r>
            <a:r>
              <a:rPr lang="en-US" dirty="0" err="1"/>
              <a:t>ngon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154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93726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PLAY</a:t>
            </a: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0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09600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8A7B8-71BA-8B4B-0518-3F08884C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9144000" cy="51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9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800" y="17526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9495" y="228600"/>
            <a:ext cx="8395905" cy="2898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62742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6014" y="4673115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23807" y="4977915"/>
            <a:ext cx="209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b, c, e, g</a:t>
            </a:r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3831337"/>
            <a:ext cx="2159313" cy="34319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1206C-7DF9-3DBE-F873-07A1F6C18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9" y="1774069"/>
            <a:ext cx="8395905" cy="254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1242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524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523721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1200" y="4647778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B; </a:t>
            </a:r>
            <a:r>
              <a:rPr lang="en-US" sz="4000" dirty="0" err="1"/>
              <a:t>cạnh</a:t>
            </a:r>
            <a:r>
              <a:rPr lang="en-US" sz="4000" dirty="0"/>
              <a:t> BA, </a:t>
            </a:r>
            <a:r>
              <a:rPr lang="en-US" sz="4000" dirty="0" err="1"/>
              <a:t>cạnh</a:t>
            </a:r>
            <a:r>
              <a:rPr lang="en-US" sz="4000" dirty="0"/>
              <a:t> BC</a:t>
            </a:r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275106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77249-9D96-BD69-2EEE-D495401FB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99" y="1514280"/>
            <a:ext cx="4003001" cy="2533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F6763-12B2-1F68-3BCA-FD7366184539}"/>
              </a:ext>
            </a:extLst>
          </p:cNvPr>
          <p:cNvSpPr txBox="1"/>
          <p:nvPr/>
        </p:nvSpPr>
        <p:spPr>
          <a:xfrm>
            <a:off x="1828800" y="262742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Hình</a:t>
            </a:r>
            <a:r>
              <a:rPr lang="en-US" sz="4000" dirty="0"/>
              <a:t> tam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3 </a:t>
            </a:r>
            <a:r>
              <a:rPr lang="en-US" sz="4000" dirty="0" err="1"/>
              <a:t>đỉnh</a:t>
            </a:r>
            <a:r>
              <a:rPr lang="en-US" sz="4000" dirty="0"/>
              <a:t>, 3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3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  <a:p>
            <a:r>
              <a:rPr lang="en-US" sz="4000" dirty="0" err="1"/>
              <a:t>Đúng</a:t>
            </a:r>
            <a:r>
              <a:rPr lang="en-US" sz="4000" dirty="0"/>
              <a:t> hay </a:t>
            </a:r>
            <a:r>
              <a:rPr lang="en-US" sz="4000" dirty="0" err="1"/>
              <a:t>sai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5E494-7987-1E71-0DC2-2BC0D6C952B7}"/>
              </a:ext>
            </a:extLst>
          </p:cNvPr>
          <p:cNvSpPr txBox="1"/>
          <p:nvPr/>
        </p:nvSpPr>
        <p:spPr>
          <a:xfrm>
            <a:off x="3733800" y="2667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Đúng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800" y="1828800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1242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4CF77-487A-347E-CC32-0E0492A637C9}"/>
              </a:ext>
            </a:extLst>
          </p:cNvPr>
          <p:cNvSpPr txBox="1"/>
          <p:nvPr/>
        </p:nvSpPr>
        <p:spPr>
          <a:xfrm>
            <a:off x="1828800" y="262742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Tổng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tam </a:t>
            </a:r>
            <a:r>
              <a:rPr lang="en-US" sz="4000" dirty="0" err="1"/>
              <a:t>giác</a:t>
            </a:r>
            <a:r>
              <a:rPr lang="en-US" sz="4000" dirty="0"/>
              <a:t> (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) </a:t>
            </a:r>
            <a:r>
              <a:rPr lang="en-US" sz="4000" dirty="0" err="1"/>
              <a:t>là</a:t>
            </a:r>
            <a:r>
              <a:rPr lang="en-US" sz="4000" dirty="0"/>
              <a:t> ……..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đó</a:t>
            </a:r>
            <a:r>
              <a:rPr lang="en-US" sz="4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D8BA-6169-C528-3B99-F5C72A40809E}"/>
              </a:ext>
            </a:extLst>
          </p:cNvPr>
          <p:cNvSpPr txBox="1"/>
          <p:nvPr/>
        </p:nvSpPr>
        <p:spPr>
          <a:xfrm>
            <a:off x="3733800" y="2667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Chu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0" y="1713457"/>
            <a:ext cx="62484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5943600" cy="14848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0700" y="390018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 </a:t>
            </a:r>
            <a:r>
              <a:rPr lang="en-US" sz="4000" dirty="0" err="1"/>
              <a:t>Em</a:t>
            </a:r>
            <a:r>
              <a:rPr lang="en-US" sz="4000" dirty="0"/>
              <a:t> hay </a:t>
            </a: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572000"/>
            <a:ext cx="525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469636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ABCD</a:t>
            </a:r>
            <a:endParaRPr lang="en-US" dirty="0"/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352800"/>
            <a:ext cx="2590800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9144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52D71-8E3B-D491-35E1-68D48A572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606" y="1725862"/>
            <a:ext cx="3038787" cy="2963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334000"/>
            <a:ext cx="1295400" cy="1295400"/>
          </a:xfrm>
          <a:prstGeom prst="rect">
            <a:avLst/>
          </a:prstGeom>
        </p:spPr>
      </p:pic>
      <p:pic>
        <p:nvPicPr>
          <p:cNvPr id="10" name="Picture 9" descr="bd81bbb18139c6b7a3c3be45a0b5ea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0"/>
            <a:ext cx="1295400" cy="1295400"/>
          </a:xfrm>
          <a:prstGeom prst="rect">
            <a:avLst/>
          </a:prstGeom>
        </p:spPr>
      </p:pic>
      <p:pic>
        <p:nvPicPr>
          <p:cNvPr id="11" name="Picture 10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81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19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4435833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0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-1180707" y="1447800"/>
            <a:ext cx="1180707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6BC454-1FAE-3FA4-FE4A-E56A2378F722}"/>
              </a:ext>
            </a:extLst>
          </p:cNvPr>
          <p:cNvSpPr/>
          <p:nvPr/>
        </p:nvSpPr>
        <p:spPr>
          <a:xfrm>
            <a:off x="2431830" y="2967335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Hình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chữ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nhật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1E398A-28AD-5C51-366F-3CDBE197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8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A60513-EA03-5B83-DBC9-75BB6239EED0}"/>
              </a:ext>
            </a:extLst>
          </p:cNvPr>
          <p:cNvGrpSpPr/>
          <p:nvPr/>
        </p:nvGrpSpPr>
        <p:grpSpPr>
          <a:xfrm>
            <a:off x="19710" y="895098"/>
            <a:ext cx="3523275" cy="2880684"/>
            <a:chOff x="353684" y="1201071"/>
            <a:chExt cx="3523275" cy="28806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FE9ADF-1CFC-9EB9-DD52-0516980D8909}"/>
                </a:ext>
              </a:extLst>
            </p:cNvPr>
            <p:cNvGrpSpPr/>
            <p:nvPr/>
          </p:nvGrpSpPr>
          <p:grpSpPr>
            <a:xfrm>
              <a:off x="353684" y="1522493"/>
              <a:ext cx="3523275" cy="2559262"/>
              <a:chOff x="353684" y="1522493"/>
              <a:chExt cx="3523275" cy="255926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77B495-68DA-744E-2DF1-1791F3C74891}"/>
                  </a:ext>
                </a:extLst>
              </p:cNvPr>
              <p:cNvSpPr/>
              <p:nvPr/>
            </p:nvSpPr>
            <p:spPr>
              <a:xfrm>
                <a:off x="353684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DF9EAB-4F14-24B8-EC43-99AA0E695E83}"/>
                  </a:ext>
                </a:extLst>
              </p:cNvPr>
              <p:cNvSpPr/>
              <p:nvPr/>
            </p:nvSpPr>
            <p:spPr>
              <a:xfrm>
                <a:off x="673592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B6791C-08DD-4549-8F94-BA2B42FA5B61}"/>
                  </a:ext>
                </a:extLst>
              </p:cNvPr>
              <p:cNvSpPr/>
              <p:nvPr/>
            </p:nvSpPr>
            <p:spPr>
              <a:xfrm>
                <a:off x="993499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D8973A5-2D2A-A7BC-3E35-63AEF8F6F19F}"/>
                  </a:ext>
                </a:extLst>
              </p:cNvPr>
              <p:cNvSpPr/>
              <p:nvPr/>
            </p:nvSpPr>
            <p:spPr>
              <a:xfrm>
                <a:off x="1313407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C33F2FB-9E3C-47E8-608E-0E05A21414D6}"/>
                  </a:ext>
                </a:extLst>
              </p:cNvPr>
              <p:cNvSpPr/>
              <p:nvPr/>
            </p:nvSpPr>
            <p:spPr>
              <a:xfrm>
                <a:off x="1633315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CE26E6-F2B6-C1F5-0AA5-BC1CBCA87B21}"/>
                  </a:ext>
                </a:extLst>
              </p:cNvPr>
              <p:cNvSpPr/>
              <p:nvPr/>
            </p:nvSpPr>
            <p:spPr>
              <a:xfrm>
                <a:off x="1953222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4F68C5-BD55-C675-0CF1-5D66AD7B9AE7}"/>
                  </a:ext>
                </a:extLst>
              </p:cNvPr>
              <p:cNvSpPr/>
              <p:nvPr/>
            </p:nvSpPr>
            <p:spPr>
              <a:xfrm>
                <a:off x="2273130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2663D1-711A-5F17-00D6-706AD5E89330}"/>
                  </a:ext>
                </a:extLst>
              </p:cNvPr>
              <p:cNvSpPr/>
              <p:nvPr/>
            </p:nvSpPr>
            <p:spPr>
              <a:xfrm>
                <a:off x="353684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0E30EC-D619-D8D8-9A1B-814FD52BD293}"/>
                  </a:ext>
                </a:extLst>
              </p:cNvPr>
              <p:cNvSpPr/>
              <p:nvPr/>
            </p:nvSpPr>
            <p:spPr>
              <a:xfrm>
                <a:off x="673592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4AADEF-C826-48E8-8105-47A05F78ECC1}"/>
                  </a:ext>
                </a:extLst>
              </p:cNvPr>
              <p:cNvSpPr/>
              <p:nvPr/>
            </p:nvSpPr>
            <p:spPr>
              <a:xfrm>
                <a:off x="993499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EDD902A-0CD8-15A7-2797-6778AD5CBEB8}"/>
                  </a:ext>
                </a:extLst>
              </p:cNvPr>
              <p:cNvSpPr/>
              <p:nvPr/>
            </p:nvSpPr>
            <p:spPr>
              <a:xfrm>
                <a:off x="1313407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8AEB4D-AD75-9B05-6140-8740752EB7AD}"/>
                  </a:ext>
                </a:extLst>
              </p:cNvPr>
              <p:cNvSpPr/>
              <p:nvPr/>
            </p:nvSpPr>
            <p:spPr>
              <a:xfrm>
                <a:off x="1633315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90BFFF1-94C9-FB4A-8D4B-ED26F5E8DF07}"/>
                  </a:ext>
                </a:extLst>
              </p:cNvPr>
              <p:cNvSpPr/>
              <p:nvPr/>
            </p:nvSpPr>
            <p:spPr>
              <a:xfrm>
                <a:off x="1953222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26C13D1-8DF9-1060-7F35-B4B518E48636}"/>
                  </a:ext>
                </a:extLst>
              </p:cNvPr>
              <p:cNvSpPr/>
              <p:nvPr/>
            </p:nvSpPr>
            <p:spPr>
              <a:xfrm>
                <a:off x="2273130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322077-CDAD-C669-C645-A019A54FBABF}"/>
                  </a:ext>
                </a:extLst>
              </p:cNvPr>
              <p:cNvSpPr/>
              <p:nvPr/>
            </p:nvSpPr>
            <p:spPr>
              <a:xfrm>
                <a:off x="353684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EFF0CCC-17BF-113F-6ACC-06D0BC70E478}"/>
                  </a:ext>
                </a:extLst>
              </p:cNvPr>
              <p:cNvSpPr/>
              <p:nvPr/>
            </p:nvSpPr>
            <p:spPr>
              <a:xfrm>
                <a:off x="673592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4F83811-7A0F-F6C0-99C2-2FC5F42F8A14}"/>
                  </a:ext>
                </a:extLst>
              </p:cNvPr>
              <p:cNvSpPr/>
              <p:nvPr/>
            </p:nvSpPr>
            <p:spPr>
              <a:xfrm>
                <a:off x="993499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F38CC7C-F30D-7012-10A1-4FC6B8DA6B65}"/>
                  </a:ext>
                </a:extLst>
              </p:cNvPr>
              <p:cNvSpPr/>
              <p:nvPr/>
            </p:nvSpPr>
            <p:spPr>
              <a:xfrm>
                <a:off x="1313407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C088936-F2C9-AD8B-5EEC-B12064905984}"/>
                  </a:ext>
                </a:extLst>
              </p:cNvPr>
              <p:cNvSpPr/>
              <p:nvPr/>
            </p:nvSpPr>
            <p:spPr>
              <a:xfrm>
                <a:off x="1633315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F16FE5D-8401-FE0F-04F8-7188683DB4F6}"/>
                  </a:ext>
                </a:extLst>
              </p:cNvPr>
              <p:cNvSpPr/>
              <p:nvPr/>
            </p:nvSpPr>
            <p:spPr>
              <a:xfrm>
                <a:off x="1953222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E2A799-872A-26E9-AB07-FB4C13D98F33}"/>
                  </a:ext>
                </a:extLst>
              </p:cNvPr>
              <p:cNvSpPr/>
              <p:nvPr/>
            </p:nvSpPr>
            <p:spPr>
              <a:xfrm>
                <a:off x="2273130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2ECA7C-D5B7-4137-EA43-E3A4E60220B3}"/>
                  </a:ext>
                </a:extLst>
              </p:cNvPr>
              <p:cNvSpPr/>
              <p:nvPr/>
            </p:nvSpPr>
            <p:spPr>
              <a:xfrm>
                <a:off x="353684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B93730-80FF-8524-CDD6-504EA2317830}"/>
                  </a:ext>
                </a:extLst>
              </p:cNvPr>
              <p:cNvSpPr/>
              <p:nvPr/>
            </p:nvSpPr>
            <p:spPr>
              <a:xfrm>
                <a:off x="673592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FF38D7C-3C02-DCD4-3521-B7A24C2FD652}"/>
                  </a:ext>
                </a:extLst>
              </p:cNvPr>
              <p:cNvSpPr/>
              <p:nvPr/>
            </p:nvSpPr>
            <p:spPr>
              <a:xfrm>
                <a:off x="993499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147F0F9-53A5-1B3D-DD36-87FB0C96A8E2}"/>
                  </a:ext>
                </a:extLst>
              </p:cNvPr>
              <p:cNvSpPr/>
              <p:nvPr/>
            </p:nvSpPr>
            <p:spPr>
              <a:xfrm>
                <a:off x="1313407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EFF5DA4-B3C1-3E62-6304-816D92B21D87}"/>
                  </a:ext>
                </a:extLst>
              </p:cNvPr>
              <p:cNvSpPr/>
              <p:nvPr/>
            </p:nvSpPr>
            <p:spPr>
              <a:xfrm>
                <a:off x="1633315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A209CB-7234-020A-E77E-05E74C9C851B}"/>
                  </a:ext>
                </a:extLst>
              </p:cNvPr>
              <p:cNvSpPr/>
              <p:nvPr/>
            </p:nvSpPr>
            <p:spPr>
              <a:xfrm>
                <a:off x="1953222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2BA6444-1991-A159-B95E-065C54FF3437}"/>
                  </a:ext>
                </a:extLst>
              </p:cNvPr>
              <p:cNvSpPr/>
              <p:nvPr/>
            </p:nvSpPr>
            <p:spPr>
              <a:xfrm>
                <a:off x="2273130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B3251BD-F5D7-35F9-6936-F4F392302DF6}"/>
                  </a:ext>
                </a:extLst>
              </p:cNvPr>
              <p:cNvSpPr/>
              <p:nvPr/>
            </p:nvSpPr>
            <p:spPr>
              <a:xfrm>
                <a:off x="2593038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C53863E-2721-5332-C739-A8E8B0A2F63D}"/>
                  </a:ext>
                </a:extLst>
              </p:cNvPr>
              <p:cNvSpPr/>
              <p:nvPr/>
            </p:nvSpPr>
            <p:spPr>
              <a:xfrm>
                <a:off x="2912945" y="152249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FC150D8-6A2F-2376-35F0-16EF01456168}"/>
                  </a:ext>
                </a:extLst>
              </p:cNvPr>
              <p:cNvSpPr/>
              <p:nvPr/>
            </p:nvSpPr>
            <p:spPr>
              <a:xfrm>
                <a:off x="2593038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A811AC0-C902-7687-7943-725C35D618F9}"/>
                  </a:ext>
                </a:extLst>
              </p:cNvPr>
              <p:cNvSpPr/>
              <p:nvPr/>
            </p:nvSpPr>
            <p:spPr>
              <a:xfrm>
                <a:off x="2912945" y="184240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B275A3-088D-78BF-4CB9-DD7ABB035C7C}"/>
                  </a:ext>
                </a:extLst>
              </p:cNvPr>
              <p:cNvSpPr/>
              <p:nvPr/>
            </p:nvSpPr>
            <p:spPr>
              <a:xfrm>
                <a:off x="2593038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D683CA5-E641-F02E-E4AC-1CB4592B3EB4}"/>
                  </a:ext>
                </a:extLst>
              </p:cNvPr>
              <p:cNvSpPr/>
              <p:nvPr/>
            </p:nvSpPr>
            <p:spPr>
              <a:xfrm>
                <a:off x="2912945" y="216231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A27BED1-EA42-C54F-0CF8-0870740B1355}"/>
                  </a:ext>
                </a:extLst>
              </p:cNvPr>
              <p:cNvSpPr/>
              <p:nvPr/>
            </p:nvSpPr>
            <p:spPr>
              <a:xfrm>
                <a:off x="2593038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090F1F-5013-5589-7785-0E2D03B937F9}"/>
                  </a:ext>
                </a:extLst>
              </p:cNvPr>
              <p:cNvSpPr/>
              <p:nvPr/>
            </p:nvSpPr>
            <p:spPr>
              <a:xfrm>
                <a:off x="2912945" y="248221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3D6125-EE32-8696-2448-0323111E8147}"/>
                  </a:ext>
                </a:extLst>
              </p:cNvPr>
              <p:cNvSpPr/>
              <p:nvPr/>
            </p:nvSpPr>
            <p:spPr>
              <a:xfrm>
                <a:off x="353684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80886BF-1137-40E9-B5B7-6E4B3956BAEF}"/>
                  </a:ext>
                </a:extLst>
              </p:cNvPr>
              <p:cNvSpPr/>
              <p:nvPr/>
            </p:nvSpPr>
            <p:spPr>
              <a:xfrm>
                <a:off x="673592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6D759C5-4849-0FF7-2F8B-71FC77683969}"/>
                  </a:ext>
                </a:extLst>
              </p:cNvPr>
              <p:cNvSpPr/>
              <p:nvPr/>
            </p:nvSpPr>
            <p:spPr>
              <a:xfrm>
                <a:off x="993499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0519A6C-8B9D-2CBB-2339-5DE72ACD28BD}"/>
                  </a:ext>
                </a:extLst>
              </p:cNvPr>
              <p:cNvSpPr/>
              <p:nvPr/>
            </p:nvSpPr>
            <p:spPr>
              <a:xfrm>
                <a:off x="1313407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4E1906C-F2C9-FA2B-10BB-5948B5597893}"/>
                  </a:ext>
                </a:extLst>
              </p:cNvPr>
              <p:cNvSpPr/>
              <p:nvPr/>
            </p:nvSpPr>
            <p:spPr>
              <a:xfrm>
                <a:off x="1633315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478A9A9-194D-1BDD-6FAC-7FFE341579C2}"/>
                  </a:ext>
                </a:extLst>
              </p:cNvPr>
              <p:cNvSpPr/>
              <p:nvPr/>
            </p:nvSpPr>
            <p:spPr>
              <a:xfrm>
                <a:off x="1953222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8F1A9AA-6960-E337-8245-14A418CB0CF9}"/>
                  </a:ext>
                </a:extLst>
              </p:cNvPr>
              <p:cNvSpPr/>
              <p:nvPr/>
            </p:nvSpPr>
            <p:spPr>
              <a:xfrm>
                <a:off x="2273130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B9E4855-D400-2A50-5999-B62925BF42E9}"/>
                  </a:ext>
                </a:extLst>
              </p:cNvPr>
              <p:cNvSpPr/>
              <p:nvPr/>
            </p:nvSpPr>
            <p:spPr>
              <a:xfrm>
                <a:off x="353684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64C9920-A7F0-9D57-C2CD-1EAA19B92C29}"/>
                  </a:ext>
                </a:extLst>
              </p:cNvPr>
              <p:cNvSpPr/>
              <p:nvPr/>
            </p:nvSpPr>
            <p:spPr>
              <a:xfrm>
                <a:off x="673592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C1F19E2-7D92-1794-5801-227F3D19ECEC}"/>
                  </a:ext>
                </a:extLst>
              </p:cNvPr>
              <p:cNvSpPr/>
              <p:nvPr/>
            </p:nvSpPr>
            <p:spPr>
              <a:xfrm>
                <a:off x="993499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698B2B8-379A-2D12-B39F-41E1CD1A2CFA}"/>
                  </a:ext>
                </a:extLst>
              </p:cNvPr>
              <p:cNvSpPr/>
              <p:nvPr/>
            </p:nvSpPr>
            <p:spPr>
              <a:xfrm>
                <a:off x="1313407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01B138A-3963-48AC-D58A-63CE28758F3F}"/>
                  </a:ext>
                </a:extLst>
              </p:cNvPr>
              <p:cNvSpPr/>
              <p:nvPr/>
            </p:nvSpPr>
            <p:spPr>
              <a:xfrm>
                <a:off x="1633315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4D3FA5C-09A5-806B-C017-459AA34480FA}"/>
                  </a:ext>
                </a:extLst>
              </p:cNvPr>
              <p:cNvSpPr/>
              <p:nvPr/>
            </p:nvSpPr>
            <p:spPr>
              <a:xfrm>
                <a:off x="1953222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39A2C6B-3F58-4450-4D79-184E706815A6}"/>
                  </a:ext>
                </a:extLst>
              </p:cNvPr>
              <p:cNvSpPr/>
              <p:nvPr/>
            </p:nvSpPr>
            <p:spPr>
              <a:xfrm>
                <a:off x="2273130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26C00E5-E9FB-60B7-BBE4-D8DF093EEF93}"/>
                  </a:ext>
                </a:extLst>
              </p:cNvPr>
              <p:cNvSpPr/>
              <p:nvPr/>
            </p:nvSpPr>
            <p:spPr>
              <a:xfrm>
                <a:off x="2593038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26E61AF-8721-C058-98E0-1FBEC5CAC8B8}"/>
                  </a:ext>
                </a:extLst>
              </p:cNvPr>
              <p:cNvSpPr/>
              <p:nvPr/>
            </p:nvSpPr>
            <p:spPr>
              <a:xfrm>
                <a:off x="2912945" y="280212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93A251D-2A25-BB37-99CB-BAB82239B9ED}"/>
                  </a:ext>
                </a:extLst>
              </p:cNvPr>
              <p:cNvSpPr/>
              <p:nvPr/>
            </p:nvSpPr>
            <p:spPr>
              <a:xfrm>
                <a:off x="2593038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417EE8-19C9-3C7C-5E28-2DD8B8CD7547}"/>
                  </a:ext>
                </a:extLst>
              </p:cNvPr>
              <p:cNvSpPr/>
              <p:nvPr/>
            </p:nvSpPr>
            <p:spPr>
              <a:xfrm>
                <a:off x="2912945" y="312203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55234AC-282F-3726-40D4-459275B191D3}"/>
                  </a:ext>
                </a:extLst>
              </p:cNvPr>
              <p:cNvSpPr/>
              <p:nvPr/>
            </p:nvSpPr>
            <p:spPr>
              <a:xfrm>
                <a:off x="3237144" y="152249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CEF93A-399F-6621-C066-C99CB72D9161}"/>
                  </a:ext>
                </a:extLst>
              </p:cNvPr>
              <p:cNvSpPr/>
              <p:nvPr/>
            </p:nvSpPr>
            <p:spPr>
              <a:xfrm>
                <a:off x="3557051" y="1522493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2AC58AD-4FC1-2778-FB73-1920B74C3878}"/>
                  </a:ext>
                </a:extLst>
              </p:cNvPr>
              <p:cNvSpPr/>
              <p:nvPr/>
            </p:nvSpPr>
            <p:spPr>
              <a:xfrm>
                <a:off x="3237144" y="1842401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226FED9-D0BC-069A-5E10-D2F814479AD7}"/>
                  </a:ext>
                </a:extLst>
              </p:cNvPr>
              <p:cNvSpPr/>
              <p:nvPr/>
            </p:nvSpPr>
            <p:spPr>
              <a:xfrm>
                <a:off x="3557051" y="1842401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0ECA82D-ED6B-FB2B-66DB-192942BCC6A4}"/>
                  </a:ext>
                </a:extLst>
              </p:cNvPr>
              <p:cNvSpPr/>
              <p:nvPr/>
            </p:nvSpPr>
            <p:spPr>
              <a:xfrm>
                <a:off x="3237144" y="216230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BAC2F89-3570-B9D4-93AB-07D06915EC3D}"/>
                  </a:ext>
                </a:extLst>
              </p:cNvPr>
              <p:cNvSpPr/>
              <p:nvPr/>
            </p:nvSpPr>
            <p:spPr>
              <a:xfrm>
                <a:off x="3557051" y="216230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B962-3304-D35C-9F67-C3363BBF5726}"/>
                  </a:ext>
                </a:extLst>
              </p:cNvPr>
              <p:cNvSpPr/>
              <p:nvPr/>
            </p:nvSpPr>
            <p:spPr>
              <a:xfrm>
                <a:off x="3237144" y="248221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8FF273B-AB99-B1B6-7E8D-908013936DFB}"/>
                  </a:ext>
                </a:extLst>
              </p:cNvPr>
              <p:cNvSpPr/>
              <p:nvPr/>
            </p:nvSpPr>
            <p:spPr>
              <a:xfrm>
                <a:off x="3557051" y="2482216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2D28697-4C7F-FFEE-B06E-3034586077FE}"/>
                  </a:ext>
                </a:extLst>
              </p:cNvPr>
              <p:cNvSpPr/>
              <p:nvPr/>
            </p:nvSpPr>
            <p:spPr>
              <a:xfrm>
                <a:off x="3237144" y="2802124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44C3DE2-752B-EB6B-5DC1-9681F13CF868}"/>
                  </a:ext>
                </a:extLst>
              </p:cNvPr>
              <p:cNvSpPr/>
              <p:nvPr/>
            </p:nvSpPr>
            <p:spPr>
              <a:xfrm>
                <a:off x="3557051" y="2802124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24C501F-DD3D-C16D-CEF9-E95566ED2A64}"/>
                  </a:ext>
                </a:extLst>
              </p:cNvPr>
              <p:cNvSpPr/>
              <p:nvPr/>
            </p:nvSpPr>
            <p:spPr>
              <a:xfrm>
                <a:off x="3237144" y="3122031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FE63BEB-5C4F-385C-F8B7-81ADBBCEF0BC}"/>
                  </a:ext>
                </a:extLst>
              </p:cNvPr>
              <p:cNvSpPr/>
              <p:nvPr/>
            </p:nvSpPr>
            <p:spPr>
              <a:xfrm>
                <a:off x="3557051" y="3122031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8AF03F5-8704-0597-7E7A-07B7FB715A63}"/>
                  </a:ext>
                </a:extLst>
              </p:cNvPr>
              <p:cNvSpPr/>
              <p:nvPr/>
            </p:nvSpPr>
            <p:spPr>
              <a:xfrm>
                <a:off x="353684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0B75911-00B2-7B0F-76AB-823E561E9BFE}"/>
                  </a:ext>
                </a:extLst>
              </p:cNvPr>
              <p:cNvSpPr/>
              <p:nvPr/>
            </p:nvSpPr>
            <p:spPr>
              <a:xfrm>
                <a:off x="673592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35A69F3-C115-2620-D7E5-63B9D65CFFCE}"/>
                  </a:ext>
                </a:extLst>
              </p:cNvPr>
              <p:cNvSpPr/>
              <p:nvPr/>
            </p:nvSpPr>
            <p:spPr>
              <a:xfrm>
                <a:off x="993499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2D7C68C-D9E3-8BA7-12FD-D1CE730A75B5}"/>
                  </a:ext>
                </a:extLst>
              </p:cNvPr>
              <p:cNvSpPr/>
              <p:nvPr/>
            </p:nvSpPr>
            <p:spPr>
              <a:xfrm>
                <a:off x="1313407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C698BE4-7152-357D-30D9-A0E108D878FC}"/>
                  </a:ext>
                </a:extLst>
              </p:cNvPr>
              <p:cNvSpPr/>
              <p:nvPr/>
            </p:nvSpPr>
            <p:spPr>
              <a:xfrm>
                <a:off x="1633315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A2B0677-21B0-DF88-14CE-A242C2F51528}"/>
                  </a:ext>
                </a:extLst>
              </p:cNvPr>
              <p:cNvSpPr/>
              <p:nvPr/>
            </p:nvSpPr>
            <p:spPr>
              <a:xfrm>
                <a:off x="1953222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0B7A09-92C0-2C74-8314-A9BF843CAB37}"/>
                  </a:ext>
                </a:extLst>
              </p:cNvPr>
              <p:cNvSpPr/>
              <p:nvPr/>
            </p:nvSpPr>
            <p:spPr>
              <a:xfrm>
                <a:off x="2273130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C004326-9404-CF62-FA20-7DF0C54CC216}"/>
                  </a:ext>
                </a:extLst>
              </p:cNvPr>
              <p:cNvSpPr/>
              <p:nvPr/>
            </p:nvSpPr>
            <p:spPr>
              <a:xfrm>
                <a:off x="353684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78F36D3-22AF-7790-9E00-09BB4BD3372E}"/>
                  </a:ext>
                </a:extLst>
              </p:cNvPr>
              <p:cNvSpPr/>
              <p:nvPr/>
            </p:nvSpPr>
            <p:spPr>
              <a:xfrm>
                <a:off x="673592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5FFA240-B5F1-6079-000C-346450C810B2}"/>
                  </a:ext>
                </a:extLst>
              </p:cNvPr>
              <p:cNvSpPr/>
              <p:nvPr/>
            </p:nvSpPr>
            <p:spPr>
              <a:xfrm>
                <a:off x="993499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E7109C1-7F64-FE75-4E00-58E41DE7E0D3}"/>
                  </a:ext>
                </a:extLst>
              </p:cNvPr>
              <p:cNvSpPr/>
              <p:nvPr/>
            </p:nvSpPr>
            <p:spPr>
              <a:xfrm>
                <a:off x="1313407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4B27FC-0AB4-0526-2CD4-ABED598C219C}"/>
                  </a:ext>
                </a:extLst>
              </p:cNvPr>
              <p:cNvSpPr/>
              <p:nvPr/>
            </p:nvSpPr>
            <p:spPr>
              <a:xfrm>
                <a:off x="1633315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9697E8A-8A06-C70A-91BB-FC2B922C7209}"/>
                  </a:ext>
                </a:extLst>
              </p:cNvPr>
              <p:cNvSpPr/>
              <p:nvPr/>
            </p:nvSpPr>
            <p:spPr>
              <a:xfrm>
                <a:off x="1953222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6486D67-38EC-C961-2722-8724F1C5D5E6}"/>
                  </a:ext>
                </a:extLst>
              </p:cNvPr>
              <p:cNvSpPr/>
              <p:nvPr/>
            </p:nvSpPr>
            <p:spPr>
              <a:xfrm>
                <a:off x="2273130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9E4BA9A-9F83-C871-EFCB-DEC8AEE7E452}"/>
                  </a:ext>
                </a:extLst>
              </p:cNvPr>
              <p:cNvSpPr/>
              <p:nvPr/>
            </p:nvSpPr>
            <p:spPr>
              <a:xfrm>
                <a:off x="2593038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A05AB40-020D-5064-71F2-E0A839A39A4E}"/>
                  </a:ext>
                </a:extLst>
              </p:cNvPr>
              <p:cNvSpPr/>
              <p:nvPr/>
            </p:nvSpPr>
            <p:spPr>
              <a:xfrm>
                <a:off x="2912945" y="3441940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8AD42DF-CF31-BBE1-0DE7-DCB904C5D5E6}"/>
                  </a:ext>
                </a:extLst>
              </p:cNvPr>
              <p:cNvSpPr/>
              <p:nvPr/>
            </p:nvSpPr>
            <p:spPr>
              <a:xfrm>
                <a:off x="2593038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47A6633-4878-1507-9301-67BD736085C2}"/>
                  </a:ext>
                </a:extLst>
              </p:cNvPr>
              <p:cNvSpPr/>
              <p:nvPr/>
            </p:nvSpPr>
            <p:spPr>
              <a:xfrm>
                <a:off x="2912945" y="3761847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A4531B8-2F2B-EF5B-620C-372A7F6EEA2D}"/>
                  </a:ext>
                </a:extLst>
              </p:cNvPr>
              <p:cNvSpPr/>
              <p:nvPr/>
            </p:nvSpPr>
            <p:spPr>
              <a:xfrm>
                <a:off x="3237144" y="344193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3673C14-326C-62D0-E0FC-73BF2C24F4AF}"/>
                  </a:ext>
                </a:extLst>
              </p:cNvPr>
              <p:cNvSpPr/>
              <p:nvPr/>
            </p:nvSpPr>
            <p:spPr>
              <a:xfrm>
                <a:off x="3557051" y="3441938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ECAFC99-97C3-CB84-FC54-2D565CACA807}"/>
                  </a:ext>
                </a:extLst>
              </p:cNvPr>
              <p:cNvSpPr/>
              <p:nvPr/>
            </p:nvSpPr>
            <p:spPr>
              <a:xfrm>
                <a:off x="3237144" y="376184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9DC60B-09AE-C6E3-3AC2-7A949171DAE9}"/>
                  </a:ext>
                </a:extLst>
              </p:cNvPr>
              <p:cNvSpPr/>
              <p:nvPr/>
            </p:nvSpPr>
            <p:spPr>
              <a:xfrm>
                <a:off x="3557051" y="3761845"/>
                <a:ext cx="319908" cy="319908"/>
              </a:xfrm>
              <a:prstGeom prst="rect">
                <a:avLst/>
              </a:prstGeom>
              <a:ln w="31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50EA72-4D10-076B-8F8D-49DFB98135AD}"/>
                </a:ext>
              </a:extLst>
            </p:cNvPr>
            <p:cNvSpPr/>
            <p:nvPr/>
          </p:nvSpPr>
          <p:spPr>
            <a:xfrm>
              <a:off x="353684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128D6B-5825-6E0F-0537-2357E16F50A5}"/>
                </a:ext>
              </a:extLst>
            </p:cNvPr>
            <p:cNvSpPr/>
            <p:nvPr/>
          </p:nvSpPr>
          <p:spPr>
            <a:xfrm>
              <a:off x="673592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319A69-5A59-C98B-5B50-9CE3181B8B2B}"/>
                </a:ext>
              </a:extLst>
            </p:cNvPr>
            <p:cNvSpPr/>
            <p:nvPr/>
          </p:nvSpPr>
          <p:spPr>
            <a:xfrm>
              <a:off x="993499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78A78A-5ECE-54AB-A1C4-84E30206A321}"/>
                </a:ext>
              </a:extLst>
            </p:cNvPr>
            <p:cNvSpPr/>
            <p:nvPr/>
          </p:nvSpPr>
          <p:spPr>
            <a:xfrm>
              <a:off x="1313407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8015F2-2E9F-80EB-DE22-CD7F86E72F11}"/>
                </a:ext>
              </a:extLst>
            </p:cNvPr>
            <p:cNvSpPr/>
            <p:nvPr/>
          </p:nvSpPr>
          <p:spPr>
            <a:xfrm>
              <a:off x="1633315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885074-3154-2A00-AAB1-A6F512553873}"/>
                </a:ext>
              </a:extLst>
            </p:cNvPr>
            <p:cNvSpPr/>
            <p:nvPr/>
          </p:nvSpPr>
          <p:spPr>
            <a:xfrm>
              <a:off x="1953222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B243BB-2CE9-BD7B-7F01-09CBD61767FA}"/>
                </a:ext>
              </a:extLst>
            </p:cNvPr>
            <p:cNvSpPr/>
            <p:nvPr/>
          </p:nvSpPr>
          <p:spPr>
            <a:xfrm>
              <a:off x="2273130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64D8CF-0E67-B25B-2621-D2924E1B9F94}"/>
                </a:ext>
              </a:extLst>
            </p:cNvPr>
            <p:cNvSpPr/>
            <p:nvPr/>
          </p:nvSpPr>
          <p:spPr>
            <a:xfrm>
              <a:off x="2593038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D9217F-92E0-D14D-7688-8D667EA1AC56}"/>
                </a:ext>
              </a:extLst>
            </p:cNvPr>
            <p:cNvSpPr/>
            <p:nvPr/>
          </p:nvSpPr>
          <p:spPr>
            <a:xfrm>
              <a:off x="2912945" y="1201073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F9524F-1CB7-3371-DBC6-D4178E4EA3B2}"/>
                </a:ext>
              </a:extLst>
            </p:cNvPr>
            <p:cNvSpPr/>
            <p:nvPr/>
          </p:nvSpPr>
          <p:spPr>
            <a:xfrm>
              <a:off x="3237144" y="1201071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072C2-6998-1D89-A524-267971125A7B}"/>
                </a:ext>
              </a:extLst>
            </p:cNvPr>
            <p:cNvSpPr/>
            <p:nvPr/>
          </p:nvSpPr>
          <p:spPr>
            <a:xfrm>
              <a:off x="3557051" y="1201071"/>
              <a:ext cx="319908" cy="319908"/>
            </a:xfrm>
            <a:prstGeom prst="rect">
              <a:avLst/>
            </a:prstGeom>
            <a:ln w="31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90FC4AC-9350-FF78-6832-34B62E0D5445}"/>
              </a:ext>
            </a:extLst>
          </p:cNvPr>
          <p:cNvSpPr/>
          <p:nvPr/>
        </p:nvSpPr>
        <p:spPr>
          <a:xfrm>
            <a:off x="339618" y="1536428"/>
            <a:ext cx="2883458" cy="159953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6C8A360-6E7E-0BCB-ABF2-420CB9BD08A8}"/>
              </a:ext>
            </a:extLst>
          </p:cNvPr>
          <p:cNvSpPr txBox="1"/>
          <p:nvPr/>
        </p:nvSpPr>
        <p:spPr>
          <a:xfrm>
            <a:off x="81556" y="1136318"/>
            <a:ext cx="57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A353328-45BF-7808-086A-FBB2A4FA5A91}"/>
              </a:ext>
            </a:extLst>
          </p:cNvPr>
          <p:cNvSpPr txBox="1"/>
          <p:nvPr/>
        </p:nvSpPr>
        <p:spPr>
          <a:xfrm>
            <a:off x="3592703" y="1159429"/>
            <a:ext cx="57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25F2AD2-F66C-F488-F9A4-4F8BB3968558}"/>
              </a:ext>
            </a:extLst>
          </p:cNvPr>
          <p:cNvSpPr txBox="1"/>
          <p:nvPr/>
        </p:nvSpPr>
        <p:spPr>
          <a:xfrm>
            <a:off x="3584941" y="2893176"/>
            <a:ext cx="57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715372E-DEE7-0F0F-81FF-3526F34A1F42}"/>
              </a:ext>
            </a:extLst>
          </p:cNvPr>
          <p:cNvSpPr txBox="1"/>
          <p:nvPr/>
        </p:nvSpPr>
        <p:spPr>
          <a:xfrm>
            <a:off x="59970" y="3082874"/>
            <a:ext cx="57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466C720-6AEF-E8E7-169B-BE8076B24092}"/>
              </a:ext>
            </a:extLst>
          </p:cNvPr>
          <p:cNvSpPr txBox="1"/>
          <p:nvPr/>
        </p:nvSpPr>
        <p:spPr>
          <a:xfrm>
            <a:off x="3642203" y="-8461"/>
            <a:ext cx="45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1925">
              <a:buFont typeface="Arial" panose="020B0604020202020204" pitchFamily="34" charset="0"/>
              <a:buChar char="•"/>
            </a:pP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96836DF-A570-8A28-1C1A-F05E67937C85}"/>
              </a:ext>
            </a:extLst>
          </p:cNvPr>
          <p:cNvSpPr txBox="1"/>
          <p:nvPr/>
        </p:nvSpPr>
        <p:spPr>
          <a:xfrm>
            <a:off x="3642203" y="506720"/>
            <a:ext cx="390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ACF4C00-34EA-9475-E297-958C704380D4}"/>
              </a:ext>
            </a:extLst>
          </p:cNvPr>
          <p:cNvSpPr txBox="1"/>
          <p:nvPr/>
        </p:nvSpPr>
        <p:spPr>
          <a:xfrm>
            <a:off x="3642203" y="1028085"/>
            <a:ext cx="3623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227E740-E597-9AF9-D217-D4D7A67C1404}"/>
              </a:ext>
            </a:extLst>
          </p:cNvPr>
          <p:cNvSpPr txBox="1"/>
          <p:nvPr/>
        </p:nvSpPr>
        <p:spPr>
          <a:xfrm>
            <a:off x="3661764" y="1549450"/>
            <a:ext cx="5710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2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67915FE-2078-7D13-2112-7AA1B1193DBE}"/>
              </a:ext>
            </a:extLst>
          </p:cNvPr>
          <p:cNvSpPr txBox="1"/>
          <p:nvPr/>
        </p:nvSpPr>
        <p:spPr>
          <a:xfrm>
            <a:off x="3642203" y="2501702"/>
            <a:ext cx="4690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AB = CD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5312A50-A655-467B-4D60-E8E2AA77289B}"/>
              </a:ext>
            </a:extLst>
          </p:cNvPr>
          <p:cNvSpPr txBox="1"/>
          <p:nvPr/>
        </p:nvSpPr>
        <p:spPr>
          <a:xfrm>
            <a:off x="3642203" y="3453954"/>
            <a:ext cx="5044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ctr"/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/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BC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CABC49E-C9E4-521A-72B5-1FDC01ADBD49}"/>
              </a:ext>
            </a:extLst>
          </p:cNvPr>
          <p:cNvSpPr txBox="1"/>
          <p:nvPr/>
        </p:nvSpPr>
        <p:spPr>
          <a:xfrm>
            <a:off x="3642203" y="4406205"/>
            <a:ext cx="5044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S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486B9D-0E6E-1604-2157-16902EA8707D}"/>
              </a:ext>
            </a:extLst>
          </p:cNvPr>
          <p:cNvSpPr txBox="1"/>
          <p:nvPr/>
        </p:nvSpPr>
        <p:spPr>
          <a:xfrm>
            <a:off x="0" y="5727980"/>
            <a:ext cx="824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indent="-161925">
              <a:buFont typeface="Arial" panose="020B0604020202020204" pitchFamily="34" charset="0"/>
              <a:buChar char="•"/>
            </a:pP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SG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Picture 2" descr="Thước Eke Gỗ Hình Thú 10Cm - Giao Mẫu Ngẫu Nhiên | Tiki">
            <a:extLst>
              <a:ext uri="{FF2B5EF4-FFF2-40B4-BE49-F238E27FC236}">
                <a16:creationId xmlns:a16="http://schemas.microsoft.com/office/drawing/2014/main" id="{81128D6E-9164-5717-ED56-2A38EBC2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953" y="973978"/>
            <a:ext cx="2359132" cy="23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Thước Eke Gỗ Hình Thú 10Cm - Giao Mẫu Ngẫu Nhiên | Tiki">
            <a:extLst>
              <a:ext uri="{FF2B5EF4-FFF2-40B4-BE49-F238E27FC236}">
                <a16:creationId xmlns:a16="http://schemas.microsoft.com/office/drawing/2014/main" id="{1016603E-6537-A0B6-6CC6-5B400369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1589" y="1442035"/>
            <a:ext cx="2359132" cy="23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Thước Eke Gỗ Hình Thú 10Cm - Giao Mẫu Ngẫu Nhiên | Tiki">
            <a:extLst>
              <a:ext uri="{FF2B5EF4-FFF2-40B4-BE49-F238E27FC236}">
                <a16:creationId xmlns:a16="http://schemas.microsoft.com/office/drawing/2014/main" id="{5BA44B80-39A4-E55C-9732-45533FD5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4983" y="1343289"/>
            <a:ext cx="2359132" cy="23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Thước Eke Gỗ Hình Thú 10Cm - Giao Mẫu Ngẫu Nhiên | Tiki">
            <a:extLst>
              <a:ext uri="{FF2B5EF4-FFF2-40B4-BE49-F238E27FC236}">
                <a16:creationId xmlns:a16="http://schemas.microsoft.com/office/drawing/2014/main" id="{B3832313-1E69-E75B-089B-0F1CEF66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59701"/>
            <a:ext cx="2359132" cy="23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19" grpId="1" build="allAtOnce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72A4CF-8730-DC73-8277-1CC849B6C094}"/>
              </a:ext>
            </a:extLst>
          </p:cNvPr>
          <p:cNvSpPr txBox="1"/>
          <p:nvPr/>
        </p:nvSpPr>
        <p:spPr>
          <a:xfrm>
            <a:off x="-6985" y="-4357"/>
            <a:ext cx="905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SG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18B75ABF-CD7E-4719-61E8-3A6D02CD7A00}"/>
              </a:ext>
            </a:extLst>
          </p:cNvPr>
          <p:cNvGrpSpPr/>
          <p:nvPr/>
        </p:nvGrpSpPr>
        <p:grpSpPr>
          <a:xfrm>
            <a:off x="0" y="1283891"/>
            <a:ext cx="9576370" cy="2921670"/>
            <a:chOff x="-228600" y="3878156"/>
            <a:chExt cx="9576370" cy="29216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4C7C8E-6D19-B88F-9047-4AD6B39335E3}"/>
                </a:ext>
              </a:extLst>
            </p:cNvPr>
            <p:cNvGrpSpPr/>
            <p:nvPr/>
          </p:nvGrpSpPr>
          <p:grpSpPr>
            <a:xfrm>
              <a:off x="-228600" y="3878156"/>
              <a:ext cx="9576370" cy="2921670"/>
              <a:chOff x="543154" y="1887002"/>
              <a:chExt cx="7421276" cy="226416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30658B3-CB6E-FF81-2D0E-6D000AFB6E3E}"/>
                  </a:ext>
                </a:extLst>
              </p:cNvPr>
              <p:cNvGrpSpPr/>
              <p:nvPr/>
            </p:nvGrpSpPr>
            <p:grpSpPr>
              <a:xfrm>
                <a:off x="543465" y="1887002"/>
                <a:ext cx="2265955" cy="1028726"/>
                <a:chOff x="353684" y="2482216"/>
                <a:chExt cx="3523275" cy="1599539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268B6DC8-AF88-B0A7-93A7-BBB67BD2A035}"/>
                    </a:ext>
                  </a:extLst>
                </p:cNvPr>
                <p:cNvSpPr/>
                <p:nvPr/>
              </p:nvSpPr>
              <p:spPr>
                <a:xfrm>
                  <a:off x="353684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8FE0D398-3DED-0FF8-F343-B78730BB777F}"/>
                    </a:ext>
                  </a:extLst>
                </p:cNvPr>
                <p:cNvSpPr/>
                <p:nvPr/>
              </p:nvSpPr>
              <p:spPr>
                <a:xfrm>
                  <a:off x="673592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C7778A3D-6174-BCA5-C68F-66950F0C1163}"/>
                    </a:ext>
                  </a:extLst>
                </p:cNvPr>
                <p:cNvSpPr/>
                <p:nvPr/>
              </p:nvSpPr>
              <p:spPr>
                <a:xfrm>
                  <a:off x="993499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233B40E-D6A0-5753-92ED-CA0474CD4588}"/>
                    </a:ext>
                  </a:extLst>
                </p:cNvPr>
                <p:cNvSpPr/>
                <p:nvPr/>
              </p:nvSpPr>
              <p:spPr>
                <a:xfrm>
                  <a:off x="1313407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BB3D4C96-907D-C6E6-6D0E-DD3CD1EC293A}"/>
                    </a:ext>
                  </a:extLst>
                </p:cNvPr>
                <p:cNvSpPr/>
                <p:nvPr/>
              </p:nvSpPr>
              <p:spPr>
                <a:xfrm>
                  <a:off x="1633315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572F262F-41A9-C1C1-4BF8-8EAD3B76FE3A}"/>
                    </a:ext>
                  </a:extLst>
                </p:cNvPr>
                <p:cNvSpPr/>
                <p:nvPr/>
              </p:nvSpPr>
              <p:spPr>
                <a:xfrm>
                  <a:off x="1953222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B99481E4-5A75-5083-D648-567C673C1E63}"/>
                    </a:ext>
                  </a:extLst>
                </p:cNvPr>
                <p:cNvSpPr/>
                <p:nvPr/>
              </p:nvSpPr>
              <p:spPr>
                <a:xfrm>
                  <a:off x="2273130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ED8585DC-C475-5122-B730-3D2FC392C325}"/>
                    </a:ext>
                  </a:extLst>
                </p:cNvPr>
                <p:cNvSpPr/>
                <p:nvPr/>
              </p:nvSpPr>
              <p:spPr>
                <a:xfrm>
                  <a:off x="2593038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5C39B83-0B67-5A73-EA65-6A14AB094140}"/>
                    </a:ext>
                  </a:extLst>
                </p:cNvPr>
                <p:cNvSpPr/>
                <p:nvPr/>
              </p:nvSpPr>
              <p:spPr>
                <a:xfrm>
                  <a:off x="2912945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0B607094-919E-D12F-0D05-040D71FC1F8D}"/>
                    </a:ext>
                  </a:extLst>
                </p:cNvPr>
                <p:cNvSpPr/>
                <p:nvPr/>
              </p:nvSpPr>
              <p:spPr>
                <a:xfrm>
                  <a:off x="353684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BD4A349D-0387-F846-E275-476DCE2D8AA1}"/>
                    </a:ext>
                  </a:extLst>
                </p:cNvPr>
                <p:cNvSpPr/>
                <p:nvPr/>
              </p:nvSpPr>
              <p:spPr>
                <a:xfrm>
                  <a:off x="673592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BC957026-65D3-3122-6FA4-5C897E748ACB}"/>
                    </a:ext>
                  </a:extLst>
                </p:cNvPr>
                <p:cNvSpPr/>
                <p:nvPr/>
              </p:nvSpPr>
              <p:spPr>
                <a:xfrm>
                  <a:off x="993499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FFC78D47-CB2D-55B6-39F8-B5154D81AF21}"/>
                    </a:ext>
                  </a:extLst>
                </p:cNvPr>
                <p:cNvSpPr/>
                <p:nvPr/>
              </p:nvSpPr>
              <p:spPr>
                <a:xfrm>
                  <a:off x="1313407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0720AD63-6D87-0BE3-0810-3E1FC2836207}"/>
                    </a:ext>
                  </a:extLst>
                </p:cNvPr>
                <p:cNvSpPr/>
                <p:nvPr/>
              </p:nvSpPr>
              <p:spPr>
                <a:xfrm>
                  <a:off x="1633315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C0AED8E2-C656-A8B1-71FB-1A836E050D22}"/>
                    </a:ext>
                  </a:extLst>
                </p:cNvPr>
                <p:cNvSpPr/>
                <p:nvPr/>
              </p:nvSpPr>
              <p:spPr>
                <a:xfrm>
                  <a:off x="1953222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FBB0B5D5-8F09-6078-8EE2-173079EFF9F9}"/>
                    </a:ext>
                  </a:extLst>
                </p:cNvPr>
                <p:cNvSpPr/>
                <p:nvPr/>
              </p:nvSpPr>
              <p:spPr>
                <a:xfrm>
                  <a:off x="2273130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4444B005-F388-0E2B-C493-016CCDCD8B69}"/>
                    </a:ext>
                  </a:extLst>
                </p:cNvPr>
                <p:cNvSpPr/>
                <p:nvPr/>
              </p:nvSpPr>
              <p:spPr>
                <a:xfrm>
                  <a:off x="353684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75E40560-AE65-3E79-B70A-894C61DDEB83}"/>
                    </a:ext>
                  </a:extLst>
                </p:cNvPr>
                <p:cNvSpPr/>
                <p:nvPr/>
              </p:nvSpPr>
              <p:spPr>
                <a:xfrm>
                  <a:off x="673592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2226C549-446F-93FC-F4A6-F92BEA76C81A}"/>
                    </a:ext>
                  </a:extLst>
                </p:cNvPr>
                <p:cNvSpPr/>
                <p:nvPr/>
              </p:nvSpPr>
              <p:spPr>
                <a:xfrm>
                  <a:off x="993499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9CC12027-F505-61AD-1022-7DE48CE95AE6}"/>
                    </a:ext>
                  </a:extLst>
                </p:cNvPr>
                <p:cNvSpPr/>
                <p:nvPr/>
              </p:nvSpPr>
              <p:spPr>
                <a:xfrm>
                  <a:off x="1313407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37A940EB-6C4A-81CA-FE98-9F803E931AE8}"/>
                    </a:ext>
                  </a:extLst>
                </p:cNvPr>
                <p:cNvSpPr/>
                <p:nvPr/>
              </p:nvSpPr>
              <p:spPr>
                <a:xfrm>
                  <a:off x="1633315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3C31C40D-7B54-FD3C-7D2C-19116D50336E}"/>
                    </a:ext>
                  </a:extLst>
                </p:cNvPr>
                <p:cNvSpPr/>
                <p:nvPr/>
              </p:nvSpPr>
              <p:spPr>
                <a:xfrm>
                  <a:off x="1953222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BD1813F9-1178-4B2D-4FF8-4864FC30F34F}"/>
                    </a:ext>
                  </a:extLst>
                </p:cNvPr>
                <p:cNvSpPr/>
                <p:nvPr/>
              </p:nvSpPr>
              <p:spPr>
                <a:xfrm>
                  <a:off x="2273130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9AD65A2B-09F6-A50D-AE08-DF4EC6E0B48F}"/>
                    </a:ext>
                  </a:extLst>
                </p:cNvPr>
                <p:cNvSpPr/>
                <p:nvPr/>
              </p:nvSpPr>
              <p:spPr>
                <a:xfrm>
                  <a:off x="2593038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60A3FD93-27A6-2DB7-184E-5581E659A24A}"/>
                    </a:ext>
                  </a:extLst>
                </p:cNvPr>
                <p:cNvSpPr/>
                <p:nvPr/>
              </p:nvSpPr>
              <p:spPr>
                <a:xfrm>
                  <a:off x="2912945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05818789-7133-614B-D3DC-203689A574BA}"/>
                    </a:ext>
                  </a:extLst>
                </p:cNvPr>
                <p:cNvSpPr/>
                <p:nvPr/>
              </p:nvSpPr>
              <p:spPr>
                <a:xfrm>
                  <a:off x="2593038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F46A178A-F888-703A-04F7-4EB94C4D2C4B}"/>
                    </a:ext>
                  </a:extLst>
                </p:cNvPr>
                <p:cNvSpPr/>
                <p:nvPr/>
              </p:nvSpPr>
              <p:spPr>
                <a:xfrm>
                  <a:off x="2912945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E4720DDE-3158-E1AF-A96A-A8B1944410F8}"/>
                    </a:ext>
                  </a:extLst>
                </p:cNvPr>
                <p:cNvSpPr/>
                <p:nvPr/>
              </p:nvSpPr>
              <p:spPr>
                <a:xfrm>
                  <a:off x="3237144" y="248221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30683751-A25C-FD33-ADA1-46711514146B}"/>
                    </a:ext>
                  </a:extLst>
                </p:cNvPr>
                <p:cNvSpPr/>
                <p:nvPr/>
              </p:nvSpPr>
              <p:spPr>
                <a:xfrm>
                  <a:off x="3557051" y="248221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7D4AFC83-464D-BB6E-6F0C-A9E861A2CCEF}"/>
                    </a:ext>
                  </a:extLst>
                </p:cNvPr>
                <p:cNvSpPr/>
                <p:nvPr/>
              </p:nvSpPr>
              <p:spPr>
                <a:xfrm>
                  <a:off x="3237144" y="2802124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8B964B64-4E0D-5665-B0EF-4538EE518E10}"/>
                    </a:ext>
                  </a:extLst>
                </p:cNvPr>
                <p:cNvSpPr/>
                <p:nvPr/>
              </p:nvSpPr>
              <p:spPr>
                <a:xfrm>
                  <a:off x="3557051" y="2802124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18C1AB4F-0087-41F4-BDC3-AF09FBCE83DF}"/>
                    </a:ext>
                  </a:extLst>
                </p:cNvPr>
                <p:cNvSpPr/>
                <p:nvPr/>
              </p:nvSpPr>
              <p:spPr>
                <a:xfrm>
                  <a:off x="3237144" y="312203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26EB6634-CC8A-96CF-C1CA-DA147D40455E}"/>
                    </a:ext>
                  </a:extLst>
                </p:cNvPr>
                <p:cNvSpPr/>
                <p:nvPr/>
              </p:nvSpPr>
              <p:spPr>
                <a:xfrm>
                  <a:off x="3557051" y="312203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F68A3064-1E52-81F8-2BE5-1A0AB58278FC}"/>
                    </a:ext>
                  </a:extLst>
                </p:cNvPr>
                <p:cNvSpPr/>
                <p:nvPr/>
              </p:nvSpPr>
              <p:spPr>
                <a:xfrm>
                  <a:off x="353684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60F6FE1C-3A77-CCE6-E7C4-A7A8D84FF38C}"/>
                    </a:ext>
                  </a:extLst>
                </p:cNvPr>
                <p:cNvSpPr/>
                <p:nvPr/>
              </p:nvSpPr>
              <p:spPr>
                <a:xfrm>
                  <a:off x="673592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E76718BE-D251-77A8-87DF-BC52FDF42C72}"/>
                    </a:ext>
                  </a:extLst>
                </p:cNvPr>
                <p:cNvSpPr/>
                <p:nvPr/>
              </p:nvSpPr>
              <p:spPr>
                <a:xfrm>
                  <a:off x="993499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D5227B4-1BD5-B4D0-4751-F3352FAD7304}"/>
                    </a:ext>
                  </a:extLst>
                </p:cNvPr>
                <p:cNvSpPr/>
                <p:nvPr/>
              </p:nvSpPr>
              <p:spPr>
                <a:xfrm>
                  <a:off x="1313407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F9941C81-B449-771A-FB10-C259BD94C2B4}"/>
                    </a:ext>
                  </a:extLst>
                </p:cNvPr>
                <p:cNvSpPr/>
                <p:nvPr/>
              </p:nvSpPr>
              <p:spPr>
                <a:xfrm>
                  <a:off x="1633315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9735C9EC-C810-EAE7-83E6-1A549995F399}"/>
                    </a:ext>
                  </a:extLst>
                </p:cNvPr>
                <p:cNvSpPr/>
                <p:nvPr/>
              </p:nvSpPr>
              <p:spPr>
                <a:xfrm>
                  <a:off x="1953222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554E3E0D-3FB0-D78A-DA61-2823A6ADCF61}"/>
                    </a:ext>
                  </a:extLst>
                </p:cNvPr>
                <p:cNvSpPr/>
                <p:nvPr/>
              </p:nvSpPr>
              <p:spPr>
                <a:xfrm>
                  <a:off x="2273130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BB6FD144-D566-BBE7-D34E-F9C07D602344}"/>
                    </a:ext>
                  </a:extLst>
                </p:cNvPr>
                <p:cNvSpPr/>
                <p:nvPr/>
              </p:nvSpPr>
              <p:spPr>
                <a:xfrm>
                  <a:off x="353684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F2C10623-9460-4EB7-AAF3-C39C9C9E5D7B}"/>
                    </a:ext>
                  </a:extLst>
                </p:cNvPr>
                <p:cNvSpPr/>
                <p:nvPr/>
              </p:nvSpPr>
              <p:spPr>
                <a:xfrm>
                  <a:off x="673592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E690D8C8-F2F5-C204-207D-56F224F13E9E}"/>
                    </a:ext>
                  </a:extLst>
                </p:cNvPr>
                <p:cNvSpPr/>
                <p:nvPr/>
              </p:nvSpPr>
              <p:spPr>
                <a:xfrm>
                  <a:off x="993499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8FA8FC96-1E60-0DAA-86C9-0475DCEF7DC0}"/>
                    </a:ext>
                  </a:extLst>
                </p:cNvPr>
                <p:cNvSpPr/>
                <p:nvPr/>
              </p:nvSpPr>
              <p:spPr>
                <a:xfrm>
                  <a:off x="1313407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2AC70424-E8AC-148F-1504-F818CF2FA783}"/>
                    </a:ext>
                  </a:extLst>
                </p:cNvPr>
                <p:cNvSpPr/>
                <p:nvPr/>
              </p:nvSpPr>
              <p:spPr>
                <a:xfrm>
                  <a:off x="1633315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8AA3EA2D-43A2-2F26-A6E0-53555D03F580}"/>
                    </a:ext>
                  </a:extLst>
                </p:cNvPr>
                <p:cNvSpPr/>
                <p:nvPr/>
              </p:nvSpPr>
              <p:spPr>
                <a:xfrm>
                  <a:off x="1953222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31748C7D-B971-A0E9-0E4B-CD092A47D491}"/>
                    </a:ext>
                  </a:extLst>
                </p:cNvPr>
                <p:cNvSpPr/>
                <p:nvPr/>
              </p:nvSpPr>
              <p:spPr>
                <a:xfrm>
                  <a:off x="2273130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63355287-40EA-C529-6F6B-D60CF5E25DC3}"/>
                    </a:ext>
                  </a:extLst>
                </p:cNvPr>
                <p:cNvSpPr/>
                <p:nvPr/>
              </p:nvSpPr>
              <p:spPr>
                <a:xfrm>
                  <a:off x="2593038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FCE1BCEA-4AAA-B90F-2752-35E41052A325}"/>
                    </a:ext>
                  </a:extLst>
                </p:cNvPr>
                <p:cNvSpPr/>
                <p:nvPr/>
              </p:nvSpPr>
              <p:spPr>
                <a:xfrm>
                  <a:off x="2912945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88C0846B-4126-7F7C-4DA7-CC746C2A47B8}"/>
                    </a:ext>
                  </a:extLst>
                </p:cNvPr>
                <p:cNvSpPr/>
                <p:nvPr/>
              </p:nvSpPr>
              <p:spPr>
                <a:xfrm>
                  <a:off x="2593038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4D1E50F1-DEDD-8C5B-82DD-33B5C0DF4E21}"/>
                    </a:ext>
                  </a:extLst>
                </p:cNvPr>
                <p:cNvSpPr/>
                <p:nvPr/>
              </p:nvSpPr>
              <p:spPr>
                <a:xfrm>
                  <a:off x="2912945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5E43F3E2-7102-B9DF-7282-36A1C880019F}"/>
                    </a:ext>
                  </a:extLst>
                </p:cNvPr>
                <p:cNvSpPr/>
                <p:nvPr/>
              </p:nvSpPr>
              <p:spPr>
                <a:xfrm>
                  <a:off x="3237144" y="344193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C0AD43A3-0090-F592-9937-F6CEF0D859B1}"/>
                    </a:ext>
                  </a:extLst>
                </p:cNvPr>
                <p:cNvSpPr/>
                <p:nvPr/>
              </p:nvSpPr>
              <p:spPr>
                <a:xfrm>
                  <a:off x="3557051" y="344193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CB2960EE-C7A4-E000-42B9-D99A2A3EB277}"/>
                    </a:ext>
                  </a:extLst>
                </p:cNvPr>
                <p:cNvSpPr/>
                <p:nvPr/>
              </p:nvSpPr>
              <p:spPr>
                <a:xfrm>
                  <a:off x="3237144" y="3761845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7B560B77-CC3F-79A1-B2F2-9A009E1D60C7}"/>
                    </a:ext>
                  </a:extLst>
                </p:cNvPr>
                <p:cNvSpPr/>
                <p:nvPr/>
              </p:nvSpPr>
              <p:spPr>
                <a:xfrm>
                  <a:off x="3557052" y="3761845"/>
                  <a:ext cx="319907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9D4E03-03D6-7CD5-758F-D345D580D0D2}"/>
                  </a:ext>
                </a:extLst>
              </p:cNvPr>
              <p:cNvGrpSpPr/>
              <p:nvPr/>
            </p:nvGrpSpPr>
            <p:grpSpPr>
              <a:xfrm>
                <a:off x="2815286" y="1887489"/>
                <a:ext cx="2265955" cy="1028727"/>
                <a:chOff x="353684" y="2482216"/>
                <a:chExt cx="3523275" cy="1599539"/>
              </a:xfrm>
            </p:grpSpPr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547892F-8AF6-8005-F8FC-87F44B602028}"/>
                    </a:ext>
                  </a:extLst>
                </p:cNvPr>
                <p:cNvSpPr/>
                <p:nvPr/>
              </p:nvSpPr>
              <p:spPr>
                <a:xfrm>
                  <a:off x="353684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B48A60F5-2E98-DF28-02D3-14B34A3A898B}"/>
                    </a:ext>
                  </a:extLst>
                </p:cNvPr>
                <p:cNvSpPr/>
                <p:nvPr/>
              </p:nvSpPr>
              <p:spPr>
                <a:xfrm>
                  <a:off x="673592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EA2CB3B1-D6EC-6A7B-081B-D6F38E634F97}"/>
                    </a:ext>
                  </a:extLst>
                </p:cNvPr>
                <p:cNvSpPr/>
                <p:nvPr/>
              </p:nvSpPr>
              <p:spPr>
                <a:xfrm>
                  <a:off x="993499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B4B7E1E2-19E1-E901-87D9-74FC5E174697}"/>
                    </a:ext>
                  </a:extLst>
                </p:cNvPr>
                <p:cNvSpPr/>
                <p:nvPr/>
              </p:nvSpPr>
              <p:spPr>
                <a:xfrm>
                  <a:off x="1313407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CA1CFC0C-4EE9-E55B-7C87-C3C2BF9D77A2}"/>
                    </a:ext>
                  </a:extLst>
                </p:cNvPr>
                <p:cNvSpPr/>
                <p:nvPr/>
              </p:nvSpPr>
              <p:spPr>
                <a:xfrm>
                  <a:off x="1633315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CB07C7CA-058D-5801-3577-3E6C752AA0B0}"/>
                    </a:ext>
                  </a:extLst>
                </p:cNvPr>
                <p:cNvSpPr/>
                <p:nvPr/>
              </p:nvSpPr>
              <p:spPr>
                <a:xfrm>
                  <a:off x="1953222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B2ED4BD8-473B-65A5-9136-C12AAD76F3E8}"/>
                    </a:ext>
                  </a:extLst>
                </p:cNvPr>
                <p:cNvSpPr/>
                <p:nvPr/>
              </p:nvSpPr>
              <p:spPr>
                <a:xfrm>
                  <a:off x="2273130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C291827D-B1AD-9C8F-8254-60967DC35C35}"/>
                    </a:ext>
                  </a:extLst>
                </p:cNvPr>
                <p:cNvSpPr/>
                <p:nvPr/>
              </p:nvSpPr>
              <p:spPr>
                <a:xfrm>
                  <a:off x="2593038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0FB1BF72-8AA3-A328-60BC-0BDD5F5B8AEC}"/>
                    </a:ext>
                  </a:extLst>
                </p:cNvPr>
                <p:cNvSpPr/>
                <p:nvPr/>
              </p:nvSpPr>
              <p:spPr>
                <a:xfrm>
                  <a:off x="2912945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478499F6-B0CA-F01B-B326-E97689039CF8}"/>
                    </a:ext>
                  </a:extLst>
                </p:cNvPr>
                <p:cNvSpPr/>
                <p:nvPr/>
              </p:nvSpPr>
              <p:spPr>
                <a:xfrm>
                  <a:off x="353684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B5B4525C-E039-2A42-F788-427F7CDFEDDF}"/>
                    </a:ext>
                  </a:extLst>
                </p:cNvPr>
                <p:cNvSpPr/>
                <p:nvPr/>
              </p:nvSpPr>
              <p:spPr>
                <a:xfrm>
                  <a:off x="673592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FA791D36-D2D5-2954-46B4-B43807030784}"/>
                    </a:ext>
                  </a:extLst>
                </p:cNvPr>
                <p:cNvSpPr/>
                <p:nvPr/>
              </p:nvSpPr>
              <p:spPr>
                <a:xfrm>
                  <a:off x="993499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959EE252-B157-FECC-05A0-8CA544067B4E}"/>
                    </a:ext>
                  </a:extLst>
                </p:cNvPr>
                <p:cNvSpPr/>
                <p:nvPr/>
              </p:nvSpPr>
              <p:spPr>
                <a:xfrm>
                  <a:off x="1313407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BDF5F36C-5719-0C90-A6D4-AF2DA3587C7B}"/>
                    </a:ext>
                  </a:extLst>
                </p:cNvPr>
                <p:cNvSpPr/>
                <p:nvPr/>
              </p:nvSpPr>
              <p:spPr>
                <a:xfrm>
                  <a:off x="1633315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F39A1CB8-41A8-7F08-BB55-04E35B1EBEFF}"/>
                    </a:ext>
                  </a:extLst>
                </p:cNvPr>
                <p:cNvSpPr/>
                <p:nvPr/>
              </p:nvSpPr>
              <p:spPr>
                <a:xfrm>
                  <a:off x="1953222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8F5607EC-D60C-A487-2269-073F6089F8F8}"/>
                    </a:ext>
                  </a:extLst>
                </p:cNvPr>
                <p:cNvSpPr/>
                <p:nvPr/>
              </p:nvSpPr>
              <p:spPr>
                <a:xfrm>
                  <a:off x="2273130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ECD87C74-269C-3D3B-D9F6-DA293F92F946}"/>
                    </a:ext>
                  </a:extLst>
                </p:cNvPr>
                <p:cNvSpPr/>
                <p:nvPr/>
              </p:nvSpPr>
              <p:spPr>
                <a:xfrm>
                  <a:off x="353684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F806A773-CDB0-53D2-75BD-73F93613D19A}"/>
                    </a:ext>
                  </a:extLst>
                </p:cNvPr>
                <p:cNvSpPr/>
                <p:nvPr/>
              </p:nvSpPr>
              <p:spPr>
                <a:xfrm>
                  <a:off x="673592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5BD9B73B-9AAE-776C-F2F6-326089DE9D41}"/>
                    </a:ext>
                  </a:extLst>
                </p:cNvPr>
                <p:cNvSpPr/>
                <p:nvPr/>
              </p:nvSpPr>
              <p:spPr>
                <a:xfrm>
                  <a:off x="993499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8EEE109A-BCB0-35F9-2F67-7F341797A4C5}"/>
                    </a:ext>
                  </a:extLst>
                </p:cNvPr>
                <p:cNvSpPr/>
                <p:nvPr/>
              </p:nvSpPr>
              <p:spPr>
                <a:xfrm>
                  <a:off x="1313407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A9E4AEC0-49A6-3D7B-BEBC-E3D1BD1D0CA8}"/>
                    </a:ext>
                  </a:extLst>
                </p:cNvPr>
                <p:cNvSpPr/>
                <p:nvPr/>
              </p:nvSpPr>
              <p:spPr>
                <a:xfrm>
                  <a:off x="1633315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55526A4B-BD33-62FD-4674-6BC8DC24F00E}"/>
                    </a:ext>
                  </a:extLst>
                </p:cNvPr>
                <p:cNvSpPr/>
                <p:nvPr/>
              </p:nvSpPr>
              <p:spPr>
                <a:xfrm>
                  <a:off x="1953222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B9C4D5D-8088-A9FD-D7DD-6864844ABCCB}"/>
                    </a:ext>
                  </a:extLst>
                </p:cNvPr>
                <p:cNvSpPr/>
                <p:nvPr/>
              </p:nvSpPr>
              <p:spPr>
                <a:xfrm>
                  <a:off x="2273130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D6C04553-0670-5DC9-1365-F8CA034F5770}"/>
                    </a:ext>
                  </a:extLst>
                </p:cNvPr>
                <p:cNvSpPr/>
                <p:nvPr/>
              </p:nvSpPr>
              <p:spPr>
                <a:xfrm>
                  <a:off x="2593038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5A744AE1-54E1-9E59-8769-B0E1A40C6AF1}"/>
                    </a:ext>
                  </a:extLst>
                </p:cNvPr>
                <p:cNvSpPr/>
                <p:nvPr/>
              </p:nvSpPr>
              <p:spPr>
                <a:xfrm>
                  <a:off x="2912945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09903F97-C9D5-76B2-E822-9BFD1570B518}"/>
                    </a:ext>
                  </a:extLst>
                </p:cNvPr>
                <p:cNvSpPr/>
                <p:nvPr/>
              </p:nvSpPr>
              <p:spPr>
                <a:xfrm>
                  <a:off x="2593038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22F420AE-249E-068F-BC4B-0A2D30ACD7A9}"/>
                    </a:ext>
                  </a:extLst>
                </p:cNvPr>
                <p:cNvSpPr/>
                <p:nvPr/>
              </p:nvSpPr>
              <p:spPr>
                <a:xfrm>
                  <a:off x="2912945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70885C07-FBC9-36F4-5C5C-9063DE090144}"/>
                    </a:ext>
                  </a:extLst>
                </p:cNvPr>
                <p:cNvSpPr/>
                <p:nvPr/>
              </p:nvSpPr>
              <p:spPr>
                <a:xfrm>
                  <a:off x="3237144" y="248221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8B77E2D2-249D-3725-49A6-8A71BE455C80}"/>
                    </a:ext>
                  </a:extLst>
                </p:cNvPr>
                <p:cNvSpPr/>
                <p:nvPr/>
              </p:nvSpPr>
              <p:spPr>
                <a:xfrm>
                  <a:off x="3557051" y="248221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0A579BEB-9AA9-BE0C-656C-99E0572D6537}"/>
                    </a:ext>
                  </a:extLst>
                </p:cNvPr>
                <p:cNvSpPr/>
                <p:nvPr/>
              </p:nvSpPr>
              <p:spPr>
                <a:xfrm>
                  <a:off x="3237144" y="2802124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C0D550A3-ED5B-4E41-C0D9-16FA253ED9C2}"/>
                    </a:ext>
                  </a:extLst>
                </p:cNvPr>
                <p:cNvSpPr/>
                <p:nvPr/>
              </p:nvSpPr>
              <p:spPr>
                <a:xfrm>
                  <a:off x="3557051" y="2802124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82429EE0-DBFE-9AC5-51FA-3C565B765E4E}"/>
                    </a:ext>
                  </a:extLst>
                </p:cNvPr>
                <p:cNvSpPr/>
                <p:nvPr/>
              </p:nvSpPr>
              <p:spPr>
                <a:xfrm>
                  <a:off x="3237144" y="312203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D9650BF3-D1FE-2E69-C177-B05D3FCB5AA0}"/>
                    </a:ext>
                  </a:extLst>
                </p:cNvPr>
                <p:cNvSpPr/>
                <p:nvPr/>
              </p:nvSpPr>
              <p:spPr>
                <a:xfrm>
                  <a:off x="3557051" y="312203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CF78DCA7-A083-B27A-F9AD-AC3C98CE8362}"/>
                    </a:ext>
                  </a:extLst>
                </p:cNvPr>
                <p:cNvSpPr/>
                <p:nvPr/>
              </p:nvSpPr>
              <p:spPr>
                <a:xfrm>
                  <a:off x="353684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905DD2B-2939-7BD6-986B-5F7A740068F5}"/>
                    </a:ext>
                  </a:extLst>
                </p:cNvPr>
                <p:cNvSpPr/>
                <p:nvPr/>
              </p:nvSpPr>
              <p:spPr>
                <a:xfrm>
                  <a:off x="673592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E53AD4B5-100C-27A4-24C9-FA0AF8C0137D}"/>
                    </a:ext>
                  </a:extLst>
                </p:cNvPr>
                <p:cNvSpPr/>
                <p:nvPr/>
              </p:nvSpPr>
              <p:spPr>
                <a:xfrm>
                  <a:off x="993499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919C1C8E-91E5-9D4B-61B2-A36F2021E8EE}"/>
                    </a:ext>
                  </a:extLst>
                </p:cNvPr>
                <p:cNvSpPr/>
                <p:nvPr/>
              </p:nvSpPr>
              <p:spPr>
                <a:xfrm>
                  <a:off x="1313407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8391B432-B3B8-1733-C690-A671F9C48E5D}"/>
                    </a:ext>
                  </a:extLst>
                </p:cNvPr>
                <p:cNvSpPr/>
                <p:nvPr/>
              </p:nvSpPr>
              <p:spPr>
                <a:xfrm>
                  <a:off x="1633315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7459269-9048-FBED-B1DC-4D6D4BD82EE2}"/>
                    </a:ext>
                  </a:extLst>
                </p:cNvPr>
                <p:cNvSpPr/>
                <p:nvPr/>
              </p:nvSpPr>
              <p:spPr>
                <a:xfrm>
                  <a:off x="1953222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 dirty="0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4B83BFB-17DD-985B-E7D1-62C2A7F62F67}"/>
                    </a:ext>
                  </a:extLst>
                </p:cNvPr>
                <p:cNvSpPr/>
                <p:nvPr/>
              </p:nvSpPr>
              <p:spPr>
                <a:xfrm>
                  <a:off x="2273130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06EFB64E-B9B2-5591-2488-39FBDD55577B}"/>
                    </a:ext>
                  </a:extLst>
                </p:cNvPr>
                <p:cNvSpPr/>
                <p:nvPr/>
              </p:nvSpPr>
              <p:spPr>
                <a:xfrm>
                  <a:off x="353684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B659F84F-6CFA-6786-27A0-43E4F76AF32F}"/>
                    </a:ext>
                  </a:extLst>
                </p:cNvPr>
                <p:cNvSpPr/>
                <p:nvPr/>
              </p:nvSpPr>
              <p:spPr>
                <a:xfrm>
                  <a:off x="673592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7CD7399-4145-B4FC-D149-484AFBE3F2F2}"/>
                    </a:ext>
                  </a:extLst>
                </p:cNvPr>
                <p:cNvSpPr/>
                <p:nvPr/>
              </p:nvSpPr>
              <p:spPr>
                <a:xfrm>
                  <a:off x="993499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586D93D7-0624-27A4-EA79-2E7CB111EB6F}"/>
                    </a:ext>
                  </a:extLst>
                </p:cNvPr>
                <p:cNvSpPr/>
                <p:nvPr/>
              </p:nvSpPr>
              <p:spPr>
                <a:xfrm>
                  <a:off x="1313407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085DBEEB-1649-06B7-2AA8-C71F6E9C5B08}"/>
                    </a:ext>
                  </a:extLst>
                </p:cNvPr>
                <p:cNvSpPr/>
                <p:nvPr/>
              </p:nvSpPr>
              <p:spPr>
                <a:xfrm>
                  <a:off x="1633315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6D6ED0EF-D341-4EEE-8C36-DDF8BAFB2C70}"/>
                    </a:ext>
                  </a:extLst>
                </p:cNvPr>
                <p:cNvSpPr/>
                <p:nvPr/>
              </p:nvSpPr>
              <p:spPr>
                <a:xfrm>
                  <a:off x="1953222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74923D2F-3223-2428-7F8D-33CA7D6FEBED}"/>
                    </a:ext>
                  </a:extLst>
                </p:cNvPr>
                <p:cNvSpPr/>
                <p:nvPr/>
              </p:nvSpPr>
              <p:spPr>
                <a:xfrm>
                  <a:off x="2273130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7E4D03E6-A807-6839-519D-C38BECBC2C4F}"/>
                    </a:ext>
                  </a:extLst>
                </p:cNvPr>
                <p:cNvSpPr/>
                <p:nvPr/>
              </p:nvSpPr>
              <p:spPr>
                <a:xfrm>
                  <a:off x="2593038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F5B45208-3C4F-88D1-4186-388D4E20EBD0}"/>
                    </a:ext>
                  </a:extLst>
                </p:cNvPr>
                <p:cNvSpPr/>
                <p:nvPr/>
              </p:nvSpPr>
              <p:spPr>
                <a:xfrm>
                  <a:off x="2912945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6C0E346D-88C4-595D-3A16-694EBAC0F494}"/>
                    </a:ext>
                  </a:extLst>
                </p:cNvPr>
                <p:cNvSpPr/>
                <p:nvPr/>
              </p:nvSpPr>
              <p:spPr>
                <a:xfrm>
                  <a:off x="2593038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5F73978B-97BE-3604-5C33-5A6655A18804}"/>
                    </a:ext>
                  </a:extLst>
                </p:cNvPr>
                <p:cNvSpPr/>
                <p:nvPr/>
              </p:nvSpPr>
              <p:spPr>
                <a:xfrm>
                  <a:off x="2912945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777EA6D4-51FA-64E3-DBC2-86E7268007C8}"/>
                    </a:ext>
                  </a:extLst>
                </p:cNvPr>
                <p:cNvSpPr/>
                <p:nvPr/>
              </p:nvSpPr>
              <p:spPr>
                <a:xfrm>
                  <a:off x="3237144" y="344193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2695E2F2-BE7C-FED3-B157-6EFD0D972C02}"/>
                    </a:ext>
                  </a:extLst>
                </p:cNvPr>
                <p:cNvSpPr/>
                <p:nvPr/>
              </p:nvSpPr>
              <p:spPr>
                <a:xfrm>
                  <a:off x="3557051" y="344193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084E8FAB-43DC-2046-ED1F-FA33EBB839EC}"/>
                    </a:ext>
                  </a:extLst>
                </p:cNvPr>
                <p:cNvSpPr/>
                <p:nvPr/>
              </p:nvSpPr>
              <p:spPr>
                <a:xfrm>
                  <a:off x="3237144" y="3761845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AE030ACD-3689-36A0-EE71-8EC6F5D4E974}"/>
                    </a:ext>
                  </a:extLst>
                </p:cNvPr>
                <p:cNvSpPr/>
                <p:nvPr/>
              </p:nvSpPr>
              <p:spPr>
                <a:xfrm>
                  <a:off x="3557051" y="3761845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2692635-FE6C-727F-FFCF-231191E0C241}"/>
                  </a:ext>
                </a:extLst>
              </p:cNvPr>
              <p:cNvGrpSpPr/>
              <p:nvPr/>
            </p:nvGrpSpPr>
            <p:grpSpPr>
              <a:xfrm>
                <a:off x="5084000" y="1887002"/>
                <a:ext cx="2265955" cy="1028727"/>
                <a:chOff x="353684" y="2482216"/>
                <a:chExt cx="3523275" cy="1599539"/>
              </a:xfrm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3FF46CDB-DCFE-4BDA-1EC7-D8591F7BFC19}"/>
                    </a:ext>
                  </a:extLst>
                </p:cNvPr>
                <p:cNvSpPr/>
                <p:nvPr/>
              </p:nvSpPr>
              <p:spPr>
                <a:xfrm>
                  <a:off x="353684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FD9319B0-8CB9-7850-67FF-0C24D44CE9F3}"/>
                    </a:ext>
                  </a:extLst>
                </p:cNvPr>
                <p:cNvSpPr/>
                <p:nvPr/>
              </p:nvSpPr>
              <p:spPr>
                <a:xfrm>
                  <a:off x="673592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45EEA85D-8595-2100-2CC2-E2C618ABE311}"/>
                    </a:ext>
                  </a:extLst>
                </p:cNvPr>
                <p:cNvSpPr/>
                <p:nvPr/>
              </p:nvSpPr>
              <p:spPr>
                <a:xfrm>
                  <a:off x="993499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5716C731-925A-1353-2D68-35EB5BF4B935}"/>
                    </a:ext>
                  </a:extLst>
                </p:cNvPr>
                <p:cNvSpPr/>
                <p:nvPr/>
              </p:nvSpPr>
              <p:spPr>
                <a:xfrm>
                  <a:off x="1313407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D1306E4F-2AC1-7139-C6DC-B5D46BF7952B}"/>
                    </a:ext>
                  </a:extLst>
                </p:cNvPr>
                <p:cNvSpPr/>
                <p:nvPr/>
              </p:nvSpPr>
              <p:spPr>
                <a:xfrm>
                  <a:off x="1633315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6600CEB2-DCBC-C7AF-BF92-FC916902FD9A}"/>
                    </a:ext>
                  </a:extLst>
                </p:cNvPr>
                <p:cNvSpPr/>
                <p:nvPr/>
              </p:nvSpPr>
              <p:spPr>
                <a:xfrm>
                  <a:off x="1953222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C1A3B654-59EF-8F3B-2663-E5A90DDD744D}"/>
                    </a:ext>
                  </a:extLst>
                </p:cNvPr>
                <p:cNvSpPr/>
                <p:nvPr/>
              </p:nvSpPr>
              <p:spPr>
                <a:xfrm>
                  <a:off x="2273130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D4AF507A-E8A9-48DE-FE2E-C8975D055D0A}"/>
                    </a:ext>
                  </a:extLst>
                </p:cNvPr>
                <p:cNvSpPr/>
                <p:nvPr/>
              </p:nvSpPr>
              <p:spPr>
                <a:xfrm>
                  <a:off x="2593038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CC20298F-941B-67BC-A136-C3EB47EC8B61}"/>
                    </a:ext>
                  </a:extLst>
                </p:cNvPr>
                <p:cNvSpPr/>
                <p:nvPr/>
              </p:nvSpPr>
              <p:spPr>
                <a:xfrm>
                  <a:off x="2912945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E30A3C01-6C42-9071-1EAC-361080F5B98D}"/>
                    </a:ext>
                  </a:extLst>
                </p:cNvPr>
                <p:cNvSpPr/>
                <p:nvPr/>
              </p:nvSpPr>
              <p:spPr>
                <a:xfrm>
                  <a:off x="353684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0B1162A4-068F-73E0-E4BE-5AD3F3711063}"/>
                    </a:ext>
                  </a:extLst>
                </p:cNvPr>
                <p:cNvSpPr/>
                <p:nvPr/>
              </p:nvSpPr>
              <p:spPr>
                <a:xfrm>
                  <a:off x="673592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4FED8A70-8409-D334-F9B6-C183E32547A2}"/>
                    </a:ext>
                  </a:extLst>
                </p:cNvPr>
                <p:cNvSpPr/>
                <p:nvPr/>
              </p:nvSpPr>
              <p:spPr>
                <a:xfrm>
                  <a:off x="993499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7A0AB168-992E-B3EF-39F4-1174553AAC71}"/>
                    </a:ext>
                  </a:extLst>
                </p:cNvPr>
                <p:cNvSpPr/>
                <p:nvPr/>
              </p:nvSpPr>
              <p:spPr>
                <a:xfrm>
                  <a:off x="1313407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D2C684FA-94A8-F02C-A2C6-C6E141744F63}"/>
                    </a:ext>
                  </a:extLst>
                </p:cNvPr>
                <p:cNvSpPr/>
                <p:nvPr/>
              </p:nvSpPr>
              <p:spPr>
                <a:xfrm>
                  <a:off x="1633315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C052BFE0-3C40-BC9B-3C45-2CB423EC6FFC}"/>
                    </a:ext>
                  </a:extLst>
                </p:cNvPr>
                <p:cNvSpPr/>
                <p:nvPr/>
              </p:nvSpPr>
              <p:spPr>
                <a:xfrm>
                  <a:off x="1953222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7C947A76-964F-C3C5-7C0B-B6996EC08F67}"/>
                    </a:ext>
                  </a:extLst>
                </p:cNvPr>
                <p:cNvSpPr/>
                <p:nvPr/>
              </p:nvSpPr>
              <p:spPr>
                <a:xfrm>
                  <a:off x="2273130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02A72E57-B498-4381-BC1E-0124FCB547D5}"/>
                    </a:ext>
                  </a:extLst>
                </p:cNvPr>
                <p:cNvSpPr/>
                <p:nvPr/>
              </p:nvSpPr>
              <p:spPr>
                <a:xfrm>
                  <a:off x="353684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6D9584EC-4060-43BB-04DF-9F6C37335BD2}"/>
                    </a:ext>
                  </a:extLst>
                </p:cNvPr>
                <p:cNvSpPr/>
                <p:nvPr/>
              </p:nvSpPr>
              <p:spPr>
                <a:xfrm>
                  <a:off x="673592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76BA58C5-EDD2-2F58-EBD9-1CDC0A720714}"/>
                    </a:ext>
                  </a:extLst>
                </p:cNvPr>
                <p:cNvSpPr/>
                <p:nvPr/>
              </p:nvSpPr>
              <p:spPr>
                <a:xfrm>
                  <a:off x="993499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B9DD6F55-0C37-5C71-885B-F2167D428727}"/>
                    </a:ext>
                  </a:extLst>
                </p:cNvPr>
                <p:cNvSpPr/>
                <p:nvPr/>
              </p:nvSpPr>
              <p:spPr>
                <a:xfrm>
                  <a:off x="1313407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7475B254-7C5C-5C29-354E-BC8C1BEA1C8D}"/>
                    </a:ext>
                  </a:extLst>
                </p:cNvPr>
                <p:cNvSpPr/>
                <p:nvPr/>
              </p:nvSpPr>
              <p:spPr>
                <a:xfrm>
                  <a:off x="1633315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05F573E3-666E-FD41-539A-2F7B5974257D}"/>
                    </a:ext>
                  </a:extLst>
                </p:cNvPr>
                <p:cNvSpPr/>
                <p:nvPr/>
              </p:nvSpPr>
              <p:spPr>
                <a:xfrm>
                  <a:off x="1953222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CE75099F-C08C-E259-31C9-15912AEE1D13}"/>
                    </a:ext>
                  </a:extLst>
                </p:cNvPr>
                <p:cNvSpPr/>
                <p:nvPr/>
              </p:nvSpPr>
              <p:spPr>
                <a:xfrm>
                  <a:off x="2273130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248B7A91-D66F-BF4F-A237-4393E44E0D1E}"/>
                    </a:ext>
                  </a:extLst>
                </p:cNvPr>
                <p:cNvSpPr/>
                <p:nvPr/>
              </p:nvSpPr>
              <p:spPr>
                <a:xfrm>
                  <a:off x="2593038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F614AD77-52E3-3A27-726C-CFFFC61BE472}"/>
                    </a:ext>
                  </a:extLst>
                </p:cNvPr>
                <p:cNvSpPr/>
                <p:nvPr/>
              </p:nvSpPr>
              <p:spPr>
                <a:xfrm>
                  <a:off x="2912945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4EC46744-6167-63E4-C690-8D2E6B42CEBB}"/>
                    </a:ext>
                  </a:extLst>
                </p:cNvPr>
                <p:cNvSpPr/>
                <p:nvPr/>
              </p:nvSpPr>
              <p:spPr>
                <a:xfrm>
                  <a:off x="2593038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F1072A23-FCAE-6C57-BBD1-FE4B4BFE7DF6}"/>
                    </a:ext>
                  </a:extLst>
                </p:cNvPr>
                <p:cNvSpPr/>
                <p:nvPr/>
              </p:nvSpPr>
              <p:spPr>
                <a:xfrm>
                  <a:off x="2912945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C28C2A1D-1A06-E791-1BE2-514B887C0D0D}"/>
                    </a:ext>
                  </a:extLst>
                </p:cNvPr>
                <p:cNvSpPr/>
                <p:nvPr/>
              </p:nvSpPr>
              <p:spPr>
                <a:xfrm>
                  <a:off x="3237144" y="248221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B03FD2DF-97BD-7624-2D6F-52D9AD4457E3}"/>
                    </a:ext>
                  </a:extLst>
                </p:cNvPr>
                <p:cNvSpPr/>
                <p:nvPr/>
              </p:nvSpPr>
              <p:spPr>
                <a:xfrm>
                  <a:off x="3557051" y="248221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CDB5A8CD-1D0C-FA48-CA46-9CC06518F2A0}"/>
                    </a:ext>
                  </a:extLst>
                </p:cNvPr>
                <p:cNvSpPr/>
                <p:nvPr/>
              </p:nvSpPr>
              <p:spPr>
                <a:xfrm>
                  <a:off x="3237144" y="2802124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792B9667-B0FA-C795-E6E1-7FA848655C0A}"/>
                    </a:ext>
                  </a:extLst>
                </p:cNvPr>
                <p:cNvSpPr/>
                <p:nvPr/>
              </p:nvSpPr>
              <p:spPr>
                <a:xfrm>
                  <a:off x="3557051" y="2802124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B49EA15D-D294-923D-F8B7-9036EA579E2D}"/>
                    </a:ext>
                  </a:extLst>
                </p:cNvPr>
                <p:cNvSpPr/>
                <p:nvPr/>
              </p:nvSpPr>
              <p:spPr>
                <a:xfrm>
                  <a:off x="3237144" y="312203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4855DF95-3D5D-1A12-1699-626C60DB41B0}"/>
                    </a:ext>
                  </a:extLst>
                </p:cNvPr>
                <p:cNvSpPr/>
                <p:nvPr/>
              </p:nvSpPr>
              <p:spPr>
                <a:xfrm>
                  <a:off x="3557051" y="312203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05A50007-A60A-D41C-6BF0-24E950ED15AC}"/>
                    </a:ext>
                  </a:extLst>
                </p:cNvPr>
                <p:cNvSpPr/>
                <p:nvPr/>
              </p:nvSpPr>
              <p:spPr>
                <a:xfrm>
                  <a:off x="353684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C436749C-F6F6-F079-8CA7-7682FFAFCE34}"/>
                    </a:ext>
                  </a:extLst>
                </p:cNvPr>
                <p:cNvSpPr/>
                <p:nvPr/>
              </p:nvSpPr>
              <p:spPr>
                <a:xfrm>
                  <a:off x="673592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6BA7FDD4-4F6C-7752-CD0F-D0D5DB36E400}"/>
                    </a:ext>
                  </a:extLst>
                </p:cNvPr>
                <p:cNvSpPr/>
                <p:nvPr/>
              </p:nvSpPr>
              <p:spPr>
                <a:xfrm>
                  <a:off x="993499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6F3CC206-1886-C508-203C-34E43072E680}"/>
                    </a:ext>
                  </a:extLst>
                </p:cNvPr>
                <p:cNvSpPr/>
                <p:nvPr/>
              </p:nvSpPr>
              <p:spPr>
                <a:xfrm>
                  <a:off x="1313407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3792CD66-7DE3-A8BD-D444-C63CC1B3BF83}"/>
                    </a:ext>
                  </a:extLst>
                </p:cNvPr>
                <p:cNvSpPr/>
                <p:nvPr/>
              </p:nvSpPr>
              <p:spPr>
                <a:xfrm>
                  <a:off x="1633315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B2A26544-B876-3C9C-C48E-2C4C4ABDAC40}"/>
                    </a:ext>
                  </a:extLst>
                </p:cNvPr>
                <p:cNvSpPr/>
                <p:nvPr/>
              </p:nvSpPr>
              <p:spPr>
                <a:xfrm>
                  <a:off x="1953222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932B5CCE-2DEA-8D8B-8386-484613B96F46}"/>
                    </a:ext>
                  </a:extLst>
                </p:cNvPr>
                <p:cNvSpPr/>
                <p:nvPr/>
              </p:nvSpPr>
              <p:spPr>
                <a:xfrm>
                  <a:off x="2273130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3FDA1C40-B6F7-6588-D601-4B7EA981D6DD}"/>
                    </a:ext>
                  </a:extLst>
                </p:cNvPr>
                <p:cNvSpPr/>
                <p:nvPr/>
              </p:nvSpPr>
              <p:spPr>
                <a:xfrm>
                  <a:off x="353684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FD8C2948-5328-0BEB-A767-294B1889C598}"/>
                    </a:ext>
                  </a:extLst>
                </p:cNvPr>
                <p:cNvSpPr/>
                <p:nvPr/>
              </p:nvSpPr>
              <p:spPr>
                <a:xfrm>
                  <a:off x="673592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45CD2330-C059-2A0F-A5CD-3B62BFB9C3A7}"/>
                    </a:ext>
                  </a:extLst>
                </p:cNvPr>
                <p:cNvSpPr/>
                <p:nvPr/>
              </p:nvSpPr>
              <p:spPr>
                <a:xfrm>
                  <a:off x="993499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190AF2F-9674-6A90-1540-ED25106DB117}"/>
                    </a:ext>
                  </a:extLst>
                </p:cNvPr>
                <p:cNvSpPr/>
                <p:nvPr/>
              </p:nvSpPr>
              <p:spPr>
                <a:xfrm>
                  <a:off x="1313407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682CA8C0-1F7C-8B34-A85C-9FBF43D65EE3}"/>
                    </a:ext>
                  </a:extLst>
                </p:cNvPr>
                <p:cNvSpPr/>
                <p:nvPr/>
              </p:nvSpPr>
              <p:spPr>
                <a:xfrm>
                  <a:off x="1633315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1D9ECCFB-3053-C6B5-CEDD-7C799825673B}"/>
                    </a:ext>
                  </a:extLst>
                </p:cNvPr>
                <p:cNvSpPr/>
                <p:nvPr/>
              </p:nvSpPr>
              <p:spPr>
                <a:xfrm>
                  <a:off x="1953222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4E8DAE14-B86D-D52D-A0B1-0BEC512DCDBD}"/>
                    </a:ext>
                  </a:extLst>
                </p:cNvPr>
                <p:cNvSpPr/>
                <p:nvPr/>
              </p:nvSpPr>
              <p:spPr>
                <a:xfrm>
                  <a:off x="2273130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B51D4C89-CA27-CAC0-BC6E-71619A82C0E8}"/>
                    </a:ext>
                  </a:extLst>
                </p:cNvPr>
                <p:cNvSpPr/>
                <p:nvPr/>
              </p:nvSpPr>
              <p:spPr>
                <a:xfrm>
                  <a:off x="2593038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3CEE4417-FAE3-5BA0-29EE-E8053B5AFBB1}"/>
                    </a:ext>
                  </a:extLst>
                </p:cNvPr>
                <p:cNvSpPr/>
                <p:nvPr/>
              </p:nvSpPr>
              <p:spPr>
                <a:xfrm>
                  <a:off x="2912945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2F20A02C-3E1F-A456-274D-DAA7898329EF}"/>
                    </a:ext>
                  </a:extLst>
                </p:cNvPr>
                <p:cNvSpPr/>
                <p:nvPr/>
              </p:nvSpPr>
              <p:spPr>
                <a:xfrm>
                  <a:off x="2593038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FE54B4B7-67FC-C12B-99A9-780EBBC1DE4E}"/>
                    </a:ext>
                  </a:extLst>
                </p:cNvPr>
                <p:cNvSpPr/>
                <p:nvPr/>
              </p:nvSpPr>
              <p:spPr>
                <a:xfrm>
                  <a:off x="2912945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0D805531-6C45-3E62-491B-4FE5DCD1456A}"/>
                    </a:ext>
                  </a:extLst>
                </p:cNvPr>
                <p:cNvSpPr/>
                <p:nvPr/>
              </p:nvSpPr>
              <p:spPr>
                <a:xfrm>
                  <a:off x="3237144" y="344193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DD6C56BD-04E1-585B-C55A-53110D5192F2}"/>
                    </a:ext>
                  </a:extLst>
                </p:cNvPr>
                <p:cNvSpPr/>
                <p:nvPr/>
              </p:nvSpPr>
              <p:spPr>
                <a:xfrm>
                  <a:off x="3557051" y="344193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FE71C0AB-4CB3-E70D-0F65-241AE932452B}"/>
                    </a:ext>
                  </a:extLst>
                </p:cNvPr>
                <p:cNvSpPr/>
                <p:nvPr/>
              </p:nvSpPr>
              <p:spPr>
                <a:xfrm>
                  <a:off x="3237144" y="3761845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39DEF623-F9AC-B3D6-7126-FB9A27861CA4}"/>
                    </a:ext>
                  </a:extLst>
                </p:cNvPr>
                <p:cNvSpPr/>
                <p:nvPr/>
              </p:nvSpPr>
              <p:spPr>
                <a:xfrm>
                  <a:off x="3557051" y="3761845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A9C5737-709E-85FF-BB04-104089A7CEC4}"/>
                  </a:ext>
                </a:extLst>
              </p:cNvPr>
              <p:cNvGrpSpPr/>
              <p:nvPr/>
            </p:nvGrpSpPr>
            <p:grpSpPr>
              <a:xfrm>
                <a:off x="7347195" y="1887489"/>
                <a:ext cx="617235" cy="1028725"/>
                <a:chOff x="353684" y="2482218"/>
                <a:chExt cx="959723" cy="1599537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27AB66E6-DD7F-1406-6493-AE7C7781F98D}"/>
                    </a:ext>
                  </a:extLst>
                </p:cNvPr>
                <p:cNvSpPr/>
                <p:nvPr/>
              </p:nvSpPr>
              <p:spPr>
                <a:xfrm>
                  <a:off x="353684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C6A10854-2296-9372-288A-7C226371FDC1}"/>
                    </a:ext>
                  </a:extLst>
                </p:cNvPr>
                <p:cNvSpPr/>
                <p:nvPr/>
              </p:nvSpPr>
              <p:spPr>
                <a:xfrm>
                  <a:off x="673592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63AF5DF4-A2F2-BF06-8CAB-05C00B6E5EC6}"/>
                    </a:ext>
                  </a:extLst>
                </p:cNvPr>
                <p:cNvSpPr/>
                <p:nvPr/>
              </p:nvSpPr>
              <p:spPr>
                <a:xfrm>
                  <a:off x="993499" y="2482218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9F66B12B-DC1D-2703-CD14-86D73A790FC0}"/>
                    </a:ext>
                  </a:extLst>
                </p:cNvPr>
                <p:cNvSpPr/>
                <p:nvPr/>
              </p:nvSpPr>
              <p:spPr>
                <a:xfrm>
                  <a:off x="353684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6D581AEA-7622-7E6B-B46B-075093F2C84B}"/>
                    </a:ext>
                  </a:extLst>
                </p:cNvPr>
                <p:cNvSpPr/>
                <p:nvPr/>
              </p:nvSpPr>
              <p:spPr>
                <a:xfrm>
                  <a:off x="673592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58019B65-48E0-3C84-240E-97A9845FB92D}"/>
                    </a:ext>
                  </a:extLst>
                </p:cNvPr>
                <p:cNvSpPr/>
                <p:nvPr/>
              </p:nvSpPr>
              <p:spPr>
                <a:xfrm>
                  <a:off x="993499" y="2802126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0A962233-1469-26D5-6685-581D3391F851}"/>
                    </a:ext>
                  </a:extLst>
                </p:cNvPr>
                <p:cNvSpPr/>
                <p:nvPr/>
              </p:nvSpPr>
              <p:spPr>
                <a:xfrm>
                  <a:off x="353684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6763553F-5907-E45B-4CA3-6095B135B46B}"/>
                    </a:ext>
                  </a:extLst>
                </p:cNvPr>
                <p:cNvSpPr/>
                <p:nvPr/>
              </p:nvSpPr>
              <p:spPr>
                <a:xfrm>
                  <a:off x="673592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9B445EFF-7F84-D346-E9E2-14DE410A19E0}"/>
                    </a:ext>
                  </a:extLst>
                </p:cNvPr>
                <p:cNvSpPr/>
                <p:nvPr/>
              </p:nvSpPr>
              <p:spPr>
                <a:xfrm>
                  <a:off x="993499" y="312203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7CDC4DF3-1834-B60A-D283-E31E4E85273C}"/>
                    </a:ext>
                  </a:extLst>
                </p:cNvPr>
                <p:cNvSpPr/>
                <p:nvPr/>
              </p:nvSpPr>
              <p:spPr>
                <a:xfrm>
                  <a:off x="353684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6E22011B-967D-FCD0-5FBF-6D7CC3F9B8D9}"/>
                    </a:ext>
                  </a:extLst>
                </p:cNvPr>
                <p:cNvSpPr/>
                <p:nvPr/>
              </p:nvSpPr>
              <p:spPr>
                <a:xfrm>
                  <a:off x="673592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87A75AA6-98B4-B2D7-7597-92298CED2FC6}"/>
                    </a:ext>
                  </a:extLst>
                </p:cNvPr>
                <p:cNvSpPr/>
                <p:nvPr/>
              </p:nvSpPr>
              <p:spPr>
                <a:xfrm>
                  <a:off x="993499" y="3441940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80B43B55-6D52-DEB5-8ED9-B356712C2DFF}"/>
                    </a:ext>
                  </a:extLst>
                </p:cNvPr>
                <p:cNvSpPr/>
                <p:nvPr/>
              </p:nvSpPr>
              <p:spPr>
                <a:xfrm>
                  <a:off x="353684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BC9553B-0D51-0C1F-459E-FE60892451B7}"/>
                    </a:ext>
                  </a:extLst>
                </p:cNvPr>
                <p:cNvSpPr/>
                <p:nvPr/>
              </p:nvSpPr>
              <p:spPr>
                <a:xfrm>
                  <a:off x="673592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B7B7E4B9-49FE-959D-A403-7CD8A773F0D2}"/>
                    </a:ext>
                  </a:extLst>
                </p:cNvPr>
                <p:cNvSpPr/>
                <p:nvPr/>
              </p:nvSpPr>
              <p:spPr>
                <a:xfrm>
                  <a:off x="993499" y="3761847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B3F15CF-DCB0-CEBD-7EF4-F130AECD22B9}"/>
                  </a:ext>
                </a:extLst>
              </p:cNvPr>
              <p:cNvGrpSpPr/>
              <p:nvPr/>
            </p:nvGrpSpPr>
            <p:grpSpPr>
              <a:xfrm>
                <a:off x="5081240" y="2915239"/>
                <a:ext cx="2265955" cy="1235446"/>
                <a:chOff x="353684" y="1201071"/>
                <a:chExt cx="3523275" cy="1920963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C80646C6-33F2-4057-C620-5C5FAB4C76F0}"/>
                    </a:ext>
                  </a:extLst>
                </p:cNvPr>
                <p:cNvGrpSpPr/>
                <p:nvPr/>
              </p:nvGrpSpPr>
              <p:grpSpPr>
                <a:xfrm>
                  <a:off x="353684" y="1522493"/>
                  <a:ext cx="3523275" cy="1599541"/>
                  <a:chOff x="353684" y="1522493"/>
                  <a:chExt cx="3523275" cy="1599541"/>
                </a:xfrm>
              </p:grpSpPr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17260667-06A7-166D-98D9-EC7A320B5BB2}"/>
                      </a:ext>
                    </a:extLst>
                  </p:cNvPr>
                  <p:cNvSpPr/>
                  <p:nvPr/>
                </p:nvSpPr>
                <p:spPr>
                  <a:xfrm>
                    <a:off x="353684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67666C29-2E63-B9BE-8033-C54EB88E066E}"/>
                      </a:ext>
                    </a:extLst>
                  </p:cNvPr>
                  <p:cNvSpPr/>
                  <p:nvPr/>
                </p:nvSpPr>
                <p:spPr>
                  <a:xfrm>
                    <a:off x="673592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72790FE1-7908-C650-C2E0-93C79CB8C91E}"/>
                      </a:ext>
                    </a:extLst>
                  </p:cNvPr>
                  <p:cNvSpPr/>
                  <p:nvPr/>
                </p:nvSpPr>
                <p:spPr>
                  <a:xfrm>
                    <a:off x="993499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201FB24F-97CE-6AC1-C6D4-8F567A5FE070}"/>
                      </a:ext>
                    </a:extLst>
                  </p:cNvPr>
                  <p:cNvSpPr/>
                  <p:nvPr/>
                </p:nvSpPr>
                <p:spPr>
                  <a:xfrm>
                    <a:off x="1313407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254102D4-C366-DC32-2B9F-ECDA1BFCDC24}"/>
                      </a:ext>
                    </a:extLst>
                  </p:cNvPr>
                  <p:cNvSpPr/>
                  <p:nvPr/>
                </p:nvSpPr>
                <p:spPr>
                  <a:xfrm>
                    <a:off x="1633315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C6E8159-C788-98C7-4BBA-EBFF410DB9C0}"/>
                      </a:ext>
                    </a:extLst>
                  </p:cNvPr>
                  <p:cNvSpPr/>
                  <p:nvPr/>
                </p:nvSpPr>
                <p:spPr>
                  <a:xfrm>
                    <a:off x="1953222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E0C0B1C3-2946-36AD-F36A-6B4A0E6FCB87}"/>
                      </a:ext>
                    </a:extLst>
                  </p:cNvPr>
                  <p:cNvSpPr/>
                  <p:nvPr/>
                </p:nvSpPr>
                <p:spPr>
                  <a:xfrm>
                    <a:off x="2273130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FAC44EBD-AFB9-12C1-5A1E-2406FB4FB7ED}"/>
                      </a:ext>
                    </a:extLst>
                  </p:cNvPr>
                  <p:cNvSpPr/>
                  <p:nvPr/>
                </p:nvSpPr>
                <p:spPr>
                  <a:xfrm>
                    <a:off x="353684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2A697776-5ECB-6B20-CE6D-4718853643E0}"/>
                      </a:ext>
                    </a:extLst>
                  </p:cNvPr>
                  <p:cNvSpPr/>
                  <p:nvPr/>
                </p:nvSpPr>
                <p:spPr>
                  <a:xfrm>
                    <a:off x="673592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F25A69C6-D4DD-C11B-498A-C8B2615270C2}"/>
                      </a:ext>
                    </a:extLst>
                  </p:cNvPr>
                  <p:cNvSpPr/>
                  <p:nvPr/>
                </p:nvSpPr>
                <p:spPr>
                  <a:xfrm>
                    <a:off x="993499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BF927E3D-4A32-DA89-C596-3AE4035DBCB3}"/>
                      </a:ext>
                    </a:extLst>
                  </p:cNvPr>
                  <p:cNvSpPr/>
                  <p:nvPr/>
                </p:nvSpPr>
                <p:spPr>
                  <a:xfrm>
                    <a:off x="1313407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3AC03B10-7ADE-B41D-5DCB-86D0A52598EF}"/>
                      </a:ext>
                    </a:extLst>
                  </p:cNvPr>
                  <p:cNvSpPr/>
                  <p:nvPr/>
                </p:nvSpPr>
                <p:spPr>
                  <a:xfrm>
                    <a:off x="1633315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77148A1E-8078-C671-B4FB-61CF9108345F}"/>
                      </a:ext>
                    </a:extLst>
                  </p:cNvPr>
                  <p:cNvSpPr/>
                  <p:nvPr/>
                </p:nvSpPr>
                <p:spPr>
                  <a:xfrm>
                    <a:off x="1953222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19613DCF-3333-7600-7CAB-A2843CD16E18}"/>
                      </a:ext>
                    </a:extLst>
                  </p:cNvPr>
                  <p:cNvSpPr/>
                  <p:nvPr/>
                </p:nvSpPr>
                <p:spPr>
                  <a:xfrm>
                    <a:off x="2273130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B92A58EE-60FD-27ED-4665-2BB04046C68F}"/>
                      </a:ext>
                    </a:extLst>
                  </p:cNvPr>
                  <p:cNvSpPr/>
                  <p:nvPr/>
                </p:nvSpPr>
                <p:spPr>
                  <a:xfrm>
                    <a:off x="353684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370C08F8-71AC-E5BD-0D4C-C5F884F4ADD1}"/>
                      </a:ext>
                    </a:extLst>
                  </p:cNvPr>
                  <p:cNvSpPr/>
                  <p:nvPr/>
                </p:nvSpPr>
                <p:spPr>
                  <a:xfrm>
                    <a:off x="673592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3B6102B-B332-2A5C-45CA-BCB0084BEC51}"/>
                      </a:ext>
                    </a:extLst>
                  </p:cNvPr>
                  <p:cNvSpPr/>
                  <p:nvPr/>
                </p:nvSpPr>
                <p:spPr>
                  <a:xfrm>
                    <a:off x="993499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0E9B41D4-C410-6FE3-363F-E5633FA95C79}"/>
                      </a:ext>
                    </a:extLst>
                  </p:cNvPr>
                  <p:cNvSpPr/>
                  <p:nvPr/>
                </p:nvSpPr>
                <p:spPr>
                  <a:xfrm>
                    <a:off x="1313407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886E55FA-B1A8-DE95-3226-8BC62BABEDC0}"/>
                      </a:ext>
                    </a:extLst>
                  </p:cNvPr>
                  <p:cNvSpPr/>
                  <p:nvPr/>
                </p:nvSpPr>
                <p:spPr>
                  <a:xfrm>
                    <a:off x="1633315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386F62D7-DB41-0BF7-6445-AF2EB52210D0}"/>
                      </a:ext>
                    </a:extLst>
                  </p:cNvPr>
                  <p:cNvSpPr/>
                  <p:nvPr/>
                </p:nvSpPr>
                <p:spPr>
                  <a:xfrm>
                    <a:off x="1953222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26B0B573-37CA-0EC1-FAFB-E4B702D3D4D2}"/>
                      </a:ext>
                    </a:extLst>
                  </p:cNvPr>
                  <p:cNvSpPr/>
                  <p:nvPr/>
                </p:nvSpPr>
                <p:spPr>
                  <a:xfrm>
                    <a:off x="2273130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F10B4435-526F-9543-67CA-0395128F8064}"/>
                      </a:ext>
                    </a:extLst>
                  </p:cNvPr>
                  <p:cNvSpPr/>
                  <p:nvPr/>
                </p:nvSpPr>
                <p:spPr>
                  <a:xfrm>
                    <a:off x="353684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7E8A9C9-4872-7DA4-25C6-3A33555BC745}"/>
                      </a:ext>
                    </a:extLst>
                  </p:cNvPr>
                  <p:cNvSpPr/>
                  <p:nvPr/>
                </p:nvSpPr>
                <p:spPr>
                  <a:xfrm>
                    <a:off x="673592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8672FBD0-2E72-BAAA-CFA5-4F1039E34E2B}"/>
                      </a:ext>
                    </a:extLst>
                  </p:cNvPr>
                  <p:cNvSpPr/>
                  <p:nvPr/>
                </p:nvSpPr>
                <p:spPr>
                  <a:xfrm>
                    <a:off x="993499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2BFE15F5-A08F-4F6B-833F-85C73720B19E}"/>
                      </a:ext>
                    </a:extLst>
                  </p:cNvPr>
                  <p:cNvSpPr/>
                  <p:nvPr/>
                </p:nvSpPr>
                <p:spPr>
                  <a:xfrm>
                    <a:off x="1313407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A2CE01F8-B39C-2DA7-CBCB-3C382D5274BA}"/>
                      </a:ext>
                    </a:extLst>
                  </p:cNvPr>
                  <p:cNvSpPr/>
                  <p:nvPr/>
                </p:nvSpPr>
                <p:spPr>
                  <a:xfrm>
                    <a:off x="1633315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D3A20FE8-59DC-8895-6B96-50C5D6019D9A}"/>
                      </a:ext>
                    </a:extLst>
                  </p:cNvPr>
                  <p:cNvSpPr/>
                  <p:nvPr/>
                </p:nvSpPr>
                <p:spPr>
                  <a:xfrm>
                    <a:off x="1953222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8D22CAD3-46FD-E74F-9941-D8BF4D7D3BD7}"/>
                      </a:ext>
                    </a:extLst>
                  </p:cNvPr>
                  <p:cNvSpPr/>
                  <p:nvPr/>
                </p:nvSpPr>
                <p:spPr>
                  <a:xfrm>
                    <a:off x="2273130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46AB3E0B-ADE2-701E-BD55-19439FC5DBFD}"/>
                      </a:ext>
                    </a:extLst>
                  </p:cNvPr>
                  <p:cNvSpPr/>
                  <p:nvPr/>
                </p:nvSpPr>
                <p:spPr>
                  <a:xfrm>
                    <a:off x="2593038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787EEC4A-CFC3-1A33-55FB-EC52D93C046C}"/>
                      </a:ext>
                    </a:extLst>
                  </p:cNvPr>
                  <p:cNvSpPr/>
                  <p:nvPr/>
                </p:nvSpPr>
                <p:spPr>
                  <a:xfrm>
                    <a:off x="2912945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5A4E25DF-B0B6-B6A5-0DF2-D6EC85F0560F}"/>
                      </a:ext>
                    </a:extLst>
                  </p:cNvPr>
                  <p:cNvSpPr/>
                  <p:nvPr/>
                </p:nvSpPr>
                <p:spPr>
                  <a:xfrm>
                    <a:off x="2593038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CAEDC35B-0597-FF1E-DA84-A62785DECDB4}"/>
                      </a:ext>
                    </a:extLst>
                  </p:cNvPr>
                  <p:cNvSpPr/>
                  <p:nvPr/>
                </p:nvSpPr>
                <p:spPr>
                  <a:xfrm>
                    <a:off x="2912945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267B43CF-AD0F-2A10-F536-17D21BCE24CA}"/>
                      </a:ext>
                    </a:extLst>
                  </p:cNvPr>
                  <p:cNvSpPr/>
                  <p:nvPr/>
                </p:nvSpPr>
                <p:spPr>
                  <a:xfrm>
                    <a:off x="2593038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DDD4AB36-A618-1328-7C56-ABB2A75EED43}"/>
                      </a:ext>
                    </a:extLst>
                  </p:cNvPr>
                  <p:cNvSpPr/>
                  <p:nvPr/>
                </p:nvSpPr>
                <p:spPr>
                  <a:xfrm>
                    <a:off x="2912945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A93FAE1D-0DF7-0B86-4F85-4D9D15FB1D66}"/>
                      </a:ext>
                    </a:extLst>
                  </p:cNvPr>
                  <p:cNvSpPr/>
                  <p:nvPr/>
                </p:nvSpPr>
                <p:spPr>
                  <a:xfrm>
                    <a:off x="2593038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2C24D5C0-A987-A983-3C94-84186C7C8458}"/>
                      </a:ext>
                    </a:extLst>
                  </p:cNvPr>
                  <p:cNvSpPr/>
                  <p:nvPr/>
                </p:nvSpPr>
                <p:spPr>
                  <a:xfrm>
                    <a:off x="2912945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D7BF1F80-35D6-7AAA-F780-D8F5931077F0}"/>
                      </a:ext>
                    </a:extLst>
                  </p:cNvPr>
                  <p:cNvSpPr/>
                  <p:nvPr/>
                </p:nvSpPr>
                <p:spPr>
                  <a:xfrm>
                    <a:off x="353684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F92203CF-C2F1-183F-A31A-5F976834A5AC}"/>
                      </a:ext>
                    </a:extLst>
                  </p:cNvPr>
                  <p:cNvSpPr/>
                  <p:nvPr/>
                </p:nvSpPr>
                <p:spPr>
                  <a:xfrm>
                    <a:off x="673592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3670BA70-1D72-2F07-793D-20C18D6B7D7E}"/>
                      </a:ext>
                    </a:extLst>
                  </p:cNvPr>
                  <p:cNvSpPr/>
                  <p:nvPr/>
                </p:nvSpPr>
                <p:spPr>
                  <a:xfrm>
                    <a:off x="993499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520EAC4B-3227-31B8-B640-C2B014BC1EC9}"/>
                      </a:ext>
                    </a:extLst>
                  </p:cNvPr>
                  <p:cNvSpPr/>
                  <p:nvPr/>
                </p:nvSpPr>
                <p:spPr>
                  <a:xfrm>
                    <a:off x="1313407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E437A2DB-2F3E-1225-C5A4-F6A218CC80D0}"/>
                      </a:ext>
                    </a:extLst>
                  </p:cNvPr>
                  <p:cNvSpPr/>
                  <p:nvPr/>
                </p:nvSpPr>
                <p:spPr>
                  <a:xfrm>
                    <a:off x="1633315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9C9E9986-10F8-4BDE-77C1-8AA44AA96C69}"/>
                      </a:ext>
                    </a:extLst>
                  </p:cNvPr>
                  <p:cNvSpPr/>
                  <p:nvPr/>
                </p:nvSpPr>
                <p:spPr>
                  <a:xfrm>
                    <a:off x="1953222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A3FE4E9D-05FB-797C-1FD0-5E662BCCC204}"/>
                      </a:ext>
                    </a:extLst>
                  </p:cNvPr>
                  <p:cNvSpPr/>
                  <p:nvPr/>
                </p:nvSpPr>
                <p:spPr>
                  <a:xfrm>
                    <a:off x="2273130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AE9804D4-EEC6-17A3-A01C-5C6F7C087B09}"/>
                      </a:ext>
                    </a:extLst>
                  </p:cNvPr>
                  <p:cNvSpPr/>
                  <p:nvPr/>
                </p:nvSpPr>
                <p:spPr>
                  <a:xfrm>
                    <a:off x="2593038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7B8C9F41-E4F2-CFEC-9D4C-A950F7437BE4}"/>
                      </a:ext>
                    </a:extLst>
                  </p:cNvPr>
                  <p:cNvSpPr/>
                  <p:nvPr/>
                </p:nvSpPr>
                <p:spPr>
                  <a:xfrm>
                    <a:off x="2912945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37673168-0BBB-455D-C132-E2C5FD4354C6}"/>
                      </a:ext>
                    </a:extLst>
                  </p:cNvPr>
                  <p:cNvSpPr/>
                  <p:nvPr/>
                </p:nvSpPr>
                <p:spPr>
                  <a:xfrm>
                    <a:off x="3237144" y="152249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2442BDB4-7904-5D9A-C074-99832D0BF205}"/>
                      </a:ext>
                    </a:extLst>
                  </p:cNvPr>
                  <p:cNvSpPr/>
                  <p:nvPr/>
                </p:nvSpPr>
                <p:spPr>
                  <a:xfrm>
                    <a:off x="3557051" y="152249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70781A63-3B4C-E305-C6AE-31027E2D13E9}"/>
                      </a:ext>
                    </a:extLst>
                  </p:cNvPr>
                  <p:cNvSpPr/>
                  <p:nvPr/>
                </p:nvSpPr>
                <p:spPr>
                  <a:xfrm>
                    <a:off x="3237144" y="1842401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3F9F7D41-E257-D9CE-B5AD-70570C5201C7}"/>
                      </a:ext>
                    </a:extLst>
                  </p:cNvPr>
                  <p:cNvSpPr/>
                  <p:nvPr/>
                </p:nvSpPr>
                <p:spPr>
                  <a:xfrm>
                    <a:off x="3557051" y="1842401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ED89A7CA-5C2C-30BA-1001-A7745DAEEA2C}"/>
                      </a:ext>
                    </a:extLst>
                  </p:cNvPr>
                  <p:cNvSpPr/>
                  <p:nvPr/>
                </p:nvSpPr>
                <p:spPr>
                  <a:xfrm>
                    <a:off x="3237144" y="216230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1856C128-67AE-6F96-E1EF-53515A156573}"/>
                      </a:ext>
                    </a:extLst>
                  </p:cNvPr>
                  <p:cNvSpPr/>
                  <p:nvPr/>
                </p:nvSpPr>
                <p:spPr>
                  <a:xfrm>
                    <a:off x="3557051" y="216230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91CDF223-39A9-39B6-C697-180EA47338AB}"/>
                      </a:ext>
                    </a:extLst>
                  </p:cNvPr>
                  <p:cNvSpPr/>
                  <p:nvPr/>
                </p:nvSpPr>
                <p:spPr>
                  <a:xfrm>
                    <a:off x="3237144" y="248221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A12510AE-29C3-A8CA-F86C-15CD33A66389}"/>
                      </a:ext>
                    </a:extLst>
                  </p:cNvPr>
                  <p:cNvSpPr/>
                  <p:nvPr/>
                </p:nvSpPr>
                <p:spPr>
                  <a:xfrm>
                    <a:off x="3557051" y="248221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53D369FD-AA2E-1645-E1F9-C7ABE59CA9DD}"/>
                      </a:ext>
                    </a:extLst>
                  </p:cNvPr>
                  <p:cNvSpPr/>
                  <p:nvPr/>
                </p:nvSpPr>
                <p:spPr>
                  <a:xfrm>
                    <a:off x="3237144" y="2802124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CEEE7333-0806-19E0-747E-0D8E692CD4D4}"/>
                      </a:ext>
                    </a:extLst>
                  </p:cNvPr>
                  <p:cNvSpPr/>
                  <p:nvPr/>
                </p:nvSpPr>
                <p:spPr>
                  <a:xfrm>
                    <a:off x="3557051" y="2802124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B3884C90-FEAA-1031-CCBD-9DB231F14187}"/>
                    </a:ext>
                  </a:extLst>
                </p:cNvPr>
                <p:cNvSpPr/>
                <p:nvPr/>
              </p:nvSpPr>
              <p:spPr>
                <a:xfrm>
                  <a:off x="353684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972460C9-C648-8B2C-49CE-086F2E2FED5F}"/>
                    </a:ext>
                  </a:extLst>
                </p:cNvPr>
                <p:cNvSpPr/>
                <p:nvPr/>
              </p:nvSpPr>
              <p:spPr>
                <a:xfrm>
                  <a:off x="673592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19F5AA7-FBC1-6BCF-D930-78BE695E9E1A}"/>
                    </a:ext>
                  </a:extLst>
                </p:cNvPr>
                <p:cNvSpPr/>
                <p:nvPr/>
              </p:nvSpPr>
              <p:spPr>
                <a:xfrm>
                  <a:off x="993499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0BDE6EA-5C7A-F779-3B1A-D41C244316BC}"/>
                    </a:ext>
                  </a:extLst>
                </p:cNvPr>
                <p:cNvSpPr/>
                <p:nvPr/>
              </p:nvSpPr>
              <p:spPr>
                <a:xfrm>
                  <a:off x="1313407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153FBA2-7DFE-A91A-C121-90D49B3AC3E5}"/>
                    </a:ext>
                  </a:extLst>
                </p:cNvPr>
                <p:cNvSpPr/>
                <p:nvPr/>
              </p:nvSpPr>
              <p:spPr>
                <a:xfrm>
                  <a:off x="1633315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AD80E558-8F43-7A6C-A264-C1E87F8F30CB}"/>
                    </a:ext>
                  </a:extLst>
                </p:cNvPr>
                <p:cNvSpPr/>
                <p:nvPr/>
              </p:nvSpPr>
              <p:spPr>
                <a:xfrm>
                  <a:off x="1953222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A949D182-AD82-4C72-7F29-9A7FDF6CE5ED}"/>
                    </a:ext>
                  </a:extLst>
                </p:cNvPr>
                <p:cNvSpPr/>
                <p:nvPr/>
              </p:nvSpPr>
              <p:spPr>
                <a:xfrm>
                  <a:off x="2273130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65170D7-9D47-A82A-AFEB-FD9AFF1BA6F5}"/>
                    </a:ext>
                  </a:extLst>
                </p:cNvPr>
                <p:cNvSpPr/>
                <p:nvPr/>
              </p:nvSpPr>
              <p:spPr>
                <a:xfrm>
                  <a:off x="2593038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8BF8E84-575A-D185-EDB9-55796419B7D6}"/>
                    </a:ext>
                  </a:extLst>
                </p:cNvPr>
                <p:cNvSpPr/>
                <p:nvPr/>
              </p:nvSpPr>
              <p:spPr>
                <a:xfrm>
                  <a:off x="2912945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E9BB8430-4295-D8B7-99FE-469E4AC4F41E}"/>
                    </a:ext>
                  </a:extLst>
                </p:cNvPr>
                <p:cNvSpPr/>
                <p:nvPr/>
              </p:nvSpPr>
              <p:spPr>
                <a:xfrm>
                  <a:off x="3237144" y="120107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2841570E-AAEB-10C9-5A8E-050414DE310D}"/>
                    </a:ext>
                  </a:extLst>
                </p:cNvPr>
                <p:cNvSpPr/>
                <p:nvPr/>
              </p:nvSpPr>
              <p:spPr>
                <a:xfrm>
                  <a:off x="3557051" y="120107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95F526E-FF34-AFF2-79A4-70309ACB9CC2}"/>
                  </a:ext>
                </a:extLst>
              </p:cNvPr>
              <p:cNvGrpSpPr/>
              <p:nvPr/>
            </p:nvGrpSpPr>
            <p:grpSpPr>
              <a:xfrm>
                <a:off x="7344435" y="2915726"/>
                <a:ext cx="617236" cy="1235445"/>
                <a:chOff x="353684" y="1201073"/>
                <a:chExt cx="959723" cy="1920961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D72AA5C7-8495-C859-AEFF-5552A57DFF23}"/>
                    </a:ext>
                  </a:extLst>
                </p:cNvPr>
                <p:cNvGrpSpPr/>
                <p:nvPr/>
              </p:nvGrpSpPr>
              <p:grpSpPr>
                <a:xfrm>
                  <a:off x="353684" y="1522495"/>
                  <a:ext cx="959723" cy="1599539"/>
                  <a:chOff x="353684" y="1522495"/>
                  <a:chExt cx="959723" cy="1599539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74E2FA0A-D065-B962-AA33-A0D3F6304770}"/>
                      </a:ext>
                    </a:extLst>
                  </p:cNvPr>
                  <p:cNvSpPr/>
                  <p:nvPr/>
                </p:nvSpPr>
                <p:spPr>
                  <a:xfrm>
                    <a:off x="353684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9368CF5D-B37E-0714-8134-3ED495F85678}"/>
                      </a:ext>
                    </a:extLst>
                  </p:cNvPr>
                  <p:cNvSpPr/>
                  <p:nvPr/>
                </p:nvSpPr>
                <p:spPr>
                  <a:xfrm>
                    <a:off x="673592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2E90E77C-F077-1686-DFFC-762EFDD29CD6}"/>
                      </a:ext>
                    </a:extLst>
                  </p:cNvPr>
                  <p:cNvSpPr/>
                  <p:nvPr/>
                </p:nvSpPr>
                <p:spPr>
                  <a:xfrm>
                    <a:off x="993499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757CE558-70BC-1182-683D-C8C143DCC25E}"/>
                      </a:ext>
                    </a:extLst>
                  </p:cNvPr>
                  <p:cNvSpPr/>
                  <p:nvPr/>
                </p:nvSpPr>
                <p:spPr>
                  <a:xfrm>
                    <a:off x="353684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6F01B7-0C76-E284-E35B-D034125296DD}"/>
                      </a:ext>
                    </a:extLst>
                  </p:cNvPr>
                  <p:cNvSpPr/>
                  <p:nvPr/>
                </p:nvSpPr>
                <p:spPr>
                  <a:xfrm>
                    <a:off x="673592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421FE165-2586-E156-CA31-DA4D4A8B5927}"/>
                      </a:ext>
                    </a:extLst>
                  </p:cNvPr>
                  <p:cNvSpPr/>
                  <p:nvPr/>
                </p:nvSpPr>
                <p:spPr>
                  <a:xfrm>
                    <a:off x="993499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08618AD-790E-A132-33BD-BBA6F43CBCA1}"/>
                      </a:ext>
                    </a:extLst>
                  </p:cNvPr>
                  <p:cNvSpPr/>
                  <p:nvPr/>
                </p:nvSpPr>
                <p:spPr>
                  <a:xfrm>
                    <a:off x="353684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C9A9AB3-4E25-2B89-2A31-C00608D1C7F0}"/>
                      </a:ext>
                    </a:extLst>
                  </p:cNvPr>
                  <p:cNvSpPr/>
                  <p:nvPr/>
                </p:nvSpPr>
                <p:spPr>
                  <a:xfrm>
                    <a:off x="673592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82F67C9B-2F27-AACF-39F8-39C22018A3FE}"/>
                      </a:ext>
                    </a:extLst>
                  </p:cNvPr>
                  <p:cNvSpPr/>
                  <p:nvPr/>
                </p:nvSpPr>
                <p:spPr>
                  <a:xfrm>
                    <a:off x="993499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5A06DD0A-F9EB-CADE-5D21-E03FD0B53C4B}"/>
                      </a:ext>
                    </a:extLst>
                  </p:cNvPr>
                  <p:cNvSpPr/>
                  <p:nvPr/>
                </p:nvSpPr>
                <p:spPr>
                  <a:xfrm>
                    <a:off x="353684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81EE02AB-6FE0-41B7-BAF7-905A37C970E4}"/>
                      </a:ext>
                    </a:extLst>
                  </p:cNvPr>
                  <p:cNvSpPr/>
                  <p:nvPr/>
                </p:nvSpPr>
                <p:spPr>
                  <a:xfrm>
                    <a:off x="673592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5FC78CD4-61F2-50EA-C36D-C9ABF41364D5}"/>
                      </a:ext>
                    </a:extLst>
                  </p:cNvPr>
                  <p:cNvSpPr/>
                  <p:nvPr/>
                </p:nvSpPr>
                <p:spPr>
                  <a:xfrm>
                    <a:off x="993499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206DBAF2-A411-AE29-3ED8-19C728F6146A}"/>
                      </a:ext>
                    </a:extLst>
                  </p:cNvPr>
                  <p:cNvSpPr/>
                  <p:nvPr/>
                </p:nvSpPr>
                <p:spPr>
                  <a:xfrm>
                    <a:off x="353684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00C5964A-2292-F4C0-98EC-4C7F7D15CB88}"/>
                      </a:ext>
                    </a:extLst>
                  </p:cNvPr>
                  <p:cNvSpPr/>
                  <p:nvPr/>
                </p:nvSpPr>
                <p:spPr>
                  <a:xfrm>
                    <a:off x="673592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ED4A71B6-341E-B321-2E1D-243EB4271D60}"/>
                      </a:ext>
                    </a:extLst>
                  </p:cNvPr>
                  <p:cNvSpPr/>
                  <p:nvPr/>
                </p:nvSpPr>
                <p:spPr>
                  <a:xfrm>
                    <a:off x="993499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978ABAD-2F04-F8F6-CD85-95A71B0D260E}"/>
                    </a:ext>
                  </a:extLst>
                </p:cNvPr>
                <p:cNvSpPr/>
                <p:nvPr/>
              </p:nvSpPr>
              <p:spPr>
                <a:xfrm>
                  <a:off x="353684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96D7B78A-42FA-7BB7-FC23-528F14E5DA46}"/>
                    </a:ext>
                  </a:extLst>
                </p:cNvPr>
                <p:cNvSpPr/>
                <p:nvPr/>
              </p:nvSpPr>
              <p:spPr>
                <a:xfrm>
                  <a:off x="673592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13387EE-E786-4CA6-7232-40498695807C}"/>
                    </a:ext>
                  </a:extLst>
                </p:cNvPr>
                <p:cNvSpPr/>
                <p:nvPr/>
              </p:nvSpPr>
              <p:spPr>
                <a:xfrm>
                  <a:off x="993499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AB157D0-3DFE-1266-2776-26E2C27248E4}"/>
                  </a:ext>
                </a:extLst>
              </p:cNvPr>
              <p:cNvGrpSpPr/>
              <p:nvPr/>
            </p:nvGrpSpPr>
            <p:grpSpPr>
              <a:xfrm>
                <a:off x="543154" y="2914752"/>
                <a:ext cx="2265955" cy="1235446"/>
                <a:chOff x="353684" y="1201071"/>
                <a:chExt cx="3523275" cy="1920963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3151E08-E060-4CD4-7F7D-906F7BB90E81}"/>
                    </a:ext>
                  </a:extLst>
                </p:cNvPr>
                <p:cNvGrpSpPr/>
                <p:nvPr/>
              </p:nvGrpSpPr>
              <p:grpSpPr>
                <a:xfrm>
                  <a:off x="353684" y="1522493"/>
                  <a:ext cx="3523275" cy="1599541"/>
                  <a:chOff x="353684" y="1522493"/>
                  <a:chExt cx="3523275" cy="1599541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3BBB6B7D-3D99-09E1-FDD2-72B17D49187A}"/>
                      </a:ext>
                    </a:extLst>
                  </p:cNvPr>
                  <p:cNvSpPr/>
                  <p:nvPr/>
                </p:nvSpPr>
                <p:spPr>
                  <a:xfrm>
                    <a:off x="353684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C762C30-842D-ED4E-D74B-CAC188AD59CF}"/>
                      </a:ext>
                    </a:extLst>
                  </p:cNvPr>
                  <p:cNvSpPr/>
                  <p:nvPr/>
                </p:nvSpPr>
                <p:spPr>
                  <a:xfrm>
                    <a:off x="673592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FD86F003-98EE-0331-87F0-25216A000BB5}"/>
                      </a:ext>
                    </a:extLst>
                  </p:cNvPr>
                  <p:cNvSpPr/>
                  <p:nvPr/>
                </p:nvSpPr>
                <p:spPr>
                  <a:xfrm>
                    <a:off x="993499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77CF517F-BC3F-6220-5070-724972B30377}"/>
                      </a:ext>
                    </a:extLst>
                  </p:cNvPr>
                  <p:cNvSpPr/>
                  <p:nvPr/>
                </p:nvSpPr>
                <p:spPr>
                  <a:xfrm>
                    <a:off x="1313407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FA5A876-3440-07E6-16D7-92A4DAE2306E}"/>
                      </a:ext>
                    </a:extLst>
                  </p:cNvPr>
                  <p:cNvSpPr/>
                  <p:nvPr/>
                </p:nvSpPr>
                <p:spPr>
                  <a:xfrm>
                    <a:off x="1633315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B6F5566E-0E1A-4E30-2C4E-BE8F9FDA6215}"/>
                      </a:ext>
                    </a:extLst>
                  </p:cNvPr>
                  <p:cNvSpPr/>
                  <p:nvPr/>
                </p:nvSpPr>
                <p:spPr>
                  <a:xfrm>
                    <a:off x="1953222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1089EAB0-E464-59A7-F177-243E2F408960}"/>
                      </a:ext>
                    </a:extLst>
                  </p:cNvPr>
                  <p:cNvSpPr/>
                  <p:nvPr/>
                </p:nvSpPr>
                <p:spPr>
                  <a:xfrm>
                    <a:off x="2273130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093C161B-77C2-ED26-8EC4-908181630ABD}"/>
                      </a:ext>
                    </a:extLst>
                  </p:cNvPr>
                  <p:cNvSpPr/>
                  <p:nvPr/>
                </p:nvSpPr>
                <p:spPr>
                  <a:xfrm>
                    <a:off x="353684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79BFDEBC-5B81-BC26-9AE0-9657DA5A1A2D}"/>
                      </a:ext>
                    </a:extLst>
                  </p:cNvPr>
                  <p:cNvSpPr/>
                  <p:nvPr/>
                </p:nvSpPr>
                <p:spPr>
                  <a:xfrm>
                    <a:off x="673592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F56DBA99-8782-79D0-D224-F2B406FA0519}"/>
                      </a:ext>
                    </a:extLst>
                  </p:cNvPr>
                  <p:cNvSpPr/>
                  <p:nvPr/>
                </p:nvSpPr>
                <p:spPr>
                  <a:xfrm>
                    <a:off x="993499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23B1E5D6-3987-1C54-5E49-83886719B603}"/>
                      </a:ext>
                    </a:extLst>
                  </p:cNvPr>
                  <p:cNvSpPr/>
                  <p:nvPr/>
                </p:nvSpPr>
                <p:spPr>
                  <a:xfrm>
                    <a:off x="1313407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53C8B170-4A05-A533-0D14-0BA670CBB86A}"/>
                      </a:ext>
                    </a:extLst>
                  </p:cNvPr>
                  <p:cNvSpPr/>
                  <p:nvPr/>
                </p:nvSpPr>
                <p:spPr>
                  <a:xfrm>
                    <a:off x="1633315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7EF111A-493C-8CBF-B4DD-7CF0AB3B4F9D}"/>
                      </a:ext>
                    </a:extLst>
                  </p:cNvPr>
                  <p:cNvSpPr/>
                  <p:nvPr/>
                </p:nvSpPr>
                <p:spPr>
                  <a:xfrm>
                    <a:off x="1953222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F656742E-B3CE-7AC1-3271-1C7CB9565E71}"/>
                      </a:ext>
                    </a:extLst>
                  </p:cNvPr>
                  <p:cNvSpPr/>
                  <p:nvPr/>
                </p:nvSpPr>
                <p:spPr>
                  <a:xfrm>
                    <a:off x="2273130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C3BF7023-8392-F558-DCD4-E54A180C43F3}"/>
                      </a:ext>
                    </a:extLst>
                  </p:cNvPr>
                  <p:cNvSpPr/>
                  <p:nvPr/>
                </p:nvSpPr>
                <p:spPr>
                  <a:xfrm>
                    <a:off x="353684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56CF3DC-C3A8-54C4-CF70-2A88E104F1EA}"/>
                      </a:ext>
                    </a:extLst>
                  </p:cNvPr>
                  <p:cNvSpPr/>
                  <p:nvPr/>
                </p:nvSpPr>
                <p:spPr>
                  <a:xfrm>
                    <a:off x="673592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F4CAA77A-D88B-126A-5F92-92C10AF9F02D}"/>
                      </a:ext>
                    </a:extLst>
                  </p:cNvPr>
                  <p:cNvSpPr/>
                  <p:nvPr/>
                </p:nvSpPr>
                <p:spPr>
                  <a:xfrm>
                    <a:off x="993499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BB5AD564-BA43-0798-B8CE-1F9153A93607}"/>
                      </a:ext>
                    </a:extLst>
                  </p:cNvPr>
                  <p:cNvSpPr/>
                  <p:nvPr/>
                </p:nvSpPr>
                <p:spPr>
                  <a:xfrm>
                    <a:off x="1313407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2D1696B2-616E-A14A-BE33-F27C71A9D7BC}"/>
                      </a:ext>
                    </a:extLst>
                  </p:cNvPr>
                  <p:cNvSpPr/>
                  <p:nvPr/>
                </p:nvSpPr>
                <p:spPr>
                  <a:xfrm>
                    <a:off x="1633315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137112A9-2D10-2B36-E40C-7CD473C3640E}"/>
                      </a:ext>
                    </a:extLst>
                  </p:cNvPr>
                  <p:cNvSpPr/>
                  <p:nvPr/>
                </p:nvSpPr>
                <p:spPr>
                  <a:xfrm>
                    <a:off x="1953222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8DE402D3-00B6-3B46-239D-8A418EB817C0}"/>
                      </a:ext>
                    </a:extLst>
                  </p:cNvPr>
                  <p:cNvSpPr/>
                  <p:nvPr/>
                </p:nvSpPr>
                <p:spPr>
                  <a:xfrm>
                    <a:off x="2273130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E6D34D3-989A-1585-A75E-837B8C37743C}"/>
                      </a:ext>
                    </a:extLst>
                  </p:cNvPr>
                  <p:cNvSpPr/>
                  <p:nvPr/>
                </p:nvSpPr>
                <p:spPr>
                  <a:xfrm>
                    <a:off x="353684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85714A52-3F88-4086-8083-09601F84161C}"/>
                      </a:ext>
                    </a:extLst>
                  </p:cNvPr>
                  <p:cNvSpPr/>
                  <p:nvPr/>
                </p:nvSpPr>
                <p:spPr>
                  <a:xfrm>
                    <a:off x="673592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917E8051-496B-A493-47CE-5DC27B519181}"/>
                      </a:ext>
                    </a:extLst>
                  </p:cNvPr>
                  <p:cNvSpPr/>
                  <p:nvPr/>
                </p:nvSpPr>
                <p:spPr>
                  <a:xfrm>
                    <a:off x="993499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6AC4F127-1F02-72CF-9FB0-ED5396B2559D}"/>
                      </a:ext>
                    </a:extLst>
                  </p:cNvPr>
                  <p:cNvSpPr/>
                  <p:nvPr/>
                </p:nvSpPr>
                <p:spPr>
                  <a:xfrm>
                    <a:off x="1313407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F2AEBF46-82DE-3866-296B-B38BB03A0C02}"/>
                      </a:ext>
                    </a:extLst>
                  </p:cNvPr>
                  <p:cNvSpPr/>
                  <p:nvPr/>
                </p:nvSpPr>
                <p:spPr>
                  <a:xfrm>
                    <a:off x="1633315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6D7F38A4-63B8-A36C-B5E8-120241D9608A}"/>
                      </a:ext>
                    </a:extLst>
                  </p:cNvPr>
                  <p:cNvSpPr/>
                  <p:nvPr/>
                </p:nvSpPr>
                <p:spPr>
                  <a:xfrm>
                    <a:off x="1953222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4A1D2528-E991-EA0F-AC68-1B6B43A6364B}"/>
                      </a:ext>
                    </a:extLst>
                  </p:cNvPr>
                  <p:cNvSpPr/>
                  <p:nvPr/>
                </p:nvSpPr>
                <p:spPr>
                  <a:xfrm>
                    <a:off x="2273130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CFEFF379-8955-0F27-5529-37D06F0AB63B}"/>
                      </a:ext>
                    </a:extLst>
                  </p:cNvPr>
                  <p:cNvSpPr/>
                  <p:nvPr/>
                </p:nvSpPr>
                <p:spPr>
                  <a:xfrm>
                    <a:off x="2593038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4F923DA9-E20F-3FDB-F300-555B93064E32}"/>
                      </a:ext>
                    </a:extLst>
                  </p:cNvPr>
                  <p:cNvSpPr/>
                  <p:nvPr/>
                </p:nvSpPr>
                <p:spPr>
                  <a:xfrm>
                    <a:off x="2912945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B4A452AE-323C-23D5-A57F-7DDAEF49C60C}"/>
                      </a:ext>
                    </a:extLst>
                  </p:cNvPr>
                  <p:cNvSpPr/>
                  <p:nvPr/>
                </p:nvSpPr>
                <p:spPr>
                  <a:xfrm>
                    <a:off x="2593038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DA67BF72-DB31-727F-F898-103E557102BB}"/>
                      </a:ext>
                    </a:extLst>
                  </p:cNvPr>
                  <p:cNvSpPr/>
                  <p:nvPr/>
                </p:nvSpPr>
                <p:spPr>
                  <a:xfrm>
                    <a:off x="2912945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7F00D371-2ACE-D36E-B44C-93AD4F5CF52A}"/>
                      </a:ext>
                    </a:extLst>
                  </p:cNvPr>
                  <p:cNvSpPr/>
                  <p:nvPr/>
                </p:nvSpPr>
                <p:spPr>
                  <a:xfrm>
                    <a:off x="2593038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A5BBC75A-39F3-005E-3334-E28DA4759387}"/>
                      </a:ext>
                    </a:extLst>
                  </p:cNvPr>
                  <p:cNvSpPr/>
                  <p:nvPr/>
                </p:nvSpPr>
                <p:spPr>
                  <a:xfrm>
                    <a:off x="2912945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C7672AE9-468A-80D3-9BFE-7D03E6555C8F}"/>
                      </a:ext>
                    </a:extLst>
                  </p:cNvPr>
                  <p:cNvSpPr/>
                  <p:nvPr/>
                </p:nvSpPr>
                <p:spPr>
                  <a:xfrm>
                    <a:off x="2593038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6CDC746B-240B-F7EA-0653-BFD9DFE67A85}"/>
                      </a:ext>
                    </a:extLst>
                  </p:cNvPr>
                  <p:cNvSpPr/>
                  <p:nvPr/>
                </p:nvSpPr>
                <p:spPr>
                  <a:xfrm>
                    <a:off x="2912945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E6B53B51-DAF6-121D-C437-D7F5044E8723}"/>
                      </a:ext>
                    </a:extLst>
                  </p:cNvPr>
                  <p:cNvSpPr/>
                  <p:nvPr/>
                </p:nvSpPr>
                <p:spPr>
                  <a:xfrm>
                    <a:off x="353684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63E3ABC-E85E-2C6B-2112-E83ED5673767}"/>
                      </a:ext>
                    </a:extLst>
                  </p:cNvPr>
                  <p:cNvSpPr/>
                  <p:nvPr/>
                </p:nvSpPr>
                <p:spPr>
                  <a:xfrm>
                    <a:off x="673592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223A5185-CAFB-240E-FD58-2D87263F044F}"/>
                      </a:ext>
                    </a:extLst>
                  </p:cNvPr>
                  <p:cNvSpPr/>
                  <p:nvPr/>
                </p:nvSpPr>
                <p:spPr>
                  <a:xfrm>
                    <a:off x="993499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C4445429-3BF2-917D-30A1-AD67868AA8BF}"/>
                      </a:ext>
                    </a:extLst>
                  </p:cNvPr>
                  <p:cNvSpPr/>
                  <p:nvPr/>
                </p:nvSpPr>
                <p:spPr>
                  <a:xfrm>
                    <a:off x="1313407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7C2A422C-E163-FE0A-B6B8-29A0D1B339A5}"/>
                      </a:ext>
                    </a:extLst>
                  </p:cNvPr>
                  <p:cNvSpPr/>
                  <p:nvPr/>
                </p:nvSpPr>
                <p:spPr>
                  <a:xfrm>
                    <a:off x="1633315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7C2A5A33-1A58-97F0-3668-6E0DC428751F}"/>
                      </a:ext>
                    </a:extLst>
                  </p:cNvPr>
                  <p:cNvSpPr/>
                  <p:nvPr/>
                </p:nvSpPr>
                <p:spPr>
                  <a:xfrm>
                    <a:off x="1953222" y="2802126"/>
                    <a:ext cx="319907" cy="319907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4B6195C8-9C79-716B-8C18-88DE2FB9F780}"/>
                      </a:ext>
                    </a:extLst>
                  </p:cNvPr>
                  <p:cNvSpPr/>
                  <p:nvPr/>
                </p:nvSpPr>
                <p:spPr>
                  <a:xfrm>
                    <a:off x="2273130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1BB3EF4E-5A4E-0B7C-4720-C09FFF262787}"/>
                      </a:ext>
                    </a:extLst>
                  </p:cNvPr>
                  <p:cNvSpPr/>
                  <p:nvPr/>
                </p:nvSpPr>
                <p:spPr>
                  <a:xfrm>
                    <a:off x="2593038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08AD8937-998E-0EDC-71AF-02D0631C80E2}"/>
                      </a:ext>
                    </a:extLst>
                  </p:cNvPr>
                  <p:cNvSpPr/>
                  <p:nvPr/>
                </p:nvSpPr>
                <p:spPr>
                  <a:xfrm>
                    <a:off x="2912945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5BA6019D-ADD3-C56E-A01C-5119177560A7}"/>
                      </a:ext>
                    </a:extLst>
                  </p:cNvPr>
                  <p:cNvSpPr/>
                  <p:nvPr/>
                </p:nvSpPr>
                <p:spPr>
                  <a:xfrm>
                    <a:off x="3237144" y="152249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9C573956-4229-A539-38EB-BBA61B7085E1}"/>
                      </a:ext>
                    </a:extLst>
                  </p:cNvPr>
                  <p:cNvSpPr/>
                  <p:nvPr/>
                </p:nvSpPr>
                <p:spPr>
                  <a:xfrm>
                    <a:off x="3557051" y="152249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9795D976-F67F-DE6E-D9D9-A8CF73DC24F6}"/>
                      </a:ext>
                    </a:extLst>
                  </p:cNvPr>
                  <p:cNvSpPr/>
                  <p:nvPr/>
                </p:nvSpPr>
                <p:spPr>
                  <a:xfrm>
                    <a:off x="3237144" y="1842401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4FBE4423-A08D-111D-08CA-53CB53B2D4F8}"/>
                      </a:ext>
                    </a:extLst>
                  </p:cNvPr>
                  <p:cNvSpPr/>
                  <p:nvPr/>
                </p:nvSpPr>
                <p:spPr>
                  <a:xfrm>
                    <a:off x="3557051" y="1842401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270FEA8-9D29-D143-DC7C-036B667471D0}"/>
                      </a:ext>
                    </a:extLst>
                  </p:cNvPr>
                  <p:cNvSpPr/>
                  <p:nvPr/>
                </p:nvSpPr>
                <p:spPr>
                  <a:xfrm>
                    <a:off x="3237144" y="216230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97A9AE9-26F7-DAAF-8387-D7DECC8037A4}"/>
                      </a:ext>
                    </a:extLst>
                  </p:cNvPr>
                  <p:cNvSpPr/>
                  <p:nvPr/>
                </p:nvSpPr>
                <p:spPr>
                  <a:xfrm>
                    <a:off x="3557051" y="216230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C52DF5D1-F632-509D-ED00-CF72EFF2B76E}"/>
                      </a:ext>
                    </a:extLst>
                  </p:cNvPr>
                  <p:cNvSpPr/>
                  <p:nvPr/>
                </p:nvSpPr>
                <p:spPr>
                  <a:xfrm>
                    <a:off x="3237144" y="248221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CC0FECB4-C5EF-03E9-AAFF-42DB36055A39}"/>
                      </a:ext>
                    </a:extLst>
                  </p:cNvPr>
                  <p:cNvSpPr/>
                  <p:nvPr/>
                </p:nvSpPr>
                <p:spPr>
                  <a:xfrm>
                    <a:off x="3557051" y="248221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1C87DD0D-0BC7-DEE4-7126-17A4DBDD16D0}"/>
                      </a:ext>
                    </a:extLst>
                  </p:cNvPr>
                  <p:cNvSpPr/>
                  <p:nvPr/>
                </p:nvSpPr>
                <p:spPr>
                  <a:xfrm>
                    <a:off x="3237144" y="2802124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D25363BE-A529-9836-666E-F8B0648B14C2}"/>
                      </a:ext>
                    </a:extLst>
                  </p:cNvPr>
                  <p:cNvSpPr/>
                  <p:nvPr/>
                </p:nvSpPr>
                <p:spPr>
                  <a:xfrm>
                    <a:off x="3557051" y="2802124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5BDFE68F-8260-3A99-A396-C8CD8DD18112}"/>
                    </a:ext>
                  </a:extLst>
                </p:cNvPr>
                <p:cNvSpPr/>
                <p:nvPr/>
              </p:nvSpPr>
              <p:spPr>
                <a:xfrm>
                  <a:off x="353684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698EF2F4-AA0A-B69F-C240-A7802B84AEED}"/>
                    </a:ext>
                  </a:extLst>
                </p:cNvPr>
                <p:cNvSpPr/>
                <p:nvPr/>
              </p:nvSpPr>
              <p:spPr>
                <a:xfrm>
                  <a:off x="673592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B09EE81-325A-4361-3E03-1511D84CCEE3}"/>
                    </a:ext>
                  </a:extLst>
                </p:cNvPr>
                <p:cNvSpPr/>
                <p:nvPr/>
              </p:nvSpPr>
              <p:spPr>
                <a:xfrm>
                  <a:off x="993499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8C0E82B6-E90F-200C-7BAB-0E43CC1292DE}"/>
                    </a:ext>
                  </a:extLst>
                </p:cNvPr>
                <p:cNvSpPr/>
                <p:nvPr/>
              </p:nvSpPr>
              <p:spPr>
                <a:xfrm>
                  <a:off x="1313407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AD6BDE2C-4997-0C12-27CE-848B2ADB16D7}"/>
                    </a:ext>
                  </a:extLst>
                </p:cNvPr>
                <p:cNvSpPr/>
                <p:nvPr/>
              </p:nvSpPr>
              <p:spPr>
                <a:xfrm>
                  <a:off x="1633315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FB06214-3F62-B751-81D9-ACDF7DF8F0FB}"/>
                    </a:ext>
                  </a:extLst>
                </p:cNvPr>
                <p:cNvSpPr/>
                <p:nvPr/>
              </p:nvSpPr>
              <p:spPr>
                <a:xfrm>
                  <a:off x="1953222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0CB2C35-858D-9675-1209-7CFF86B553D3}"/>
                    </a:ext>
                  </a:extLst>
                </p:cNvPr>
                <p:cNvSpPr/>
                <p:nvPr/>
              </p:nvSpPr>
              <p:spPr>
                <a:xfrm>
                  <a:off x="2273130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A3C83E4-5BB9-C5BD-FFA9-E2D0746BE6DF}"/>
                    </a:ext>
                  </a:extLst>
                </p:cNvPr>
                <p:cNvSpPr/>
                <p:nvPr/>
              </p:nvSpPr>
              <p:spPr>
                <a:xfrm>
                  <a:off x="2593038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6CA7A55F-D6CA-A9FF-0ACC-4CC6ABC4C7C5}"/>
                    </a:ext>
                  </a:extLst>
                </p:cNvPr>
                <p:cNvSpPr/>
                <p:nvPr/>
              </p:nvSpPr>
              <p:spPr>
                <a:xfrm>
                  <a:off x="2912945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38F051A-8C6F-B5F8-F0EA-DA0C1EE60D57}"/>
                    </a:ext>
                  </a:extLst>
                </p:cNvPr>
                <p:cNvSpPr/>
                <p:nvPr/>
              </p:nvSpPr>
              <p:spPr>
                <a:xfrm>
                  <a:off x="3237144" y="120107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73860187-43AE-98D1-303D-CDFFC4C334D8}"/>
                    </a:ext>
                  </a:extLst>
                </p:cNvPr>
                <p:cNvSpPr/>
                <p:nvPr/>
              </p:nvSpPr>
              <p:spPr>
                <a:xfrm>
                  <a:off x="3557051" y="1201071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8F6164A-4027-DE74-F781-AFE9FF0D0BA4}"/>
                  </a:ext>
                </a:extLst>
              </p:cNvPr>
              <p:cNvGrpSpPr/>
              <p:nvPr/>
            </p:nvGrpSpPr>
            <p:grpSpPr>
              <a:xfrm>
                <a:off x="2813577" y="2914266"/>
                <a:ext cx="2270468" cy="1235446"/>
                <a:chOff x="353684" y="1201071"/>
                <a:chExt cx="3530293" cy="192096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E9F1B80-B7F2-C114-7350-35191D476743}"/>
                    </a:ext>
                  </a:extLst>
                </p:cNvPr>
                <p:cNvGrpSpPr/>
                <p:nvPr/>
              </p:nvGrpSpPr>
              <p:grpSpPr>
                <a:xfrm>
                  <a:off x="353684" y="1522493"/>
                  <a:ext cx="3530293" cy="1599541"/>
                  <a:chOff x="353684" y="1522493"/>
                  <a:chExt cx="3530293" cy="1599541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1D24895-8C0B-2B3A-BF25-90CA816AA2C9}"/>
                      </a:ext>
                    </a:extLst>
                  </p:cNvPr>
                  <p:cNvSpPr/>
                  <p:nvPr/>
                </p:nvSpPr>
                <p:spPr>
                  <a:xfrm>
                    <a:off x="353684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9B003C2F-B557-F453-CE48-17A3E35C05E7}"/>
                      </a:ext>
                    </a:extLst>
                  </p:cNvPr>
                  <p:cNvSpPr/>
                  <p:nvPr/>
                </p:nvSpPr>
                <p:spPr>
                  <a:xfrm>
                    <a:off x="673592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519AC0FD-F204-029A-541E-CD6A7BB2008D}"/>
                      </a:ext>
                    </a:extLst>
                  </p:cNvPr>
                  <p:cNvSpPr/>
                  <p:nvPr/>
                </p:nvSpPr>
                <p:spPr>
                  <a:xfrm>
                    <a:off x="993499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8EB3252A-0326-5F14-6E62-D2F04257A7EB}"/>
                      </a:ext>
                    </a:extLst>
                  </p:cNvPr>
                  <p:cNvSpPr/>
                  <p:nvPr/>
                </p:nvSpPr>
                <p:spPr>
                  <a:xfrm>
                    <a:off x="1313407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A64AC4B5-EC43-FDA4-5042-8A2717FF3A7B}"/>
                      </a:ext>
                    </a:extLst>
                  </p:cNvPr>
                  <p:cNvSpPr/>
                  <p:nvPr/>
                </p:nvSpPr>
                <p:spPr>
                  <a:xfrm>
                    <a:off x="1633315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ADFE5FCB-3634-745C-D90C-ADAC2E0400C5}"/>
                      </a:ext>
                    </a:extLst>
                  </p:cNvPr>
                  <p:cNvSpPr/>
                  <p:nvPr/>
                </p:nvSpPr>
                <p:spPr>
                  <a:xfrm>
                    <a:off x="1953222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A81CA5DB-2414-4A4C-F899-4A1B21B56708}"/>
                      </a:ext>
                    </a:extLst>
                  </p:cNvPr>
                  <p:cNvSpPr/>
                  <p:nvPr/>
                </p:nvSpPr>
                <p:spPr>
                  <a:xfrm>
                    <a:off x="2273130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37433454-6451-DABF-83E5-51540861C917}"/>
                      </a:ext>
                    </a:extLst>
                  </p:cNvPr>
                  <p:cNvSpPr/>
                  <p:nvPr/>
                </p:nvSpPr>
                <p:spPr>
                  <a:xfrm>
                    <a:off x="353684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935D6E4-2D76-9107-4CF0-C9F9F011DC23}"/>
                      </a:ext>
                    </a:extLst>
                  </p:cNvPr>
                  <p:cNvSpPr/>
                  <p:nvPr/>
                </p:nvSpPr>
                <p:spPr>
                  <a:xfrm>
                    <a:off x="673592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CA78AA7A-4821-063C-3F68-B51777A64FA4}"/>
                      </a:ext>
                    </a:extLst>
                  </p:cNvPr>
                  <p:cNvSpPr/>
                  <p:nvPr/>
                </p:nvSpPr>
                <p:spPr>
                  <a:xfrm>
                    <a:off x="993499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992600BD-8CD4-923A-B3EC-6B284BF3B616}"/>
                      </a:ext>
                    </a:extLst>
                  </p:cNvPr>
                  <p:cNvSpPr/>
                  <p:nvPr/>
                </p:nvSpPr>
                <p:spPr>
                  <a:xfrm>
                    <a:off x="1313407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FA8E464D-8EE8-A983-32A6-052E9B193F03}"/>
                      </a:ext>
                    </a:extLst>
                  </p:cNvPr>
                  <p:cNvSpPr/>
                  <p:nvPr/>
                </p:nvSpPr>
                <p:spPr>
                  <a:xfrm>
                    <a:off x="1633315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4C5C6081-4214-45C0-76F6-839E230CFB60}"/>
                      </a:ext>
                    </a:extLst>
                  </p:cNvPr>
                  <p:cNvSpPr/>
                  <p:nvPr/>
                </p:nvSpPr>
                <p:spPr>
                  <a:xfrm>
                    <a:off x="1953222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4443BB1-B01F-14CB-AE12-896332E8160B}"/>
                      </a:ext>
                    </a:extLst>
                  </p:cNvPr>
                  <p:cNvSpPr/>
                  <p:nvPr/>
                </p:nvSpPr>
                <p:spPr>
                  <a:xfrm>
                    <a:off x="2273130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4182A28-0E33-E6BF-D811-BEDBEC61836A}"/>
                      </a:ext>
                    </a:extLst>
                  </p:cNvPr>
                  <p:cNvSpPr/>
                  <p:nvPr/>
                </p:nvSpPr>
                <p:spPr>
                  <a:xfrm>
                    <a:off x="353684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CB73ABF-822D-3432-4AB3-CFD9AF770189}"/>
                      </a:ext>
                    </a:extLst>
                  </p:cNvPr>
                  <p:cNvSpPr/>
                  <p:nvPr/>
                </p:nvSpPr>
                <p:spPr>
                  <a:xfrm>
                    <a:off x="673592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BE7E9EA2-9B4E-A6FA-C928-3A53350E3B8A}"/>
                      </a:ext>
                    </a:extLst>
                  </p:cNvPr>
                  <p:cNvSpPr/>
                  <p:nvPr/>
                </p:nvSpPr>
                <p:spPr>
                  <a:xfrm>
                    <a:off x="993499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8FAF424E-5489-47CC-B198-2FA490C27977}"/>
                      </a:ext>
                    </a:extLst>
                  </p:cNvPr>
                  <p:cNvSpPr/>
                  <p:nvPr/>
                </p:nvSpPr>
                <p:spPr>
                  <a:xfrm>
                    <a:off x="1313407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FC1DAAD1-29EA-5BF7-9F5A-3D41B1B4B280}"/>
                      </a:ext>
                    </a:extLst>
                  </p:cNvPr>
                  <p:cNvSpPr/>
                  <p:nvPr/>
                </p:nvSpPr>
                <p:spPr>
                  <a:xfrm>
                    <a:off x="1633315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F398A5A9-F601-4E67-C7CC-BF74C7353043}"/>
                      </a:ext>
                    </a:extLst>
                  </p:cNvPr>
                  <p:cNvSpPr/>
                  <p:nvPr/>
                </p:nvSpPr>
                <p:spPr>
                  <a:xfrm>
                    <a:off x="1953222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D4A07DA5-ED9E-AAFD-44D6-3ED142FC1C2C}"/>
                      </a:ext>
                    </a:extLst>
                  </p:cNvPr>
                  <p:cNvSpPr/>
                  <p:nvPr/>
                </p:nvSpPr>
                <p:spPr>
                  <a:xfrm>
                    <a:off x="2273130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602C21CF-97CA-7343-A90E-DF7C2A159CC0}"/>
                      </a:ext>
                    </a:extLst>
                  </p:cNvPr>
                  <p:cNvSpPr/>
                  <p:nvPr/>
                </p:nvSpPr>
                <p:spPr>
                  <a:xfrm>
                    <a:off x="353684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0BBD9172-7C2F-5CFC-357C-75308895FB4B}"/>
                      </a:ext>
                    </a:extLst>
                  </p:cNvPr>
                  <p:cNvSpPr/>
                  <p:nvPr/>
                </p:nvSpPr>
                <p:spPr>
                  <a:xfrm>
                    <a:off x="673592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7E96220-2893-1DE7-8D3B-EE7C61E3FE03}"/>
                      </a:ext>
                    </a:extLst>
                  </p:cNvPr>
                  <p:cNvSpPr/>
                  <p:nvPr/>
                </p:nvSpPr>
                <p:spPr>
                  <a:xfrm>
                    <a:off x="993499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301BC33-49E8-6681-FC52-C1502BEF2B62}"/>
                      </a:ext>
                    </a:extLst>
                  </p:cNvPr>
                  <p:cNvSpPr/>
                  <p:nvPr/>
                </p:nvSpPr>
                <p:spPr>
                  <a:xfrm>
                    <a:off x="1313407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DE807D94-A27F-F8FE-2E88-6147C6D1ACB1}"/>
                      </a:ext>
                    </a:extLst>
                  </p:cNvPr>
                  <p:cNvSpPr/>
                  <p:nvPr/>
                </p:nvSpPr>
                <p:spPr>
                  <a:xfrm>
                    <a:off x="1633315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10401D1A-1E32-AC59-3324-5FE39A36B9BF}"/>
                      </a:ext>
                    </a:extLst>
                  </p:cNvPr>
                  <p:cNvSpPr/>
                  <p:nvPr/>
                </p:nvSpPr>
                <p:spPr>
                  <a:xfrm>
                    <a:off x="1953222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3B5656E-A81C-23CB-F796-5ED1EEDCA143}"/>
                      </a:ext>
                    </a:extLst>
                  </p:cNvPr>
                  <p:cNvSpPr/>
                  <p:nvPr/>
                </p:nvSpPr>
                <p:spPr>
                  <a:xfrm>
                    <a:off x="2273130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4F8FBC8-9064-328C-9CBC-E89E90B1B33A}"/>
                      </a:ext>
                    </a:extLst>
                  </p:cNvPr>
                  <p:cNvSpPr/>
                  <p:nvPr/>
                </p:nvSpPr>
                <p:spPr>
                  <a:xfrm>
                    <a:off x="2593038" y="1522495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03C879C8-00FE-B8ED-ABEB-4FCA83A6FC25}"/>
                      </a:ext>
                    </a:extLst>
                  </p:cNvPr>
                  <p:cNvSpPr/>
                  <p:nvPr/>
                </p:nvSpPr>
                <p:spPr>
                  <a:xfrm>
                    <a:off x="2919962" y="1522495"/>
                    <a:ext cx="319908" cy="319907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E04E1A39-4925-E6F9-586C-28784EEE99E2}"/>
                      </a:ext>
                    </a:extLst>
                  </p:cNvPr>
                  <p:cNvSpPr/>
                  <p:nvPr/>
                </p:nvSpPr>
                <p:spPr>
                  <a:xfrm>
                    <a:off x="2593038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978F4A74-2E6A-7321-FD3A-E579D597AC1A}"/>
                      </a:ext>
                    </a:extLst>
                  </p:cNvPr>
                  <p:cNvSpPr/>
                  <p:nvPr/>
                </p:nvSpPr>
                <p:spPr>
                  <a:xfrm>
                    <a:off x="2912945" y="1842403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59EED1AA-98AE-BCA2-E1D7-F0B37D68CEB9}"/>
                      </a:ext>
                    </a:extLst>
                  </p:cNvPr>
                  <p:cNvSpPr/>
                  <p:nvPr/>
                </p:nvSpPr>
                <p:spPr>
                  <a:xfrm>
                    <a:off x="2593038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8A8F6453-9AA0-F2C6-F69D-D7DC3456F42E}"/>
                      </a:ext>
                    </a:extLst>
                  </p:cNvPr>
                  <p:cNvSpPr/>
                  <p:nvPr/>
                </p:nvSpPr>
                <p:spPr>
                  <a:xfrm>
                    <a:off x="2912945" y="2162310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8EFD8575-EA74-735C-F8E4-60C2745CBD63}"/>
                      </a:ext>
                    </a:extLst>
                  </p:cNvPr>
                  <p:cNvSpPr/>
                  <p:nvPr/>
                </p:nvSpPr>
                <p:spPr>
                  <a:xfrm>
                    <a:off x="2593038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58D96D43-E522-4D0E-87CC-30BFBEDC9105}"/>
                      </a:ext>
                    </a:extLst>
                  </p:cNvPr>
                  <p:cNvSpPr/>
                  <p:nvPr/>
                </p:nvSpPr>
                <p:spPr>
                  <a:xfrm>
                    <a:off x="2912945" y="248221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10862E62-FB05-3BE7-CC90-74A2B4514BCB}"/>
                      </a:ext>
                    </a:extLst>
                  </p:cNvPr>
                  <p:cNvSpPr/>
                  <p:nvPr/>
                </p:nvSpPr>
                <p:spPr>
                  <a:xfrm>
                    <a:off x="353684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E7FE3EAE-CDD7-E481-4F9E-583F34BBE3F0}"/>
                      </a:ext>
                    </a:extLst>
                  </p:cNvPr>
                  <p:cNvSpPr/>
                  <p:nvPr/>
                </p:nvSpPr>
                <p:spPr>
                  <a:xfrm>
                    <a:off x="673592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3939F67-7654-AC45-0F3D-0F6AFFF6C372}"/>
                      </a:ext>
                    </a:extLst>
                  </p:cNvPr>
                  <p:cNvSpPr/>
                  <p:nvPr/>
                </p:nvSpPr>
                <p:spPr>
                  <a:xfrm>
                    <a:off x="993499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72D9A74-B2A0-8AF6-53F3-A1ED761A2DE0}"/>
                      </a:ext>
                    </a:extLst>
                  </p:cNvPr>
                  <p:cNvSpPr/>
                  <p:nvPr/>
                </p:nvSpPr>
                <p:spPr>
                  <a:xfrm>
                    <a:off x="1313407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37664E8-88AE-C9A0-AE6E-0702D090BC4A}"/>
                      </a:ext>
                    </a:extLst>
                  </p:cNvPr>
                  <p:cNvSpPr/>
                  <p:nvPr/>
                </p:nvSpPr>
                <p:spPr>
                  <a:xfrm>
                    <a:off x="1633315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9BEE0EC0-0F30-CEE3-3743-1E6EF6326583}"/>
                      </a:ext>
                    </a:extLst>
                  </p:cNvPr>
                  <p:cNvSpPr/>
                  <p:nvPr/>
                </p:nvSpPr>
                <p:spPr>
                  <a:xfrm>
                    <a:off x="1953222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B5E5B594-7C5B-CA9D-D59B-38D363CA64D2}"/>
                      </a:ext>
                    </a:extLst>
                  </p:cNvPr>
                  <p:cNvSpPr/>
                  <p:nvPr/>
                </p:nvSpPr>
                <p:spPr>
                  <a:xfrm>
                    <a:off x="2273130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B1C24DE9-BF4E-2C7D-8668-82A096B52DF2}"/>
                      </a:ext>
                    </a:extLst>
                  </p:cNvPr>
                  <p:cNvSpPr/>
                  <p:nvPr/>
                </p:nvSpPr>
                <p:spPr>
                  <a:xfrm>
                    <a:off x="2593038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ABDD706E-DE5F-CF68-ED11-E135B17E356E}"/>
                      </a:ext>
                    </a:extLst>
                  </p:cNvPr>
                  <p:cNvSpPr/>
                  <p:nvPr/>
                </p:nvSpPr>
                <p:spPr>
                  <a:xfrm>
                    <a:off x="2912945" y="280212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282B9C47-20F3-FDA7-2B41-AFCA187BEC72}"/>
                      </a:ext>
                    </a:extLst>
                  </p:cNvPr>
                  <p:cNvSpPr/>
                  <p:nvPr/>
                </p:nvSpPr>
                <p:spPr>
                  <a:xfrm>
                    <a:off x="3244162" y="1522493"/>
                    <a:ext cx="319908" cy="319907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500A4AA6-190B-BC51-6C19-6AFEF4A47F83}"/>
                      </a:ext>
                    </a:extLst>
                  </p:cNvPr>
                  <p:cNvSpPr/>
                  <p:nvPr/>
                </p:nvSpPr>
                <p:spPr>
                  <a:xfrm>
                    <a:off x="3564069" y="1522493"/>
                    <a:ext cx="319908" cy="319907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C64D8C2-7A2C-D3CE-9D04-80F5F15B89C7}"/>
                      </a:ext>
                    </a:extLst>
                  </p:cNvPr>
                  <p:cNvSpPr/>
                  <p:nvPr/>
                </p:nvSpPr>
                <p:spPr>
                  <a:xfrm>
                    <a:off x="3237144" y="1842401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B75533A-BD2E-EFEE-76BB-057762D908D3}"/>
                      </a:ext>
                    </a:extLst>
                  </p:cNvPr>
                  <p:cNvSpPr/>
                  <p:nvPr/>
                </p:nvSpPr>
                <p:spPr>
                  <a:xfrm>
                    <a:off x="3557051" y="1842401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341FC13-8576-843D-26E6-76BCC01EA045}"/>
                      </a:ext>
                    </a:extLst>
                  </p:cNvPr>
                  <p:cNvSpPr/>
                  <p:nvPr/>
                </p:nvSpPr>
                <p:spPr>
                  <a:xfrm>
                    <a:off x="3237144" y="216230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D8F9A034-AFD2-B6FE-9761-B69D066889A5}"/>
                      </a:ext>
                    </a:extLst>
                  </p:cNvPr>
                  <p:cNvSpPr/>
                  <p:nvPr/>
                </p:nvSpPr>
                <p:spPr>
                  <a:xfrm>
                    <a:off x="3557051" y="2162308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8ADE6131-0C55-6437-04D8-DFF5E12259BC}"/>
                      </a:ext>
                    </a:extLst>
                  </p:cNvPr>
                  <p:cNvSpPr/>
                  <p:nvPr/>
                </p:nvSpPr>
                <p:spPr>
                  <a:xfrm>
                    <a:off x="3237144" y="248221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B50EA1D9-F49A-0CDC-E0C7-540DB4B72180}"/>
                      </a:ext>
                    </a:extLst>
                  </p:cNvPr>
                  <p:cNvSpPr/>
                  <p:nvPr/>
                </p:nvSpPr>
                <p:spPr>
                  <a:xfrm>
                    <a:off x="3557051" y="2482216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A0E39B11-1C95-0D2D-159E-B173452CABE7}"/>
                      </a:ext>
                    </a:extLst>
                  </p:cNvPr>
                  <p:cNvSpPr/>
                  <p:nvPr/>
                </p:nvSpPr>
                <p:spPr>
                  <a:xfrm>
                    <a:off x="3237144" y="2802124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23F01B66-9EEA-BA44-24F2-D7985D014791}"/>
                      </a:ext>
                    </a:extLst>
                  </p:cNvPr>
                  <p:cNvSpPr/>
                  <p:nvPr/>
                </p:nvSpPr>
                <p:spPr>
                  <a:xfrm>
                    <a:off x="3557051" y="2802124"/>
                    <a:ext cx="319908" cy="319908"/>
                  </a:xfrm>
                  <a:prstGeom prst="rect">
                    <a:avLst/>
                  </a:prstGeom>
                  <a:ln w="317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/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2980311-99E1-8319-C29F-EEAAA1D8DF20}"/>
                    </a:ext>
                  </a:extLst>
                </p:cNvPr>
                <p:cNvSpPr/>
                <p:nvPr/>
              </p:nvSpPr>
              <p:spPr>
                <a:xfrm>
                  <a:off x="353684" y="1201073"/>
                  <a:ext cx="319907" cy="319907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4CF5B8F-F64A-8400-A22B-5AF3325111AC}"/>
                    </a:ext>
                  </a:extLst>
                </p:cNvPr>
                <p:cNvSpPr/>
                <p:nvPr/>
              </p:nvSpPr>
              <p:spPr>
                <a:xfrm>
                  <a:off x="673592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13F2360-E106-ED3E-D6DB-733D76E666BB}"/>
                    </a:ext>
                  </a:extLst>
                </p:cNvPr>
                <p:cNvSpPr/>
                <p:nvPr/>
              </p:nvSpPr>
              <p:spPr>
                <a:xfrm>
                  <a:off x="993499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1DEF401-0A83-35B7-229E-2E8509009CE1}"/>
                    </a:ext>
                  </a:extLst>
                </p:cNvPr>
                <p:cNvSpPr/>
                <p:nvPr/>
              </p:nvSpPr>
              <p:spPr>
                <a:xfrm>
                  <a:off x="1313407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8DBE808-C73C-6FC3-239A-7706AEB6075C}"/>
                    </a:ext>
                  </a:extLst>
                </p:cNvPr>
                <p:cNvSpPr/>
                <p:nvPr/>
              </p:nvSpPr>
              <p:spPr>
                <a:xfrm>
                  <a:off x="1633315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A586FF7-162D-76C2-EEF1-0FACA6C27975}"/>
                    </a:ext>
                  </a:extLst>
                </p:cNvPr>
                <p:cNvSpPr/>
                <p:nvPr/>
              </p:nvSpPr>
              <p:spPr>
                <a:xfrm>
                  <a:off x="1953222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2A9319-5322-E0C9-EA11-F97DB905887C}"/>
                    </a:ext>
                  </a:extLst>
                </p:cNvPr>
                <p:cNvSpPr/>
                <p:nvPr/>
              </p:nvSpPr>
              <p:spPr>
                <a:xfrm>
                  <a:off x="2273130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8089335-8DC6-A53C-F06F-2B60185E6EF7}"/>
                    </a:ext>
                  </a:extLst>
                </p:cNvPr>
                <p:cNvSpPr/>
                <p:nvPr/>
              </p:nvSpPr>
              <p:spPr>
                <a:xfrm>
                  <a:off x="2593038" y="1201073"/>
                  <a:ext cx="319908" cy="319908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DF5ABB1-7A8F-3A69-D192-9D1062206D9B}"/>
                    </a:ext>
                  </a:extLst>
                </p:cNvPr>
                <p:cNvSpPr/>
                <p:nvPr/>
              </p:nvSpPr>
              <p:spPr>
                <a:xfrm>
                  <a:off x="2919962" y="1201073"/>
                  <a:ext cx="319908" cy="319907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8A1BA68-83B3-FAE2-23FD-65C3DB1CD9B3}"/>
                    </a:ext>
                  </a:extLst>
                </p:cNvPr>
                <p:cNvSpPr/>
                <p:nvPr/>
              </p:nvSpPr>
              <p:spPr>
                <a:xfrm>
                  <a:off x="3244162" y="1201071"/>
                  <a:ext cx="319908" cy="319907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ECAAA8A-48FA-40F3-AA28-7471C9051C7B}"/>
                    </a:ext>
                  </a:extLst>
                </p:cNvPr>
                <p:cNvSpPr/>
                <p:nvPr/>
              </p:nvSpPr>
              <p:spPr>
                <a:xfrm>
                  <a:off x="3564068" y="1201071"/>
                  <a:ext cx="319907" cy="319907"/>
                </a:xfrm>
                <a:prstGeom prst="rect">
                  <a:avLst/>
                </a:prstGeom>
                <a:ln w="317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2CBEAF-E4D6-0C4B-7237-435FD0C0D5BF}"/>
                </a:ext>
              </a:extLst>
            </p:cNvPr>
            <p:cNvGrpSpPr/>
            <p:nvPr/>
          </p:nvGrpSpPr>
          <p:grpSpPr>
            <a:xfrm>
              <a:off x="3407607" y="4692094"/>
              <a:ext cx="2274864" cy="1327460"/>
              <a:chOff x="2198568" y="1441189"/>
              <a:chExt cx="1762922" cy="102872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282523F-0644-2287-3FF2-5DD3F3ABB39B}"/>
                  </a:ext>
                </a:extLst>
              </p:cNvPr>
              <p:cNvCxnSpPr>
                <a:cxnSpLocks/>
                <a:endCxn id="155" idx="0"/>
              </p:cNvCxnSpPr>
              <p:nvPr/>
            </p:nvCxnSpPr>
            <p:spPr>
              <a:xfrm flipH="1">
                <a:off x="2198568" y="1444372"/>
                <a:ext cx="520263" cy="102554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867C9D7-A757-7078-1370-E459189C99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1403" y="1441189"/>
                <a:ext cx="123447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9478571-6802-9CCC-0A0B-0E1B7AA20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4180" y="1456860"/>
                <a:ext cx="9856" cy="100715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80E3F5E-2B7F-6966-7160-07089658EBA6}"/>
                  </a:ext>
                </a:extLst>
              </p:cNvPr>
              <p:cNvCxnSpPr>
                <a:cxnSpLocks/>
                <a:stCxn id="155" idx="0"/>
              </p:cNvCxnSpPr>
              <p:nvPr/>
            </p:nvCxnSpPr>
            <p:spPr>
              <a:xfrm>
                <a:off x="2198568" y="2469913"/>
                <a:ext cx="1762922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84020A-ABE9-88DB-E416-5AD802FCB208}"/>
                </a:ext>
              </a:extLst>
            </p:cNvPr>
            <p:cNvSpPr/>
            <p:nvPr/>
          </p:nvSpPr>
          <p:spPr>
            <a:xfrm>
              <a:off x="11581" y="4694853"/>
              <a:ext cx="1872771" cy="1324947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368790-60CD-B489-1A50-C7FC66C34750}"/>
                </a:ext>
              </a:extLst>
            </p:cNvPr>
            <p:cNvSpPr/>
            <p:nvPr/>
          </p:nvSpPr>
          <p:spPr>
            <a:xfrm>
              <a:off x="7258935" y="4385485"/>
              <a:ext cx="1047508" cy="1858447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27" name="TextBox 426">
            <a:extLst>
              <a:ext uri="{FF2B5EF4-FFF2-40B4-BE49-F238E27FC236}">
                <a16:creationId xmlns:a16="http://schemas.microsoft.com/office/drawing/2014/main" id="{BC83E140-5012-7952-1D15-C0E7E9C03C75}"/>
              </a:ext>
            </a:extLst>
          </p:cNvPr>
          <p:cNvSpPr txBox="1"/>
          <p:nvPr/>
        </p:nvSpPr>
        <p:spPr>
          <a:xfrm>
            <a:off x="128967" y="1796129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E2AA8831-8D0D-E6FF-9108-75059106ECB1}"/>
              </a:ext>
            </a:extLst>
          </p:cNvPr>
          <p:cNvSpPr txBox="1"/>
          <p:nvPr/>
        </p:nvSpPr>
        <p:spPr>
          <a:xfrm>
            <a:off x="1742591" y="1773035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S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303A9950-055C-97F6-76E5-390FD0BEDD07}"/>
              </a:ext>
            </a:extLst>
          </p:cNvPr>
          <p:cNvSpPr txBox="1"/>
          <p:nvPr/>
        </p:nvSpPr>
        <p:spPr>
          <a:xfrm>
            <a:off x="1975978" y="3425858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9F17DFD1-8E50-9296-B26F-91ADF08392A4}"/>
              </a:ext>
            </a:extLst>
          </p:cNvPr>
          <p:cNvSpPr txBox="1"/>
          <p:nvPr/>
        </p:nvSpPr>
        <p:spPr>
          <a:xfrm>
            <a:off x="130541" y="3352800"/>
            <a:ext cx="57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64ABD09D-FC30-70A1-EF60-5C7CF98116EC}"/>
              </a:ext>
            </a:extLst>
          </p:cNvPr>
          <p:cNvSpPr txBox="1"/>
          <p:nvPr/>
        </p:nvSpPr>
        <p:spPr>
          <a:xfrm>
            <a:off x="3936079" y="1840663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AE97DE43-EBA2-9E05-B15C-D87A6ED7FD42}"/>
              </a:ext>
            </a:extLst>
          </p:cNvPr>
          <p:cNvSpPr txBox="1"/>
          <p:nvPr/>
        </p:nvSpPr>
        <p:spPr>
          <a:xfrm>
            <a:off x="3576783" y="3461108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S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D6213ABB-0E01-4AE6-ADD9-516FAF3E240C}"/>
              </a:ext>
            </a:extLst>
          </p:cNvPr>
          <p:cNvSpPr txBox="1"/>
          <p:nvPr/>
        </p:nvSpPr>
        <p:spPr>
          <a:xfrm>
            <a:off x="5892885" y="1839167"/>
            <a:ext cx="31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B71BBF02-85A8-28A2-C755-9899E1153E7E}"/>
              </a:ext>
            </a:extLst>
          </p:cNvPr>
          <p:cNvSpPr txBox="1"/>
          <p:nvPr/>
        </p:nvSpPr>
        <p:spPr>
          <a:xfrm>
            <a:off x="5871670" y="3440668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4D3CF453-41DC-07C3-516B-411D0A59A154}"/>
              </a:ext>
            </a:extLst>
          </p:cNvPr>
          <p:cNvSpPr txBox="1"/>
          <p:nvPr/>
        </p:nvSpPr>
        <p:spPr>
          <a:xfrm>
            <a:off x="7270631" y="1445082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BB43452-A1A9-34B2-B0C0-37E988C6582B}"/>
              </a:ext>
            </a:extLst>
          </p:cNvPr>
          <p:cNvSpPr txBox="1"/>
          <p:nvPr/>
        </p:nvSpPr>
        <p:spPr>
          <a:xfrm>
            <a:off x="8458200" y="1447800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3CF78355-EAD8-968D-962D-243F787BE51F}"/>
              </a:ext>
            </a:extLst>
          </p:cNvPr>
          <p:cNvSpPr txBox="1"/>
          <p:nvPr/>
        </p:nvSpPr>
        <p:spPr>
          <a:xfrm>
            <a:off x="8413631" y="3657600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S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3B0F1697-CDEA-3762-C982-F3EB1E72D199}"/>
              </a:ext>
            </a:extLst>
          </p:cNvPr>
          <p:cNvSpPr txBox="1"/>
          <p:nvPr/>
        </p:nvSpPr>
        <p:spPr>
          <a:xfrm>
            <a:off x="7239000" y="3722321"/>
            <a:ext cx="5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S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3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83DF0794-C1A9-7604-0F70-4A3CBB9B7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>
            <a:off x="184299" y="2002466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00CB60E1-EA73-C282-EBA8-BFC74298E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5400000">
            <a:off x="467547" y="2426911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CB82A3D0-7E95-92A8-CFE3-BB3BD1EB4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10800000">
            <a:off x="60066" y="2165269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1AA8658E-3859-7EF2-8D23-18EDC3A9C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16200000">
            <a:off x="-233930" y="1763597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70E6365F-5FC2-45D4-DBCB-836621250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>
            <a:off x="4247426" y="1997326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D5189876-F41C-D62E-2BB7-4C9DA160F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5400000">
            <a:off x="4255195" y="2426912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F7EA2B37-F8E8-73E7-3783-5B0D47AAF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10800000">
            <a:off x="3858287" y="2161803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F17B8CF0-8294-8B78-2395-AE1629398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16200000">
            <a:off x="3135410" y="1773027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A39C2E08-5EAB-D47E-08FA-51F60D268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>
            <a:off x="7404742" y="1704357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6EF0C4CD-CF62-B580-5349-D99D4E617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5400000">
            <a:off x="6881384" y="2100643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F2C86353-D3A9-7714-233B-4BAB43EBD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10800000">
            <a:off x="6477845" y="2376305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Picture 2" descr="VPP &amp;amp; Học Cụ :: Học Cụ :: Thước Kẻ :: Thước Eke Cam 60 độ 30 CM AR22625">
            <a:extLst>
              <a:ext uri="{FF2B5EF4-FFF2-40B4-BE49-F238E27FC236}">
                <a16:creationId xmlns:a16="http://schemas.microsoft.com/office/drawing/2014/main" id="{23EECD29-2E9A-00DB-5182-7F9A28E47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0" b="90000" l="375" r="99625">
                        <a14:foregroundMark x1="3000" y1="21750" x2="9775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8918"/>
          <a:stretch/>
        </p:blipFill>
        <p:spPr bwMode="auto">
          <a:xfrm rot="16200000">
            <a:off x="7024415" y="1974559"/>
            <a:ext cx="2118836" cy="13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Rectangle 306">
            <a:extLst>
              <a:ext uri="{FF2B5EF4-FFF2-40B4-BE49-F238E27FC236}">
                <a16:creationId xmlns:a16="http://schemas.microsoft.com/office/drawing/2014/main" id="{FBDDC466-9EC1-F355-0A3C-9524FD98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33" y="4382168"/>
            <a:ext cx="89237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chữ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nhật</a:t>
            </a:r>
            <a:r>
              <a:rPr lang="en-US" altLang="en-US" sz="4000" b="1" dirty="0">
                <a:solidFill>
                  <a:srgbClr val="0000FF"/>
                </a:solidFill>
              </a:rPr>
              <a:t> ABCD</a:t>
            </a:r>
          </a:p>
        </p:txBody>
      </p:sp>
      <p:sp>
        <p:nvSpPr>
          <p:cNvPr id="2" name="Rectangle 306">
            <a:extLst>
              <a:ext uri="{FF2B5EF4-FFF2-40B4-BE49-F238E27FC236}">
                <a16:creationId xmlns:a16="http://schemas.microsoft.com/office/drawing/2014/main" id="{7892AA5E-790E-42C2-30ED-0F144E81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36" y="5308615"/>
            <a:ext cx="89237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</a:rPr>
              <a:t>Hình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chữ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nhậtMNPQ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331C5D-6370-015D-83AA-807397CF349D}"/>
              </a:ext>
            </a:extLst>
          </p:cNvPr>
          <p:cNvSpPr txBox="1"/>
          <p:nvPr/>
        </p:nvSpPr>
        <p:spPr>
          <a:xfrm>
            <a:off x="33499" y="-41656"/>
            <a:ext cx="8588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E6D46813-A6A6-0073-2684-1F9628BAC53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65271"/>
            <a:ext cx="4014418" cy="2216876"/>
            <a:chOff x="336" y="1666"/>
            <a:chExt cx="1968" cy="1327"/>
          </a:xfrm>
        </p:grpSpPr>
        <p:sp>
          <p:nvSpPr>
            <p:cNvPr id="7" name="Rectangle 739">
              <a:extLst>
                <a:ext uri="{FF2B5EF4-FFF2-40B4-BE49-F238E27FC236}">
                  <a16:creationId xmlns:a16="http://schemas.microsoft.com/office/drawing/2014/main" id="{D0F09D09-7386-FC5B-6A40-3A4B4315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2"/>
              <a:ext cx="1296" cy="9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8" name="Text Box 741">
              <a:extLst>
                <a:ext uri="{FF2B5EF4-FFF2-40B4-BE49-F238E27FC236}">
                  <a16:creationId xmlns:a16="http://schemas.microsoft.com/office/drawing/2014/main" id="{7AB2C197-04B0-502B-7FB0-3DDC542DB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" y="1666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 A</a:t>
              </a:r>
            </a:p>
          </p:txBody>
        </p:sp>
        <p:sp>
          <p:nvSpPr>
            <p:cNvPr id="9" name="Text Box 742">
              <a:extLst>
                <a:ext uri="{FF2B5EF4-FFF2-40B4-BE49-F238E27FC236}">
                  <a16:creationId xmlns:a16="http://schemas.microsoft.com/office/drawing/2014/main" id="{9E6CBCA3-0411-277F-456F-9618241FF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68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B</a:t>
              </a:r>
            </a:p>
          </p:txBody>
        </p:sp>
        <p:sp>
          <p:nvSpPr>
            <p:cNvPr id="10" name="Text Box 743">
              <a:extLst>
                <a:ext uri="{FF2B5EF4-FFF2-40B4-BE49-F238E27FC236}">
                  <a16:creationId xmlns:a16="http://schemas.microsoft.com/office/drawing/2014/main" id="{ADDE32A0-FCB7-6B5E-D88D-99DD48989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2743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   C</a:t>
              </a:r>
            </a:p>
          </p:txBody>
        </p:sp>
        <p:sp>
          <p:nvSpPr>
            <p:cNvPr id="11" name="Text Box 744">
              <a:extLst>
                <a:ext uri="{FF2B5EF4-FFF2-40B4-BE49-F238E27FC236}">
                  <a16:creationId xmlns:a16="http://schemas.microsoft.com/office/drawing/2014/main" id="{5EE94EDD-5708-0470-F6FE-8A45FCF25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731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 D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E58010CD-F75A-CD09-DEC5-8C57A7FB075F}"/>
              </a:ext>
            </a:extLst>
          </p:cNvPr>
          <p:cNvGrpSpPr>
            <a:grpSpLocks/>
          </p:cNvGrpSpPr>
          <p:nvPr/>
        </p:nvGrpSpPr>
        <p:grpSpPr bwMode="auto">
          <a:xfrm rot="20378451">
            <a:off x="4915399" y="2941057"/>
            <a:ext cx="3765181" cy="2737900"/>
            <a:chOff x="3120" y="1775"/>
            <a:chExt cx="2832" cy="1068"/>
          </a:xfrm>
        </p:grpSpPr>
        <p:sp>
          <p:nvSpPr>
            <p:cNvPr id="13" name="Rectangle 745">
              <a:extLst>
                <a:ext uri="{FF2B5EF4-FFF2-40B4-BE49-F238E27FC236}">
                  <a16:creationId xmlns:a16="http://schemas.microsoft.com/office/drawing/2014/main" id="{5646E386-C324-ED0E-7E38-8D597416B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68"/>
              <a:ext cx="1776" cy="7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" name="Text Box 746">
              <a:extLst>
                <a:ext uri="{FF2B5EF4-FFF2-40B4-BE49-F238E27FC236}">
                  <a16:creationId xmlns:a16="http://schemas.microsoft.com/office/drawing/2014/main" id="{AFD8E8D0-CF8F-457B-029E-35B3EAFDA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775"/>
              <a:ext cx="7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/>
                <a:t>        Q</a:t>
              </a:r>
            </a:p>
          </p:txBody>
        </p:sp>
        <p:sp>
          <p:nvSpPr>
            <p:cNvPr id="15" name="Text Box 747">
              <a:extLst>
                <a:ext uri="{FF2B5EF4-FFF2-40B4-BE49-F238E27FC236}">
                  <a16:creationId xmlns:a16="http://schemas.microsoft.com/office/drawing/2014/main" id="{6D4B8BDF-A382-EB02-C7ED-F72F46104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1775"/>
              <a:ext cx="57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/>
                <a:t>  M</a:t>
              </a:r>
            </a:p>
          </p:txBody>
        </p:sp>
        <p:sp>
          <p:nvSpPr>
            <p:cNvPr id="16" name="Text Box 748">
              <a:extLst>
                <a:ext uri="{FF2B5EF4-FFF2-40B4-BE49-F238E27FC236}">
                  <a16:creationId xmlns:a16="http://schemas.microsoft.com/office/drawing/2014/main" id="{8D4E30F6-0214-C8BF-226D-89C180EA8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687"/>
              <a:ext cx="76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/>
                <a:t>        P</a:t>
              </a:r>
            </a:p>
          </p:txBody>
        </p:sp>
        <p:sp>
          <p:nvSpPr>
            <p:cNvPr id="17" name="Text Box 749">
              <a:extLst>
                <a:ext uri="{FF2B5EF4-FFF2-40B4-BE49-F238E27FC236}">
                  <a16:creationId xmlns:a16="http://schemas.microsoft.com/office/drawing/2014/main" id="{7707F5B3-6005-CB64-4FFE-9F40B0F75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2687"/>
              <a:ext cx="57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/>
                <a:t>  N</a:t>
              </a:r>
            </a:p>
          </p:txBody>
        </p:sp>
      </p:grpSp>
      <p:sp>
        <p:nvSpPr>
          <p:cNvPr id="2" name="Text Box 752">
            <a:extLst>
              <a:ext uri="{FF2B5EF4-FFF2-40B4-BE49-F238E27FC236}">
                <a16:creationId xmlns:a16="http://schemas.microsoft.com/office/drawing/2014/main" id="{123A0ACC-9710-A39E-772E-1A8B99EB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05" y="3359315"/>
            <a:ext cx="1521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30mm</a:t>
            </a:r>
          </a:p>
        </p:txBody>
      </p:sp>
      <p:sp>
        <p:nvSpPr>
          <p:cNvPr id="3" name="Text Box 753">
            <a:extLst>
              <a:ext uri="{FF2B5EF4-FFF2-40B4-BE49-F238E27FC236}">
                <a16:creationId xmlns:a16="http://schemas.microsoft.com/office/drawing/2014/main" id="{2387B7F9-743E-844F-0EC7-B879EBBBE76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48321" y="4516761"/>
            <a:ext cx="1850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  15mm</a:t>
            </a:r>
          </a:p>
        </p:txBody>
      </p:sp>
      <p:sp>
        <p:nvSpPr>
          <p:cNvPr id="4" name="Text Box 753">
            <a:extLst>
              <a:ext uri="{FF2B5EF4-FFF2-40B4-BE49-F238E27FC236}">
                <a16:creationId xmlns:a16="http://schemas.microsoft.com/office/drawing/2014/main" id="{0595C0E2-FF52-25DA-9CE3-5B6D137A453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9054" y="4411076"/>
            <a:ext cx="1821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  15mm</a:t>
            </a:r>
          </a:p>
        </p:txBody>
      </p:sp>
      <p:sp>
        <p:nvSpPr>
          <p:cNvPr id="18" name="Text Box 752">
            <a:extLst>
              <a:ext uri="{FF2B5EF4-FFF2-40B4-BE49-F238E27FC236}">
                <a16:creationId xmlns:a16="http://schemas.microsoft.com/office/drawing/2014/main" id="{5037D8BE-D147-9F88-EBFA-4003120E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563" y="5568725"/>
            <a:ext cx="1521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30mm</a:t>
            </a:r>
          </a:p>
        </p:txBody>
      </p:sp>
      <p:sp>
        <p:nvSpPr>
          <p:cNvPr id="19" name="Text Box 752">
            <a:extLst>
              <a:ext uri="{FF2B5EF4-FFF2-40B4-BE49-F238E27FC236}">
                <a16:creationId xmlns:a16="http://schemas.microsoft.com/office/drawing/2014/main" id="{B6C8FF25-0551-D250-10A6-EDA396FB7234}"/>
              </a:ext>
            </a:extLst>
          </p:cNvPr>
          <p:cNvSpPr txBox="1">
            <a:spLocks noChangeArrowheads="1"/>
          </p:cNvSpPr>
          <p:nvPr/>
        </p:nvSpPr>
        <p:spPr bwMode="auto">
          <a:xfrm rot="20470325">
            <a:off x="5739889" y="2949523"/>
            <a:ext cx="1521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30mm</a:t>
            </a:r>
          </a:p>
        </p:txBody>
      </p:sp>
      <p:sp>
        <p:nvSpPr>
          <p:cNvPr id="20" name="Text Box 753">
            <a:extLst>
              <a:ext uri="{FF2B5EF4-FFF2-40B4-BE49-F238E27FC236}">
                <a16:creationId xmlns:a16="http://schemas.microsoft.com/office/drawing/2014/main" id="{CFEA845C-317A-8FB8-6C07-2377FA266BEF}"/>
              </a:ext>
            </a:extLst>
          </p:cNvPr>
          <p:cNvSpPr txBox="1">
            <a:spLocks noChangeArrowheads="1"/>
          </p:cNvSpPr>
          <p:nvPr/>
        </p:nvSpPr>
        <p:spPr bwMode="auto">
          <a:xfrm rot="14939997">
            <a:off x="7335462" y="3498186"/>
            <a:ext cx="1850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  25mm</a:t>
            </a:r>
          </a:p>
        </p:txBody>
      </p:sp>
      <p:sp>
        <p:nvSpPr>
          <p:cNvPr id="21" name="Text Box 752">
            <a:extLst>
              <a:ext uri="{FF2B5EF4-FFF2-40B4-BE49-F238E27FC236}">
                <a16:creationId xmlns:a16="http://schemas.microsoft.com/office/drawing/2014/main" id="{CD943DAD-CDF2-A375-2C1A-907726F76882}"/>
              </a:ext>
            </a:extLst>
          </p:cNvPr>
          <p:cNvSpPr txBox="1">
            <a:spLocks noChangeArrowheads="1"/>
          </p:cNvSpPr>
          <p:nvPr/>
        </p:nvSpPr>
        <p:spPr bwMode="auto">
          <a:xfrm rot="20363492">
            <a:off x="6577512" y="5080081"/>
            <a:ext cx="1521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30mm</a:t>
            </a:r>
          </a:p>
        </p:txBody>
      </p:sp>
      <p:sp>
        <p:nvSpPr>
          <p:cNvPr id="22" name="Text Box 753">
            <a:extLst>
              <a:ext uri="{FF2B5EF4-FFF2-40B4-BE49-F238E27FC236}">
                <a16:creationId xmlns:a16="http://schemas.microsoft.com/office/drawing/2014/main" id="{3646E5FB-200F-EBAE-507E-46279FB49F99}"/>
              </a:ext>
            </a:extLst>
          </p:cNvPr>
          <p:cNvSpPr txBox="1">
            <a:spLocks noChangeArrowheads="1"/>
          </p:cNvSpPr>
          <p:nvPr/>
        </p:nvSpPr>
        <p:spPr bwMode="auto">
          <a:xfrm rot="14939997">
            <a:off x="4555959" y="4364387"/>
            <a:ext cx="1850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  25mm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1D0E61-D15A-A5C3-5C7C-E30F979015B5}"/>
              </a:ext>
            </a:extLst>
          </p:cNvPr>
          <p:cNvSpPr txBox="1"/>
          <p:nvPr/>
        </p:nvSpPr>
        <p:spPr>
          <a:xfrm>
            <a:off x="75033" y="168321"/>
            <a:ext cx="826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3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7A65899F-840D-F9D7-D2D8-D79D0FA0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447800"/>
            <a:ext cx="9122229" cy="4038600"/>
          </a:xfrm>
          <a:prstGeom prst="rect">
            <a:avLst/>
          </a:prstGeom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21E7FDC-927A-AC02-1A24-D14815D1E806}"/>
              </a:ext>
            </a:extLst>
          </p:cNvPr>
          <p:cNvCxnSpPr>
            <a:cxnSpLocks/>
          </p:cNvCxnSpPr>
          <p:nvPr/>
        </p:nvCxnSpPr>
        <p:spPr>
          <a:xfrm>
            <a:off x="2895600" y="3124200"/>
            <a:ext cx="0" cy="1273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7296A66-EA85-C9DF-E226-E89028A8341E}"/>
              </a:ext>
            </a:extLst>
          </p:cNvPr>
          <p:cNvCxnSpPr>
            <a:cxnSpLocks/>
          </p:cNvCxnSpPr>
          <p:nvPr/>
        </p:nvCxnSpPr>
        <p:spPr>
          <a:xfrm>
            <a:off x="3200400" y="3124200"/>
            <a:ext cx="0" cy="1273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8AF04C8-6C75-F655-7970-79D627D0A9E9}"/>
              </a:ext>
            </a:extLst>
          </p:cNvPr>
          <p:cNvCxnSpPr>
            <a:cxnSpLocks/>
          </p:cNvCxnSpPr>
          <p:nvPr/>
        </p:nvCxnSpPr>
        <p:spPr>
          <a:xfrm flipH="1">
            <a:off x="2057400" y="3124200"/>
            <a:ext cx="21772" cy="1273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4A82313-A419-987F-94CC-231A086485BA}"/>
              </a:ext>
            </a:extLst>
          </p:cNvPr>
          <p:cNvCxnSpPr>
            <a:cxnSpLocks/>
          </p:cNvCxnSpPr>
          <p:nvPr/>
        </p:nvCxnSpPr>
        <p:spPr>
          <a:xfrm>
            <a:off x="8240486" y="3124198"/>
            <a:ext cx="0" cy="1295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8314137-8315-2B3A-4D14-1F2B7A1BA3B0}"/>
              </a:ext>
            </a:extLst>
          </p:cNvPr>
          <p:cNvCxnSpPr>
            <a:cxnSpLocks/>
          </p:cNvCxnSpPr>
          <p:nvPr/>
        </p:nvCxnSpPr>
        <p:spPr>
          <a:xfrm>
            <a:off x="7151914" y="3091542"/>
            <a:ext cx="0" cy="1295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F612F3-7837-F732-D95B-4116AE0DFB7D}"/>
              </a:ext>
            </a:extLst>
          </p:cNvPr>
          <p:cNvSpPr txBox="1"/>
          <p:nvPr/>
        </p:nvSpPr>
        <p:spPr>
          <a:xfrm>
            <a:off x="-6985" y="-4357"/>
            <a:ext cx="905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1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ED8EB-DE07-2153-AA9A-A046786E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7" y="1143000"/>
            <a:ext cx="7818725" cy="4943874"/>
          </a:xfrm>
          <a:prstGeom prst="rec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9B066-207A-6701-D26F-F54E25093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77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61B7A-6417-EAFD-417E-437EA9508AFB}"/>
              </a:ext>
            </a:extLst>
          </p:cNvPr>
          <p:cNvSpPr txBox="1"/>
          <p:nvPr/>
        </p:nvSpPr>
        <p:spPr>
          <a:xfrm>
            <a:off x="2057400" y="1395132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2AE5B-2E44-BD07-44A0-814CE5B4BBB3}"/>
              </a:ext>
            </a:extLst>
          </p:cNvPr>
          <p:cNvSpPr txBox="1"/>
          <p:nvPr/>
        </p:nvSpPr>
        <p:spPr>
          <a:xfrm>
            <a:off x="6542314" y="1416902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1A7B5-6A16-ADE9-D41A-A6668197C6DB}"/>
              </a:ext>
            </a:extLst>
          </p:cNvPr>
          <p:cNvSpPr txBox="1"/>
          <p:nvPr/>
        </p:nvSpPr>
        <p:spPr>
          <a:xfrm>
            <a:off x="2057400" y="5050972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83A67-F328-C2A9-F769-2BBA41C504F4}"/>
              </a:ext>
            </a:extLst>
          </p:cNvPr>
          <p:cNvSpPr txBox="1"/>
          <p:nvPr/>
        </p:nvSpPr>
        <p:spPr>
          <a:xfrm>
            <a:off x="6542314" y="5050972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8985F2-6547-DADA-2E5F-E2636C328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15" y="1331779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D96FE4-204D-5209-D061-F5B31F26B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61" y="1262817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BDA3AF-432C-BB8B-7D4D-86DA9D226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63" y="4114801"/>
            <a:ext cx="914400" cy="91440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67F91CF-9A22-57DB-700E-1670AB34A4B5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732315" y="2226128"/>
            <a:ext cx="36460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BF5B73-FF52-C7CE-0C29-23B6DBEA519F}"/>
              </a:ext>
            </a:extLst>
          </p:cNvPr>
          <p:cNvCxnSpPr>
            <a:cxnSpLocks/>
          </p:cNvCxnSpPr>
          <p:nvPr/>
        </p:nvCxnSpPr>
        <p:spPr>
          <a:xfrm flipH="1">
            <a:off x="2743200" y="2209800"/>
            <a:ext cx="21772" cy="27540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5F4AD0C-E2E5-5862-9792-2BC7BDD9D383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2732315" y="4980214"/>
            <a:ext cx="36242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13CD7E5-735C-FFD7-5CDE-041BBE3C416E}"/>
              </a:ext>
            </a:extLst>
          </p:cNvPr>
          <p:cNvSpPr/>
          <p:nvPr/>
        </p:nvSpPr>
        <p:spPr>
          <a:xfrm>
            <a:off x="2666305" y="2090058"/>
            <a:ext cx="163981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032245C-9D33-7E6D-09AA-1AA4BE84A409}"/>
              </a:ext>
            </a:extLst>
          </p:cNvPr>
          <p:cNvCxnSpPr>
            <a:cxnSpLocks/>
          </p:cNvCxnSpPr>
          <p:nvPr/>
        </p:nvCxnSpPr>
        <p:spPr>
          <a:xfrm flipH="1">
            <a:off x="6410991" y="2226128"/>
            <a:ext cx="21772" cy="27540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B108A6E-B9E5-2920-DAD7-5E90ED6077EA}"/>
              </a:ext>
            </a:extLst>
          </p:cNvPr>
          <p:cNvSpPr/>
          <p:nvPr/>
        </p:nvSpPr>
        <p:spPr>
          <a:xfrm>
            <a:off x="6356561" y="4865914"/>
            <a:ext cx="163981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91FD2DF-6BFF-5717-AA7A-11F31AB6B38C}"/>
              </a:ext>
            </a:extLst>
          </p:cNvPr>
          <p:cNvSpPr/>
          <p:nvPr/>
        </p:nvSpPr>
        <p:spPr>
          <a:xfrm>
            <a:off x="6378333" y="2111828"/>
            <a:ext cx="163981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10AAC18-699C-95FD-EBF6-B7A90BFEDA78}"/>
              </a:ext>
            </a:extLst>
          </p:cNvPr>
          <p:cNvSpPr/>
          <p:nvPr/>
        </p:nvSpPr>
        <p:spPr>
          <a:xfrm>
            <a:off x="2677886" y="4876800"/>
            <a:ext cx="163981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7622 0.186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40955 0.0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00712 0.41112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40416 -0.007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5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352</Words>
  <Application>Microsoft Office PowerPoint</Application>
  <PresentationFormat>On-screen Show (4:3)</PresentationFormat>
  <Paragraphs>65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HA</dc:creator>
  <cp:lastModifiedBy>thu ha</cp:lastModifiedBy>
  <cp:revision>32</cp:revision>
  <dcterms:created xsi:type="dcterms:W3CDTF">2006-08-16T00:00:00Z</dcterms:created>
  <dcterms:modified xsi:type="dcterms:W3CDTF">2022-12-17T11:00:45Z</dcterms:modified>
</cp:coreProperties>
</file>