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6" r:id="rId3"/>
    <p:sldMasterId id="2147483672" r:id="rId4"/>
    <p:sldMasterId id="2147483684" r:id="rId5"/>
    <p:sldMasterId id="2147483696" r:id="rId6"/>
    <p:sldMasterId id="2147483702" r:id="rId7"/>
    <p:sldMasterId id="2147483750" r:id="rId8"/>
    <p:sldMasterId id="2147483774" r:id="rId9"/>
  </p:sldMasterIdLst>
  <p:notesMasterIdLst>
    <p:notesMasterId r:id="rId29"/>
  </p:notesMasterIdLst>
  <p:sldIdLst>
    <p:sldId id="329" r:id="rId10"/>
    <p:sldId id="270" r:id="rId11"/>
    <p:sldId id="299" r:id="rId12"/>
    <p:sldId id="300" r:id="rId13"/>
    <p:sldId id="301" r:id="rId14"/>
    <p:sldId id="302" r:id="rId15"/>
    <p:sldId id="303" r:id="rId16"/>
    <p:sldId id="304" r:id="rId17"/>
    <p:sldId id="306" r:id="rId18"/>
    <p:sldId id="313" r:id="rId19"/>
    <p:sldId id="314" r:id="rId20"/>
    <p:sldId id="315" r:id="rId21"/>
    <p:sldId id="316" r:id="rId22"/>
    <p:sldId id="317" r:id="rId23"/>
    <p:sldId id="324" r:id="rId24"/>
    <p:sldId id="333" r:id="rId25"/>
    <p:sldId id="322" r:id="rId26"/>
    <p:sldId id="334" r:id="rId27"/>
    <p:sldId id="296" r:id="rId28"/>
  </p:sldIdLst>
  <p:sldSz cx="18288000" cy="10287000"/>
  <p:notesSz cx="6858000" cy="9144000"/>
  <p:embeddedFontLst>
    <p:embeddedFont>
      <p:font typeface="Calibri" pitchFamily="34" charset="0"/>
      <p:regular r:id="rId30"/>
      <p:bold r:id="rId31"/>
      <p:italic r:id="rId32"/>
      <p:boldItalic r:id="rId33"/>
    </p:embeddedFont>
    <p:embeddedFont>
      <p:font typeface="UTM Avo" pitchFamily="18" charset="0"/>
      <p:regular r:id="rId34"/>
      <p:bold r:id="rId35"/>
      <p:italic r:id="rId36"/>
      <p:boldItalic r:id="rId37"/>
    </p:embeddedFont>
    <p:embeddedFont>
      <p:font typeface="宋体" pitchFamily="2" charset="-122"/>
      <p:regular r:id="rId38"/>
    </p:embeddedFont>
  </p:embeddedFontLst>
  <p:defaultTextStyle>
    <a:defPPr>
      <a:defRPr lang="en-US"/>
    </a:defPPr>
    <a:lvl1pPr marL="0" algn="l" defTabSz="910229" rtl="0" eaLnBrk="1" latinLnBrk="0" hangingPunct="1">
      <a:defRPr sz="1800" kern="1200">
        <a:solidFill>
          <a:schemeClr val="tx1"/>
        </a:solidFill>
        <a:latin typeface="+mn-lt"/>
        <a:ea typeface="+mn-ea"/>
        <a:cs typeface="+mn-cs"/>
      </a:defRPr>
    </a:lvl1pPr>
    <a:lvl2pPr marL="455130" algn="l" defTabSz="910229" rtl="0" eaLnBrk="1" latinLnBrk="0" hangingPunct="1">
      <a:defRPr sz="1800" kern="1200">
        <a:solidFill>
          <a:schemeClr val="tx1"/>
        </a:solidFill>
        <a:latin typeface="+mn-lt"/>
        <a:ea typeface="+mn-ea"/>
        <a:cs typeface="+mn-cs"/>
      </a:defRPr>
    </a:lvl2pPr>
    <a:lvl3pPr marL="910229" algn="l" defTabSz="910229" rtl="0" eaLnBrk="1" latinLnBrk="0" hangingPunct="1">
      <a:defRPr sz="1800" kern="1200">
        <a:solidFill>
          <a:schemeClr val="tx1"/>
        </a:solidFill>
        <a:latin typeface="+mn-lt"/>
        <a:ea typeface="+mn-ea"/>
        <a:cs typeface="+mn-cs"/>
      </a:defRPr>
    </a:lvl3pPr>
    <a:lvl4pPr marL="1365321" algn="l" defTabSz="910229" rtl="0" eaLnBrk="1" latinLnBrk="0" hangingPunct="1">
      <a:defRPr sz="1800" kern="1200">
        <a:solidFill>
          <a:schemeClr val="tx1"/>
        </a:solidFill>
        <a:latin typeface="+mn-lt"/>
        <a:ea typeface="+mn-ea"/>
        <a:cs typeface="+mn-cs"/>
      </a:defRPr>
    </a:lvl4pPr>
    <a:lvl5pPr marL="1820399" algn="l" defTabSz="910229" rtl="0" eaLnBrk="1" latinLnBrk="0" hangingPunct="1">
      <a:defRPr sz="1800" kern="1200">
        <a:solidFill>
          <a:schemeClr val="tx1"/>
        </a:solidFill>
        <a:latin typeface="+mn-lt"/>
        <a:ea typeface="+mn-ea"/>
        <a:cs typeface="+mn-cs"/>
      </a:defRPr>
    </a:lvl5pPr>
    <a:lvl6pPr marL="2275512" algn="l" defTabSz="910229" rtl="0" eaLnBrk="1" latinLnBrk="0" hangingPunct="1">
      <a:defRPr sz="1800" kern="1200">
        <a:solidFill>
          <a:schemeClr val="tx1"/>
        </a:solidFill>
        <a:latin typeface="+mn-lt"/>
        <a:ea typeface="+mn-ea"/>
        <a:cs typeface="+mn-cs"/>
      </a:defRPr>
    </a:lvl6pPr>
    <a:lvl7pPr marL="2730638" algn="l" defTabSz="910229" rtl="0" eaLnBrk="1" latinLnBrk="0" hangingPunct="1">
      <a:defRPr sz="1800" kern="1200">
        <a:solidFill>
          <a:schemeClr val="tx1"/>
        </a:solidFill>
        <a:latin typeface="+mn-lt"/>
        <a:ea typeface="+mn-ea"/>
        <a:cs typeface="+mn-cs"/>
      </a:defRPr>
    </a:lvl7pPr>
    <a:lvl8pPr marL="3185735" algn="l" defTabSz="910229" rtl="0" eaLnBrk="1" latinLnBrk="0" hangingPunct="1">
      <a:defRPr sz="1800" kern="1200">
        <a:solidFill>
          <a:schemeClr val="tx1"/>
        </a:solidFill>
        <a:latin typeface="+mn-lt"/>
        <a:ea typeface="+mn-ea"/>
        <a:cs typeface="+mn-cs"/>
      </a:defRPr>
    </a:lvl8pPr>
    <a:lvl9pPr marL="3640817" algn="l" defTabSz="910229"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9B55DD4-CF2B-435D-9900-BAE8FA76AEA8}">
          <p14:sldIdLst>
            <p14:sldId id="329"/>
            <p14:sldId id="270"/>
            <p14:sldId id="299"/>
            <p14:sldId id="300"/>
            <p14:sldId id="301"/>
            <p14:sldId id="302"/>
            <p14:sldId id="303"/>
            <p14:sldId id="304"/>
            <p14:sldId id="306"/>
            <p14:sldId id="313"/>
            <p14:sldId id="314"/>
            <p14:sldId id="315"/>
            <p14:sldId id="316"/>
            <p14:sldId id="317"/>
            <p14:sldId id="324"/>
            <p14:sldId id="333"/>
            <p14:sldId id="322"/>
            <p14:sldId id="334"/>
            <p14:sldId id="296"/>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3300"/>
    <a:srgbClr val="00AF34"/>
    <a:srgbClr val="FBC048"/>
    <a:srgbClr val="E0EEDE"/>
    <a:srgbClr val="FFF99D"/>
    <a:srgbClr val="D5CF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0" d="100"/>
          <a:sy n="50" d="100"/>
        </p:scale>
        <p:origin x="-5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21" Type="http://schemas.openxmlformats.org/officeDocument/2006/relationships/slide" Target="slides/slide12.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7.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B9C3D6-0DF5-44D8-8B56-D6E35EAD30AF}" type="datetimeFigureOut">
              <a:rPr lang="vi-VN" smtClean="0"/>
              <a:t>28/01/2023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4CB8A0-BDAA-43CB-B43C-27890D7B075E}" type="slidenum">
              <a:rPr lang="vi-VN" smtClean="0"/>
              <a:t>‹#›</a:t>
            </a:fld>
            <a:endParaRPr lang="vi-VN"/>
          </a:p>
        </p:txBody>
      </p:sp>
    </p:spTree>
    <p:extLst>
      <p:ext uri="{BB962C8B-B14F-4D97-AF65-F5344CB8AC3E}">
        <p14:creationId xmlns:p14="http://schemas.microsoft.com/office/powerpoint/2010/main" val="1104498262"/>
      </p:ext>
    </p:extLst>
  </p:cSld>
  <p:clrMap bg1="lt1" tx1="dk1" bg2="lt2" tx2="dk2" accent1="accent1" accent2="accent2" accent3="accent3" accent4="accent4" accent5="accent5" accent6="accent6" hlink="hlink" folHlink="folHlink"/>
  <p:notesStyle>
    <a:lvl1pPr marL="0" algn="l" defTabSz="910229" rtl="0" eaLnBrk="1" latinLnBrk="0" hangingPunct="1">
      <a:defRPr sz="1200" kern="1200">
        <a:solidFill>
          <a:schemeClr val="tx1"/>
        </a:solidFill>
        <a:latin typeface="+mn-lt"/>
        <a:ea typeface="+mn-ea"/>
        <a:cs typeface="+mn-cs"/>
      </a:defRPr>
    </a:lvl1pPr>
    <a:lvl2pPr marL="455130" algn="l" defTabSz="910229" rtl="0" eaLnBrk="1" latinLnBrk="0" hangingPunct="1">
      <a:defRPr sz="1200" kern="1200">
        <a:solidFill>
          <a:schemeClr val="tx1"/>
        </a:solidFill>
        <a:latin typeface="+mn-lt"/>
        <a:ea typeface="+mn-ea"/>
        <a:cs typeface="+mn-cs"/>
      </a:defRPr>
    </a:lvl2pPr>
    <a:lvl3pPr marL="910229" algn="l" defTabSz="910229" rtl="0" eaLnBrk="1" latinLnBrk="0" hangingPunct="1">
      <a:defRPr sz="1200" kern="1200">
        <a:solidFill>
          <a:schemeClr val="tx1"/>
        </a:solidFill>
        <a:latin typeface="+mn-lt"/>
        <a:ea typeface="+mn-ea"/>
        <a:cs typeface="+mn-cs"/>
      </a:defRPr>
    </a:lvl3pPr>
    <a:lvl4pPr marL="1365321" algn="l" defTabSz="910229" rtl="0" eaLnBrk="1" latinLnBrk="0" hangingPunct="1">
      <a:defRPr sz="1200" kern="1200">
        <a:solidFill>
          <a:schemeClr val="tx1"/>
        </a:solidFill>
        <a:latin typeface="+mn-lt"/>
        <a:ea typeface="+mn-ea"/>
        <a:cs typeface="+mn-cs"/>
      </a:defRPr>
    </a:lvl4pPr>
    <a:lvl5pPr marL="1820399" algn="l" defTabSz="910229" rtl="0" eaLnBrk="1" latinLnBrk="0" hangingPunct="1">
      <a:defRPr sz="1200" kern="1200">
        <a:solidFill>
          <a:schemeClr val="tx1"/>
        </a:solidFill>
        <a:latin typeface="+mn-lt"/>
        <a:ea typeface="+mn-ea"/>
        <a:cs typeface="+mn-cs"/>
      </a:defRPr>
    </a:lvl5pPr>
    <a:lvl6pPr marL="2275512" algn="l" defTabSz="910229" rtl="0" eaLnBrk="1" latinLnBrk="0" hangingPunct="1">
      <a:defRPr sz="1200" kern="1200">
        <a:solidFill>
          <a:schemeClr val="tx1"/>
        </a:solidFill>
        <a:latin typeface="+mn-lt"/>
        <a:ea typeface="+mn-ea"/>
        <a:cs typeface="+mn-cs"/>
      </a:defRPr>
    </a:lvl6pPr>
    <a:lvl7pPr marL="2730638" algn="l" defTabSz="910229" rtl="0" eaLnBrk="1" latinLnBrk="0" hangingPunct="1">
      <a:defRPr sz="1200" kern="1200">
        <a:solidFill>
          <a:schemeClr val="tx1"/>
        </a:solidFill>
        <a:latin typeface="+mn-lt"/>
        <a:ea typeface="+mn-ea"/>
        <a:cs typeface="+mn-cs"/>
      </a:defRPr>
    </a:lvl7pPr>
    <a:lvl8pPr marL="3185735" algn="l" defTabSz="910229" rtl="0" eaLnBrk="1" latinLnBrk="0" hangingPunct="1">
      <a:defRPr sz="1200" kern="1200">
        <a:solidFill>
          <a:schemeClr val="tx1"/>
        </a:solidFill>
        <a:latin typeface="+mn-lt"/>
        <a:ea typeface="+mn-ea"/>
        <a:cs typeface="+mn-cs"/>
      </a:defRPr>
    </a:lvl8pPr>
    <a:lvl9pPr marL="3640817" algn="l" defTabSz="91022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solidFill>
                  <a:prstClr val="black"/>
                </a:solidFill>
              </a:rPr>
              <a:pPr/>
              <a:t>4</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solidFill>
                  <a:prstClr val="black"/>
                </a:solidFill>
              </a:rPr>
              <a:pPr/>
              <a:t>9</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130" indent="0" algn="ctr">
              <a:buNone/>
              <a:defRPr>
                <a:solidFill>
                  <a:schemeClr val="tx1">
                    <a:tint val="75000"/>
                  </a:schemeClr>
                </a:solidFill>
              </a:defRPr>
            </a:lvl2pPr>
            <a:lvl3pPr marL="910229" indent="0" algn="ctr">
              <a:buNone/>
              <a:defRPr>
                <a:solidFill>
                  <a:schemeClr val="tx1">
                    <a:tint val="75000"/>
                  </a:schemeClr>
                </a:solidFill>
              </a:defRPr>
            </a:lvl3pPr>
            <a:lvl4pPr marL="1365321" indent="0" algn="ctr">
              <a:buNone/>
              <a:defRPr>
                <a:solidFill>
                  <a:schemeClr val="tx1">
                    <a:tint val="75000"/>
                  </a:schemeClr>
                </a:solidFill>
              </a:defRPr>
            </a:lvl4pPr>
            <a:lvl5pPr marL="1820399" indent="0" algn="ctr">
              <a:buNone/>
              <a:defRPr>
                <a:solidFill>
                  <a:schemeClr val="tx1">
                    <a:tint val="75000"/>
                  </a:schemeClr>
                </a:solidFill>
              </a:defRPr>
            </a:lvl5pPr>
            <a:lvl6pPr marL="2275512" indent="0" algn="ctr">
              <a:buNone/>
              <a:defRPr>
                <a:solidFill>
                  <a:schemeClr val="tx1">
                    <a:tint val="75000"/>
                  </a:schemeClr>
                </a:solidFill>
              </a:defRPr>
            </a:lvl6pPr>
            <a:lvl7pPr marL="2730638" indent="0" algn="ctr">
              <a:buNone/>
              <a:defRPr>
                <a:solidFill>
                  <a:schemeClr val="tx1">
                    <a:tint val="75000"/>
                  </a:schemeClr>
                </a:solidFill>
              </a:defRPr>
            </a:lvl7pPr>
            <a:lvl8pPr marL="3185735" indent="0" algn="ctr">
              <a:buNone/>
              <a:defRPr>
                <a:solidFill>
                  <a:schemeClr val="tx1">
                    <a:tint val="75000"/>
                  </a:schemeClr>
                </a:solidFill>
              </a:defRPr>
            </a:lvl8pPr>
            <a:lvl9pPr marL="36408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2"/>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311"/>
            <a:ext cx="13277087" cy="6933390"/>
          </a:xfrm>
          <a:prstGeom prst="rect">
            <a:avLst/>
          </a:prstGeom>
          <a:blipFill>
            <a:blip r:embed="rId2" cstate="print"/>
            <a:stretch>
              <a:fillRect/>
            </a:stretch>
          </a:blipFill>
        </p:spPr>
        <p:txBody>
          <a:bodyPr wrap="square" lIns="0" tIns="0" rIns="0" bIns="0" rtlCol="0"/>
          <a:lstStyle/>
          <a:p>
            <a:pPr defTabSz="1820399"/>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0399"/>
            <a:endParaRPr sz="3600">
              <a:solidFill>
                <a:prstClr val="black"/>
              </a:solidFill>
            </a:endParaRPr>
          </a:p>
        </p:txBody>
      </p:sp>
      <p:sp>
        <p:nvSpPr>
          <p:cNvPr id="18" name="bg object 18"/>
          <p:cNvSpPr/>
          <p:nvPr/>
        </p:nvSpPr>
        <p:spPr>
          <a:xfrm>
            <a:off x="12601543" y="4522392"/>
            <a:ext cx="5286503" cy="5764604"/>
          </a:xfrm>
          <a:prstGeom prst="rect">
            <a:avLst/>
          </a:prstGeom>
          <a:blipFill>
            <a:blip r:embed="rId4" cstate="print"/>
            <a:stretch>
              <a:fillRect/>
            </a:stretch>
          </a:blipFill>
        </p:spPr>
        <p:txBody>
          <a:bodyPr wrap="square" lIns="0" tIns="0" rIns="0" bIns="0" rtlCol="0"/>
          <a:lstStyle/>
          <a:p>
            <a:pPr defTabSz="1820399"/>
            <a:endParaRPr sz="3600">
              <a:solidFill>
                <a:prstClr val="black"/>
              </a:solidFill>
            </a:endParaRPr>
          </a:p>
        </p:txBody>
      </p:sp>
      <p:sp>
        <p:nvSpPr>
          <p:cNvPr id="19" name="bg object 19"/>
          <p:cNvSpPr/>
          <p:nvPr/>
        </p:nvSpPr>
        <p:spPr>
          <a:xfrm>
            <a:off x="8" y="21"/>
            <a:ext cx="5886474" cy="10286999"/>
          </a:xfrm>
          <a:prstGeom prst="rect">
            <a:avLst/>
          </a:prstGeom>
          <a:blipFill>
            <a:blip r:embed="rId5" cstate="print"/>
            <a:stretch>
              <a:fillRect/>
            </a:stretch>
          </a:blipFill>
        </p:spPr>
        <p:txBody>
          <a:bodyPr wrap="square" lIns="0" tIns="0" rIns="0" bIns="0" rtlCol="0"/>
          <a:lstStyle/>
          <a:p>
            <a:pPr defTabSz="1820399"/>
            <a:endParaRPr sz="3600">
              <a:solidFill>
                <a:prstClr val="black"/>
              </a:solidFill>
            </a:endParaRPr>
          </a:p>
        </p:txBody>
      </p:sp>
      <p:sp>
        <p:nvSpPr>
          <p:cNvPr id="20" name="bg object 20"/>
          <p:cNvSpPr/>
          <p:nvPr/>
        </p:nvSpPr>
        <p:spPr>
          <a:xfrm>
            <a:off x="4310174" y="295920"/>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1" name="bg object 21"/>
          <p:cNvSpPr/>
          <p:nvPr/>
        </p:nvSpPr>
        <p:spPr>
          <a:xfrm>
            <a:off x="174452" y="2407667"/>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2" name="bg object 22"/>
          <p:cNvSpPr/>
          <p:nvPr/>
        </p:nvSpPr>
        <p:spPr>
          <a:xfrm>
            <a:off x="14701566" y="506496"/>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 name="Holder 2"/>
          <p:cNvSpPr>
            <a:spLocks noGrp="1"/>
          </p:cNvSpPr>
          <p:nvPr>
            <p:ph type="ctrTitle"/>
          </p:nvPr>
        </p:nvSpPr>
        <p:spPr>
          <a:xfrm>
            <a:off x="5588012" y="311673"/>
            <a:ext cx="7112000" cy="1015664"/>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7008"/>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7008"/>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6" name="Holder 6"/>
          <p:cNvSpPr>
            <a:spLocks noGrp="1"/>
          </p:cNvSpPr>
          <p:nvPr>
            <p:ph type="sldNum" sz="quarter" idx="7"/>
          </p:nvPr>
        </p:nvSpPr>
        <p:spPr>
          <a:xfrm>
            <a:off x="13167360" y="9567008"/>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792394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9"/>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71"/>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7008"/>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7008"/>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6" name="Holder 6"/>
          <p:cNvSpPr>
            <a:spLocks noGrp="1"/>
          </p:cNvSpPr>
          <p:nvPr>
            <p:ph type="sldNum" sz="quarter" idx="7"/>
          </p:nvPr>
        </p:nvSpPr>
        <p:spPr>
          <a:xfrm>
            <a:off x="13167360" y="9567008"/>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806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9"/>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7008"/>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7008"/>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7" name="Holder 7"/>
          <p:cNvSpPr>
            <a:spLocks noGrp="1"/>
          </p:cNvSpPr>
          <p:nvPr>
            <p:ph type="sldNum" sz="quarter" idx="7"/>
          </p:nvPr>
        </p:nvSpPr>
        <p:spPr>
          <a:xfrm>
            <a:off x="13167360" y="9567008"/>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88510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9"/>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7008"/>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7008"/>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5" name="Holder 5"/>
          <p:cNvSpPr>
            <a:spLocks noGrp="1"/>
          </p:cNvSpPr>
          <p:nvPr>
            <p:ph type="sldNum" sz="quarter" idx="7"/>
          </p:nvPr>
        </p:nvSpPr>
        <p:spPr>
          <a:xfrm>
            <a:off x="13167360" y="9567008"/>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73342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0399"/>
            <a:endParaRPr sz="3600">
              <a:solidFill>
                <a:prstClr val="black"/>
              </a:solidFill>
            </a:endParaRPr>
          </a:p>
        </p:txBody>
      </p:sp>
      <p:sp>
        <p:nvSpPr>
          <p:cNvPr id="2" name="Holder 2"/>
          <p:cNvSpPr>
            <a:spLocks noGrp="1"/>
          </p:cNvSpPr>
          <p:nvPr>
            <p:ph type="ftr" sz="quarter" idx="5"/>
          </p:nvPr>
        </p:nvSpPr>
        <p:spPr>
          <a:xfrm>
            <a:off x="6217920" y="9567008"/>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7008"/>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4" name="Holder 4"/>
          <p:cNvSpPr>
            <a:spLocks noGrp="1"/>
          </p:cNvSpPr>
          <p:nvPr>
            <p:ph type="sldNum" sz="quarter" idx="7"/>
          </p:nvPr>
        </p:nvSpPr>
        <p:spPr>
          <a:xfrm>
            <a:off x="13167360" y="9567008"/>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15928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311"/>
            <a:ext cx="13277087" cy="6933390"/>
          </a:xfrm>
          <a:prstGeom prst="rect">
            <a:avLst/>
          </a:prstGeom>
          <a:blipFill>
            <a:blip r:embed="rId2" cstate="print"/>
            <a:stretch>
              <a:fillRect/>
            </a:stretch>
          </a:blipFill>
        </p:spPr>
        <p:txBody>
          <a:bodyPr wrap="square" lIns="0" tIns="0" rIns="0" bIns="0" rtlCol="0"/>
          <a:lstStyle/>
          <a:p>
            <a:pPr defTabSz="1820399"/>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0399"/>
            <a:endParaRPr sz="3600">
              <a:solidFill>
                <a:prstClr val="black"/>
              </a:solidFill>
            </a:endParaRPr>
          </a:p>
        </p:txBody>
      </p:sp>
      <p:sp>
        <p:nvSpPr>
          <p:cNvPr id="18" name="bg object 18"/>
          <p:cNvSpPr/>
          <p:nvPr/>
        </p:nvSpPr>
        <p:spPr>
          <a:xfrm>
            <a:off x="12601540" y="4522392"/>
            <a:ext cx="5286503" cy="5764604"/>
          </a:xfrm>
          <a:prstGeom prst="rect">
            <a:avLst/>
          </a:prstGeom>
          <a:blipFill>
            <a:blip r:embed="rId4" cstate="print"/>
            <a:stretch>
              <a:fillRect/>
            </a:stretch>
          </a:blipFill>
        </p:spPr>
        <p:txBody>
          <a:bodyPr wrap="square" lIns="0" tIns="0" rIns="0" bIns="0" rtlCol="0"/>
          <a:lstStyle/>
          <a:p>
            <a:pPr defTabSz="1820399"/>
            <a:endParaRPr sz="3600">
              <a:solidFill>
                <a:prstClr val="black"/>
              </a:solidFill>
            </a:endParaRPr>
          </a:p>
        </p:txBody>
      </p:sp>
      <p:sp>
        <p:nvSpPr>
          <p:cNvPr id="19" name="bg object 19"/>
          <p:cNvSpPr/>
          <p:nvPr/>
        </p:nvSpPr>
        <p:spPr>
          <a:xfrm>
            <a:off x="8" y="21"/>
            <a:ext cx="5886474" cy="10286999"/>
          </a:xfrm>
          <a:prstGeom prst="rect">
            <a:avLst/>
          </a:prstGeom>
          <a:blipFill>
            <a:blip r:embed="rId5" cstate="print"/>
            <a:stretch>
              <a:fillRect/>
            </a:stretch>
          </a:blipFill>
        </p:spPr>
        <p:txBody>
          <a:bodyPr wrap="square" lIns="0" tIns="0" rIns="0" bIns="0" rtlCol="0"/>
          <a:lstStyle/>
          <a:p>
            <a:pPr defTabSz="1820399"/>
            <a:endParaRPr sz="3600">
              <a:solidFill>
                <a:prstClr val="black"/>
              </a:solidFill>
            </a:endParaRPr>
          </a:p>
        </p:txBody>
      </p:sp>
      <p:sp>
        <p:nvSpPr>
          <p:cNvPr id="20" name="bg object 20"/>
          <p:cNvSpPr/>
          <p:nvPr/>
        </p:nvSpPr>
        <p:spPr>
          <a:xfrm>
            <a:off x="4310151" y="295920"/>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2" name="bg object 22"/>
          <p:cNvSpPr/>
          <p:nvPr/>
        </p:nvSpPr>
        <p:spPr>
          <a:xfrm>
            <a:off x="14701566" y="506496"/>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 name="Holder 2"/>
          <p:cNvSpPr>
            <a:spLocks noGrp="1"/>
          </p:cNvSpPr>
          <p:nvPr>
            <p:ph type="ctrTitle"/>
          </p:nvPr>
        </p:nvSpPr>
        <p:spPr>
          <a:xfrm>
            <a:off x="5588012" y="311673"/>
            <a:ext cx="7112000" cy="1015664"/>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700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700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6" name="Holder 6"/>
          <p:cNvSpPr>
            <a:spLocks noGrp="1"/>
          </p:cNvSpPr>
          <p:nvPr>
            <p:ph type="sldNum" sz="quarter" idx="7"/>
          </p:nvPr>
        </p:nvSpPr>
        <p:spPr>
          <a:xfrm>
            <a:off x="13167360" y="956700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55137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6"/>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71"/>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700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700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6" name="Holder 6"/>
          <p:cNvSpPr>
            <a:spLocks noGrp="1"/>
          </p:cNvSpPr>
          <p:nvPr>
            <p:ph type="sldNum" sz="quarter" idx="7"/>
          </p:nvPr>
        </p:nvSpPr>
        <p:spPr>
          <a:xfrm>
            <a:off x="13167360" y="956700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12094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6"/>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700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700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7" name="Holder 7"/>
          <p:cNvSpPr>
            <a:spLocks noGrp="1"/>
          </p:cNvSpPr>
          <p:nvPr>
            <p:ph type="sldNum" sz="quarter" idx="7"/>
          </p:nvPr>
        </p:nvSpPr>
        <p:spPr>
          <a:xfrm>
            <a:off x="13167360" y="956700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34599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6"/>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700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700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5" name="Holder 5"/>
          <p:cNvSpPr>
            <a:spLocks noGrp="1"/>
          </p:cNvSpPr>
          <p:nvPr>
            <p:ph type="sldNum" sz="quarter" idx="7"/>
          </p:nvPr>
        </p:nvSpPr>
        <p:spPr>
          <a:xfrm>
            <a:off x="13167360" y="956700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90515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0399"/>
            <a:endParaRPr sz="3600">
              <a:solidFill>
                <a:prstClr val="black"/>
              </a:solidFill>
            </a:endParaRPr>
          </a:p>
        </p:txBody>
      </p:sp>
      <p:sp>
        <p:nvSpPr>
          <p:cNvPr id="2" name="Holder 2"/>
          <p:cNvSpPr>
            <a:spLocks noGrp="1"/>
          </p:cNvSpPr>
          <p:nvPr>
            <p:ph type="ftr" sz="quarter" idx="5"/>
          </p:nvPr>
        </p:nvSpPr>
        <p:spPr>
          <a:xfrm>
            <a:off x="6217920" y="9567004"/>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7004"/>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4" name="Holder 4"/>
          <p:cNvSpPr>
            <a:spLocks noGrp="1"/>
          </p:cNvSpPr>
          <p:nvPr>
            <p:ph type="sldNum" sz="quarter" idx="7"/>
          </p:nvPr>
        </p:nvSpPr>
        <p:spPr>
          <a:xfrm>
            <a:off x="13167360" y="9567004"/>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37038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endParaRPr lang="en-US" dirty="0"/>
          </a:p>
        </p:txBody>
      </p:sp>
      <p:sp>
        <p:nvSpPr>
          <p:cNvPr id="3" name="Subtitle 2"/>
          <p:cNvSpPr>
            <a:spLocks noGrp="1"/>
          </p:cNvSpPr>
          <p:nvPr>
            <p:ph type="subTitle" idx="1"/>
          </p:nvPr>
        </p:nvSpPr>
        <p:spPr>
          <a:xfrm>
            <a:off x="2286000" y="5403124"/>
            <a:ext cx="13716000" cy="2483645"/>
          </a:xfrm>
        </p:spPr>
        <p:txBody>
          <a:bodyPr/>
          <a:lstStyle>
            <a:lvl1pPr marL="0" indent="0" algn="ctr">
              <a:buNone/>
              <a:defRPr sz="3600"/>
            </a:lvl1pPr>
            <a:lvl2pPr marL="682626" indent="0" algn="ctr">
              <a:buNone/>
              <a:defRPr sz="3000"/>
            </a:lvl2pPr>
            <a:lvl3pPr marL="1365321" indent="0" algn="ctr">
              <a:buNone/>
              <a:defRPr sz="2900"/>
            </a:lvl3pPr>
            <a:lvl4pPr marL="2047979" indent="0" algn="ctr">
              <a:buNone/>
              <a:defRPr sz="2400"/>
            </a:lvl4pPr>
            <a:lvl5pPr marL="2730638" indent="0" algn="ctr">
              <a:buNone/>
              <a:defRPr sz="2400"/>
            </a:lvl5pPr>
            <a:lvl6pPr marL="3413268" indent="0" algn="ctr">
              <a:buNone/>
              <a:defRPr sz="2400"/>
            </a:lvl6pPr>
            <a:lvl7pPr marL="4095918" indent="0" algn="ctr">
              <a:buNone/>
              <a:defRPr sz="2400"/>
            </a:lvl7pPr>
            <a:lvl8pPr marL="4778576" indent="0" algn="ctr">
              <a:buNone/>
              <a:defRPr sz="2400"/>
            </a:lvl8pPr>
            <a:lvl9pPr marL="5461232" indent="0" algn="ctr">
              <a:buNone/>
              <a:defRPr sz="24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3199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62465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702"/>
            <a:ext cx="15773400" cy="4279106"/>
          </a:xfrm>
        </p:spPr>
        <p:txBody>
          <a:bodyPr anchor="b"/>
          <a:lstStyle>
            <a:lvl1pPr>
              <a:defRPr sz="9000"/>
            </a:lvl1pPr>
          </a:lstStyle>
          <a:p>
            <a:r>
              <a:rPr lang="zh-CN" altLang="en-US"/>
              <a:t>单击此处编辑母版标题样式</a:t>
            </a:r>
            <a:endParaRPr lang="en-US" dirty="0"/>
          </a:p>
        </p:txBody>
      </p:sp>
      <p:sp>
        <p:nvSpPr>
          <p:cNvPr id="3" name="Text Placeholder 2"/>
          <p:cNvSpPr>
            <a:spLocks noGrp="1"/>
          </p:cNvSpPr>
          <p:nvPr>
            <p:ph type="body" idx="1"/>
          </p:nvPr>
        </p:nvSpPr>
        <p:spPr>
          <a:xfrm>
            <a:off x="1247777" y="6884264"/>
            <a:ext cx="15773400" cy="2250281"/>
          </a:xfrm>
        </p:spPr>
        <p:txBody>
          <a:bodyPr/>
          <a:lstStyle>
            <a:lvl1pPr marL="0" indent="0">
              <a:buNone/>
              <a:defRPr sz="3600">
                <a:solidFill>
                  <a:schemeClr val="tx1">
                    <a:tint val="75000"/>
                  </a:schemeClr>
                </a:solidFill>
              </a:defRPr>
            </a:lvl1pPr>
            <a:lvl2pPr marL="682626" indent="0">
              <a:buNone/>
              <a:defRPr sz="3000">
                <a:solidFill>
                  <a:schemeClr val="tx1">
                    <a:tint val="75000"/>
                  </a:schemeClr>
                </a:solidFill>
              </a:defRPr>
            </a:lvl2pPr>
            <a:lvl3pPr marL="1365321" indent="0">
              <a:buNone/>
              <a:defRPr sz="2900">
                <a:solidFill>
                  <a:schemeClr val="tx1">
                    <a:tint val="75000"/>
                  </a:schemeClr>
                </a:solidFill>
              </a:defRPr>
            </a:lvl3pPr>
            <a:lvl4pPr marL="2047979" indent="0">
              <a:buNone/>
              <a:defRPr sz="2400">
                <a:solidFill>
                  <a:schemeClr val="tx1">
                    <a:tint val="75000"/>
                  </a:schemeClr>
                </a:solidFill>
              </a:defRPr>
            </a:lvl4pPr>
            <a:lvl5pPr marL="2730638" indent="0">
              <a:buNone/>
              <a:defRPr sz="2400">
                <a:solidFill>
                  <a:schemeClr val="tx1">
                    <a:tint val="75000"/>
                  </a:schemeClr>
                </a:solidFill>
              </a:defRPr>
            </a:lvl5pPr>
            <a:lvl6pPr marL="3413268" indent="0">
              <a:buNone/>
              <a:defRPr sz="2400">
                <a:solidFill>
                  <a:schemeClr val="tx1">
                    <a:tint val="75000"/>
                  </a:schemeClr>
                </a:solidFill>
              </a:defRPr>
            </a:lvl6pPr>
            <a:lvl7pPr marL="4095918" indent="0">
              <a:buNone/>
              <a:defRPr sz="2400">
                <a:solidFill>
                  <a:schemeClr val="tx1">
                    <a:tint val="75000"/>
                  </a:schemeClr>
                </a:solidFill>
              </a:defRPr>
            </a:lvl7pPr>
            <a:lvl8pPr marL="4778576" indent="0">
              <a:buNone/>
              <a:defRPr sz="2400">
                <a:solidFill>
                  <a:schemeClr val="tx1">
                    <a:tint val="75000"/>
                  </a:schemeClr>
                </a:solidFill>
              </a:defRPr>
            </a:lvl8pPr>
            <a:lvl9pPr marL="5461232" indent="0">
              <a:buNone/>
              <a:defRPr sz="2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6994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57300" y="2738481"/>
            <a:ext cx="7772400" cy="652700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9258300" y="2738481"/>
            <a:ext cx="7772400" cy="652700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2401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71" y="-1"/>
            <a:ext cx="18270908" cy="7291226"/>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4384783"/>
            <a:ext cx="18288000" cy="5905043"/>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5" y="14"/>
            <a:ext cx="11191928" cy="11191928"/>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68" y="7757351"/>
            <a:ext cx="4571801" cy="2532186"/>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705528" y="9419532"/>
            <a:ext cx="2047283" cy="1021836"/>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9284" y="9078209"/>
            <a:ext cx="3069344" cy="1531967"/>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2023/1/28</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8522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71" y="-1"/>
            <a:ext cx="18270908" cy="7291226"/>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4384783"/>
            <a:ext cx="18288000" cy="5905043"/>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5" y="14"/>
            <a:ext cx="11191928" cy="11191928"/>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68" y="7757351"/>
            <a:ext cx="4571801" cy="2532186"/>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2023/1/28</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705528" y="9419532"/>
            <a:ext cx="2047283" cy="1021836"/>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9284" y="9078209"/>
            <a:ext cx="3069344" cy="1531967"/>
          </a:xfrm>
          <a:prstGeom prst="rect">
            <a:avLst/>
          </a:prstGeom>
        </p:spPr>
      </p:pic>
    </p:spTree>
    <p:extLst>
      <p:ext uri="{BB962C8B-B14F-4D97-AF65-F5344CB8AC3E}">
        <p14:creationId xmlns:p14="http://schemas.microsoft.com/office/powerpoint/2010/main" val="357846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71" y="-1"/>
            <a:ext cx="18270908" cy="7291226"/>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7291292"/>
            <a:ext cx="18288002" cy="2998532"/>
          </a:xfrm>
          <a:prstGeom prst="rect">
            <a:avLst/>
          </a:prstGeom>
        </p:spPr>
      </p:pic>
    </p:spTree>
    <p:extLst>
      <p:ext uri="{BB962C8B-B14F-4D97-AF65-F5344CB8AC3E}">
        <p14:creationId xmlns:p14="http://schemas.microsoft.com/office/powerpoint/2010/main" val="2425712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750" y="685800"/>
            <a:ext cx="5898356" cy="2400300"/>
          </a:xfrm>
        </p:spPr>
        <p:txBody>
          <a:bodyPr anchor="b"/>
          <a:lstStyle>
            <a:lvl1pPr>
              <a:defRPr sz="4800"/>
            </a:lvl1pPr>
          </a:lstStyle>
          <a:p>
            <a:r>
              <a:rPr lang="zh-CN" altLang="en-US"/>
              <a:t>单击此处编辑母版标题样式</a:t>
            </a:r>
            <a:endParaRPr lang="en-US" dirty="0"/>
          </a:p>
        </p:txBody>
      </p:sp>
      <p:sp>
        <p:nvSpPr>
          <p:cNvPr id="3" name="Content Placeholder 2"/>
          <p:cNvSpPr>
            <a:spLocks noGrp="1"/>
          </p:cNvSpPr>
          <p:nvPr>
            <p:ph idx="1"/>
          </p:nvPr>
        </p:nvSpPr>
        <p:spPr>
          <a:xfrm>
            <a:off x="7774782" y="148123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259750" y="3086126"/>
            <a:ext cx="5898356" cy="5717382"/>
          </a:xfrm>
        </p:spPr>
        <p:txBody>
          <a:bodyPr/>
          <a:lstStyle>
            <a:lvl1pPr marL="0" indent="0">
              <a:buNone/>
              <a:defRPr sz="2400"/>
            </a:lvl1pPr>
            <a:lvl2pPr marL="682626" indent="0">
              <a:buNone/>
              <a:defRPr sz="2300"/>
            </a:lvl2pPr>
            <a:lvl3pPr marL="1365321" indent="0">
              <a:buNone/>
              <a:defRPr sz="1800"/>
            </a:lvl3pPr>
            <a:lvl4pPr marL="2047979" indent="0">
              <a:buNone/>
              <a:defRPr sz="1700"/>
            </a:lvl4pPr>
            <a:lvl5pPr marL="2730638" indent="0">
              <a:buNone/>
              <a:defRPr sz="1700"/>
            </a:lvl5pPr>
            <a:lvl6pPr marL="3413268" indent="0">
              <a:buNone/>
              <a:defRPr sz="1700"/>
            </a:lvl6pPr>
            <a:lvl7pPr marL="4095918" indent="0">
              <a:buNone/>
              <a:defRPr sz="1700"/>
            </a:lvl7pPr>
            <a:lvl8pPr marL="4778576" indent="0">
              <a:buNone/>
              <a:defRPr sz="1700"/>
            </a:lvl8pPr>
            <a:lvl9pPr marL="5461232" indent="0">
              <a:buNone/>
              <a:defRPr sz="17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8768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68"/>
            <a:ext cx="7772400" cy="1362077"/>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5" y="2906721"/>
            <a:ext cx="7772400" cy="1500188"/>
          </a:xfrm>
        </p:spPr>
        <p:txBody>
          <a:bodyPr anchor="b"/>
          <a:lstStyle>
            <a:lvl1pPr marL="0" indent="0">
              <a:buNone/>
              <a:defRPr sz="2000">
                <a:solidFill>
                  <a:schemeClr val="tx1">
                    <a:tint val="75000"/>
                  </a:schemeClr>
                </a:solidFill>
              </a:defRPr>
            </a:lvl1pPr>
            <a:lvl2pPr marL="455130" indent="0">
              <a:buNone/>
              <a:defRPr sz="1800">
                <a:solidFill>
                  <a:schemeClr val="tx1">
                    <a:tint val="75000"/>
                  </a:schemeClr>
                </a:solidFill>
              </a:defRPr>
            </a:lvl2pPr>
            <a:lvl3pPr marL="910229" indent="0">
              <a:buNone/>
              <a:defRPr sz="1700">
                <a:solidFill>
                  <a:schemeClr val="tx1">
                    <a:tint val="75000"/>
                  </a:schemeClr>
                </a:solidFill>
              </a:defRPr>
            </a:lvl3pPr>
            <a:lvl4pPr marL="1365321" indent="0">
              <a:buNone/>
              <a:defRPr sz="1400">
                <a:solidFill>
                  <a:schemeClr val="tx1">
                    <a:tint val="75000"/>
                  </a:schemeClr>
                </a:solidFill>
              </a:defRPr>
            </a:lvl4pPr>
            <a:lvl5pPr marL="1820399" indent="0">
              <a:buNone/>
              <a:defRPr sz="1400">
                <a:solidFill>
                  <a:schemeClr val="tx1">
                    <a:tint val="75000"/>
                  </a:schemeClr>
                </a:solidFill>
              </a:defRPr>
            </a:lvl5pPr>
            <a:lvl6pPr marL="2275512" indent="0">
              <a:buNone/>
              <a:defRPr sz="1400">
                <a:solidFill>
                  <a:schemeClr val="tx1">
                    <a:tint val="75000"/>
                  </a:schemeClr>
                </a:solidFill>
              </a:defRPr>
            </a:lvl6pPr>
            <a:lvl7pPr marL="2730638" indent="0">
              <a:buNone/>
              <a:defRPr sz="1400">
                <a:solidFill>
                  <a:schemeClr val="tx1">
                    <a:tint val="75000"/>
                  </a:schemeClr>
                </a:solidFill>
              </a:defRPr>
            </a:lvl7pPr>
            <a:lvl8pPr marL="3185735" indent="0">
              <a:buNone/>
              <a:defRPr sz="1400">
                <a:solidFill>
                  <a:schemeClr val="tx1">
                    <a:tint val="75000"/>
                  </a:schemeClr>
                </a:solidFill>
              </a:defRPr>
            </a:lvl8pPr>
            <a:lvl9pPr marL="36408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750" y="685800"/>
            <a:ext cx="5898356" cy="2400300"/>
          </a:xfrm>
        </p:spPr>
        <p:txBody>
          <a:bodyPr anchor="b"/>
          <a:lstStyle>
            <a:lvl1pPr>
              <a:defRPr sz="4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774782" y="1481231"/>
            <a:ext cx="9258300" cy="7310438"/>
          </a:xfrm>
        </p:spPr>
        <p:txBody>
          <a:bodyPr anchor="t"/>
          <a:lstStyle>
            <a:lvl1pPr marL="0" indent="0">
              <a:buNone/>
              <a:defRPr sz="4800"/>
            </a:lvl1pPr>
            <a:lvl2pPr marL="682626" indent="0">
              <a:buNone/>
              <a:defRPr sz="4200"/>
            </a:lvl2pPr>
            <a:lvl3pPr marL="1365321" indent="0">
              <a:buNone/>
              <a:defRPr sz="3600"/>
            </a:lvl3pPr>
            <a:lvl4pPr marL="2047979" indent="0">
              <a:buNone/>
              <a:defRPr sz="3000"/>
            </a:lvl4pPr>
            <a:lvl5pPr marL="2730638" indent="0">
              <a:buNone/>
              <a:defRPr sz="3000"/>
            </a:lvl5pPr>
            <a:lvl6pPr marL="3413268" indent="0">
              <a:buNone/>
              <a:defRPr sz="3000"/>
            </a:lvl6pPr>
            <a:lvl7pPr marL="4095918" indent="0">
              <a:buNone/>
              <a:defRPr sz="3000"/>
            </a:lvl7pPr>
            <a:lvl8pPr marL="4778576" indent="0">
              <a:buNone/>
              <a:defRPr sz="3000"/>
            </a:lvl8pPr>
            <a:lvl9pPr marL="5461232" indent="0">
              <a:buNone/>
              <a:defRPr sz="3000"/>
            </a:lvl9pPr>
          </a:lstStyle>
          <a:p>
            <a:r>
              <a:rPr lang="zh-CN" altLang="en-US"/>
              <a:t>单击图标添加图片</a:t>
            </a:r>
            <a:endParaRPr lang="en-US" dirty="0"/>
          </a:p>
        </p:txBody>
      </p:sp>
      <p:sp>
        <p:nvSpPr>
          <p:cNvPr id="4" name="Text Placeholder 3"/>
          <p:cNvSpPr>
            <a:spLocks noGrp="1"/>
          </p:cNvSpPr>
          <p:nvPr>
            <p:ph type="body" sz="half" idx="2"/>
          </p:nvPr>
        </p:nvSpPr>
        <p:spPr>
          <a:xfrm>
            <a:off x="1259750" y="3086126"/>
            <a:ext cx="5898356" cy="5717382"/>
          </a:xfrm>
        </p:spPr>
        <p:txBody>
          <a:bodyPr/>
          <a:lstStyle>
            <a:lvl1pPr marL="0" indent="0">
              <a:buNone/>
              <a:defRPr sz="2400"/>
            </a:lvl1pPr>
            <a:lvl2pPr marL="682626" indent="0">
              <a:buNone/>
              <a:defRPr sz="2300"/>
            </a:lvl2pPr>
            <a:lvl3pPr marL="1365321" indent="0">
              <a:buNone/>
              <a:defRPr sz="1800"/>
            </a:lvl3pPr>
            <a:lvl4pPr marL="2047979" indent="0">
              <a:buNone/>
              <a:defRPr sz="1700"/>
            </a:lvl4pPr>
            <a:lvl5pPr marL="2730638" indent="0">
              <a:buNone/>
              <a:defRPr sz="1700"/>
            </a:lvl5pPr>
            <a:lvl6pPr marL="3413268" indent="0">
              <a:buNone/>
              <a:defRPr sz="1700"/>
            </a:lvl6pPr>
            <a:lvl7pPr marL="4095918" indent="0">
              <a:buNone/>
              <a:defRPr sz="1700"/>
            </a:lvl7pPr>
            <a:lvl8pPr marL="4778576" indent="0">
              <a:buNone/>
              <a:defRPr sz="1700"/>
            </a:lvl8pPr>
            <a:lvl9pPr marL="5461232" indent="0">
              <a:buNone/>
              <a:defRPr sz="17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1269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7678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781"/>
            <a:ext cx="3943350" cy="871775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57326" y="547781"/>
            <a:ext cx="11601450" cy="871775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408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endParaRPr lang="en-US" dirty="0"/>
          </a:p>
        </p:txBody>
      </p:sp>
      <p:sp>
        <p:nvSpPr>
          <p:cNvPr id="3" name="Subtitle 2"/>
          <p:cNvSpPr>
            <a:spLocks noGrp="1"/>
          </p:cNvSpPr>
          <p:nvPr>
            <p:ph type="subTitle" idx="1"/>
          </p:nvPr>
        </p:nvSpPr>
        <p:spPr>
          <a:xfrm>
            <a:off x="2286000" y="5403124"/>
            <a:ext cx="13716000" cy="2483645"/>
          </a:xfrm>
        </p:spPr>
        <p:txBody>
          <a:bodyPr/>
          <a:lstStyle>
            <a:lvl1pPr marL="0" indent="0" algn="ctr">
              <a:buNone/>
              <a:defRPr sz="3600"/>
            </a:lvl1pPr>
            <a:lvl2pPr marL="682626" indent="0" algn="ctr">
              <a:buNone/>
              <a:defRPr sz="3000"/>
            </a:lvl2pPr>
            <a:lvl3pPr marL="1365321" indent="0" algn="ctr">
              <a:buNone/>
              <a:defRPr sz="2900"/>
            </a:lvl3pPr>
            <a:lvl4pPr marL="2047979" indent="0" algn="ctr">
              <a:buNone/>
              <a:defRPr sz="2400"/>
            </a:lvl4pPr>
            <a:lvl5pPr marL="2730638" indent="0" algn="ctr">
              <a:buNone/>
              <a:defRPr sz="2400"/>
            </a:lvl5pPr>
            <a:lvl6pPr marL="3413268" indent="0" algn="ctr">
              <a:buNone/>
              <a:defRPr sz="2400"/>
            </a:lvl6pPr>
            <a:lvl7pPr marL="4095918" indent="0" algn="ctr">
              <a:buNone/>
              <a:defRPr sz="2400"/>
            </a:lvl7pPr>
            <a:lvl8pPr marL="4778576" indent="0" algn="ctr">
              <a:buNone/>
              <a:defRPr sz="2400"/>
            </a:lvl8pPr>
            <a:lvl9pPr marL="5461232" indent="0" algn="ctr">
              <a:buNone/>
              <a:defRPr sz="24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8772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55909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702"/>
            <a:ext cx="15773400" cy="4279106"/>
          </a:xfrm>
        </p:spPr>
        <p:txBody>
          <a:bodyPr anchor="b"/>
          <a:lstStyle>
            <a:lvl1pPr>
              <a:defRPr sz="9000"/>
            </a:lvl1pPr>
          </a:lstStyle>
          <a:p>
            <a:r>
              <a:rPr lang="zh-CN" altLang="en-US"/>
              <a:t>单击此处编辑母版标题样式</a:t>
            </a:r>
            <a:endParaRPr lang="en-US" dirty="0"/>
          </a:p>
        </p:txBody>
      </p:sp>
      <p:sp>
        <p:nvSpPr>
          <p:cNvPr id="3" name="Text Placeholder 2"/>
          <p:cNvSpPr>
            <a:spLocks noGrp="1"/>
          </p:cNvSpPr>
          <p:nvPr>
            <p:ph type="body" idx="1"/>
          </p:nvPr>
        </p:nvSpPr>
        <p:spPr>
          <a:xfrm>
            <a:off x="1247777" y="6884264"/>
            <a:ext cx="15773400" cy="2250281"/>
          </a:xfrm>
        </p:spPr>
        <p:txBody>
          <a:bodyPr/>
          <a:lstStyle>
            <a:lvl1pPr marL="0" indent="0">
              <a:buNone/>
              <a:defRPr sz="3600">
                <a:solidFill>
                  <a:schemeClr val="tx1">
                    <a:tint val="75000"/>
                  </a:schemeClr>
                </a:solidFill>
              </a:defRPr>
            </a:lvl1pPr>
            <a:lvl2pPr marL="682626" indent="0">
              <a:buNone/>
              <a:defRPr sz="3000">
                <a:solidFill>
                  <a:schemeClr val="tx1">
                    <a:tint val="75000"/>
                  </a:schemeClr>
                </a:solidFill>
              </a:defRPr>
            </a:lvl2pPr>
            <a:lvl3pPr marL="1365321" indent="0">
              <a:buNone/>
              <a:defRPr sz="2900">
                <a:solidFill>
                  <a:schemeClr val="tx1">
                    <a:tint val="75000"/>
                  </a:schemeClr>
                </a:solidFill>
              </a:defRPr>
            </a:lvl3pPr>
            <a:lvl4pPr marL="2047979" indent="0">
              <a:buNone/>
              <a:defRPr sz="2400">
                <a:solidFill>
                  <a:schemeClr val="tx1">
                    <a:tint val="75000"/>
                  </a:schemeClr>
                </a:solidFill>
              </a:defRPr>
            </a:lvl4pPr>
            <a:lvl5pPr marL="2730638" indent="0">
              <a:buNone/>
              <a:defRPr sz="2400">
                <a:solidFill>
                  <a:schemeClr val="tx1">
                    <a:tint val="75000"/>
                  </a:schemeClr>
                </a:solidFill>
              </a:defRPr>
            </a:lvl5pPr>
            <a:lvl6pPr marL="3413268" indent="0">
              <a:buNone/>
              <a:defRPr sz="2400">
                <a:solidFill>
                  <a:schemeClr val="tx1">
                    <a:tint val="75000"/>
                  </a:schemeClr>
                </a:solidFill>
              </a:defRPr>
            </a:lvl6pPr>
            <a:lvl7pPr marL="4095918" indent="0">
              <a:buNone/>
              <a:defRPr sz="2400">
                <a:solidFill>
                  <a:schemeClr val="tx1">
                    <a:tint val="75000"/>
                  </a:schemeClr>
                </a:solidFill>
              </a:defRPr>
            </a:lvl7pPr>
            <a:lvl8pPr marL="4778576" indent="0">
              <a:buNone/>
              <a:defRPr sz="2400">
                <a:solidFill>
                  <a:schemeClr val="tx1">
                    <a:tint val="75000"/>
                  </a:schemeClr>
                </a:solidFill>
              </a:defRPr>
            </a:lvl8pPr>
            <a:lvl9pPr marL="5461232" indent="0">
              <a:buNone/>
              <a:defRPr sz="2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9243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57300" y="2738481"/>
            <a:ext cx="7772400" cy="652700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9258300" y="2738481"/>
            <a:ext cx="7772400" cy="652700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4563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71" y="-1"/>
            <a:ext cx="18270908" cy="7291226"/>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4384783"/>
            <a:ext cx="18288000" cy="5905043"/>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5" y="14"/>
            <a:ext cx="11191928" cy="11191928"/>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68" y="7757351"/>
            <a:ext cx="4571801" cy="2532186"/>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705528" y="9419532"/>
            <a:ext cx="2047283" cy="1021836"/>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9284" y="9078209"/>
            <a:ext cx="3069344" cy="1531967"/>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2023/1/28</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09776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71" y="-1"/>
            <a:ext cx="18270908" cy="7291226"/>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4384783"/>
            <a:ext cx="18288000" cy="5905043"/>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5" y="14"/>
            <a:ext cx="11191928" cy="11191928"/>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68" y="7757351"/>
            <a:ext cx="4571801" cy="2532186"/>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2023/1/28</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705528" y="9419532"/>
            <a:ext cx="2047283" cy="1021836"/>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9284" y="9078209"/>
            <a:ext cx="3069344" cy="1531967"/>
          </a:xfrm>
          <a:prstGeom prst="rect">
            <a:avLst/>
          </a:prstGeom>
        </p:spPr>
      </p:pic>
    </p:spTree>
    <p:extLst>
      <p:ext uri="{BB962C8B-B14F-4D97-AF65-F5344CB8AC3E}">
        <p14:creationId xmlns:p14="http://schemas.microsoft.com/office/powerpoint/2010/main" val="41991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71" y="-1"/>
            <a:ext cx="18270908" cy="7291226"/>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7291292"/>
            <a:ext cx="18288002" cy="2998532"/>
          </a:xfrm>
          <a:prstGeom prst="rect">
            <a:avLst/>
          </a:prstGeom>
        </p:spPr>
      </p:pic>
    </p:spTree>
    <p:extLst>
      <p:ext uri="{BB962C8B-B14F-4D97-AF65-F5344CB8AC3E}">
        <p14:creationId xmlns:p14="http://schemas.microsoft.com/office/powerpoint/2010/main" val="944825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750" y="685800"/>
            <a:ext cx="5898356" cy="2400300"/>
          </a:xfrm>
        </p:spPr>
        <p:txBody>
          <a:bodyPr anchor="b"/>
          <a:lstStyle>
            <a:lvl1pPr>
              <a:defRPr sz="4800"/>
            </a:lvl1pPr>
          </a:lstStyle>
          <a:p>
            <a:r>
              <a:rPr lang="zh-CN" altLang="en-US"/>
              <a:t>单击此处编辑母版标题样式</a:t>
            </a:r>
            <a:endParaRPr lang="en-US" dirty="0"/>
          </a:p>
        </p:txBody>
      </p:sp>
      <p:sp>
        <p:nvSpPr>
          <p:cNvPr id="3" name="Content Placeholder 2"/>
          <p:cNvSpPr>
            <a:spLocks noGrp="1"/>
          </p:cNvSpPr>
          <p:nvPr>
            <p:ph idx="1"/>
          </p:nvPr>
        </p:nvSpPr>
        <p:spPr>
          <a:xfrm>
            <a:off x="7774782" y="148123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259750" y="3086126"/>
            <a:ext cx="5898356" cy="5717382"/>
          </a:xfrm>
        </p:spPr>
        <p:txBody>
          <a:bodyPr/>
          <a:lstStyle>
            <a:lvl1pPr marL="0" indent="0">
              <a:buNone/>
              <a:defRPr sz="2400"/>
            </a:lvl1pPr>
            <a:lvl2pPr marL="682626" indent="0">
              <a:buNone/>
              <a:defRPr sz="2300"/>
            </a:lvl2pPr>
            <a:lvl3pPr marL="1365321" indent="0">
              <a:buNone/>
              <a:defRPr sz="1800"/>
            </a:lvl3pPr>
            <a:lvl4pPr marL="2047979" indent="0">
              <a:buNone/>
              <a:defRPr sz="1700"/>
            </a:lvl4pPr>
            <a:lvl5pPr marL="2730638" indent="0">
              <a:buNone/>
              <a:defRPr sz="1700"/>
            </a:lvl5pPr>
            <a:lvl6pPr marL="3413268" indent="0">
              <a:buNone/>
              <a:defRPr sz="1700"/>
            </a:lvl6pPr>
            <a:lvl7pPr marL="4095918" indent="0">
              <a:buNone/>
              <a:defRPr sz="1700"/>
            </a:lvl7pPr>
            <a:lvl8pPr marL="4778576" indent="0">
              <a:buNone/>
              <a:defRPr sz="1700"/>
            </a:lvl8pPr>
            <a:lvl9pPr marL="5461232" indent="0">
              <a:buNone/>
              <a:defRPr sz="17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9627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750" y="685800"/>
            <a:ext cx="5898356" cy="2400300"/>
          </a:xfrm>
        </p:spPr>
        <p:txBody>
          <a:bodyPr anchor="b"/>
          <a:lstStyle>
            <a:lvl1pPr>
              <a:defRPr sz="4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774782" y="1481231"/>
            <a:ext cx="9258300" cy="7310438"/>
          </a:xfrm>
        </p:spPr>
        <p:txBody>
          <a:bodyPr anchor="t"/>
          <a:lstStyle>
            <a:lvl1pPr marL="0" indent="0">
              <a:buNone/>
              <a:defRPr sz="4800"/>
            </a:lvl1pPr>
            <a:lvl2pPr marL="682626" indent="0">
              <a:buNone/>
              <a:defRPr sz="4200"/>
            </a:lvl2pPr>
            <a:lvl3pPr marL="1365321" indent="0">
              <a:buNone/>
              <a:defRPr sz="3600"/>
            </a:lvl3pPr>
            <a:lvl4pPr marL="2047979" indent="0">
              <a:buNone/>
              <a:defRPr sz="3000"/>
            </a:lvl4pPr>
            <a:lvl5pPr marL="2730638" indent="0">
              <a:buNone/>
              <a:defRPr sz="3000"/>
            </a:lvl5pPr>
            <a:lvl6pPr marL="3413268" indent="0">
              <a:buNone/>
              <a:defRPr sz="3000"/>
            </a:lvl6pPr>
            <a:lvl7pPr marL="4095918" indent="0">
              <a:buNone/>
              <a:defRPr sz="3000"/>
            </a:lvl7pPr>
            <a:lvl8pPr marL="4778576" indent="0">
              <a:buNone/>
              <a:defRPr sz="3000"/>
            </a:lvl8pPr>
            <a:lvl9pPr marL="5461232" indent="0">
              <a:buNone/>
              <a:defRPr sz="3000"/>
            </a:lvl9pPr>
          </a:lstStyle>
          <a:p>
            <a:r>
              <a:rPr lang="zh-CN" altLang="en-US"/>
              <a:t>单击图标添加图片</a:t>
            </a:r>
            <a:endParaRPr lang="en-US" dirty="0"/>
          </a:p>
        </p:txBody>
      </p:sp>
      <p:sp>
        <p:nvSpPr>
          <p:cNvPr id="4" name="Text Placeholder 3"/>
          <p:cNvSpPr>
            <a:spLocks noGrp="1"/>
          </p:cNvSpPr>
          <p:nvPr>
            <p:ph type="body" sz="half" idx="2"/>
          </p:nvPr>
        </p:nvSpPr>
        <p:spPr>
          <a:xfrm>
            <a:off x="1259750" y="3086126"/>
            <a:ext cx="5898356" cy="5717382"/>
          </a:xfrm>
        </p:spPr>
        <p:txBody>
          <a:bodyPr/>
          <a:lstStyle>
            <a:lvl1pPr marL="0" indent="0">
              <a:buNone/>
              <a:defRPr sz="2400"/>
            </a:lvl1pPr>
            <a:lvl2pPr marL="682626" indent="0">
              <a:buNone/>
              <a:defRPr sz="2300"/>
            </a:lvl2pPr>
            <a:lvl3pPr marL="1365321" indent="0">
              <a:buNone/>
              <a:defRPr sz="1800"/>
            </a:lvl3pPr>
            <a:lvl4pPr marL="2047979" indent="0">
              <a:buNone/>
              <a:defRPr sz="1700"/>
            </a:lvl4pPr>
            <a:lvl5pPr marL="2730638" indent="0">
              <a:buNone/>
              <a:defRPr sz="1700"/>
            </a:lvl5pPr>
            <a:lvl6pPr marL="3413268" indent="0">
              <a:buNone/>
              <a:defRPr sz="1700"/>
            </a:lvl6pPr>
            <a:lvl7pPr marL="4095918" indent="0">
              <a:buNone/>
              <a:defRPr sz="1700"/>
            </a:lvl7pPr>
            <a:lvl8pPr marL="4778576" indent="0">
              <a:buNone/>
              <a:defRPr sz="1700"/>
            </a:lvl8pPr>
            <a:lvl9pPr marL="5461232" indent="0">
              <a:buNone/>
              <a:defRPr sz="17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3219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96386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781"/>
            <a:ext cx="3943350" cy="871775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57326" y="547781"/>
            <a:ext cx="11601450" cy="871775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solidFill>
                  <a:prstClr val="black">
                    <a:tint val="75000"/>
                  </a:prstClr>
                </a:solidFill>
              </a:rPr>
              <a:pPr/>
              <a:t>2023/1/28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45766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307"/>
            <a:ext cx="13277087" cy="6933390"/>
          </a:xfrm>
          <a:prstGeom prst="rect">
            <a:avLst/>
          </a:prstGeom>
          <a:blipFill>
            <a:blip r:embed="rId2" cstate="print"/>
            <a:stretch>
              <a:fillRect/>
            </a:stretch>
          </a:blipFill>
        </p:spPr>
        <p:txBody>
          <a:bodyPr wrap="square" lIns="0" tIns="0" rIns="0" bIns="0" rtlCol="0"/>
          <a:lstStyle/>
          <a:p>
            <a:pPr defTabSz="1820399"/>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0399"/>
            <a:endParaRPr sz="3600">
              <a:solidFill>
                <a:prstClr val="black"/>
              </a:solidFill>
            </a:endParaRPr>
          </a:p>
        </p:txBody>
      </p:sp>
      <p:sp>
        <p:nvSpPr>
          <p:cNvPr id="18" name="bg object 18"/>
          <p:cNvSpPr/>
          <p:nvPr/>
        </p:nvSpPr>
        <p:spPr>
          <a:xfrm>
            <a:off x="12601535" y="4522392"/>
            <a:ext cx="5286503" cy="5764604"/>
          </a:xfrm>
          <a:prstGeom prst="rect">
            <a:avLst/>
          </a:prstGeom>
          <a:blipFill>
            <a:blip r:embed="rId4" cstate="print"/>
            <a:stretch>
              <a:fillRect/>
            </a:stretch>
          </a:blipFill>
        </p:spPr>
        <p:txBody>
          <a:bodyPr wrap="square" lIns="0" tIns="0" rIns="0" bIns="0" rtlCol="0"/>
          <a:lstStyle/>
          <a:p>
            <a:pPr defTabSz="1820399"/>
            <a:endParaRPr sz="3600">
              <a:solidFill>
                <a:prstClr val="black"/>
              </a:solidFill>
            </a:endParaRPr>
          </a:p>
        </p:txBody>
      </p:sp>
      <p:sp>
        <p:nvSpPr>
          <p:cNvPr id="19" name="bg object 19"/>
          <p:cNvSpPr/>
          <p:nvPr/>
        </p:nvSpPr>
        <p:spPr>
          <a:xfrm>
            <a:off x="8" y="21"/>
            <a:ext cx="5886474" cy="10286999"/>
          </a:xfrm>
          <a:prstGeom prst="rect">
            <a:avLst/>
          </a:prstGeom>
          <a:blipFill>
            <a:blip r:embed="rId5" cstate="print"/>
            <a:stretch>
              <a:fillRect/>
            </a:stretch>
          </a:blipFill>
        </p:spPr>
        <p:txBody>
          <a:bodyPr wrap="square" lIns="0" tIns="0" rIns="0" bIns="0" rtlCol="0"/>
          <a:lstStyle/>
          <a:p>
            <a:pPr defTabSz="1820399"/>
            <a:endParaRPr sz="3600">
              <a:solidFill>
                <a:prstClr val="black"/>
              </a:solidFill>
            </a:endParaRPr>
          </a:p>
        </p:txBody>
      </p:sp>
      <p:sp>
        <p:nvSpPr>
          <p:cNvPr id="20" name="bg object 20"/>
          <p:cNvSpPr/>
          <p:nvPr/>
        </p:nvSpPr>
        <p:spPr>
          <a:xfrm>
            <a:off x="4310151" y="295920"/>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2" name="bg object 22"/>
          <p:cNvSpPr/>
          <p:nvPr/>
        </p:nvSpPr>
        <p:spPr>
          <a:xfrm>
            <a:off x="14701566" y="506496"/>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 name="Holder 2"/>
          <p:cNvSpPr>
            <a:spLocks noGrp="1"/>
          </p:cNvSpPr>
          <p:nvPr>
            <p:ph type="ctrTitle"/>
          </p:nvPr>
        </p:nvSpPr>
        <p:spPr>
          <a:xfrm>
            <a:off x="5588012" y="311673"/>
            <a:ext cx="7112000" cy="1015664"/>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9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9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6" name="Holder 6"/>
          <p:cNvSpPr>
            <a:spLocks noGrp="1"/>
          </p:cNvSpPr>
          <p:nvPr>
            <p:ph type="sldNum" sz="quarter" idx="7"/>
          </p:nvPr>
        </p:nvSpPr>
        <p:spPr>
          <a:xfrm>
            <a:off x="13167360" y="956699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543908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1"/>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71"/>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9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9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6" name="Holder 6"/>
          <p:cNvSpPr>
            <a:spLocks noGrp="1"/>
          </p:cNvSpPr>
          <p:nvPr>
            <p:ph type="sldNum" sz="quarter" idx="7"/>
          </p:nvPr>
        </p:nvSpPr>
        <p:spPr>
          <a:xfrm>
            <a:off x="13167360" y="956699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71384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1"/>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9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9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7" name="Holder 7"/>
          <p:cNvSpPr>
            <a:spLocks noGrp="1"/>
          </p:cNvSpPr>
          <p:nvPr>
            <p:ph type="sldNum" sz="quarter" idx="7"/>
          </p:nvPr>
        </p:nvSpPr>
        <p:spPr>
          <a:xfrm>
            <a:off x="13167360" y="956699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15072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1"/>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9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9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5" name="Holder 5"/>
          <p:cNvSpPr>
            <a:spLocks noGrp="1"/>
          </p:cNvSpPr>
          <p:nvPr>
            <p:ph type="sldNum" sz="quarter" idx="7"/>
          </p:nvPr>
        </p:nvSpPr>
        <p:spPr>
          <a:xfrm>
            <a:off x="13167360" y="956699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778552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0399"/>
            <a:endParaRPr sz="3600">
              <a:solidFill>
                <a:prstClr val="black"/>
              </a:solidFill>
            </a:endParaRPr>
          </a:p>
        </p:txBody>
      </p:sp>
      <p:sp>
        <p:nvSpPr>
          <p:cNvPr id="2" name="Holder 2"/>
          <p:cNvSpPr>
            <a:spLocks noGrp="1"/>
          </p:cNvSpPr>
          <p:nvPr>
            <p:ph type="ftr" sz="quarter" idx="5"/>
          </p:nvPr>
        </p:nvSpPr>
        <p:spPr>
          <a:xfrm>
            <a:off x="6217920" y="9566999"/>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99"/>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4" name="Holder 4"/>
          <p:cNvSpPr>
            <a:spLocks noGrp="1"/>
          </p:cNvSpPr>
          <p:nvPr>
            <p:ph type="sldNum" sz="quarter" idx="7"/>
          </p:nvPr>
        </p:nvSpPr>
        <p:spPr>
          <a:xfrm>
            <a:off x="13167360" y="9566999"/>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96508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293"/>
            <a:ext cx="13277087" cy="6933390"/>
          </a:xfrm>
          <a:prstGeom prst="rect">
            <a:avLst/>
          </a:prstGeom>
          <a:blipFill>
            <a:blip r:embed="rId2" cstate="print"/>
            <a:stretch>
              <a:fillRect/>
            </a:stretch>
          </a:blipFill>
        </p:spPr>
        <p:txBody>
          <a:bodyPr wrap="square" lIns="0" tIns="0" rIns="0" bIns="0" rtlCol="0"/>
          <a:lstStyle/>
          <a:p>
            <a:pPr defTabSz="1820399"/>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0399"/>
            <a:endParaRPr sz="3600">
              <a:solidFill>
                <a:prstClr val="black"/>
              </a:solidFill>
            </a:endParaRPr>
          </a:p>
        </p:txBody>
      </p:sp>
      <p:sp>
        <p:nvSpPr>
          <p:cNvPr id="18" name="bg object 18"/>
          <p:cNvSpPr/>
          <p:nvPr/>
        </p:nvSpPr>
        <p:spPr>
          <a:xfrm>
            <a:off x="12601522" y="4522392"/>
            <a:ext cx="5286503" cy="5764604"/>
          </a:xfrm>
          <a:prstGeom prst="rect">
            <a:avLst/>
          </a:prstGeom>
          <a:blipFill>
            <a:blip r:embed="rId4" cstate="print"/>
            <a:stretch>
              <a:fillRect/>
            </a:stretch>
          </a:blipFill>
        </p:spPr>
        <p:txBody>
          <a:bodyPr wrap="square" lIns="0" tIns="0" rIns="0" bIns="0" rtlCol="0"/>
          <a:lstStyle/>
          <a:p>
            <a:pPr defTabSz="1820399"/>
            <a:endParaRPr sz="3600">
              <a:solidFill>
                <a:prstClr val="black"/>
              </a:solidFill>
            </a:endParaRPr>
          </a:p>
        </p:txBody>
      </p:sp>
      <p:sp>
        <p:nvSpPr>
          <p:cNvPr id="19" name="bg object 19"/>
          <p:cNvSpPr/>
          <p:nvPr/>
        </p:nvSpPr>
        <p:spPr>
          <a:xfrm>
            <a:off x="8" y="21"/>
            <a:ext cx="5886474" cy="10286999"/>
          </a:xfrm>
          <a:prstGeom prst="rect">
            <a:avLst/>
          </a:prstGeom>
          <a:blipFill>
            <a:blip r:embed="rId5" cstate="print"/>
            <a:stretch>
              <a:fillRect/>
            </a:stretch>
          </a:blipFill>
        </p:spPr>
        <p:txBody>
          <a:bodyPr wrap="square" lIns="0" tIns="0" rIns="0" bIns="0" rtlCol="0"/>
          <a:lstStyle/>
          <a:p>
            <a:pPr defTabSz="1820399"/>
            <a:endParaRPr sz="3600">
              <a:solidFill>
                <a:prstClr val="black"/>
              </a:solidFill>
            </a:endParaRPr>
          </a:p>
        </p:txBody>
      </p:sp>
      <p:sp>
        <p:nvSpPr>
          <p:cNvPr id="20" name="bg object 20"/>
          <p:cNvSpPr/>
          <p:nvPr/>
        </p:nvSpPr>
        <p:spPr>
          <a:xfrm>
            <a:off x="4310141" y="295920"/>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2" name="bg object 22"/>
          <p:cNvSpPr/>
          <p:nvPr/>
        </p:nvSpPr>
        <p:spPr>
          <a:xfrm>
            <a:off x="14701566" y="506496"/>
            <a:ext cx="1086230" cy="1083308"/>
          </a:xfrm>
          <a:prstGeom prst="rect">
            <a:avLst/>
          </a:prstGeom>
          <a:blipFill>
            <a:blip r:embed="rId6" cstate="print"/>
            <a:stretch>
              <a:fillRect/>
            </a:stretch>
          </a:blipFill>
        </p:spPr>
        <p:txBody>
          <a:bodyPr wrap="square" lIns="0" tIns="0" rIns="0" bIns="0" rtlCol="0"/>
          <a:lstStyle/>
          <a:p>
            <a:pPr defTabSz="1820399"/>
            <a:endParaRPr sz="3600">
              <a:solidFill>
                <a:prstClr val="black"/>
              </a:solidFill>
            </a:endParaRPr>
          </a:p>
        </p:txBody>
      </p:sp>
      <p:sp>
        <p:nvSpPr>
          <p:cNvPr id="2" name="Holder 2"/>
          <p:cNvSpPr>
            <a:spLocks noGrp="1"/>
          </p:cNvSpPr>
          <p:nvPr>
            <p:ph type="ctrTitle"/>
          </p:nvPr>
        </p:nvSpPr>
        <p:spPr>
          <a:xfrm>
            <a:off x="5588012" y="311673"/>
            <a:ext cx="7112000" cy="1015664"/>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86"/>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86"/>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6" name="Holder 6"/>
          <p:cNvSpPr>
            <a:spLocks noGrp="1"/>
          </p:cNvSpPr>
          <p:nvPr>
            <p:ph type="sldNum" sz="quarter" idx="7"/>
          </p:nvPr>
        </p:nvSpPr>
        <p:spPr>
          <a:xfrm>
            <a:off x="13167360" y="9566986"/>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3603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39" y="1535114"/>
            <a:ext cx="4040189" cy="639762"/>
          </a:xfrm>
        </p:spPr>
        <p:txBody>
          <a:bodyPr anchor="b"/>
          <a:lstStyle>
            <a:lvl1pPr marL="0" indent="0">
              <a:buNone/>
              <a:defRPr sz="2400" b="1"/>
            </a:lvl1pPr>
            <a:lvl2pPr marL="455130" indent="0">
              <a:buNone/>
              <a:defRPr sz="2000" b="1"/>
            </a:lvl2pPr>
            <a:lvl3pPr marL="910229" indent="0">
              <a:buNone/>
              <a:defRPr sz="1800" b="1"/>
            </a:lvl3pPr>
            <a:lvl4pPr marL="1365321" indent="0">
              <a:buNone/>
              <a:defRPr sz="1700" b="1"/>
            </a:lvl4pPr>
            <a:lvl5pPr marL="1820399" indent="0">
              <a:buNone/>
              <a:defRPr sz="1700" b="1"/>
            </a:lvl5pPr>
            <a:lvl6pPr marL="2275512" indent="0">
              <a:buNone/>
              <a:defRPr sz="1700" b="1"/>
            </a:lvl6pPr>
            <a:lvl7pPr marL="2730638" indent="0">
              <a:buNone/>
              <a:defRPr sz="1700" b="1"/>
            </a:lvl7pPr>
            <a:lvl8pPr marL="3185735" indent="0">
              <a:buNone/>
              <a:defRPr sz="1700" b="1"/>
            </a:lvl8pPr>
            <a:lvl9pPr marL="3640817"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39"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5130" indent="0">
              <a:buNone/>
              <a:defRPr sz="2000" b="1"/>
            </a:lvl2pPr>
            <a:lvl3pPr marL="910229" indent="0">
              <a:buNone/>
              <a:defRPr sz="1800" b="1"/>
            </a:lvl3pPr>
            <a:lvl4pPr marL="1365321" indent="0">
              <a:buNone/>
              <a:defRPr sz="1700" b="1"/>
            </a:lvl4pPr>
            <a:lvl5pPr marL="1820399" indent="0">
              <a:buNone/>
              <a:defRPr sz="1700" b="1"/>
            </a:lvl5pPr>
            <a:lvl6pPr marL="2275512" indent="0">
              <a:buNone/>
              <a:defRPr sz="1700" b="1"/>
            </a:lvl6pPr>
            <a:lvl7pPr marL="2730638" indent="0">
              <a:buNone/>
              <a:defRPr sz="1700" b="1"/>
            </a:lvl7pPr>
            <a:lvl8pPr marL="3185735" indent="0">
              <a:buNone/>
              <a:defRPr sz="1700" b="1"/>
            </a:lvl8pPr>
            <a:lvl9pPr marL="3640817"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28"/>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71"/>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86"/>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86"/>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6" name="Holder 6"/>
          <p:cNvSpPr>
            <a:spLocks noGrp="1"/>
          </p:cNvSpPr>
          <p:nvPr>
            <p:ph type="sldNum" sz="quarter" idx="7"/>
          </p:nvPr>
        </p:nvSpPr>
        <p:spPr>
          <a:xfrm>
            <a:off x="13167360" y="9566986"/>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123126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28"/>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86"/>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86"/>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7" name="Holder 7"/>
          <p:cNvSpPr>
            <a:spLocks noGrp="1"/>
          </p:cNvSpPr>
          <p:nvPr>
            <p:ph type="sldNum" sz="quarter" idx="7"/>
          </p:nvPr>
        </p:nvSpPr>
        <p:spPr>
          <a:xfrm>
            <a:off x="13167360" y="9566986"/>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430569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28"/>
            <a:ext cx="7145021" cy="861774"/>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86"/>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86"/>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5" name="Holder 5"/>
          <p:cNvSpPr>
            <a:spLocks noGrp="1"/>
          </p:cNvSpPr>
          <p:nvPr>
            <p:ph type="sldNum" sz="quarter" idx="7"/>
          </p:nvPr>
        </p:nvSpPr>
        <p:spPr>
          <a:xfrm>
            <a:off x="13167360" y="9566986"/>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375399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0399"/>
            <a:endParaRPr sz="3600">
              <a:solidFill>
                <a:prstClr val="black"/>
              </a:solidFill>
            </a:endParaRPr>
          </a:p>
        </p:txBody>
      </p:sp>
      <p:sp>
        <p:nvSpPr>
          <p:cNvPr id="2" name="Holder 2"/>
          <p:cNvSpPr>
            <a:spLocks noGrp="1"/>
          </p:cNvSpPr>
          <p:nvPr>
            <p:ph type="ftr" sz="quarter" idx="5"/>
          </p:nvPr>
        </p:nvSpPr>
        <p:spPr>
          <a:xfrm>
            <a:off x="6217920" y="9566986"/>
            <a:ext cx="5852160" cy="276998"/>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86"/>
            <a:ext cx="4206240" cy="276998"/>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4" name="Holder 4"/>
          <p:cNvSpPr>
            <a:spLocks noGrp="1"/>
          </p:cNvSpPr>
          <p:nvPr>
            <p:ph type="sldNum" sz="quarter" idx="7"/>
          </p:nvPr>
        </p:nvSpPr>
        <p:spPr>
          <a:xfrm>
            <a:off x="13167360" y="9566986"/>
            <a:ext cx="4206240" cy="27699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978660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940" indent="0" algn="ctr">
              <a:buNone/>
              <a:defRPr>
                <a:solidFill>
                  <a:schemeClr val="tx1">
                    <a:tint val="75000"/>
                  </a:schemeClr>
                </a:solidFill>
              </a:defRPr>
            </a:lvl2pPr>
            <a:lvl3pPr marL="911849" indent="0" algn="ctr">
              <a:buNone/>
              <a:defRPr>
                <a:solidFill>
                  <a:schemeClr val="tx1">
                    <a:tint val="75000"/>
                  </a:schemeClr>
                </a:solidFill>
              </a:defRPr>
            </a:lvl3pPr>
            <a:lvl4pPr marL="1367778" indent="0" algn="ctr">
              <a:buNone/>
              <a:defRPr>
                <a:solidFill>
                  <a:schemeClr val="tx1">
                    <a:tint val="75000"/>
                  </a:schemeClr>
                </a:solidFill>
              </a:defRPr>
            </a:lvl4pPr>
            <a:lvl5pPr marL="1823676" indent="0" algn="ctr">
              <a:buNone/>
              <a:defRPr>
                <a:solidFill>
                  <a:schemeClr val="tx1">
                    <a:tint val="75000"/>
                  </a:schemeClr>
                </a:solidFill>
              </a:defRPr>
            </a:lvl5pPr>
            <a:lvl6pPr marL="2279616" indent="0" algn="ctr">
              <a:buNone/>
              <a:defRPr>
                <a:solidFill>
                  <a:schemeClr val="tx1">
                    <a:tint val="75000"/>
                  </a:schemeClr>
                </a:solidFill>
              </a:defRPr>
            </a:lvl6pPr>
            <a:lvl7pPr marL="2735552" indent="0" algn="ctr">
              <a:buNone/>
              <a:defRPr>
                <a:solidFill>
                  <a:schemeClr val="tx1">
                    <a:tint val="75000"/>
                  </a:schemeClr>
                </a:solidFill>
              </a:defRPr>
            </a:lvl7pPr>
            <a:lvl8pPr marL="3191459" indent="0" algn="ctr">
              <a:buNone/>
              <a:defRPr>
                <a:solidFill>
                  <a:schemeClr val="tx1">
                    <a:tint val="75000"/>
                  </a:schemeClr>
                </a:solidFill>
              </a:defRPr>
            </a:lvl8pPr>
            <a:lvl9pPr marL="364737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343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493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8"/>
          </a:xfrm>
        </p:spPr>
        <p:txBody>
          <a:bodyPr anchor="b"/>
          <a:lstStyle>
            <a:lvl1pPr marL="0" indent="0">
              <a:buNone/>
              <a:defRPr sz="2000">
                <a:solidFill>
                  <a:schemeClr val="tx1">
                    <a:tint val="75000"/>
                  </a:schemeClr>
                </a:solidFill>
              </a:defRPr>
            </a:lvl1pPr>
            <a:lvl2pPr marL="455940" indent="0">
              <a:buNone/>
              <a:defRPr sz="1800">
                <a:solidFill>
                  <a:schemeClr val="tx1">
                    <a:tint val="75000"/>
                  </a:schemeClr>
                </a:solidFill>
              </a:defRPr>
            </a:lvl2pPr>
            <a:lvl3pPr marL="911849" indent="0">
              <a:buNone/>
              <a:defRPr sz="1700">
                <a:solidFill>
                  <a:schemeClr val="tx1">
                    <a:tint val="75000"/>
                  </a:schemeClr>
                </a:solidFill>
              </a:defRPr>
            </a:lvl3pPr>
            <a:lvl4pPr marL="1367778" indent="0">
              <a:buNone/>
              <a:defRPr sz="1400">
                <a:solidFill>
                  <a:schemeClr val="tx1">
                    <a:tint val="75000"/>
                  </a:schemeClr>
                </a:solidFill>
              </a:defRPr>
            </a:lvl4pPr>
            <a:lvl5pPr marL="1823676" indent="0">
              <a:buNone/>
              <a:defRPr sz="1400">
                <a:solidFill>
                  <a:schemeClr val="tx1">
                    <a:tint val="75000"/>
                  </a:schemeClr>
                </a:solidFill>
              </a:defRPr>
            </a:lvl5pPr>
            <a:lvl6pPr marL="2279616" indent="0">
              <a:buNone/>
              <a:defRPr sz="1400">
                <a:solidFill>
                  <a:schemeClr val="tx1">
                    <a:tint val="75000"/>
                  </a:schemeClr>
                </a:solidFill>
              </a:defRPr>
            </a:lvl6pPr>
            <a:lvl7pPr marL="2735552" indent="0">
              <a:buNone/>
              <a:defRPr sz="1400">
                <a:solidFill>
                  <a:schemeClr val="tx1">
                    <a:tint val="75000"/>
                  </a:schemeClr>
                </a:solidFill>
              </a:defRPr>
            </a:lvl7pPr>
            <a:lvl8pPr marL="3191459" indent="0">
              <a:buNone/>
              <a:defRPr sz="1400">
                <a:solidFill>
                  <a:schemeClr val="tx1">
                    <a:tint val="75000"/>
                  </a:schemeClr>
                </a:solidFill>
              </a:defRPr>
            </a:lvl8pPr>
            <a:lvl9pPr marL="364737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8559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0921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39" y="1535114"/>
            <a:ext cx="4040189" cy="639762"/>
          </a:xfrm>
        </p:spPr>
        <p:txBody>
          <a:bodyPr anchor="b"/>
          <a:lstStyle>
            <a:lvl1pPr marL="0" indent="0">
              <a:buNone/>
              <a:defRPr sz="2400" b="1"/>
            </a:lvl1pPr>
            <a:lvl2pPr marL="455940" indent="0">
              <a:buNone/>
              <a:defRPr sz="2000" b="1"/>
            </a:lvl2pPr>
            <a:lvl3pPr marL="911849" indent="0">
              <a:buNone/>
              <a:defRPr sz="1800" b="1"/>
            </a:lvl3pPr>
            <a:lvl4pPr marL="1367778" indent="0">
              <a:buNone/>
              <a:defRPr sz="1700" b="1"/>
            </a:lvl4pPr>
            <a:lvl5pPr marL="1823676" indent="0">
              <a:buNone/>
              <a:defRPr sz="1700" b="1"/>
            </a:lvl5pPr>
            <a:lvl6pPr marL="2279616" indent="0">
              <a:buNone/>
              <a:defRPr sz="1700" b="1"/>
            </a:lvl6pPr>
            <a:lvl7pPr marL="2735552" indent="0">
              <a:buNone/>
              <a:defRPr sz="1700" b="1"/>
            </a:lvl7pPr>
            <a:lvl8pPr marL="3191459" indent="0">
              <a:buNone/>
              <a:defRPr sz="1700" b="1"/>
            </a:lvl8pPr>
            <a:lvl9pPr marL="3647373"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39" y="2174876"/>
            <a:ext cx="4040189"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4"/>
            <a:ext cx="4041776" cy="639762"/>
          </a:xfrm>
        </p:spPr>
        <p:txBody>
          <a:bodyPr anchor="b"/>
          <a:lstStyle>
            <a:lvl1pPr marL="0" indent="0">
              <a:buNone/>
              <a:defRPr sz="2400" b="1"/>
            </a:lvl1pPr>
            <a:lvl2pPr marL="455940" indent="0">
              <a:buNone/>
              <a:defRPr sz="2000" b="1"/>
            </a:lvl2pPr>
            <a:lvl3pPr marL="911849" indent="0">
              <a:buNone/>
              <a:defRPr sz="1800" b="1"/>
            </a:lvl3pPr>
            <a:lvl4pPr marL="1367778" indent="0">
              <a:buNone/>
              <a:defRPr sz="1700" b="1"/>
            </a:lvl4pPr>
            <a:lvl5pPr marL="1823676" indent="0">
              <a:buNone/>
              <a:defRPr sz="1700" b="1"/>
            </a:lvl5pPr>
            <a:lvl6pPr marL="2279616" indent="0">
              <a:buNone/>
              <a:defRPr sz="1700" b="1"/>
            </a:lvl6pPr>
            <a:lvl7pPr marL="2735552" indent="0">
              <a:buNone/>
              <a:defRPr sz="1700" b="1"/>
            </a:lvl7pPr>
            <a:lvl8pPr marL="3191459" indent="0">
              <a:buNone/>
              <a:defRPr sz="1700" b="1"/>
            </a:lvl8pPr>
            <a:lvl9pPr marL="3647373"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29" y="2174876"/>
            <a:ext cx="4041776"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44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281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3983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3" y="273092"/>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42"/>
            <a:ext cx="3008313" cy="4691063"/>
          </a:xfrm>
        </p:spPr>
        <p:txBody>
          <a:bodyPr/>
          <a:lstStyle>
            <a:lvl1pPr marL="0" indent="0">
              <a:buNone/>
              <a:defRPr sz="1400"/>
            </a:lvl1pPr>
            <a:lvl2pPr marL="455940" indent="0">
              <a:buNone/>
              <a:defRPr sz="1200"/>
            </a:lvl2pPr>
            <a:lvl3pPr marL="911849" indent="0">
              <a:buNone/>
              <a:defRPr sz="1100"/>
            </a:lvl3pPr>
            <a:lvl4pPr marL="1367778" indent="0">
              <a:buNone/>
              <a:defRPr sz="900"/>
            </a:lvl4pPr>
            <a:lvl5pPr marL="1823676" indent="0">
              <a:buNone/>
              <a:defRPr sz="900"/>
            </a:lvl5pPr>
            <a:lvl6pPr marL="2279616" indent="0">
              <a:buNone/>
              <a:defRPr sz="900"/>
            </a:lvl6pPr>
            <a:lvl7pPr marL="2735552" indent="0">
              <a:buNone/>
              <a:defRPr sz="900"/>
            </a:lvl7pPr>
            <a:lvl8pPr marL="3191459" indent="0">
              <a:buNone/>
              <a:defRPr sz="900"/>
            </a:lvl8pPr>
            <a:lvl9pPr marL="364737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8878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4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5940" indent="0">
              <a:buNone/>
              <a:defRPr sz="2900"/>
            </a:lvl2pPr>
            <a:lvl3pPr marL="911849" indent="0">
              <a:buNone/>
              <a:defRPr sz="2400"/>
            </a:lvl3pPr>
            <a:lvl4pPr marL="1367778" indent="0">
              <a:buNone/>
              <a:defRPr sz="2000"/>
            </a:lvl4pPr>
            <a:lvl5pPr marL="1823676" indent="0">
              <a:buNone/>
              <a:defRPr sz="2000"/>
            </a:lvl5pPr>
            <a:lvl6pPr marL="2279616" indent="0">
              <a:buNone/>
              <a:defRPr sz="2000"/>
            </a:lvl6pPr>
            <a:lvl7pPr marL="2735552" indent="0">
              <a:buNone/>
              <a:defRPr sz="2000"/>
            </a:lvl7pPr>
            <a:lvl8pPr marL="3191459" indent="0">
              <a:buNone/>
              <a:defRPr sz="2000"/>
            </a:lvl8pPr>
            <a:lvl9pPr marL="3647373" indent="0">
              <a:buNone/>
              <a:defRPr sz="2000"/>
            </a:lvl9pPr>
          </a:lstStyle>
          <a:p>
            <a:endParaRPr lang="en-US"/>
          </a:p>
        </p:txBody>
      </p:sp>
      <p:sp>
        <p:nvSpPr>
          <p:cNvPr id="4" name="Text Placeholder 3"/>
          <p:cNvSpPr>
            <a:spLocks noGrp="1"/>
          </p:cNvSpPr>
          <p:nvPr>
            <p:ph type="body" sz="half" idx="2"/>
          </p:nvPr>
        </p:nvSpPr>
        <p:spPr>
          <a:xfrm>
            <a:off x="1792289" y="5367378"/>
            <a:ext cx="5486400" cy="804863"/>
          </a:xfrm>
        </p:spPr>
        <p:txBody>
          <a:bodyPr/>
          <a:lstStyle>
            <a:lvl1pPr marL="0" indent="0">
              <a:buNone/>
              <a:defRPr sz="1400"/>
            </a:lvl1pPr>
            <a:lvl2pPr marL="455940" indent="0">
              <a:buNone/>
              <a:defRPr sz="1200"/>
            </a:lvl2pPr>
            <a:lvl3pPr marL="911849" indent="0">
              <a:buNone/>
              <a:defRPr sz="1100"/>
            </a:lvl3pPr>
            <a:lvl4pPr marL="1367778" indent="0">
              <a:buNone/>
              <a:defRPr sz="900"/>
            </a:lvl4pPr>
            <a:lvl5pPr marL="1823676" indent="0">
              <a:buNone/>
              <a:defRPr sz="900"/>
            </a:lvl5pPr>
            <a:lvl6pPr marL="2279616" indent="0">
              <a:buNone/>
              <a:defRPr sz="900"/>
            </a:lvl6pPr>
            <a:lvl7pPr marL="2735552" indent="0">
              <a:buNone/>
              <a:defRPr sz="900"/>
            </a:lvl7pPr>
            <a:lvl8pPr marL="3191459" indent="0">
              <a:buNone/>
              <a:defRPr sz="900"/>
            </a:lvl8pPr>
            <a:lvl9pPr marL="364737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7223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0631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9514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28294" y="640287"/>
            <a:ext cx="13277087" cy="6933390"/>
          </a:xfrm>
          <a:prstGeom prst="rect">
            <a:avLst/>
          </a:prstGeom>
          <a:blipFill>
            <a:blip r:embed="rId2" cstate="print"/>
            <a:stretch>
              <a:fillRect/>
            </a:stretch>
          </a:blipFill>
        </p:spPr>
        <p:txBody>
          <a:bodyPr wrap="square" lIns="0" tIns="0" rIns="0" bIns="0" rtlCol="0"/>
          <a:lstStyle/>
          <a:p>
            <a:pPr defTabSz="1823631"/>
            <a:endParaRPr sz="3600">
              <a:solidFill>
                <a:prstClr val="black"/>
              </a:solidFill>
            </a:endParaRPr>
          </a:p>
        </p:txBody>
      </p:sp>
      <p:sp>
        <p:nvSpPr>
          <p:cNvPr id="17" name="bg object 17"/>
          <p:cNvSpPr/>
          <p:nvPr/>
        </p:nvSpPr>
        <p:spPr>
          <a:xfrm>
            <a:off x="1557051" y="0"/>
            <a:ext cx="16063721" cy="9277704"/>
          </a:xfrm>
          <a:prstGeom prst="rect">
            <a:avLst/>
          </a:prstGeom>
          <a:blipFill>
            <a:blip r:embed="rId3" cstate="print"/>
            <a:stretch>
              <a:fillRect/>
            </a:stretch>
          </a:blipFill>
        </p:spPr>
        <p:txBody>
          <a:bodyPr wrap="square" lIns="0" tIns="0" rIns="0" bIns="0" rtlCol="0"/>
          <a:lstStyle/>
          <a:p>
            <a:pPr defTabSz="1823631"/>
            <a:endParaRPr sz="3600">
              <a:solidFill>
                <a:prstClr val="black"/>
              </a:solidFill>
            </a:endParaRPr>
          </a:p>
        </p:txBody>
      </p:sp>
      <p:sp>
        <p:nvSpPr>
          <p:cNvPr id="18" name="bg object 18"/>
          <p:cNvSpPr/>
          <p:nvPr/>
        </p:nvSpPr>
        <p:spPr>
          <a:xfrm>
            <a:off x="12601490" y="4522392"/>
            <a:ext cx="5286503" cy="5764604"/>
          </a:xfrm>
          <a:prstGeom prst="rect">
            <a:avLst/>
          </a:prstGeom>
          <a:blipFill>
            <a:blip r:embed="rId4" cstate="print"/>
            <a:stretch>
              <a:fillRect/>
            </a:stretch>
          </a:blipFill>
        </p:spPr>
        <p:txBody>
          <a:bodyPr wrap="square" lIns="0" tIns="0" rIns="0" bIns="0" rtlCol="0"/>
          <a:lstStyle/>
          <a:p>
            <a:pPr defTabSz="1823631"/>
            <a:endParaRPr sz="3600">
              <a:solidFill>
                <a:prstClr val="black"/>
              </a:solidFill>
            </a:endParaRPr>
          </a:p>
        </p:txBody>
      </p:sp>
      <p:sp>
        <p:nvSpPr>
          <p:cNvPr id="19" name="bg object 19"/>
          <p:cNvSpPr/>
          <p:nvPr/>
        </p:nvSpPr>
        <p:spPr>
          <a:xfrm>
            <a:off x="2" y="21"/>
            <a:ext cx="5886474" cy="10286999"/>
          </a:xfrm>
          <a:prstGeom prst="rect">
            <a:avLst/>
          </a:prstGeom>
          <a:blipFill>
            <a:blip r:embed="rId5" cstate="print"/>
            <a:stretch>
              <a:fillRect/>
            </a:stretch>
          </a:blipFill>
        </p:spPr>
        <p:txBody>
          <a:bodyPr wrap="square" lIns="0" tIns="0" rIns="0" bIns="0" rtlCol="0"/>
          <a:lstStyle/>
          <a:p>
            <a:pPr defTabSz="1823631"/>
            <a:endParaRPr sz="3600">
              <a:solidFill>
                <a:prstClr val="black"/>
              </a:solidFill>
            </a:endParaRPr>
          </a:p>
        </p:txBody>
      </p:sp>
      <p:sp>
        <p:nvSpPr>
          <p:cNvPr id="20" name="bg object 20"/>
          <p:cNvSpPr/>
          <p:nvPr/>
        </p:nvSpPr>
        <p:spPr>
          <a:xfrm>
            <a:off x="4310141" y="295920"/>
            <a:ext cx="1086230" cy="1083308"/>
          </a:xfrm>
          <a:prstGeom prst="rect">
            <a:avLst/>
          </a:prstGeom>
          <a:blipFill>
            <a:blip r:embed="rId6" cstate="print"/>
            <a:stretch>
              <a:fillRect/>
            </a:stretch>
          </a:blipFill>
        </p:spPr>
        <p:txBody>
          <a:bodyPr wrap="square" lIns="0" tIns="0" rIns="0" bIns="0" rtlCol="0"/>
          <a:lstStyle/>
          <a:p>
            <a:pPr defTabSz="1823631"/>
            <a:endParaRPr sz="3600">
              <a:solidFill>
                <a:prstClr val="black"/>
              </a:solidFill>
            </a:endParaRPr>
          </a:p>
        </p:txBody>
      </p:sp>
      <p:sp>
        <p:nvSpPr>
          <p:cNvPr id="21" name="bg object 21"/>
          <p:cNvSpPr/>
          <p:nvPr/>
        </p:nvSpPr>
        <p:spPr>
          <a:xfrm>
            <a:off x="174434" y="2407667"/>
            <a:ext cx="1086230" cy="1083308"/>
          </a:xfrm>
          <a:prstGeom prst="rect">
            <a:avLst/>
          </a:prstGeom>
          <a:blipFill>
            <a:blip r:embed="rId6" cstate="print"/>
            <a:stretch>
              <a:fillRect/>
            </a:stretch>
          </a:blipFill>
        </p:spPr>
        <p:txBody>
          <a:bodyPr wrap="square" lIns="0" tIns="0" rIns="0" bIns="0" rtlCol="0"/>
          <a:lstStyle/>
          <a:p>
            <a:pPr defTabSz="1823631"/>
            <a:endParaRPr sz="3600">
              <a:solidFill>
                <a:prstClr val="black"/>
              </a:solidFill>
            </a:endParaRPr>
          </a:p>
        </p:txBody>
      </p:sp>
      <p:sp>
        <p:nvSpPr>
          <p:cNvPr id="22" name="bg object 22"/>
          <p:cNvSpPr/>
          <p:nvPr/>
        </p:nvSpPr>
        <p:spPr>
          <a:xfrm>
            <a:off x="14701521" y="506496"/>
            <a:ext cx="1086230" cy="1083308"/>
          </a:xfrm>
          <a:prstGeom prst="rect">
            <a:avLst/>
          </a:prstGeom>
          <a:blipFill>
            <a:blip r:embed="rId6" cstate="print"/>
            <a:stretch>
              <a:fillRect/>
            </a:stretch>
          </a:blipFill>
        </p:spPr>
        <p:txBody>
          <a:bodyPr wrap="square" lIns="0" tIns="0" rIns="0" bIns="0" rtlCol="0"/>
          <a:lstStyle/>
          <a:p>
            <a:pPr defTabSz="1823631"/>
            <a:endParaRPr sz="3600">
              <a:solidFill>
                <a:prstClr val="black"/>
              </a:solidFill>
            </a:endParaRPr>
          </a:p>
        </p:txBody>
      </p:sp>
      <p:sp>
        <p:nvSpPr>
          <p:cNvPr id="2" name="Holder 2"/>
          <p:cNvSpPr>
            <a:spLocks noGrp="1"/>
          </p:cNvSpPr>
          <p:nvPr>
            <p:ph type="ctrTitle"/>
          </p:nvPr>
        </p:nvSpPr>
        <p:spPr>
          <a:xfrm>
            <a:off x="5588012" y="311657"/>
            <a:ext cx="7112000" cy="1015662"/>
          </a:xfrm>
          <a:prstGeom prst="rect">
            <a:avLst/>
          </a:prstGeom>
        </p:spPr>
        <p:txBody>
          <a:bodyPr wrap="square" lIns="0" tIns="0" rIns="0" bIns="0">
            <a:spAutoFit/>
          </a:bodyPr>
          <a:lstStyle>
            <a:lvl1pPr>
              <a:defRPr sz="6600" b="1" i="0">
                <a:solidFill>
                  <a:srgbClr val="006FC0"/>
                </a:solidFill>
                <a:latin typeface="Times New Roman"/>
                <a:cs typeface="Times New Roman"/>
              </a:defRPr>
            </a:lvl1pPr>
          </a:lstStyle>
          <a:p>
            <a:endParaRPr/>
          </a:p>
        </p:txBody>
      </p:sp>
      <p:sp>
        <p:nvSpPr>
          <p:cNvPr id="3" name="Holder 3"/>
          <p:cNvSpPr>
            <a:spLocks noGrp="1"/>
          </p:cNvSpPr>
          <p:nvPr>
            <p:ph type="subTitle" idx="4"/>
          </p:nvPr>
        </p:nvSpPr>
        <p:spPr>
          <a:xfrm>
            <a:off x="2743200" y="5760723"/>
            <a:ext cx="128016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6" name="Holder 6"/>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536383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12" y="125264"/>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45"/>
            <a:ext cx="12717780" cy="738665"/>
          </a:xfrm>
        </p:spPr>
        <p:txBody>
          <a:bodyPr lIns="0" tIns="0" rIns="0" bIns="0"/>
          <a:lstStyle>
            <a:lvl1pPr>
              <a:defRPr sz="48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6" name="Holder 6"/>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490641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38512" y="125264"/>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914400" y="2366010"/>
            <a:ext cx="795528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7" name="Holder 7"/>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562966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38512" y="125264"/>
            <a:ext cx="7145021" cy="854081"/>
          </a:xfrm>
        </p:spPr>
        <p:txBody>
          <a:bodyPr lIns="0" tIns="0" rIns="0" bIns="0"/>
          <a:lstStyle>
            <a:lvl1pPr>
              <a:defRPr sz="56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5" name="Holder 5"/>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838316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D69C"/>
          </a:solidFill>
        </p:spPr>
        <p:txBody>
          <a:bodyPr wrap="square" lIns="0" tIns="0" rIns="0" bIns="0" rtlCol="0"/>
          <a:lstStyle/>
          <a:p>
            <a:pPr defTabSz="1823631"/>
            <a:endParaRPr sz="3600">
              <a:solidFill>
                <a:prstClr val="black"/>
              </a:solidFill>
            </a:endParaRPr>
          </a:p>
        </p:txBody>
      </p:sp>
      <p:sp>
        <p:nvSpPr>
          <p:cNvPr id="2" name="Holder 2"/>
          <p:cNvSpPr>
            <a:spLocks noGrp="1"/>
          </p:cNvSpPr>
          <p:nvPr>
            <p:ph type="ftr" sz="quarter" idx="5"/>
          </p:nvPr>
        </p:nvSpPr>
        <p:spPr>
          <a:xfrm>
            <a:off x="6217920" y="9566913"/>
            <a:ext cx="585216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914400" y="9566913"/>
            <a:ext cx="420624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1/28/2023</a:t>
            </a:fld>
            <a:endParaRPr lang="en-US">
              <a:solidFill>
                <a:prstClr val="black">
                  <a:tint val="75000"/>
                </a:prstClr>
              </a:solidFill>
            </a:endParaRPr>
          </a:p>
        </p:txBody>
      </p:sp>
      <p:sp>
        <p:nvSpPr>
          <p:cNvPr id="4" name="Holder 4"/>
          <p:cNvSpPr>
            <a:spLocks noGrp="1"/>
          </p:cNvSpPr>
          <p:nvPr>
            <p:ph type="sldNum" sz="quarter" idx="7"/>
          </p:nvPr>
        </p:nvSpPr>
        <p:spPr>
          <a:xfrm>
            <a:off x="13167360" y="9566913"/>
            <a:ext cx="420624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73051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88" y="273056"/>
            <a:ext cx="300831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96" y="273056"/>
            <a:ext cx="5111750" cy="5853114"/>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88" y="1435100"/>
            <a:ext cx="3008315" cy="4691064"/>
          </a:xfrm>
        </p:spPr>
        <p:txBody>
          <a:bodyPr/>
          <a:lstStyle>
            <a:lvl1pPr marL="0" indent="0">
              <a:buNone/>
              <a:defRPr sz="1400"/>
            </a:lvl1pPr>
            <a:lvl2pPr marL="455130" indent="0">
              <a:buNone/>
              <a:defRPr sz="1200"/>
            </a:lvl2pPr>
            <a:lvl3pPr marL="910229" indent="0">
              <a:buNone/>
              <a:defRPr sz="1100"/>
            </a:lvl3pPr>
            <a:lvl4pPr marL="1365321" indent="0">
              <a:buNone/>
              <a:defRPr sz="1100"/>
            </a:lvl4pPr>
            <a:lvl5pPr marL="1820399" indent="0">
              <a:buNone/>
              <a:defRPr sz="1100"/>
            </a:lvl5pPr>
            <a:lvl6pPr marL="2275512" indent="0">
              <a:buNone/>
              <a:defRPr sz="1100"/>
            </a:lvl6pPr>
            <a:lvl7pPr marL="2730638" indent="0">
              <a:buNone/>
              <a:defRPr sz="1100"/>
            </a:lvl7pPr>
            <a:lvl8pPr marL="3185735" indent="0">
              <a:buNone/>
              <a:defRPr sz="1100"/>
            </a:lvl8pPr>
            <a:lvl9pPr marL="364081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98"/>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5130" indent="0">
              <a:buNone/>
              <a:defRPr sz="2900"/>
            </a:lvl2pPr>
            <a:lvl3pPr marL="910229" indent="0">
              <a:buNone/>
              <a:defRPr sz="2400"/>
            </a:lvl3pPr>
            <a:lvl4pPr marL="1365321" indent="0">
              <a:buNone/>
              <a:defRPr sz="2000"/>
            </a:lvl4pPr>
            <a:lvl5pPr marL="1820399" indent="0">
              <a:buNone/>
              <a:defRPr sz="2000"/>
            </a:lvl5pPr>
            <a:lvl6pPr marL="2275512" indent="0">
              <a:buNone/>
              <a:defRPr sz="2000"/>
            </a:lvl6pPr>
            <a:lvl7pPr marL="2730638" indent="0">
              <a:buNone/>
              <a:defRPr sz="2000"/>
            </a:lvl7pPr>
            <a:lvl8pPr marL="3185735" indent="0">
              <a:buNone/>
              <a:defRPr sz="2000"/>
            </a:lvl8pPr>
            <a:lvl9pPr marL="3640817" indent="0">
              <a:buNone/>
              <a:defRPr sz="2000"/>
            </a:lvl9pPr>
          </a:lstStyle>
          <a:p>
            <a:endParaRPr lang="en-US"/>
          </a:p>
        </p:txBody>
      </p:sp>
      <p:sp>
        <p:nvSpPr>
          <p:cNvPr id="4" name="Text Placeholder 3"/>
          <p:cNvSpPr>
            <a:spLocks noGrp="1"/>
          </p:cNvSpPr>
          <p:nvPr>
            <p:ph type="body" sz="half" idx="2"/>
          </p:nvPr>
        </p:nvSpPr>
        <p:spPr>
          <a:xfrm>
            <a:off x="1792289" y="5367378"/>
            <a:ext cx="5486400" cy="804863"/>
          </a:xfrm>
        </p:spPr>
        <p:txBody>
          <a:bodyPr/>
          <a:lstStyle>
            <a:lvl1pPr marL="0" indent="0">
              <a:buNone/>
              <a:defRPr sz="1400"/>
            </a:lvl1pPr>
            <a:lvl2pPr marL="455130" indent="0">
              <a:buNone/>
              <a:defRPr sz="1200"/>
            </a:lvl2pPr>
            <a:lvl3pPr marL="910229" indent="0">
              <a:buNone/>
              <a:defRPr sz="1100"/>
            </a:lvl3pPr>
            <a:lvl4pPr marL="1365321" indent="0">
              <a:buNone/>
              <a:defRPr sz="1100"/>
            </a:lvl4pPr>
            <a:lvl5pPr marL="1820399" indent="0">
              <a:buNone/>
              <a:defRPr sz="1100"/>
            </a:lvl5pPr>
            <a:lvl6pPr marL="2275512" indent="0">
              <a:buNone/>
              <a:defRPr sz="1100"/>
            </a:lvl6pPr>
            <a:lvl7pPr marL="2730638" indent="0">
              <a:buNone/>
              <a:defRPr sz="1100"/>
            </a:lvl7pPr>
            <a:lvl8pPr marL="3185735" indent="0">
              <a:buNone/>
              <a:defRPr sz="1100"/>
            </a:lvl8pPr>
            <a:lvl9pPr marL="364081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6.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7.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8.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9.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026" tIns="45513" rIns="91026" bIns="45513"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026" tIns="45513" rIns="91026" bIns="4551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40"/>
            <a:ext cx="2133600" cy="365126"/>
          </a:xfrm>
          <a:prstGeom prst="rect">
            <a:avLst/>
          </a:prstGeom>
        </p:spPr>
        <p:txBody>
          <a:bodyPr vert="horz" lIns="91026" tIns="45513" rIns="91026" bIns="45513" rtlCol="0" anchor="ctr"/>
          <a:lstStyle>
            <a:lvl1pPr algn="l">
              <a:defRPr sz="1200">
                <a:solidFill>
                  <a:schemeClr val="tx1">
                    <a:tint val="75000"/>
                  </a:schemeClr>
                </a:solidFill>
              </a:defRPr>
            </a:lvl1pPr>
          </a:lstStyle>
          <a:p>
            <a:fld id="{1D8BD707-D9CF-40AE-B4C6-C98DA3205C09}" type="datetimeFigureOut">
              <a:rPr lang="en-US" smtClean="0"/>
              <a:pPr/>
              <a:t>1/28/2023</a:t>
            </a:fld>
            <a:endParaRPr lang="en-US"/>
          </a:p>
        </p:txBody>
      </p:sp>
      <p:sp>
        <p:nvSpPr>
          <p:cNvPr id="5" name="Footer Placeholder 4"/>
          <p:cNvSpPr>
            <a:spLocks noGrp="1"/>
          </p:cNvSpPr>
          <p:nvPr>
            <p:ph type="ftr" sz="quarter" idx="3"/>
          </p:nvPr>
        </p:nvSpPr>
        <p:spPr>
          <a:xfrm>
            <a:off x="3124200" y="6356440"/>
            <a:ext cx="2895600" cy="365126"/>
          </a:xfrm>
          <a:prstGeom prst="rect">
            <a:avLst/>
          </a:prstGeom>
        </p:spPr>
        <p:txBody>
          <a:bodyPr vert="horz" lIns="91026" tIns="45513" rIns="91026" bIns="45513"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40"/>
            <a:ext cx="2133600" cy="365126"/>
          </a:xfrm>
          <a:prstGeom prst="rect">
            <a:avLst/>
          </a:prstGeom>
        </p:spPr>
        <p:txBody>
          <a:bodyPr vert="horz" lIns="91026" tIns="45513" rIns="91026" bIns="45513"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0229" rtl="0" eaLnBrk="1" latinLnBrk="0" hangingPunct="1">
        <a:spcBef>
          <a:spcPct val="0"/>
        </a:spcBef>
        <a:buNone/>
        <a:defRPr sz="4400" kern="1200">
          <a:solidFill>
            <a:schemeClr val="tx1"/>
          </a:solidFill>
          <a:latin typeface="+mj-lt"/>
          <a:ea typeface="+mj-ea"/>
          <a:cs typeface="+mj-cs"/>
        </a:defRPr>
      </a:lvl1pPr>
    </p:titleStyle>
    <p:bodyStyle>
      <a:lvl1pPr marL="341363" indent="-341363" algn="l" defTabSz="91022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560" indent="-284439" algn="l" defTabSz="910229"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37756" indent="-227565" algn="l" defTabSz="91022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2885" indent="-227565" algn="l" defTabSz="91022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7979" indent="-227565" algn="l" defTabSz="91022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3064" indent="-227565" algn="l" defTabSz="91022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8159" indent="-227565" algn="l" defTabSz="91022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3268" indent="-227565" algn="l" defTabSz="91022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8382" indent="-227565" algn="l" defTabSz="91022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0229" rtl="0" eaLnBrk="1" latinLnBrk="0" hangingPunct="1">
        <a:defRPr sz="1800" kern="1200">
          <a:solidFill>
            <a:schemeClr val="tx1"/>
          </a:solidFill>
          <a:latin typeface="+mn-lt"/>
          <a:ea typeface="+mn-ea"/>
          <a:cs typeface="+mn-cs"/>
        </a:defRPr>
      </a:lvl1pPr>
      <a:lvl2pPr marL="455130" algn="l" defTabSz="910229" rtl="0" eaLnBrk="1" latinLnBrk="0" hangingPunct="1">
        <a:defRPr sz="1800" kern="1200">
          <a:solidFill>
            <a:schemeClr val="tx1"/>
          </a:solidFill>
          <a:latin typeface="+mn-lt"/>
          <a:ea typeface="+mn-ea"/>
          <a:cs typeface="+mn-cs"/>
        </a:defRPr>
      </a:lvl2pPr>
      <a:lvl3pPr marL="910229" algn="l" defTabSz="910229" rtl="0" eaLnBrk="1" latinLnBrk="0" hangingPunct="1">
        <a:defRPr sz="1800" kern="1200">
          <a:solidFill>
            <a:schemeClr val="tx1"/>
          </a:solidFill>
          <a:latin typeface="+mn-lt"/>
          <a:ea typeface="+mn-ea"/>
          <a:cs typeface="+mn-cs"/>
        </a:defRPr>
      </a:lvl3pPr>
      <a:lvl4pPr marL="1365321" algn="l" defTabSz="910229" rtl="0" eaLnBrk="1" latinLnBrk="0" hangingPunct="1">
        <a:defRPr sz="1800" kern="1200">
          <a:solidFill>
            <a:schemeClr val="tx1"/>
          </a:solidFill>
          <a:latin typeface="+mn-lt"/>
          <a:ea typeface="+mn-ea"/>
          <a:cs typeface="+mn-cs"/>
        </a:defRPr>
      </a:lvl4pPr>
      <a:lvl5pPr marL="1820399" algn="l" defTabSz="910229" rtl="0" eaLnBrk="1" latinLnBrk="0" hangingPunct="1">
        <a:defRPr sz="1800" kern="1200">
          <a:solidFill>
            <a:schemeClr val="tx1"/>
          </a:solidFill>
          <a:latin typeface="+mn-lt"/>
          <a:ea typeface="+mn-ea"/>
          <a:cs typeface="+mn-cs"/>
        </a:defRPr>
      </a:lvl5pPr>
      <a:lvl6pPr marL="2275512" algn="l" defTabSz="910229" rtl="0" eaLnBrk="1" latinLnBrk="0" hangingPunct="1">
        <a:defRPr sz="1800" kern="1200">
          <a:solidFill>
            <a:schemeClr val="tx1"/>
          </a:solidFill>
          <a:latin typeface="+mn-lt"/>
          <a:ea typeface="+mn-ea"/>
          <a:cs typeface="+mn-cs"/>
        </a:defRPr>
      </a:lvl6pPr>
      <a:lvl7pPr marL="2730638" algn="l" defTabSz="910229" rtl="0" eaLnBrk="1" latinLnBrk="0" hangingPunct="1">
        <a:defRPr sz="1800" kern="1200">
          <a:solidFill>
            <a:schemeClr val="tx1"/>
          </a:solidFill>
          <a:latin typeface="+mn-lt"/>
          <a:ea typeface="+mn-ea"/>
          <a:cs typeface="+mn-cs"/>
        </a:defRPr>
      </a:lvl7pPr>
      <a:lvl8pPr marL="3185735" algn="l" defTabSz="910229" rtl="0" eaLnBrk="1" latinLnBrk="0" hangingPunct="1">
        <a:defRPr sz="1800" kern="1200">
          <a:solidFill>
            <a:schemeClr val="tx1"/>
          </a:solidFill>
          <a:latin typeface="+mn-lt"/>
          <a:ea typeface="+mn-ea"/>
          <a:cs typeface="+mn-cs"/>
        </a:defRPr>
      </a:lvl8pPr>
      <a:lvl9pPr marL="3640817" algn="l" defTabSz="91022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53"/>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39"/>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0399"/>
            <a:endParaRPr lang="vi-VN" sz="3600">
              <a:solidFill>
                <a:prstClr val="black">
                  <a:tint val="75000"/>
                </a:prstClr>
              </a:solidFill>
            </a:endParaRPr>
          </a:p>
        </p:txBody>
      </p:sp>
      <p:sp>
        <p:nvSpPr>
          <p:cNvPr id="5" name="Holder 5"/>
          <p:cNvSpPr>
            <a:spLocks noGrp="1"/>
          </p:cNvSpPr>
          <p:nvPr>
            <p:ph type="dt" sz="half" idx="6"/>
          </p:nvPr>
        </p:nvSpPr>
        <p:spPr>
          <a:xfrm>
            <a:off x="914400" y="9566939"/>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0399"/>
            <a:fld id="{1D8BD707-D9CF-40AE-B4C6-C98DA3205C09}" type="datetimeFigureOut">
              <a:rPr lang="en-US" sz="3600" smtClean="0">
                <a:solidFill>
                  <a:prstClr val="black">
                    <a:tint val="75000"/>
                  </a:prstClr>
                </a:solidFill>
              </a:rPr>
              <a:pPr defTabSz="1820399"/>
              <a:t>1/28/2023</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39"/>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0399"/>
            <a:fld id="{B6F15528-21DE-4FAA-801E-634DDDAF4B2B}" type="slidenum">
              <a:rPr lang="vi-VN" sz="3600" smtClean="0">
                <a:solidFill>
                  <a:prstClr val="black">
                    <a:tint val="75000"/>
                  </a:prstClr>
                </a:solidFill>
              </a:rPr>
              <a:pPr defTabSz="1820399"/>
              <a:t>‹#›</a:t>
            </a:fld>
            <a:endParaRPr lang="vi-VN" sz="3600">
              <a:solidFill>
                <a:prstClr val="black">
                  <a:tint val="75000"/>
                </a:prstClr>
              </a:solidFill>
            </a:endParaRPr>
          </a:p>
        </p:txBody>
      </p:sp>
    </p:spTree>
    <p:extLst>
      <p:ext uri="{BB962C8B-B14F-4D97-AF65-F5344CB8AC3E}">
        <p14:creationId xmlns:p14="http://schemas.microsoft.com/office/powerpoint/2010/main" val="2482644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bodyStyle>
    <p:other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53"/>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36"/>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0399"/>
            <a:endParaRPr lang="vi-VN" sz="3600">
              <a:solidFill>
                <a:prstClr val="black">
                  <a:tint val="75000"/>
                </a:prstClr>
              </a:solidFill>
            </a:endParaRPr>
          </a:p>
        </p:txBody>
      </p:sp>
      <p:sp>
        <p:nvSpPr>
          <p:cNvPr id="5" name="Holder 5"/>
          <p:cNvSpPr>
            <a:spLocks noGrp="1"/>
          </p:cNvSpPr>
          <p:nvPr>
            <p:ph type="dt" sz="half" idx="6"/>
          </p:nvPr>
        </p:nvSpPr>
        <p:spPr>
          <a:xfrm>
            <a:off x="914400" y="9566936"/>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0399"/>
            <a:fld id="{1D8BD707-D9CF-40AE-B4C6-C98DA3205C09}" type="datetimeFigureOut">
              <a:rPr lang="en-US" sz="3600" smtClean="0">
                <a:solidFill>
                  <a:prstClr val="black">
                    <a:tint val="75000"/>
                  </a:prstClr>
                </a:solidFill>
              </a:rPr>
              <a:pPr defTabSz="1820399"/>
              <a:t>1/28/2023</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36"/>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0399"/>
            <a:fld id="{B6F15528-21DE-4FAA-801E-634DDDAF4B2B}" type="slidenum">
              <a:rPr lang="vi-VN" sz="3600" smtClean="0">
                <a:solidFill>
                  <a:prstClr val="black">
                    <a:tint val="75000"/>
                  </a:prstClr>
                </a:solidFill>
              </a:rPr>
              <a:pPr defTabSz="1820399"/>
              <a:t>‹#›</a:t>
            </a:fld>
            <a:endParaRPr lang="vi-VN" sz="3600">
              <a:solidFill>
                <a:prstClr val="black">
                  <a:tint val="75000"/>
                </a:prstClr>
              </a:solidFill>
            </a:endParaRPr>
          </a:p>
        </p:txBody>
      </p:sp>
    </p:spTree>
    <p:extLst>
      <p:ext uri="{BB962C8B-B14F-4D97-AF65-F5344CB8AC3E}">
        <p14:creationId xmlns:p14="http://schemas.microsoft.com/office/powerpoint/2010/main" val="347425128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bodyStyle>
    <p:other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01"/>
            <a:ext cx="15773400" cy="1988345"/>
          </a:xfrm>
          <a:prstGeom prst="rect">
            <a:avLst/>
          </a:prstGeom>
        </p:spPr>
        <p:txBody>
          <a:bodyPr vert="horz" lIns="182052" tIns="91026" rIns="182052" bIns="91026"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57300" y="2738481"/>
            <a:ext cx="15773400" cy="6527009"/>
          </a:xfrm>
          <a:prstGeom prst="rect">
            <a:avLst/>
          </a:prstGeom>
        </p:spPr>
        <p:txBody>
          <a:bodyPr vert="horz" lIns="182052" tIns="91026" rIns="182052" bIns="9102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257300" y="9534595"/>
            <a:ext cx="4114800" cy="547688"/>
          </a:xfrm>
          <a:prstGeom prst="rect">
            <a:avLst/>
          </a:prstGeom>
        </p:spPr>
        <p:txBody>
          <a:bodyPr vert="horz" lIns="182052" tIns="91026" rIns="182052" bIns="91026" rtlCol="0" anchor="ctr"/>
          <a:lstStyle>
            <a:lvl1pPr algn="l">
              <a:defRPr sz="1800">
                <a:solidFill>
                  <a:schemeClr val="tx1">
                    <a:tint val="75000"/>
                  </a:schemeClr>
                </a:solidFill>
              </a:defRPr>
            </a:lvl1pPr>
          </a:lstStyle>
          <a:p>
            <a:pPr defTabSz="1365321"/>
            <a:fld id="{0516EE7D-276B-4CA8-9C22-89EEC56C6BE5}" type="datetimeFigureOut">
              <a:rPr lang="zh-CN" altLang="en-US" smtClean="0">
                <a:solidFill>
                  <a:prstClr val="black">
                    <a:tint val="75000"/>
                  </a:prstClr>
                </a:solidFill>
              </a:rPr>
              <a:pPr defTabSz="1365321"/>
              <a:t>2023/1/28</a:t>
            </a:fld>
            <a:endParaRPr lang="zh-CN" altLang="en-US">
              <a:solidFill>
                <a:prstClr val="black">
                  <a:tint val="75000"/>
                </a:prstClr>
              </a:solidFill>
            </a:endParaRPr>
          </a:p>
        </p:txBody>
      </p:sp>
      <p:sp>
        <p:nvSpPr>
          <p:cNvPr id="5" name="Footer Placeholder 4"/>
          <p:cNvSpPr>
            <a:spLocks noGrp="1"/>
          </p:cNvSpPr>
          <p:nvPr>
            <p:ph type="ftr" sz="quarter" idx="3"/>
          </p:nvPr>
        </p:nvSpPr>
        <p:spPr>
          <a:xfrm>
            <a:off x="6057900" y="9534595"/>
            <a:ext cx="6172200" cy="547688"/>
          </a:xfrm>
          <a:prstGeom prst="rect">
            <a:avLst/>
          </a:prstGeom>
        </p:spPr>
        <p:txBody>
          <a:bodyPr vert="horz" lIns="182052" tIns="91026" rIns="182052" bIns="91026" rtlCol="0" anchor="ctr"/>
          <a:lstStyle>
            <a:lvl1pPr algn="ctr">
              <a:defRPr sz="1800">
                <a:solidFill>
                  <a:schemeClr val="tx1">
                    <a:tint val="75000"/>
                  </a:schemeClr>
                </a:solidFill>
              </a:defRPr>
            </a:lvl1pPr>
          </a:lstStyle>
          <a:p>
            <a:pPr defTabSz="1365321"/>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12915900" y="9534595"/>
            <a:ext cx="4114800" cy="547688"/>
          </a:xfrm>
          <a:prstGeom prst="rect">
            <a:avLst/>
          </a:prstGeom>
        </p:spPr>
        <p:txBody>
          <a:bodyPr vert="horz" lIns="182052" tIns="91026" rIns="182052" bIns="91026" rtlCol="0" anchor="ctr"/>
          <a:lstStyle>
            <a:lvl1pPr algn="r">
              <a:defRPr sz="1800">
                <a:solidFill>
                  <a:schemeClr val="tx1">
                    <a:tint val="75000"/>
                  </a:schemeClr>
                </a:solidFill>
              </a:defRPr>
            </a:lvl1pPr>
          </a:lstStyle>
          <a:p>
            <a:pPr defTabSz="1365321"/>
            <a:fld id="{06CC75A5-5D54-41D7-824F-98141794C689}" type="slidenum">
              <a:rPr lang="zh-CN" altLang="en-US" smtClean="0">
                <a:solidFill>
                  <a:prstClr val="black">
                    <a:tint val="75000"/>
                  </a:prstClr>
                </a:solidFill>
              </a:rPr>
              <a:pPr defTabSz="1365321"/>
              <a:t>‹#›</a:t>
            </a:fld>
            <a:endParaRPr lang="zh-CN" altLang="en-US">
              <a:solidFill>
                <a:prstClr val="black">
                  <a:tint val="75000"/>
                </a:prstClr>
              </a:solidFill>
            </a:endParaRPr>
          </a:p>
        </p:txBody>
      </p:sp>
    </p:spTree>
    <p:extLst>
      <p:ext uri="{BB962C8B-B14F-4D97-AF65-F5344CB8AC3E}">
        <p14:creationId xmlns:p14="http://schemas.microsoft.com/office/powerpoint/2010/main" val="12072584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65321"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1363" indent="-341363" algn="l" defTabSz="1365321"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4007" indent="-341363" algn="l" defTabSz="1365321"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06634" indent="-341363" algn="l" defTabSz="1365321"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89280"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4pPr>
      <a:lvl5pPr marL="3071939"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5pPr>
      <a:lvl6pPr marL="3754613"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6pPr>
      <a:lvl7pPr marL="4437257"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7pPr>
      <a:lvl8pPr marL="5119907"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8pPr>
      <a:lvl9pPr marL="5802554"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65321" rtl="0" eaLnBrk="1" latinLnBrk="0" hangingPunct="1">
        <a:defRPr sz="2900" kern="1200">
          <a:solidFill>
            <a:schemeClr val="tx1"/>
          </a:solidFill>
          <a:latin typeface="+mn-lt"/>
          <a:ea typeface="+mn-ea"/>
          <a:cs typeface="+mn-cs"/>
        </a:defRPr>
      </a:lvl1pPr>
      <a:lvl2pPr marL="682626" algn="l" defTabSz="1365321" rtl="0" eaLnBrk="1" latinLnBrk="0" hangingPunct="1">
        <a:defRPr sz="2900" kern="1200">
          <a:solidFill>
            <a:schemeClr val="tx1"/>
          </a:solidFill>
          <a:latin typeface="+mn-lt"/>
          <a:ea typeface="+mn-ea"/>
          <a:cs typeface="+mn-cs"/>
        </a:defRPr>
      </a:lvl2pPr>
      <a:lvl3pPr marL="1365321" algn="l" defTabSz="1365321" rtl="0" eaLnBrk="1" latinLnBrk="0" hangingPunct="1">
        <a:defRPr sz="2900" kern="1200">
          <a:solidFill>
            <a:schemeClr val="tx1"/>
          </a:solidFill>
          <a:latin typeface="+mn-lt"/>
          <a:ea typeface="+mn-ea"/>
          <a:cs typeface="+mn-cs"/>
        </a:defRPr>
      </a:lvl3pPr>
      <a:lvl4pPr marL="2047979" algn="l" defTabSz="1365321" rtl="0" eaLnBrk="1" latinLnBrk="0" hangingPunct="1">
        <a:defRPr sz="2900" kern="1200">
          <a:solidFill>
            <a:schemeClr val="tx1"/>
          </a:solidFill>
          <a:latin typeface="+mn-lt"/>
          <a:ea typeface="+mn-ea"/>
          <a:cs typeface="+mn-cs"/>
        </a:defRPr>
      </a:lvl4pPr>
      <a:lvl5pPr marL="2730638" algn="l" defTabSz="1365321" rtl="0" eaLnBrk="1" latinLnBrk="0" hangingPunct="1">
        <a:defRPr sz="2900" kern="1200">
          <a:solidFill>
            <a:schemeClr val="tx1"/>
          </a:solidFill>
          <a:latin typeface="+mn-lt"/>
          <a:ea typeface="+mn-ea"/>
          <a:cs typeface="+mn-cs"/>
        </a:defRPr>
      </a:lvl5pPr>
      <a:lvl6pPr marL="3413268" algn="l" defTabSz="1365321" rtl="0" eaLnBrk="1" latinLnBrk="0" hangingPunct="1">
        <a:defRPr sz="2900" kern="1200">
          <a:solidFill>
            <a:schemeClr val="tx1"/>
          </a:solidFill>
          <a:latin typeface="+mn-lt"/>
          <a:ea typeface="+mn-ea"/>
          <a:cs typeface="+mn-cs"/>
        </a:defRPr>
      </a:lvl6pPr>
      <a:lvl7pPr marL="4095918" algn="l" defTabSz="1365321" rtl="0" eaLnBrk="1" latinLnBrk="0" hangingPunct="1">
        <a:defRPr sz="2900" kern="1200">
          <a:solidFill>
            <a:schemeClr val="tx1"/>
          </a:solidFill>
          <a:latin typeface="+mn-lt"/>
          <a:ea typeface="+mn-ea"/>
          <a:cs typeface="+mn-cs"/>
        </a:defRPr>
      </a:lvl7pPr>
      <a:lvl8pPr marL="4778576" algn="l" defTabSz="1365321" rtl="0" eaLnBrk="1" latinLnBrk="0" hangingPunct="1">
        <a:defRPr sz="2900" kern="1200">
          <a:solidFill>
            <a:schemeClr val="tx1"/>
          </a:solidFill>
          <a:latin typeface="+mn-lt"/>
          <a:ea typeface="+mn-ea"/>
          <a:cs typeface="+mn-cs"/>
        </a:defRPr>
      </a:lvl8pPr>
      <a:lvl9pPr marL="5461232" algn="l" defTabSz="1365321" rtl="0" eaLnBrk="1" latinLnBrk="0" hangingPunct="1">
        <a:defRPr sz="2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01"/>
            <a:ext cx="15773400" cy="1988345"/>
          </a:xfrm>
          <a:prstGeom prst="rect">
            <a:avLst/>
          </a:prstGeom>
        </p:spPr>
        <p:txBody>
          <a:bodyPr vert="horz" lIns="182052" tIns="91026" rIns="182052" bIns="91026"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57300" y="2738481"/>
            <a:ext cx="15773400" cy="6527009"/>
          </a:xfrm>
          <a:prstGeom prst="rect">
            <a:avLst/>
          </a:prstGeom>
        </p:spPr>
        <p:txBody>
          <a:bodyPr vert="horz" lIns="182052" tIns="91026" rIns="182052" bIns="9102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257300" y="9534595"/>
            <a:ext cx="4114800" cy="547688"/>
          </a:xfrm>
          <a:prstGeom prst="rect">
            <a:avLst/>
          </a:prstGeom>
        </p:spPr>
        <p:txBody>
          <a:bodyPr vert="horz" lIns="182052" tIns="91026" rIns="182052" bIns="91026" rtlCol="0" anchor="ctr"/>
          <a:lstStyle>
            <a:lvl1pPr algn="l">
              <a:defRPr sz="1800">
                <a:solidFill>
                  <a:schemeClr val="tx1">
                    <a:tint val="75000"/>
                  </a:schemeClr>
                </a:solidFill>
              </a:defRPr>
            </a:lvl1pPr>
          </a:lstStyle>
          <a:p>
            <a:pPr defTabSz="1365321"/>
            <a:fld id="{0516EE7D-276B-4CA8-9C22-89EEC56C6BE5}" type="datetimeFigureOut">
              <a:rPr lang="zh-CN" altLang="en-US" smtClean="0">
                <a:solidFill>
                  <a:prstClr val="black">
                    <a:tint val="75000"/>
                  </a:prstClr>
                </a:solidFill>
              </a:rPr>
              <a:pPr defTabSz="1365321"/>
              <a:t>2023/1/28</a:t>
            </a:fld>
            <a:endParaRPr lang="zh-CN" altLang="en-US">
              <a:solidFill>
                <a:prstClr val="black">
                  <a:tint val="75000"/>
                </a:prstClr>
              </a:solidFill>
            </a:endParaRPr>
          </a:p>
        </p:txBody>
      </p:sp>
      <p:sp>
        <p:nvSpPr>
          <p:cNvPr id="5" name="Footer Placeholder 4"/>
          <p:cNvSpPr>
            <a:spLocks noGrp="1"/>
          </p:cNvSpPr>
          <p:nvPr>
            <p:ph type="ftr" sz="quarter" idx="3"/>
          </p:nvPr>
        </p:nvSpPr>
        <p:spPr>
          <a:xfrm>
            <a:off x="6057900" y="9534595"/>
            <a:ext cx="6172200" cy="547688"/>
          </a:xfrm>
          <a:prstGeom prst="rect">
            <a:avLst/>
          </a:prstGeom>
        </p:spPr>
        <p:txBody>
          <a:bodyPr vert="horz" lIns="182052" tIns="91026" rIns="182052" bIns="91026" rtlCol="0" anchor="ctr"/>
          <a:lstStyle>
            <a:lvl1pPr algn="ctr">
              <a:defRPr sz="1800">
                <a:solidFill>
                  <a:schemeClr val="tx1">
                    <a:tint val="75000"/>
                  </a:schemeClr>
                </a:solidFill>
              </a:defRPr>
            </a:lvl1pPr>
          </a:lstStyle>
          <a:p>
            <a:pPr defTabSz="1365321"/>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12915900" y="9534595"/>
            <a:ext cx="4114800" cy="547688"/>
          </a:xfrm>
          <a:prstGeom prst="rect">
            <a:avLst/>
          </a:prstGeom>
        </p:spPr>
        <p:txBody>
          <a:bodyPr vert="horz" lIns="182052" tIns="91026" rIns="182052" bIns="91026" rtlCol="0" anchor="ctr"/>
          <a:lstStyle>
            <a:lvl1pPr algn="r">
              <a:defRPr sz="1800">
                <a:solidFill>
                  <a:schemeClr val="tx1">
                    <a:tint val="75000"/>
                  </a:schemeClr>
                </a:solidFill>
              </a:defRPr>
            </a:lvl1pPr>
          </a:lstStyle>
          <a:p>
            <a:pPr defTabSz="1365321"/>
            <a:fld id="{06CC75A5-5D54-41D7-824F-98141794C689}" type="slidenum">
              <a:rPr lang="zh-CN" altLang="en-US" smtClean="0">
                <a:solidFill>
                  <a:prstClr val="black">
                    <a:tint val="75000"/>
                  </a:prstClr>
                </a:solidFill>
              </a:rPr>
              <a:pPr defTabSz="1365321"/>
              <a:t>‹#›</a:t>
            </a:fld>
            <a:endParaRPr lang="zh-CN" altLang="en-US">
              <a:solidFill>
                <a:prstClr val="black">
                  <a:tint val="75000"/>
                </a:prstClr>
              </a:solidFill>
            </a:endParaRPr>
          </a:p>
        </p:txBody>
      </p:sp>
    </p:spTree>
    <p:extLst>
      <p:ext uri="{BB962C8B-B14F-4D97-AF65-F5344CB8AC3E}">
        <p14:creationId xmlns:p14="http://schemas.microsoft.com/office/powerpoint/2010/main" val="2687714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65321"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1363" indent="-341363" algn="l" defTabSz="1365321"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4007" indent="-341363" algn="l" defTabSz="1365321"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06634" indent="-341363" algn="l" defTabSz="1365321"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89280"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4pPr>
      <a:lvl5pPr marL="3071939"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5pPr>
      <a:lvl6pPr marL="3754613"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6pPr>
      <a:lvl7pPr marL="4437257"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7pPr>
      <a:lvl8pPr marL="5119907"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8pPr>
      <a:lvl9pPr marL="5802554" indent="-341363" algn="l" defTabSz="1365321" rtl="0" eaLnBrk="1" latinLnBrk="0" hangingPunct="1">
        <a:lnSpc>
          <a:spcPct val="90000"/>
        </a:lnSpc>
        <a:spcBef>
          <a:spcPts val="75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65321" rtl="0" eaLnBrk="1" latinLnBrk="0" hangingPunct="1">
        <a:defRPr sz="2900" kern="1200">
          <a:solidFill>
            <a:schemeClr val="tx1"/>
          </a:solidFill>
          <a:latin typeface="+mn-lt"/>
          <a:ea typeface="+mn-ea"/>
          <a:cs typeface="+mn-cs"/>
        </a:defRPr>
      </a:lvl1pPr>
      <a:lvl2pPr marL="682626" algn="l" defTabSz="1365321" rtl="0" eaLnBrk="1" latinLnBrk="0" hangingPunct="1">
        <a:defRPr sz="2900" kern="1200">
          <a:solidFill>
            <a:schemeClr val="tx1"/>
          </a:solidFill>
          <a:latin typeface="+mn-lt"/>
          <a:ea typeface="+mn-ea"/>
          <a:cs typeface="+mn-cs"/>
        </a:defRPr>
      </a:lvl2pPr>
      <a:lvl3pPr marL="1365321" algn="l" defTabSz="1365321" rtl="0" eaLnBrk="1" latinLnBrk="0" hangingPunct="1">
        <a:defRPr sz="2900" kern="1200">
          <a:solidFill>
            <a:schemeClr val="tx1"/>
          </a:solidFill>
          <a:latin typeface="+mn-lt"/>
          <a:ea typeface="+mn-ea"/>
          <a:cs typeface="+mn-cs"/>
        </a:defRPr>
      </a:lvl3pPr>
      <a:lvl4pPr marL="2047979" algn="l" defTabSz="1365321" rtl="0" eaLnBrk="1" latinLnBrk="0" hangingPunct="1">
        <a:defRPr sz="2900" kern="1200">
          <a:solidFill>
            <a:schemeClr val="tx1"/>
          </a:solidFill>
          <a:latin typeface="+mn-lt"/>
          <a:ea typeface="+mn-ea"/>
          <a:cs typeface="+mn-cs"/>
        </a:defRPr>
      </a:lvl4pPr>
      <a:lvl5pPr marL="2730638" algn="l" defTabSz="1365321" rtl="0" eaLnBrk="1" latinLnBrk="0" hangingPunct="1">
        <a:defRPr sz="2900" kern="1200">
          <a:solidFill>
            <a:schemeClr val="tx1"/>
          </a:solidFill>
          <a:latin typeface="+mn-lt"/>
          <a:ea typeface="+mn-ea"/>
          <a:cs typeface="+mn-cs"/>
        </a:defRPr>
      </a:lvl5pPr>
      <a:lvl6pPr marL="3413268" algn="l" defTabSz="1365321" rtl="0" eaLnBrk="1" latinLnBrk="0" hangingPunct="1">
        <a:defRPr sz="2900" kern="1200">
          <a:solidFill>
            <a:schemeClr val="tx1"/>
          </a:solidFill>
          <a:latin typeface="+mn-lt"/>
          <a:ea typeface="+mn-ea"/>
          <a:cs typeface="+mn-cs"/>
        </a:defRPr>
      </a:lvl6pPr>
      <a:lvl7pPr marL="4095918" algn="l" defTabSz="1365321" rtl="0" eaLnBrk="1" latinLnBrk="0" hangingPunct="1">
        <a:defRPr sz="2900" kern="1200">
          <a:solidFill>
            <a:schemeClr val="tx1"/>
          </a:solidFill>
          <a:latin typeface="+mn-lt"/>
          <a:ea typeface="+mn-ea"/>
          <a:cs typeface="+mn-cs"/>
        </a:defRPr>
      </a:lvl7pPr>
      <a:lvl8pPr marL="4778576" algn="l" defTabSz="1365321" rtl="0" eaLnBrk="1" latinLnBrk="0" hangingPunct="1">
        <a:defRPr sz="2900" kern="1200">
          <a:solidFill>
            <a:schemeClr val="tx1"/>
          </a:solidFill>
          <a:latin typeface="+mn-lt"/>
          <a:ea typeface="+mn-ea"/>
          <a:cs typeface="+mn-cs"/>
        </a:defRPr>
      </a:lvl8pPr>
      <a:lvl9pPr marL="5461232" algn="l" defTabSz="1365321" rtl="0" eaLnBrk="1" latinLnBrk="0" hangingPunct="1">
        <a:defRPr sz="2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41"/>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31"/>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0399"/>
            <a:endParaRPr lang="vi-VN" sz="3600">
              <a:solidFill>
                <a:prstClr val="black">
                  <a:tint val="75000"/>
                </a:prstClr>
              </a:solidFill>
            </a:endParaRPr>
          </a:p>
        </p:txBody>
      </p:sp>
      <p:sp>
        <p:nvSpPr>
          <p:cNvPr id="5" name="Holder 5"/>
          <p:cNvSpPr>
            <a:spLocks noGrp="1"/>
          </p:cNvSpPr>
          <p:nvPr>
            <p:ph type="dt" sz="half" idx="6"/>
          </p:nvPr>
        </p:nvSpPr>
        <p:spPr>
          <a:xfrm>
            <a:off x="914400" y="9566931"/>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0399"/>
            <a:fld id="{1D8BD707-D9CF-40AE-B4C6-C98DA3205C09}" type="datetimeFigureOut">
              <a:rPr lang="en-US" sz="3600" smtClean="0">
                <a:solidFill>
                  <a:prstClr val="black">
                    <a:tint val="75000"/>
                  </a:prstClr>
                </a:solidFill>
              </a:rPr>
              <a:pPr defTabSz="1820399"/>
              <a:t>1/28/2023</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31"/>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0399"/>
            <a:fld id="{B6F15528-21DE-4FAA-801E-634DDDAF4B2B}" type="slidenum">
              <a:rPr lang="vi-VN" sz="3600" smtClean="0">
                <a:solidFill>
                  <a:prstClr val="black">
                    <a:tint val="75000"/>
                  </a:prstClr>
                </a:solidFill>
              </a:rPr>
              <a:pPr defTabSz="1820399"/>
              <a:t>‹#›</a:t>
            </a:fld>
            <a:endParaRPr lang="vi-VN" sz="3600">
              <a:solidFill>
                <a:prstClr val="black">
                  <a:tint val="75000"/>
                </a:prstClr>
              </a:solidFill>
            </a:endParaRPr>
          </a:p>
        </p:txBody>
      </p:sp>
    </p:spTree>
    <p:extLst>
      <p:ext uri="{BB962C8B-B14F-4D97-AF65-F5344CB8AC3E}">
        <p14:creationId xmlns:p14="http://schemas.microsoft.com/office/powerpoint/2010/main" val="1263604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xStyles>
    <p:titleStyle>
      <a:lvl1pPr>
        <a:defRPr>
          <a:latin typeface="+mj-lt"/>
          <a:ea typeface="+mj-ea"/>
          <a:cs typeface="+mj-cs"/>
        </a:defRPr>
      </a:lvl1pPr>
    </p:titleStyle>
    <p:body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bodyStyle>
    <p:other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38" y="125229"/>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8"/>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0399"/>
            <a:endParaRPr lang="vi-VN" sz="3600">
              <a:solidFill>
                <a:prstClr val="black">
                  <a:tint val="75000"/>
                </a:prstClr>
              </a:solidFill>
            </a:endParaRPr>
          </a:p>
        </p:txBody>
      </p:sp>
      <p:sp>
        <p:nvSpPr>
          <p:cNvPr id="5" name="Holder 5"/>
          <p:cNvSpPr>
            <a:spLocks noGrp="1"/>
          </p:cNvSpPr>
          <p:nvPr>
            <p:ph type="dt" sz="half" idx="6"/>
          </p:nvPr>
        </p:nvSpPr>
        <p:spPr>
          <a:xfrm>
            <a:off x="914400" y="9566918"/>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0399"/>
            <a:fld id="{1D8BD707-D9CF-40AE-B4C6-C98DA3205C09}" type="datetimeFigureOut">
              <a:rPr lang="en-US" sz="3600" smtClean="0">
                <a:solidFill>
                  <a:prstClr val="black">
                    <a:tint val="75000"/>
                  </a:prstClr>
                </a:solidFill>
              </a:rPr>
              <a:pPr defTabSz="1820399"/>
              <a:t>1/28/2023</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18"/>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0399"/>
            <a:fld id="{B6F15528-21DE-4FAA-801E-634DDDAF4B2B}" type="slidenum">
              <a:rPr lang="vi-VN" sz="3600" smtClean="0">
                <a:solidFill>
                  <a:prstClr val="black">
                    <a:tint val="75000"/>
                  </a:prstClr>
                </a:solidFill>
              </a:rPr>
              <a:pPr defTabSz="1820399"/>
              <a:t>‹#›</a:t>
            </a:fld>
            <a:endParaRPr lang="vi-VN" sz="3600">
              <a:solidFill>
                <a:prstClr val="black">
                  <a:tint val="75000"/>
                </a:prstClr>
              </a:solidFill>
            </a:endParaRPr>
          </a:p>
        </p:txBody>
      </p:sp>
    </p:spTree>
    <p:extLst>
      <p:ext uri="{BB962C8B-B14F-4D97-AF65-F5344CB8AC3E}">
        <p14:creationId xmlns:p14="http://schemas.microsoft.com/office/powerpoint/2010/main" val="239155387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defRPr>
          <a:latin typeface="+mj-lt"/>
          <a:ea typeface="+mj-ea"/>
          <a:cs typeface="+mj-cs"/>
        </a:defRPr>
      </a:lvl1pPr>
    </p:titleStyle>
    <p:body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bodyStyle>
    <p:otherStyle>
      <a:lvl1pPr marL="0">
        <a:defRPr>
          <a:latin typeface="+mn-lt"/>
          <a:ea typeface="+mn-ea"/>
          <a:cs typeface="+mn-cs"/>
        </a:defRPr>
      </a:lvl1pPr>
      <a:lvl2pPr marL="910229">
        <a:defRPr>
          <a:latin typeface="+mn-lt"/>
          <a:ea typeface="+mn-ea"/>
          <a:cs typeface="+mn-cs"/>
        </a:defRPr>
      </a:lvl2pPr>
      <a:lvl3pPr marL="1820399">
        <a:defRPr>
          <a:latin typeface="+mn-lt"/>
          <a:ea typeface="+mn-ea"/>
          <a:cs typeface="+mn-cs"/>
        </a:defRPr>
      </a:lvl3pPr>
      <a:lvl4pPr marL="2730638">
        <a:defRPr>
          <a:latin typeface="+mn-lt"/>
          <a:ea typeface="+mn-ea"/>
          <a:cs typeface="+mn-cs"/>
        </a:defRPr>
      </a:lvl4pPr>
      <a:lvl5pPr marL="3640817">
        <a:defRPr>
          <a:latin typeface="+mn-lt"/>
          <a:ea typeface="+mn-ea"/>
          <a:cs typeface="+mn-cs"/>
        </a:defRPr>
      </a:lvl5pPr>
      <a:lvl6pPr marL="4551029">
        <a:defRPr>
          <a:latin typeface="+mn-lt"/>
          <a:ea typeface="+mn-ea"/>
          <a:cs typeface="+mn-cs"/>
        </a:defRPr>
      </a:lvl6pPr>
      <a:lvl7pPr marL="5461232">
        <a:defRPr>
          <a:latin typeface="+mn-lt"/>
          <a:ea typeface="+mn-ea"/>
          <a:cs typeface="+mn-cs"/>
        </a:defRPr>
      </a:lvl7pPr>
      <a:lvl8pPr marL="6371432">
        <a:defRPr>
          <a:latin typeface="+mn-lt"/>
          <a:ea typeface="+mn-ea"/>
          <a:cs typeface="+mn-cs"/>
        </a:defRPr>
      </a:lvl8pPr>
      <a:lvl9pPr marL="7281635">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88" tIns="45594" rIns="91188" bIns="45594"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188" tIns="45594" rIns="91188" bIns="4559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1"/>
            <a:ext cx="2133600" cy="365126"/>
          </a:xfrm>
          <a:prstGeom prst="rect">
            <a:avLst/>
          </a:prstGeom>
        </p:spPr>
        <p:txBody>
          <a:bodyPr vert="horz" lIns="91188" tIns="45594" rIns="91188" bIns="45594" rtlCol="0" anchor="ctr"/>
          <a:lstStyle>
            <a:lvl1pPr algn="l">
              <a:defRPr sz="1200">
                <a:solidFill>
                  <a:schemeClr val="tx1">
                    <a:tint val="75000"/>
                  </a:schemeClr>
                </a:solidFill>
              </a:defRPr>
            </a:lvl1pPr>
          </a:lstStyle>
          <a:p>
            <a:pPr defTabSz="911849"/>
            <a:fld id="{1D8BD707-D9CF-40AE-B4C6-C98DA3205C09}" type="datetimeFigureOut">
              <a:rPr lang="en-US" smtClean="0">
                <a:solidFill>
                  <a:prstClr val="black">
                    <a:tint val="75000"/>
                  </a:prstClr>
                </a:solidFill>
              </a:rPr>
              <a:pPr defTabSz="911849"/>
              <a:t>1/28/2023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6"/>
          </a:xfrm>
          <a:prstGeom prst="rect">
            <a:avLst/>
          </a:prstGeom>
        </p:spPr>
        <p:txBody>
          <a:bodyPr vert="horz" lIns="91188" tIns="45594" rIns="91188" bIns="45594" rtlCol="0" anchor="ctr"/>
          <a:lstStyle>
            <a:lvl1pPr algn="ctr">
              <a:defRPr sz="1200">
                <a:solidFill>
                  <a:schemeClr val="tx1">
                    <a:tint val="75000"/>
                  </a:schemeClr>
                </a:solidFill>
              </a:defRPr>
            </a:lvl1pPr>
          </a:lstStyle>
          <a:p>
            <a:pPr defTabSz="911849"/>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6"/>
          </a:xfrm>
          <a:prstGeom prst="rect">
            <a:avLst/>
          </a:prstGeom>
        </p:spPr>
        <p:txBody>
          <a:bodyPr vert="horz" lIns="91188" tIns="45594" rIns="91188" bIns="45594" rtlCol="0" anchor="ctr"/>
          <a:lstStyle>
            <a:lvl1pPr algn="r">
              <a:defRPr sz="1200">
                <a:solidFill>
                  <a:schemeClr val="tx1">
                    <a:tint val="75000"/>
                  </a:schemeClr>
                </a:solidFill>
              </a:defRPr>
            </a:lvl1pPr>
          </a:lstStyle>
          <a:p>
            <a:pPr defTabSz="911849"/>
            <a:fld id="{B6F15528-21DE-4FAA-801E-634DDDAF4B2B}" type="slidenum">
              <a:rPr lang="en-US" smtClean="0">
                <a:solidFill>
                  <a:prstClr val="black">
                    <a:tint val="75000"/>
                  </a:prstClr>
                </a:solidFill>
              </a:rPr>
              <a:pPr defTabSz="911849"/>
              <a:t>‹#›</a:t>
            </a:fld>
            <a:endParaRPr lang="en-US">
              <a:solidFill>
                <a:prstClr val="black">
                  <a:tint val="75000"/>
                </a:prstClr>
              </a:solidFill>
            </a:endParaRPr>
          </a:p>
        </p:txBody>
      </p:sp>
    </p:spTree>
    <p:extLst>
      <p:ext uri="{BB962C8B-B14F-4D97-AF65-F5344CB8AC3E}">
        <p14:creationId xmlns:p14="http://schemas.microsoft.com/office/powerpoint/2010/main" val="23386763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1849" rtl="0" eaLnBrk="1" latinLnBrk="0" hangingPunct="1">
        <a:spcBef>
          <a:spcPct val="0"/>
        </a:spcBef>
        <a:buNone/>
        <a:defRPr sz="4400" kern="1200">
          <a:solidFill>
            <a:schemeClr val="tx1"/>
          </a:solidFill>
          <a:latin typeface="+mj-lt"/>
          <a:ea typeface="+mj-ea"/>
          <a:cs typeface="+mj-cs"/>
        </a:defRPr>
      </a:lvl1pPr>
    </p:titleStyle>
    <p:bodyStyle>
      <a:lvl1pPr marL="341957" indent="-341957" algn="l" defTabSz="91184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883" indent="-284952" algn="l" defTabSz="911849"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39808" indent="-227970" algn="l" defTabSz="91184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5747" indent="-227970" algn="l" defTabSz="91184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651" indent="-227970" algn="l" defTabSz="91184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7573" indent="-227970" algn="l" defTabSz="91184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484" indent="-227970" algn="l" defTabSz="91184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9423" indent="-227970" algn="l" defTabSz="91184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5348" indent="-227970" algn="l" defTabSz="91184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849" rtl="0" eaLnBrk="1" latinLnBrk="0" hangingPunct="1">
        <a:defRPr sz="1800" kern="1200">
          <a:solidFill>
            <a:schemeClr val="tx1"/>
          </a:solidFill>
          <a:latin typeface="+mn-lt"/>
          <a:ea typeface="+mn-ea"/>
          <a:cs typeface="+mn-cs"/>
        </a:defRPr>
      </a:lvl1pPr>
      <a:lvl2pPr marL="455940" algn="l" defTabSz="911849" rtl="0" eaLnBrk="1" latinLnBrk="0" hangingPunct="1">
        <a:defRPr sz="1800" kern="1200">
          <a:solidFill>
            <a:schemeClr val="tx1"/>
          </a:solidFill>
          <a:latin typeface="+mn-lt"/>
          <a:ea typeface="+mn-ea"/>
          <a:cs typeface="+mn-cs"/>
        </a:defRPr>
      </a:lvl2pPr>
      <a:lvl3pPr marL="911849" algn="l" defTabSz="911849" rtl="0" eaLnBrk="1" latinLnBrk="0" hangingPunct="1">
        <a:defRPr sz="1800" kern="1200">
          <a:solidFill>
            <a:schemeClr val="tx1"/>
          </a:solidFill>
          <a:latin typeface="+mn-lt"/>
          <a:ea typeface="+mn-ea"/>
          <a:cs typeface="+mn-cs"/>
        </a:defRPr>
      </a:lvl3pPr>
      <a:lvl4pPr marL="1367778" algn="l" defTabSz="911849" rtl="0" eaLnBrk="1" latinLnBrk="0" hangingPunct="1">
        <a:defRPr sz="1800" kern="1200">
          <a:solidFill>
            <a:schemeClr val="tx1"/>
          </a:solidFill>
          <a:latin typeface="+mn-lt"/>
          <a:ea typeface="+mn-ea"/>
          <a:cs typeface="+mn-cs"/>
        </a:defRPr>
      </a:lvl4pPr>
      <a:lvl5pPr marL="1823676" algn="l" defTabSz="911849" rtl="0" eaLnBrk="1" latinLnBrk="0" hangingPunct="1">
        <a:defRPr sz="1800" kern="1200">
          <a:solidFill>
            <a:schemeClr val="tx1"/>
          </a:solidFill>
          <a:latin typeface="+mn-lt"/>
          <a:ea typeface="+mn-ea"/>
          <a:cs typeface="+mn-cs"/>
        </a:defRPr>
      </a:lvl5pPr>
      <a:lvl6pPr marL="2279616" algn="l" defTabSz="911849" rtl="0" eaLnBrk="1" latinLnBrk="0" hangingPunct="1">
        <a:defRPr sz="1800" kern="1200">
          <a:solidFill>
            <a:schemeClr val="tx1"/>
          </a:solidFill>
          <a:latin typeface="+mn-lt"/>
          <a:ea typeface="+mn-ea"/>
          <a:cs typeface="+mn-cs"/>
        </a:defRPr>
      </a:lvl6pPr>
      <a:lvl7pPr marL="2735552" algn="l" defTabSz="911849" rtl="0" eaLnBrk="1" latinLnBrk="0" hangingPunct="1">
        <a:defRPr sz="1800" kern="1200">
          <a:solidFill>
            <a:schemeClr val="tx1"/>
          </a:solidFill>
          <a:latin typeface="+mn-lt"/>
          <a:ea typeface="+mn-ea"/>
          <a:cs typeface="+mn-cs"/>
        </a:defRPr>
      </a:lvl7pPr>
      <a:lvl8pPr marL="3191459" algn="l" defTabSz="911849" rtl="0" eaLnBrk="1" latinLnBrk="0" hangingPunct="1">
        <a:defRPr sz="1800" kern="1200">
          <a:solidFill>
            <a:schemeClr val="tx1"/>
          </a:solidFill>
          <a:latin typeface="+mn-lt"/>
          <a:ea typeface="+mn-ea"/>
          <a:cs typeface="+mn-cs"/>
        </a:defRPr>
      </a:lvl8pPr>
      <a:lvl9pPr marL="3647373" algn="l" defTabSz="91184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538512" y="125229"/>
            <a:ext cx="7145021" cy="430887"/>
          </a:xfrm>
          <a:prstGeom prst="rect">
            <a:avLst/>
          </a:prstGeom>
        </p:spPr>
        <p:txBody>
          <a:bodyPr wrap="square" lIns="0" tIns="0" rIns="0" bIns="0">
            <a:spAutoFit/>
          </a:bodyPr>
          <a:lstStyle>
            <a:lvl1pPr>
              <a:defRPr sz="28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2786633" y="1628304"/>
            <a:ext cx="12717780"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6217920" y="9566912"/>
            <a:ext cx="5852160" cy="553998"/>
          </a:xfrm>
          <a:prstGeom prst="rect">
            <a:avLst/>
          </a:prstGeom>
        </p:spPr>
        <p:txBody>
          <a:bodyPr wrap="square" lIns="0" tIns="0" rIns="0" bIns="0">
            <a:spAutoFit/>
          </a:bodyPr>
          <a:lstStyle>
            <a:lvl1pPr algn="ctr">
              <a:defRPr>
                <a:solidFill>
                  <a:schemeClr val="tx1">
                    <a:tint val="75000"/>
                  </a:schemeClr>
                </a:solidFill>
              </a:defRPr>
            </a:lvl1pPr>
          </a:lstStyle>
          <a:p>
            <a:pPr defTabSz="1823631"/>
            <a:endParaRPr lang="vi-VN" sz="3600">
              <a:solidFill>
                <a:prstClr val="black">
                  <a:tint val="75000"/>
                </a:prstClr>
              </a:solidFill>
            </a:endParaRPr>
          </a:p>
        </p:txBody>
      </p:sp>
      <p:sp>
        <p:nvSpPr>
          <p:cNvPr id="5" name="Holder 5"/>
          <p:cNvSpPr>
            <a:spLocks noGrp="1"/>
          </p:cNvSpPr>
          <p:nvPr>
            <p:ph type="dt" sz="half" idx="6"/>
          </p:nvPr>
        </p:nvSpPr>
        <p:spPr>
          <a:xfrm>
            <a:off x="914400" y="9566912"/>
            <a:ext cx="4206240" cy="553998"/>
          </a:xfrm>
          <a:prstGeom prst="rect">
            <a:avLst/>
          </a:prstGeom>
        </p:spPr>
        <p:txBody>
          <a:bodyPr wrap="square" lIns="0" tIns="0" rIns="0" bIns="0">
            <a:spAutoFit/>
          </a:bodyPr>
          <a:lstStyle>
            <a:lvl1pPr algn="l">
              <a:defRPr>
                <a:solidFill>
                  <a:schemeClr val="tx1">
                    <a:tint val="75000"/>
                  </a:schemeClr>
                </a:solidFill>
              </a:defRPr>
            </a:lvl1pPr>
          </a:lstStyle>
          <a:p>
            <a:pPr defTabSz="1823631"/>
            <a:fld id="{1D8BD707-D9CF-40AE-B4C6-C98DA3205C09}" type="datetimeFigureOut">
              <a:rPr lang="en-US" sz="3600" smtClean="0">
                <a:solidFill>
                  <a:prstClr val="black">
                    <a:tint val="75000"/>
                  </a:prstClr>
                </a:solidFill>
              </a:rPr>
              <a:pPr defTabSz="1823631"/>
              <a:t>1/28/2023</a:t>
            </a:fld>
            <a:endParaRPr lang="en-US" sz="3600">
              <a:solidFill>
                <a:prstClr val="black">
                  <a:tint val="75000"/>
                </a:prstClr>
              </a:solidFill>
            </a:endParaRPr>
          </a:p>
        </p:txBody>
      </p:sp>
      <p:sp>
        <p:nvSpPr>
          <p:cNvPr id="6" name="Holder 6"/>
          <p:cNvSpPr>
            <a:spLocks noGrp="1"/>
          </p:cNvSpPr>
          <p:nvPr>
            <p:ph type="sldNum" sz="quarter" idx="7"/>
          </p:nvPr>
        </p:nvSpPr>
        <p:spPr>
          <a:xfrm>
            <a:off x="13167360" y="9566912"/>
            <a:ext cx="4206240" cy="553998"/>
          </a:xfrm>
          <a:prstGeom prst="rect">
            <a:avLst/>
          </a:prstGeom>
        </p:spPr>
        <p:txBody>
          <a:bodyPr wrap="square" lIns="0" tIns="0" rIns="0" bIns="0">
            <a:spAutoFit/>
          </a:bodyPr>
          <a:lstStyle>
            <a:lvl1pPr algn="r">
              <a:defRPr>
                <a:solidFill>
                  <a:schemeClr val="tx1">
                    <a:tint val="75000"/>
                  </a:schemeClr>
                </a:solidFill>
              </a:defRPr>
            </a:lvl1pPr>
          </a:lstStyle>
          <a:p>
            <a:pPr defTabSz="1823631"/>
            <a:fld id="{B6F15528-21DE-4FAA-801E-634DDDAF4B2B}" type="slidenum">
              <a:rPr lang="vi-VN" sz="3600" smtClean="0">
                <a:solidFill>
                  <a:prstClr val="black">
                    <a:tint val="75000"/>
                  </a:prstClr>
                </a:solidFill>
              </a:rPr>
              <a:pPr defTabSz="1823631"/>
              <a:t>‹#›</a:t>
            </a:fld>
            <a:endParaRPr lang="vi-VN" sz="3600">
              <a:solidFill>
                <a:prstClr val="black">
                  <a:tint val="75000"/>
                </a:prstClr>
              </a:solidFill>
            </a:endParaRPr>
          </a:p>
        </p:txBody>
      </p:sp>
    </p:spTree>
    <p:extLst>
      <p:ext uri="{BB962C8B-B14F-4D97-AF65-F5344CB8AC3E}">
        <p14:creationId xmlns:p14="http://schemas.microsoft.com/office/powerpoint/2010/main" val="56852577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txStyles>
    <p:titleStyle>
      <a:lvl1pPr>
        <a:defRPr>
          <a:latin typeface="+mj-lt"/>
          <a:ea typeface="+mj-ea"/>
          <a:cs typeface="+mj-cs"/>
        </a:defRPr>
      </a:lvl1pPr>
    </p:titleStyle>
    <p:bodyStyle>
      <a:lvl1pPr marL="0">
        <a:defRPr>
          <a:latin typeface="+mn-lt"/>
          <a:ea typeface="+mn-ea"/>
          <a:cs typeface="+mn-cs"/>
        </a:defRPr>
      </a:lvl1pPr>
      <a:lvl2pPr marL="911825">
        <a:defRPr>
          <a:latin typeface="+mn-lt"/>
          <a:ea typeface="+mn-ea"/>
          <a:cs typeface="+mn-cs"/>
        </a:defRPr>
      </a:lvl2pPr>
      <a:lvl3pPr marL="1823631">
        <a:defRPr>
          <a:latin typeface="+mn-lt"/>
          <a:ea typeface="+mn-ea"/>
          <a:cs typeface="+mn-cs"/>
        </a:defRPr>
      </a:lvl3pPr>
      <a:lvl4pPr marL="2735483">
        <a:defRPr>
          <a:latin typeface="+mn-lt"/>
          <a:ea typeface="+mn-ea"/>
          <a:cs typeface="+mn-cs"/>
        </a:defRPr>
      </a:lvl4pPr>
      <a:lvl5pPr marL="3647283">
        <a:defRPr>
          <a:latin typeface="+mn-lt"/>
          <a:ea typeface="+mn-ea"/>
          <a:cs typeface="+mn-cs"/>
        </a:defRPr>
      </a:lvl5pPr>
      <a:lvl6pPr marL="4559117">
        <a:defRPr>
          <a:latin typeface="+mn-lt"/>
          <a:ea typeface="+mn-ea"/>
          <a:cs typeface="+mn-cs"/>
        </a:defRPr>
      </a:lvl6pPr>
      <a:lvl7pPr marL="5470928">
        <a:defRPr>
          <a:latin typeface="+mn-lt"/>
          <a:ea typeface="+mn-ea"/>
          <a:cs typeface="+mn-cs"/>
        </a:defRPr>
      </a:lvl7pPr>
      <a:lvl8pPr marL="6382749">
        <a:defRPr>
          <a:latin typeface="+mn-lt"/>
          <a:ea typeface="+mn-ea"/>
          <a:cs typeface="+mn-cs"/>
        </a:defRPr>
      </a:lvl8pPr>
      <a:lvl9pPr marL="7294571">
        <a:defRPr>
          <a:latin typeface="+mn-lt"/>
          <a:ea typeface="+mn-ea"/>
          <a:cs typeface="+mn-cs"/>
        </a:defRPr>
      </a:lvl9pPr>
    </p:bodyStyle>
    <p:otherStyle>
      <a:lvl1pPr marL="0">
        <a:defRPr>
          <a:latin typeface="+mn-lt"/>
          <a:ea typeface="+mn-ea"/>
          <a:cs typeface="+mn-cs"/>
        </a:defRPr>
      </a:lvl1pPr>
      <a:lvl2pPr marL="911825">
        <a:defRPr>
          <a:latin typeface="+mn-lt"/>
          <a:ea typeface="+mn-ea"/>
          <a:cs typeface="+mn-cs"/>
        </a:defRPr>
      </a:lvl2pPr>
      <a:lvl3pPr marL="1823631">
        <a:defRPr>
          <a:latin typeface="+mn-lt"/>
          <a:ea typeface="+mn-ea"/>
          <a:cs typeface="+mn-cs"/>
        </a:defRPr>
      </a:lvl3pPr>
      <a:lvl4pPr marL="2735483">
        <a:defRPr>
          <a:latin typeface="+mn-lt"/>
          <a:ea typeface="+mn-ea"/>
          <a:cs typeface="+mn-cs"/>
        </a:defRPr>
      </a:lvl4pPr>
      <a:lvl5pPr marL="3647283">
        <a:defRPr>
          <a:latin typeface="+mn-lt"/>
          <a:ea typeface="+mn-ea"/>
          <a:cs typeface="+mn-cs"/>
        </a:defRPr>
      </a:lvl5pPr>
      <a:lvl6pPr marL="4559117">
        <a:defRPr>
          <a:latin typeface="+mn-lt"/>
          <a:ea typeface="+mn-ea"/>
          <a:cs typeface="+mn-cs"/>
        </a:defRPr>
      </a:lvl6pPr>
      <a:lvl7pPr marL="5470928">
        <a:defRPr>
          <a:latin typeface="+mn-lt"/>
          <a:ea typeface="+mn-ea"/>
          <a:cs typeface="+mn-cs"/>
        </a:defRPr>
      </a:lvl7pPr>
      <a:lvl8pPr marL="6382749">
        <a:defRPr>
          <a:latin typeface="+mn-lt"/>
          <a:ea typeface="+mn-ea"/>
          <a:cs typeface="+mn-cs"/>
        </a:defRPr>
      </a:lvl8pPr>
      <a:lvl9pPr marL="729457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86.svg"/><Relationship Id="rId3" Type="http://schemas.openxmlformats.org/officeDocument/2006/relationships/image" Target="../media/image32.png"/><Relationship Id="rId7" Type="http://schemas.openxmlformats.org/officeDocument/2006/relationships/image" Target="../media/image53.svg"/><Relationship Id="rId12"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60.xml"/><Relationship Id="rId11" Type="http://schemas.openxmlformats.org/officeDocument/2006/relationships/image" Target="../media/image36.png"/><Relationship Id="rId10"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55.sv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88.svg"/><Relationship Id="rId7" Type="http://schemas.openxmlformats.org/officeDocument/2006/relationships/image" Target="../media/image53.svg"/><Relationship Id="rId2" Type="http://schemas.openxmlformats.org/officeDocument/2006/relationships/image" Target="../media/image38.png"/><Relationship Id="rId1" Type="http://schemas.openxmlformats.org/officeDocument/2006/relationships/slideLayout" Target="../slideLayouts/slideLayout60.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88.svg"/><Relationship Id="rId7" Type="http://schemas.openxmlformats.org/officeDocument/2006/relationships/image" Target="../media/image53.svg"/><Relationship Id="rId2" Type="http://schemas.openxmlformats.org/officeDocument/2006/relationships/image" Target="../media/image39.png"/><Relationship Id="rId1" Type="http://schemas.openxmlformats.org/officeDocument/2006/relationships/slideLayout" Target="../slideLayouts/slideLayout60.xml"/><Relationship Id="rId6" Type="http://schemas.openxmlformats.org/officeDocument/2006/relationships/image" Target="../media/image33.png"/><Relationship Id="rId11" Type="http://schemas.openxmlformats.org/officeDocument/2006/relationships/image" Target="../media/image41.png"/><Relationship Id="rId5" Type="http://schemas.openxmlformats.org/officeDocument/2006/relationships/image" Target="../media/image32.png"/><Relationship Id="rId10" Type="http://schemas.openxmlformats.org/officeDocument/2006/relationships/image" Target="../media/image40.png"/><Relationship Id="rId4" Type="http://schemas.openxmlformats.org/officeDocument/2006/relationships/image" Target="../media/image31.png"/><Relationship Id="rId9" Type="http://schemas.openxmlformats.org/officeDocument/2006/relationships/image" Target="../media/image55.sv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3.svg"/><Relationship Id="rId2" Type="http://schemas.openxmlformats.org/officeDocument/2006/relationships/image" Target="../media/image31.png"/><Relationship Id="rId1" Type="http://schemas.openxmlformats.org/officeDocument/2006/relationships/slideLayout" Target="../slideLayouts/slideLayout60.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18" Type="http://schemas.openxmlformats.org/officeDocument/2006/relationships/image" Target="../media/image109.svg"/><Relationship Id="rId3" Type="http://schemas.openxmlformats.org/officeDocument/2006/relationships/image" Target="../media/image96.svg"/><Relationship Id="rId7" Type="http://schemas.openxmlformats.org/officeDocument/2006/relationships/image" Target="../media/image35.png"/><Relationship Id="rId12" Type="http://schemas.openxmlformats.org/officeDocument/2006/relationships/image" Target="../media/image103.svg"/><Relationship Id="rId17" Type="http://schemas.openxmlformats.org/officeDocument/2006/relationships/image" Target="../media/image49.png"/><Relationship Id="rId2" Type="http://schemas.openxmlformats.org/officeDocument/2006/relationships/image" Target="../media/image42.png"/><Relationship Id="rId16" Type="http://schemas.openxmlformats.org/officeDocument/2006/relationships/image" Target="../media/image107.svg"/><Relationship Id="rId1" Type="http://schemas.openxmlformats.org/officeDocument/2006/relationships/slideLayout" Target="../slideLayouts/slideLayout60.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98.sv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101.sv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2.png"/><Relationship Id="rId7" Type="http://schemas.openxmlformats.org/officeDocument/2006/relationships/image" Target="../media/image55.svg"/><Relationship Id="rId2" Type="http://schemas.openxmlformats.org/officeDocument/2006/relationships/image" Target="../media/image31.png"/><Relationship Id="rId1" Type="http://schemas.openxmlformats.org/officeDocument/2006/relationships/slideLayout" Target="../slideLayouts/slideLayout60.xml"/><Relationship Id="rId6" Type="http://schemas.openxmlformats.org/officeDocument/2006/relationships/image" Target="../media/image34.png"/><Relationship Id="rId5" Type="http://schemas.openxmlformats.org/officeDocument/2006/relationships/image" Target="../media/image53.svg"/><Relationship Id="rId4" Type="http://schemas.openxmlformats.org/officeDocument/2006/relationships/image" Target="../media/image33.png"/><Relationship Id="rId9" Type="http://schemas.openxmlformats.org/officeDocument/2006/relationships/image" Target="../media/image111.sv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3.svg"/><Relationship Id="rId2" Type="http://schemas.openxmlformats.org/officeDocument/2006/relationships/image" Target="../media/image31.png"/><Relationship Id="rId1" Type="http://schemas.openxmlformats.org/officeDocument/2006/relationships/slideLayout" Target="../slideLayouts/slideLayout60.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37.svg"/><Relationship Id="rId18" Type="http://schemas.openxmlformats.org/officeDocument/2006/relationships/image" Target="../media/image60.png"/><Relationship Id="rId3" Type="http://schemas.openxmlformats.org/officeDocument/2006/relationships/image" Target="../media/image148.svg"/><Relationship Id="rId21" Type="http://schemas.openxmlformats.org/officeDocument/2006/relationships/image" Target="../media/image160.svg"/><Relationship Id="rId7" Type="http://schemas.openxmlformats.org/officeDocument/2006/relationships/image" Target="../media/image34.svg"/><Relationship Id="rId12" Type="http://schemas.openxmlformats.org/officeDocument/2006/relationships/image" Target="../media/image58.png"/><Relationship Id="rId17" Type="http://schemas.openxmlformats.org/officeDocument/2006/relationships/image" Target="../media/image156.svg"/><Relationship Id="rId2" Type="http://schemas.openxmlformats.org/officeDocument/2006/relationships/image" Target="../media/image53.png"/><Relationship Id="rId16" Type="http://schemas.openxmlformats.org/officeDocument/2006/relationships/image" Target="../media/image59.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154.svg"/><Relationship Id="rId5" Type="http://schemas.openxmlformats.org/officeDocument/2006/relationships/image" Target="../media/image150.svg"/><Relationship Id="rId15" Type="http://schemas.openxmlformats.org/officeDocument/2006/relationships/image" Target="../media/image66.svg"/><Relationship Id="rId10" Type="http://schemas.openxmlformats.org/officeDocument/2006/relationships/image" Target="../media/image57.png"/><Relationship Id="rId19" Type="http://schemas.openxmlformats.org/officeDocument/2006/relationships/image" Target="../media/image158.svg"/><Relationship Id="rId4" Type="http://schemas.openxmlformats.org/officeDocument/2006/relationships/image" Target="../media/image54.png"/><Relationship Id="rId9" Type="http://schemas.openxmlformats.org/officeDocument/2006/relationships/image" Target="../media/image152.sv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4.svg"/><Relationship Id="rId3" Type="http://schemas.openxmlformats.org/officeDocument/2006/relationships/image" Target="../media/image64.svg"/><Relationship Id="rId7" Type="http://schemas.openxmlformats.org/officeDocument/2006/relationships/image" Target="../media/image68.svg"/><Relationship Id="rId12"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72.svg"/><Relationship Id="rId5" Type="http://schemas.openxmlformats.org/officeDocument/2006/relationships/image" Target="../media/image66.svg"/><Relationship Id="rId15" Type="http://schemas.openxmlformats.org/officeDocument/2006/relationships/image" Target="../media/image76.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70.svg"/><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3.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97DAEC"/>
          </a:solidFill>
        </p:spPr>
        <p:txBody>
          <a:bodyPr wrap="square" lIns="0" tIns="0" rIns="0" bIns="0" rtlCol="0"/>
          <a:lstStyle/>
          <a:p>
            <a:endParaRPr>
              <a:solidFill>
                <a:prstClr val="black"/>
              </a:solidFill>
            </a:endParaRPr>
          </a:p>
        </p:txBody>
      </p:sp>
      <p:sp>
        <p:nvSpPr>
          <p:cNvPr id="34" name="object 34"/>
          <p:cNvSpPr txBox="1">
            <a:spLocks noGrp="1"/>
          </p:cNvSpPr>
          <p:nvPr>
            <p:ph type="title"/>
          </p:nvPr>
        </p:nvSpPr>
        <p:spPr>
          <a:xfrm>
            <a:off x="152400" y="114300"/>
            <a:ext cx="17983200" cy="1319453"/>
          </a:xfrm>
          <a:prstGeom prst="rect">
            <a:avLst/>
          </a:prstGeom>
        </p:spPr>
        <p:txBody>
          <a:bodyPr vert="horz" wrap="square" lIns="0" tIns="26532" rIns="0" bIns="0" rtlCol="0">
            <a:spAutoFit/>
          </a:bodyPr>
          <a:lstStyle/>
          <a:p>
            <a:pPr marL="4205912" marR="10160" indent="-4181879">
              <a:lnSpc>
                <a:spcPct val="150000"/>
              </a:lnSpc>
              <a:spcBef>
                <a:spcPts val="210"/>
              </a:spcBef>
            </a:pPr>
            <a:r>
              <a:rPr lang="en-US" spc="-11" dirty="0">
                <a:solidFill>
                  <a:srgbClr val="000000"/>
                </a:solidFill>
              </a:rPr>
              <a:t>  </a:t>
            </a:r>
            <a:r>
              <a:rPr lang="en-US" sz="4800" spc="-11" dirty="0" err="1">
                <a:solidFill>
                  <a:srgbClr val="000000"/>
                </a:solidFill>
              </a:rPr>
              <a:t>Quan</a:t>
            </a:r>
            <a:r>
              <a:rPr lang="en-US" sz="4800" spc="-11" dirty="0">
                <a:solidFill>
                  <a:srgbClr val="000000"/>
                </a:solidFill>
              </a:rPr>
              <a:t> </a:t>
            </a:r>
            <a:r>
              <a:rPr lang="en-US" sz="4800" spc="-11" dirty="0" err="1">
                <a:solidFill>
                  <a:srgbClr val="000000"/>
                </a:solidFill>
              </a:rPr>
              <a:t>sát</a:t>
            </a:r>
            <a:r>
              <a:rPr lang="en-US" sz="4800" spc="-11" dirty="0">
                <a:solidFill>
                  <a:srgbClr val="000000"/>
                </a:solidFill>
              </a:rPr>
              <a:t> </a:t>
            </a:r>
            <a:r>
              <a:rPr lang="en-US" sz="4800" spc="-11" dirty="0" err="1" smtClean="0">
                <a:solidFill>
                  <a:srgbClr val="000000"/>
                </a:solidFill>
              </a:rPr>
              <a:t>tranh</a:t>
            </a:r>
            <a:r>
              <a:rPr lang="en-US" sz="4800" spc="-11" dirty="0" smtClean="0">
                <a:solidFill>
                  <a:srgbClr val="000000"/>
                </a:solidFill>
              </a:rPr>
              <a:t> </a:t>
            </a:r>
            <a:r>
              <a:rPr lang="en-US" sz="4800" spc="-11" dirty="0" err="1" smtClean="0">
                <a:solidFill>
                  <a:srgbClr val="000000"/>
                </a:solidFill>
              </a:rPr>
              <a:t>và</a:t>
            </a:r>
            <a:r>
              <a:rPr lang="en-US" sz="4800" spc="-11" dirty="0" smtClean="0">
                <a:solidFill>
                  <a:srgbClr val="000000"/>
                </a:solidFill>
              </a:rPr>
              <a:t> </a:t>
            </a:r>
            <a:r>
              <a:rPr lang="en-US" sz="4800" spc="-11" dirty="0" err="1" smtClean="0">
                <a:solidFill>
                  <a:srgbClr val="000000"/>
                </a:solidFill>
              </a:rPr>
              <a:t>cho</a:t>
            </a:r>
            <a:r>
              <a:rPr lang="en-US" sz="4800" spc="-11" dirty="0" smtClean="0">
                <a:solidFill>
                  <a:srgbClr val="000000"/>
                </a:solidFill>
              </a:rPr>
              <a:t> </a:t>
            </a:r>
            <a:r>
              <a:rPr lang="en-US" sz="4800" spc="-11" dirty="0" err="1" smtClean="0">
                <a:solidFill>
                  <a:srgbClr val="000000"/>
                </a:solidFill>
              </a:rPr>
              <a:t>biết</a:t>
            </a:r>
            <a:r>
              <a:rPr lang="en-US" sz="4800" spc="-11" dirty="0" smtClean="0">
                <a:solidFill>
                  <a:srgbClr val="000000"/>
                </a:solidFill>
              </a:rPr>
              <a:t> </a:t>
            </a:r>
            <a:r>
              <a:rPr lang="en-US" sz="4800" spc="-11" dirty="0" err="1" smtClean="0">
                <a:solidFill>
                  <a:srgbClr val="000000"/>
                </a:solidFill>
              </a:rPr>
              <a:t>tranh</a:t>
            </a:r>
            <a:r>
              <a:rPr lang="en-US" sz="4800" spc="-11" dirty="0" smtClean="0">
                <a:solidFill>
                  <a:srgbClr val="000000"/>
                </a:solidFill>
              </a:rPr>
              <a:t> </a:t>
            </a:r>
            <a:r>
              <a:rPr lang="en-US" sz="4800" spc="-11" dirty="0" err="1" smtClean="0">
                <a:solidFill>
                  <a:srgbClr val="000000"/>
                </a:solidFill>
              </a:rPr>
              <a:t>vẽ</a:t>
            </a:r>
            <a:r>
              <a:rPr lang="en-US" sz="4800" spc="-11" dirty="0" smtClean="0">
                <a:solidFill>
                  <a:srgbClr val="000000"/>
                </a:solidFill>
              </a:rPr>
              <a:t> </a:t>
            </a:r>
            <a:r>
              <a:rPr lang="en-US" sz="4800" spc="-11" dirty="0" err="1" smtClean="0">
                <a:solidFill>
                  <a:srgbClr val="000000"/>
                </a:solidFill>
              </a:rPr>
              <a:t>gì</a:t>
            </a:r>
            <a:r>
              <a:rPr lang="en-US" spc="-11" dirty="0" smtClean="0">
                <a:solidFill>
                  <a:srgbClr val="000000"/>
                </a:solidFill>
              </a:rPr>
              <a:t> </a:t>
            </a:r>
            <a:r>
              <a:rPr lang="en-US" spc="-11" dirty="0">
                <a:solidFill>
                  <a:srgbClr val="000000"/>
                </a:solidFill>
              </a:rPr>
              <a:t>? </a:t>
            </a:r>
            <a:endParaRPr dirty="0">
              <a:solidFill>
                <a:srgbClr val="000000"/>
              </a:solidFill>
            </a:endParaRPr>
          </a:p>
        </p:txBody>
      </p:sp>
      <p:sp>
        <p:nvSpPr>
          <p:cNvPr id="35" name="object 35"/>
          <p:cNvSpPr txBox="1"/>
          <p:nvPr/>
        </p:nvSpPr>
        <p:spPr>
          <a:xfrm>
            <a:off x="3505232" y="7277139"/>
            <a:ext cx="9163050" cy="656588"/>
          </a:xfrm>
          <a:prstGeom prst="rect">
            <a:avLst/>
          </a:prstGeom>
        </p:spPr>
        <p:txBody>
          <a:bodyPr vert="horz" wrap="square" lIns="0" tIns="25263" rIns="0" bIns="0" rtlCol="0">
            <a:spAutoFit/>
          </a:bodyPr>
          <a:lstStyle/>
          <a:p>
            <a:pPr marL="25263">
              <a:spcBef>
                <a:spcPts val="200"/>
              </a:spcBef>
            </a:pPr>
            <a:r>
              <a:rPr lang="en-US" sz="4100" b="1" spc="-11" dirty="0">
                <a:solidFill>
                  <a:srgbClr val="FF0000"/>
                </a:solidFill>
                <a:latin typeface="Times New Roman"/>
                <a:cs typeface="Times New Roman"/>
              </a:rPr>
              <a:t> </a:t>
            </a:r>
            <a:endParaRPr sz="4100" dirty="0">
              <a:solidFill>
                <a:prstClr val="black"/>
              </a:solidFill>
              <a:latin typeface="Times New Roman"/>
              <a:cs typeface="Times New Roman"/>
            </a:endParaRPr>
          </a:p>
        </p:txBody>
      </p:sp>
      <p:sp>
        <p:nvSpPr>
          <p:cNvPr id="37" name="object 34"/>
          <p:cNvSpPr txBox="1">
            <a:spLocks/>
          </p:cNvSpPr>
          <p:nvPr/>
        </p:nvSpPr>
        <p:spPr>
          <a:xfrm>
            <a:off x="3029303" y="3467103"/>
            <a:ext cx="11853896" cy="673122"/>
          </a:xfrm>
          <a:prstGeom prst="rect">
            <a:avLst/>
          </a:prstGeom>
        </p:spPr>
        <p:txBody>
          <a:bodyPr vert="horz" wrap="square" lIns="0" tIns="26532" rIns="0" bIns="0" rtlCol="0">
            <a:spAutoFit/>
          </a:bodyPr>
          <a:lstStyle>
            <a:lvl1pPr>
              <a:defRPr sz="2800" b="1" i="0">
                <a:solidFill>
                  <a:srgbClr val="FF0000"/>
                </a:solidFill>
                <a:latin typeface="Times New Roman"/>
                <a:ea typeface="+mj-ea"/>
                <a:cs typeface="Times New Roman"/>
              </a:defRPr>
            </a:lvl1pPr>
          </a:lstStyle>
          <a:p>
            <a:pPr marL="4205912" marR="10160" indent="-4181879">
              <a:lnSpc>
                <a:spcPct val="150000"/>
              </a:lnSpc>
              <a:spcBef>
                <a:spcPts val="210"/>
              </a:spcBef>
            </a:pPr>
            <a:r>
              <a:rPr lang="pt-BR" spc="-11" dirty="0">
                <a:solidFill>
                  <a:srgbClr val="000000"/>
                </a:solidFill>
              </a:rPr>
              <a:t>  </a:t>
            </a:r>
            <a:endParaRPr lang="pt-BR" dirty="0">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62100"/>
            <a:ext cx="16840200" cy="8000999"/>
          </a:xfrm>
          <a:prstGeom prst="rect">
            <a:avLst/>
          </a:prstGeom>
        </p:spPr>
      </p:pic>
    </p:spTree>
    <p:extLst>
      <p:ext uri="{BB962C8B-B14F-4D97-AF65-F5344CB8AC3E}">
        <p14:creationId xmlns:p14="http://schemas.microsoft.com/office/powerpoint/2010/main" val="17813488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4C0C08C0-924C-11E6-26F3-2B93CDFE3EBC}"/>
              </a:ext>
            </a:extLst>
          </p:cNvPr>
          <p:cNvSpPr txBox="1"/>
          <p:nvPr/>
        </p:nvSpPr>
        <p:spPr>
          <a:xfrm>
            <a:off x="552061" y="1790700"/>
            <a:ext cx="13381858" cy="1205155"/>
          </a:xfrm>
          <a:prstGeom prst="roundRect">
            <a:avLst/>
          </a:prstGeom>
        </p:spPr>
        <p:style>
          <a:lnRef idx="1">
            <a:schemeClr val="accent3"/>
          </a:lnRef>
          <a:fillRef idx="2">
            <a:schemeClr val="accent3"/>
          </a:fillRef>
          <a:effectRef idx="1">
            <a:schemeClr val="accent3"/>
          </a:effectRef>
          <a:fontRef idx="minor">
            <a:schemeClr val="dk1"/>
          </a:fontRef>
        </p:style>
        <p:txBody>
          <a:bodyPr wrap="square" lIns="91188" tIns="45594" rIns="91188" bIns="45594" rtlCol="0">
            <a:spAutoFit/>
          </a:bodyPr>
          <a:lstStyle/>
          <a:p>
            <a:pPr algn="just">
              <a:lnSpc>
                <a:spcPct val="120000"/>
              </a:lnSpc>
              <a:spcAft>
                <a:spcPts val="0"/>
              </a:spcAft>
            </a:pPr>
            <a:r>
              <a:rPr lang="en-US" sz="4500" dirty="0">
                <a:solidFill>
                  <a:srgbClr val="0033CC"/>
                </a:solidFill>
                <a:cs typeface="Arial" panose="020B0604020202020204" pitchFamily="34" charset="0"/>
              </a:rPr>
              <a:t>1</a:t>
            </a:r>
            <a:r>
              <a:rPr lang="en-US" sz="4500" dirty="0" smtClean="0">
                <a:solidFill>
                  <a:srgbClr val="0033CC"/>
                </a:solidFill>
                <a:cs typeface="Arial" panose="020B0604020202020204" pitchFamily="34" charset="0"/>
              </a:rPr>
              <a:t>.</a:t>
            </a:r>
            <a:r>
              <a:rPr lang="en-US" sz="5400" dirty="0">
                <a:latin typeface="Times New Roman"/>
                <a:ea typeface="Times New Roman"/>
              </a:rPr>
              <a:t> </a:t>
            </a:r>
            <a:r>
              <a:rPr lang="en-US" sz="5400" dirty="0" err="1">
                <a:latin typeface="Times New Roman"/>
                <a:ea typeface="Times New Roman"/>
              </a:rPr>
              <a:t>Chợ</a:t>
            </a:r>
            <a:r>
              <a:rPr lang="en-US" sz="5400" dirty="0">
                <a:latin typeface="Times New Roman"/>
                <a:ea typeface="Times New Roman"/>
              </a:rPr>
              <a:t> </a:t>
            </a:r>
            <a:r>
              <a:rPr lang="en-US" sz="5400" dirty="0" err="1">
                <a:latin typeface="Times New Roman"/>
                <a:ea typeface="Times New Roman"/>
              </a:rPr>
              <a:t>nổi</a:t>
            </a:r>
            <a:r>
              <a:rPr lang="en-US" sz="5400" dirty="0">
                <a:latin typeface="Times New Roman"/>
                <a:ea typeface="Times New Roman"/>
              </a:rPr>
              <a:t> </a:t>
            </a:r>
            <a:r>
              <a:rPr lang="en-US" sz="5400" dirty="0" err="1">
                <a:latin typeface="Times New Roman"/>
                <a:ea typeface="Times New Roman"/>
              </a:rPr>
              <a:t>Cà</a:t>
            </a:r>
            <a:r>
              <a:rPr lang="en-US" sz="5400" dirty="0">
                <a:latin typeface="Times New Roman"/>
                <a:ea typeface="Times New Roman"/>
              </a:rPr>
              <a:t> Mau </a:t>
            </a:r>
            <a:r>
              <a:rPr lang="en-US" sz="5400" dirty="0" err="1">
                <a:latin typeface="Times New Roman"/>
                <a:ea typeface="Times New Roman"/>
              </a:rPr>
              <a:t>họp</a:t>
            </a:r>
            <a:r>
              <a:rPr lang="en-US" sz="5400" dirty="0">
                <a:latin typeface="Times New Roman"/>
                <a:ea typeface="Times New Roman"/>
              </a:rPr>
              <a:t> </a:t>
            </a:r>
            <a:r>
              <a:rPr lang="en-US" sz="5400" dirty="0" err="1">
                <a:latin typeface="Times New Roman"/>
                <a:ea typeface="Times New Roman"/>
              </a:rPr>
              <a:t>vào</a:t>
            </a:r>
            <a:r>
              <a:rPr lang="en-US" sz="5400" dirty="0">
                <a:latin typeface="Times New Roman"/>
                <a:ea typeface="Times New Roman"/>
              </a:rPr>
              <a:t> </a:t>
            </a:r>
            <a:r>
              <a:rPr lang="en-US" sz="5400" dirty="0" err="1">
                <a:latin typeface="Times New Roman"/>
                <a:ea typeface="Times New Roman"/>
              </a:rPr>
              <a:t>lúc</a:t>
            </a:r>
            <a:r>
              <a:rPr lang="en-US" sz="5400" dirty="0">
                <a:latin typeface="Times New Roman"/>
                <a:ea typeface="Times New Roman"/>
              </a:rPr>
              <a:t> </a:t>
            </a:r>
            <a:r>
              <a:rPr lang="en-US" sz="5400" dirty="0" err="1">
                <a:latin typeface="Times New Roman"/>
                <a:ea typeface="Times New Roman"/>
              </a:rPr>
              <a:t>nào</a:t>
            </a:r>
            <a:r>
              <a:rPr lang="en-US" sz="5400" dirty="0">
                <a:latin typeface="Times New Roman"/>
                <a:ea typeface="Times New Roman"/>
              </a:rPr>
              <a:t>, ở </a:t>
            </a:r>
            <a:r>
              <a:rPr lang="en-US" sz="5400" dirty="0" err="1" smtClean="0">
                <a:latin typeface="Times New Roman"/>
                <a:ea typeface="Times New Roman"/>
              </a:rPr>
              <a:t>đâu</a:t>
            </a:r>
            <a:r>
              <a:rPr lang="en-US" sz="5400" dirty="0" smtClean="0">
                <a:latin typeface="Times New Roman"/>
                <a:ea typeface="Times New Roman"/>
              </a:rPr>
              <a:t> ? </a:t>
            </a:r>
            <a:r>
              <a:rPr lang="vi-VN" sz="5400" dirty="0">
                <a:solidFill>
                  <a:srgbClr val="0033CC"/>
                </a:solidFill>
                <a:latin typeface="OpenSans"/>
              </a:rPr>
              <a:t> </a:t>
            </a:r>
            <a:r>
              <a:rPr lang="vi-VN" sz="5400" dirty="0">
                <a:solidFill>
                  <a:srgbClr val="7030A0"/>
                </a:solidFill>
                <a:latin typeface="OpenSans"/>
              </a:rPr>
              <a:t> </a:t>
            </a:r>
          </a:p>
        </p:txBody>
      </p:sp>
      <p:pic>
        <p:nvPicPr>
          <p:cNvPr id="8" name="Picture 2">
            <a:extLst>
              <a:ext uri="{FF2B5EF4-FFF2-40B4-BE49-F238E27FC236}">
                <a16:creationId xmlns="" xmlns:a16="http://schemas.microsoft.com/office/drawing/2014/main" id="{4043824D-363A-5E15-6600-A8AA8D5B6170}"/>
              </a:ext>
            </a:extLst>
          </p:cNvPr>
          <p:cNvPicPr>
            <a:picLocks noChangeAspect="1"/>
          </p:cNvPicPr>
          <p:nvPr/>
        </p:nvPicPr>
        <p:blipFill>
          <a:blip r:embed="rId2"/>
          <a:srcRect/>
          <a:stretch>
            <a:fillRect/>
          </a:stretch>
        </p:blipFill>
        <p:spPr>
          <a:xfrm rot="696707">
            <a:off x="16353833" y="4610111"/>
            <a:ext cx="1717964" cy="1717964"/>
          </a:xfrm>
          <a:prstGeom prst="rect">
            <a:avLst/>
          </a:prstGeom>
        </p:spPr>
      </p:pic>
      <p:pic>
        <p:nvPicPr>
          <p:cNvPr id="9" name="Picture 7">
            <a:extLst>
              <a:ext uri="{FF2B5EF4-FFF2-40B4-BE49-F238E27FC236}">
                <a16:creationId xmlns="" xmlns:a16="http://schemas.microsoft.com/office/drawing/2014/main" id="{AC9EF164-6BB0-7063-11C7-F67EE9B121F4}"/>
              </a:ext>
            </a:extLst>
          </p:cNvPr>
          <p:cNvPicPr>
            <a:picLocks noChangeAspect="1"/>
          </p:cNvPicPr>
          <p:nvPr/>
        </p:nvPicPr>
        <p:blipFill>
          <a:blip r:embed="rId3"/>
          <a:srcRect/>
          <a:stretch>
            <a:fillRect/>
          </a:stretch>
        </p:blipFill>
        <p:spPr>
          <a:xfrm rot="1035742">
            <a:off x="14077812" y="2701506"/>
            <a:ext cx="1562420" cy="1206969"/>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933939" y="7545024"/>
            <a:ext cx="5019635" cy="2741976"/>
          </a:xfrm>
          <a:prstGeom prst="rect">
            <a:avLst/>
          </a:prstGeom>
        </p:spPr>
      </p:pic>
      <p:pic>
        <p:nvPicPr>
          <p:cNvPr id="11" name="Picture 8">
            <a:extLst>
              <a:ext uri="{FF2B5EF4-FFF2-40B4-BE49-F238E27FC236}">
                <a16:creationId xmlns=""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849420" y="-1959606"/>
            <a:ext cx="6084732" cy="4114800"/>
          </a:xfrm>
          <a:prstGeom prst="rect">
            <a:avLst/>
          </a:prstGeom>
        </p:spPr>
      </p:pic>
      <p:sp>
        <p:nvSpPr>
          <p:cNvPr id="12" name="TextBox 11">
            <a:extLst>
              <a:ext uri="{FF2B5EF4-FFF2-40B4-BE49-F238E27FC236}">
                <a16:creationId xmlns="" xmlns:a16="http://schemas.microsoft.com/office/drawing/2014/main" id="{3442D674-1A60-E272-652B-9BD035AE9968}"/>
              </a:ext>
            </a:extLst>
          </p:cNvPr>
          <p:cNvSpPr txBox="1"/>
          <p:nvPr/>
        </p:nvSpPr>
        <p:spPr>
          <a:xfrm>
            <a:off x="1066800" y="723900"/>
            <a:ext cx="8305800" cy="861774"/>
          </a:xfrm>
          <a:prstGeom prst="rect">
            <a:avLst/>
          </a:prstGeom>
          <a:noFill/>
        </p:spPr>
        <p:txBody>
          <a:bodyPr wrap="square" lIns="91188" tIns="45594" rIns="91188" bIns="45594" rtlCol="0">
            <a:spAutoFit/>
          </a:bodyPr>
          <a:lstStyle/>
          <a:p>
            <a:pPr defTabSz="911849"/>
            <a:r>
              <a:rPr lang="en-US" sz="5000" b="1">
                <a:solidFill>
                  <a:srgbClr val="FF0000"/>
                </a:solidFill>
                <a:latin typeface="Arial" panose="020B0604020202020204" pitchFamily="34" charset="0"/>
                <a:cs typeface="Arial" panose="020B0604020202020204" pitchFamily="34" charset="0"/>
              </a:rPr>
              <a:t>HĐ 2: ĐỌC HIỂU</a:t>
            </a:r>
          </a:p>
        </p:txBody>
      </p:sp>
      <p:sp>
        <p:nvSpPr>
          <p:cNvPr id="2" name="TextBox 1">
            <a:extLst>
              <a:ext uri="{FF2B5EF4-FFF2-40B4-BE49-F238E27FC236}">
                <a16:creationId xmlns="" xmlns:a16="http://schemas.microsoft.com/office/drawing/2014/main" id="{625F4580-C39A-0F0E-092D-C27F3A18DD41}"/>
              </a:ext>
            </a:extLst>
          </p:cNvPr>
          <p:cNvSpPr txBox="1"/>
          <p:nvPr/>
        </p:nvSpPr>
        <p:spPr>
          <a:xfrm>
            <a:off x="4062472" y="5024465"/>
            <a:ext cx="12100356" cy="6001389"/>
          </a:xfrm>
          <a:prstGeom prst="rect">
            <a:avLst/>
          </a:prstGeom>
        </p:spPr>
        <p:style>
          <a:lnRef idx="1">
            <a:schemeClr val="accent5"/>
          </a:lnRef>
          <a:fillRef idx="2">
            <a:schemeClr val="accent5"/>
          </a:fillRef>
          <a:effectRef idx="1">
            <a:schemeClr val="accent5"/>
          </a:effectRef>
          <a:fontRef idx="minor">
            <a:schemeClr val="dk1"/>
          </a:fontRef>
        </p:style>
        <p:txBody>
          <a:bodyPr wrap="square" lIns="91188" tIns="45594" rIns="91188" bIns="45594" rtlCol="0">
            <a:spAutoFit/>
          </a:bodyPr>
          <a:lstStyle/>
          <a:p>
            <a:pPr algn="just">
              <a:lnSpc>
                <a:spcPct val="120000"/>
              </a:lnSpc>
              <a:spcAft>
                <a:spcPts val="0"/>
              </a:spcAft>
            </a:pPr>
            <a:r>
              <a:rPr lang="en-US" sz="8000" dirty="0" err="1" smtClean="0">
                <a:latin typeface="Times New Roman"/>
                <a:ea typeface="Times New Roman"/>
              </a:rPr>
              <a:t>Chợ</a:t>
            </a:r>
            <a:r>
              <a:rPr lang="en-US" sz="8000" dirty="0" smtClean="0">
                <a:latin typeface="Times New Roman"/>
                <a:ea typeface="Times New Roman"/>
              </a:rPr>
              <a:t> </a:t>
            </a:r>
            <a:r>
              <a:rPr lang="en-US" sz="8000" dirty="0" err="1">
                <a:latin typeface="Times New Roman"/>
                <a:ea typeface="Times New Roman"/>
              </a:rPr>
              <a:t>nổi</a:t>
            </a:r>
            <a:r>
              <a:rPr lang="en-US" sz="8000" dirty="0">
                <a:latin typeface="Times New Roman"/>
                <a:ea typeface="Times New Roman"/>
              </a:rPr>
              <a:t> </a:t>
            </a:r>
            <a:r>
              <a:rPr lang="en-US" sz="8000" dirty="0" err="1">
                <a:latin typeface="Times New Roman"/>
                <a:ea typeface="Times New Roman"/>
              </a:rPr>
              <a:t>Cà</a:t>
            </a:r>
            <a:r>
              <a:rPr lang="en-US" sz="8000" dirty="0">
                <a:latin typeface="Times New Roman"/>
                <a:ea typeface="Times New Roman"/>
              </a:rPr>
              <a:t> Mau </a:t>
            </a:r>
            <a:r>
              <a:rPr lang="en-US" sz="8000" dirty="0" err="1">
                <a:latin typeface="Times New Roman"/>
                <a:ea typeface="Times New Roman"/>
              </a:rPr>
              <a:t>họp</a:t>
            </a:r>
            <a:r>
              <a:rPr lang="en-US" sz="8000" dirty="0">
                <a:latin typeface="Times New Roman"/>
                <a:ea typeface="Times New Roman"/>
              </a:rPr>
              <a:t> </a:t>
            </a:r>
            <a:r>
              <a:rPr lang="en-US" sz="8000" dirty="0" err="1">
                <a:latin typeface="Times New Roman"/>
                <a:ea typeface="Times New Roman"/>
              </a:rPr>
              <a:t>lúc</a:t>
            </a:r>
            <a:r>
              <a:rPr lang="en-US" sz="8000" dirty="0">
                <a:latin typeface="Times New Roman"/>
                <a:ea typeface="Times New Roman"/>
              </a:rPr>
              <a:t> </a:t>
            </a:r>
            <a:r>
              <a:rPr lang="en-US" sz="8000" dirty="0" err="1">
                <a:latin typeface="Times New Roman"/>
                <a:ea typeface="Times New Roman"/>
              </a:rPr>
              <a:t>bình</a:t>
            </a:r>
            <a:r>
              <a:rPr lang="en-US" sz="8000" dirty="0">
                <a:latin typeface="Times New Roman"/>
                <a:ea typeface="Times New Roman"/>
              </a:rPr>
              <a:t> minh </a:t>
            </a:r>
            <a:r>
              <a:rPr lang="en-US" sz="8000" dirty="0" err="1">
                <a:latin typeface="Times New Roman"/>
                <a:ea typeface="Times New Roman"/>
              </a:rPr>
              <a:t>lên</a:t>
            </a:r>
            <a:r>
              <a:rPr lang="en-US" sz="8000" dirty="0">
                <a:latin typeface="Times New Roman"/>
                <a:ea typeface="Times New Roman"/>
              </a:rPr>
              <a:t>; </a:t>
            </a:r>
            <a:r>
              <a:rPr lang="en-US" sz="8000" dirty="0" err="1">
                <a:latin typeface="Times New Roman"/>
                <a:ea typeface="Times New Roman"/>
              </a:rPr>
              <a:t>chợ</a:t>
            </a:r>
            <a:r>
              <a:rPr lang="en-US" sz="8000" dirty="0">
                <a:latin typeface="Times New Roman"/>
                <a:ea typeface="Times New Roman"/>
              </a:rPr>
              <a:t> </a:t>
            </a:r>
            <a:r>
              <a:rPr lang="en-US" sz="8000" dirty="0" err="1">
                <a:latin typeface="Times New Roman"/>
                <a:ea typeface="Times New Roman"/>
              </a:rPr>
              <a:t>họp</a:t>
            </a:r>
            <a:r>
              <a:rPr lang="en-US" sz="8000" dirty="0">
                <a:latin typeface="Times New Roman"/>
                <a:ea typeface="Times New Roman"/>
              </a:rPr>
              <a:t> </a:t>
            </a:r>
            <a:r>
              <a:rPr lang="en-US" sz="8000" dirty="0" err="1">
                <a:latin typeface="Times New Roman"/>
                <a:ea typeface="Times New Roman"/>
              </a:rPr>
              <a:t>trên</a:t>
            </a:r>
            <a:r>
              <a:rPr lang="en-US" sz="8000" dirty="0">
                <a:latin typeface="Times New Roman"/>
                <a:ea typeface="Times New Roman"/>
              </a:rPr>
              <a:t> </a:t>
            </a:r>
            <a:r>
              <a:rPr lang="en-US" sz="8000" dirty="0" err="1">
                <a:latin typeface="Times New Roman"/>
                <a:ea typeface="Times New Roman"/>
              </a:rPr>
              <a:t>sông</a:t>
            </a:r>
            <a:r>
              <a:rPr lang="en-US" sz="8000" dirty="0">
                <a:latin typeface="Times New Roman"/>
                <a:ea typeface="Times New Roman"/>
              </a:rPr>
              <a:t>.</a:t>
            </a:r>
            <a:endParaRPr lang="vi-VN" sz="7200" dirty="0">
              <a:latin typeface="Times New Roman"/>
              <a:ea typeface="Times New Roman"/>
            </a:endParaRPr>
          </a:p>
          <a:p>
            <a:pPr algn="just">
              <a:lnSpc>
                <a:spcPct val="120000"/>
              </a:lnSpc>
              <a:spcAft>
                <a:spcPts val="0"/>
              </a:spcAft>
            </a:pPr>
            <a:r>
              <a:rPr lang="en-US" sz="8000" dirty="0" smtClean="0">
                <a:latin typeface="Times New Roman"/>
                <a:ea typeface="Times New Roman"/>
              </a:rPr>
              <a:t>.</a:t>
            </a:r>
            <a:endParaRPr lang="vi-VN" sz="7200" dirty="0">
              <a:latin typeface="Times New Roman"/>
              <a:ea typeface="Times New Roman"/>
            </a:endParaRPr>
          </a:p>
        </p:txBody>
      </p:sp>
      <p:pic>
        <p:nvPicPr>
          <p:cNvPr id="4" name="Picture 3">
            <a:extLst>
              <a:ext uri="{FF2B5EF4-FFF2-40B4-BE49-F238E27FC236}">
                <a16:creationId xmlns="" xmlns:a16="http://schemas.microsoft.com/office/drawing/2014/main" id="{B824F66F-968F-7327-C1B4-707022C120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6389" y="5295900"/>
            <a:ext cx="3080204" cy="3080204"/>
          </a:xfrm>
          <a:prstGeom prst="rect">
            <a:avLst/>
          </a:prstGeom>
        </p:spPr>
      </p:pic>
      <p:pic>
        <p:nvPicPr>
          <p:cNvPr id="17" name="Picture 6">
            <a:extLst>
              <a:ext uri="{FF2B5EF4-FFF2-40B4-BE49-F238E27FC236}">
                <a16:creationId xmlns="" xmlns:a16="http://schemas.microsoft.com/office/drawing/2014/main" id="{97B14256-4390-EB37-E49F-5ED49F44DDC3}"/>
              </a:ext>
            </a:extLst>
          </p:cNvPr>
          <p:cNvPicPr>
            <a:picLocks noChangeAspect="1"/>
          </p:cNvPicPr>
          <p:nvPr/>
        </p:nvPicPr>
        <p:blipFill>
          <a:blip r:embed="rId11"/>
          <a:srcRect/>
          <a:stretch>
            <a:fillRect/>
          </a:stretch>
        </p:blipFill>
        <p:spPr>
          <a:xfrm>
            <a:off x="-334936" y="4019474"/>
            <a:ext cx="4397408" cy="2009982"/>
          </a:xfrm>
          <a:prstGeom prst="rect">
            <a:avLst/>
          </a:prstGeom>
        </p:spPr>
      </p:pic>
      <p:pic>
        <p:nvPicPr>
          <p:cNvPr id="19" name="Picture 7">
            <a:extLst>
              <a:ext uri="{FF2B5EF4-FFF2-40B4-BE49-F238E27FC236}">
                <a16:creationId xmlns="" xmlns:a16="http://schemas.microsoft.com/office/drawing/2014/main" id="{EFB99740-4CE0-5307-F292-2C724B803F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8184926" flipH="1">
            <a:off x="-195756" y="8237720"/>
            <a:ext cx="2670851" cy="2907048"/>
          </a:xfrm>
          <a:prstGeom prst="rect">
            <a:avLst/>
          </a:prstGeom>
        </p:spPr>
      </p:pic>
    </p:spTree>
    <p:extLst>
      <p:ext uri="{BB962C8B-B14F-4D97-AF65-F5344CB8AC3E}">
        <p14:creationId xmlns:p14="http://schemas.microsoft.com/office/powerpoint/2010/main" val="19292697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 xmlns:a16="http://schemas.microsoft.com/office/drawing/2014/main" id="{E11EBD86-A1CF-4C20-336B-CCD6C3FD86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050" y="19050"/>
            <a:ext cx="11560629" cy="5075295"/>
          </a:xfrm>
          <a:prstGeom prst="rect">
            <a:avLst/>
          </a:prstGeom>
        </p:spPr>
      </p:pic>
      <p:sp>
        <p:nvSpPr>
          <p:cNvPr id="16" name="TextBox 15">
            <a:extLst>
              <a:ext uri="{FF2B5EF4-FFF2-40B4-BE49-F238E27FC236}">
                <a16:creationId xmlns="" xmlns:a16="http://schemas.microsoft.com/office/drawing/2014/main" id="{4C0C08C0-924C-11E6-26F3-2B93CDFE3EBC}"/>
              </a:ext>
            </a:extLst>
          </p:cNvPr>
          <p:cNvSpPr txBox="1"/>
          <p:nvPr/>
        </p:nvSpPr>
        <p:spPr>
          <a:xfrm>
            <a:off x="533400" y="1066829"/>
            <a:ext cx="10744199" cy="2308436"/>
          </a:xfrm>
          <a:prstGeom prst="roundRect">
            <a:avLst/>
          </a:prstGeom>
          <a:noFill/>
        </p:spPr>
        <p:txBody>
          <a:bodyPr wrap="square" lIns="91188" tIns="45594" rIns="91188" bIns="45594" rtlCol="0">
            <a:spAutoFit/>
          </a:bodyPr>
          <a:lstStyle/>
          <a:p>
            <a:pPr algn="just">
              <a:lnSpc>
                <a:spcPct val="120000"/>
              </a:lnSpc>
              <a:spcAft>
                <a:spcPts val="0"/>
              </a:spcAft>
            </a:pPr>
            <a:r>
              <a:rPr lang="en-US" sz="5400" dirty="0">
                <a:solidFill>
                  <a:prstClr val="black"/>
                </a:solidFill>
                <a:cs typeface="Arial" panose="020B0604020202020204" pitchFamily="34" charset="0"/>
              </a:rPr>
              <a:t>2</a:t>
            </a:r>
            <a:r>
              <a:rPr lang="en-US" sz="5400" dirty="0" smtClean="0">
                <a:solidFill>
                  <a:prstClr val="black"/>
                </a:solidFill>
                <a:cs typeface="Arial" panose="020B0604020202020204" pitchFamily="34" charset="0"/>
              </a:rPr>
              <a:t>.</a:t>
            </a:r>
            <a:r>
              <a:rPr lang="vi-VN" sz="5400" dirty="0">
                <a:solidFill>
                  <a:srgbClr val="000000"/>
                </a:solidFill>
                <a:latin typeface="OpenSans"/>
              </a:rPr>
              <a:t> </a:t>
            </a:r>
            <a:r>
              <a:rPr lang="en-US" sz="5400" dirty="0" err="1">
                <a:latin typeface="Times New Roman"/>
                <a:ea typeface="Times New Roman"/>
              </a:rPr>
              <a:t>Chợ</a:t>
            </a:r>
            <a:r>
              <a:rPr lang="en-US" sz="5400" dirty="0">
                <a:latin typeface="Times New Roman"/>
                <a:ea typeface="Times New Roman"/>
              </a:rPr>
              <a:t> </a:t>
            </a:r>
            <a:r>
              <a:rPr lang="en-US" sz="5400" dirty="0" err="1">
                <a:latin typeface="Times New Roman"/>
                <a:ea typeface="Times New Roman"/>
              </a:rPr>
              <a:t>nổi</a:t>
            </a:r>
            <a:r>
              <a:rPr lang="en-US" sz="5400" dirty="0">
                <a:latin typeface="Times New Roman"/>
                <a:ea typeface="Times New Roman"/>
              </a:rPr>
              <a:t> </a:t>
            </a:r>
            <a:r>
              <a:rPr lang="en-US" sz="5400" dirty="0" err="1">
                <a:latin typeface="Times New Roman"/>
                <a:ea typeface="Times New Roman"/>
              </a:rPr>
              <a:t>có</a:t>
            </a:r>
            <a:r>
              <a:rPr lang="en-US" sz="5400" dirty="0">
                <a:latin typeface="Times New Roman"/>
                <a:ea typeface="Times New Roman"/>
              </a:rPr>
              <a:t> </a:t>
            </a:r>
            <a:r>
              <a:rPr lang="en-US" sz="5400" dirty="0" err="1">
                <a:latin typeface="Times New Roman"/>
                <a:ea typeface="Times New Roman"/>
              </a:rPr>
              <a:t>gì</a:t>
            </a:r>
            <a:r>
              <a:rPr lang="en-US" sz="5400" dirty="0">
                <a:latin typeface="Times New Roman"/>
                <a:ea typeface="Times New Roman"/>
              </a:rPr>
              <a:t> </a:t>
            </a:r>
            <a:r>
              <a:rPr lang="en-US" sz="5400" dirty="0" err="1">
                <a:latin typeface="Times New Roman"/>
                <a:ea typeface="Times New Roman"/>
              </a:rPr>
              <a:t>khác</a:t>
            </a:r>
            <a:r>
              <a:rPr lang="en-US" sz="5400" dirty="0">
                <a:latin typeface="Times New Roman"/>
                <a:ea typeface="Times New Roman"/>
              </a:rPr>
              <a:t> </a:t>
            </a:r>
            <a:r>
              <a:rPr lang="en-US" sz="5400" dirty="0" err="1">
                <a:latin typeface="Times New Roman"/>
                <a:ea typeface="Times New Roman"/>
              </a:rPr>
              <a:t>lạ</a:t>
            </a:r>
            <a:r>
              <a:rPr lang="en-US" sz="5400" dirty="0">
                <a:latin typeface="Times New Roman"/>
                <a:ea typeface="Times New Roman"/>
              </a:rPr>
              <a:t> so </a:t>
            </a:r>
            <a:r>
              <a:rPr lang="en-US" sz="5400" dirty="0" err="1">
                <a:latin typeface="Times New Roman"/>
                <a:ea typeface="Times New Roman"/>
              </a:rPr>
              <a:t>với</a:t>
            </a:r>
            <a:r>
              <a:rPr lang="en-US" sz="5400" dirty="0">
                <a:latin typeface="Times New Roman"/>
                <a:ea typeface="Times New Roman"/>
              </a:rPr>
              <a:t> </a:t>
            </a:r>
            <a:r>
              <a:rPr lang="en-US" sz="5400" dirty="0" err="1">
                <a:latin typeface="Times New Roman"/>
                <a:ea typeface="Times New Roman"/>
              </a:rPr>
              <a:t>chợ</a:t>
            </a:r>
            <a:r>
              <a:rPr lang="en-US" sz="5400" dirty="0">
                <a:latin typeface="Times New Roman"/>
                <a:ea typeface="Times New Roman"/>
              </a:rPr>
              <a:t> </a:t>
            </a:r>
            <a:r>
              <a:rPr lang="en-US" sz="5400" dirty="0" err="1">
                <a:latin typeface="Times New Roman"/>
                <a:ea typeface="Times New Roman"/>
              </a:rPr>
              <a:t>trên</a:t>
            </a:r>
            <a:r>
              <a:rPr lang="en-US" sz="5400" dirty="0">
                <a:latin typeface="Times New Roman"/>
                <a:ea typeface="Times New Roman"/>
              </a:rPr>
              <a:t> </a:t>
            </a:r>
            <a:r>
              <a:rPr lang="en-US" sz="5400" dirty="0" err="1">
                <a:latin typeface="Times New Roman"/>
                <a:ea typeface="Times New Roman"/>
              </a:rPr>
              <a:t>đất</a:t>
            </a:r>
            <a:r>
              <a:rPr lang="en-US" sz="5400" dirty="0">
                <a:latin typeface="Times New Roman"/>
                <a:ea typeface="Times New Roman"/>
              </a:rPr>
              <a:t> </a:t>
            </a:r>
            <a:r>
              <a:rPr lang="en-US" sz="5400" dirty="0" err="1" smtClean="0">
                <a:latin typeface="Times New Roman"/>
                <a:ea typeface="Times New Roman"/>
              </a:rPr>
              <a:t>liền</a:t>
            </a:r>
            <a:r>
              <a:rPr lang="en-US" sz="5400" dirty="0" smtClean="0">
                <a:latin typeface="Times New Roman"/>
                <a:ea typeface="Times New Roman"/>
              </a:rPr>
              <a:t> ?</a:t>
            </a:r>
            <a:r>
              <a:rPr lang="vi-VN" sz="5400" dirty="0">
                <a:solidFill>
                  <a:srgbClr val="000000"/>
                </a:solidFill>
                <a:latin typeface="OpenSans"/>
              </a:rPr>
              <a:t>   </a:t>
            </a:r>
            <a:endParaRPr lang="en-US" sz="5400" dirty="0">
              <a:solidFill>
                <a:prstClr val="black"/>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 xmlns:a16="http://schemas.microsoft.com/office/drawing/2014/main" id="{4043824D-363A-5E15-6600-A8AA8D5B6170}"/>
              </a:ext>
            </a:extLst>
          </p:cNvPr>
          <p:cNvPicPr>
            <a:picLocks noChangeAspect="1"/>
          </p:cNvPicPr>
          <p:nvPr/>
        </p:nvPicPr>
        <p:blipFill>
          <a:blip r:embed="rId4"/>
          <a:srcRect/>
          <a:stretch>
            <a:fillRect/>
          </a:stretch>
        </p:blipFill>
        <p:spPr>
          <a:xfrm rot="696707">
            <a:off x="16353833" y="4610111"/>
            <a:ext cx="1717964" cy="1717964"/>
          </a:xfrm>
          <a:prstGeom prst="rect">
            <a:avLst/>
          </a:prstGeom>
        </p:spPr>
      </p:pic>
      <p:pic>
        <p:nvPicPr>
          <p:cNvPr id="9" name="Picture 7">
            <a:extLst>
              <a:ext uri="{FF2B5EF4-FFF2-40B4-BE49-F238E27FC236}">
                <a16:creationId xmlns="" xmlns:a16="http://schemas.microsoft.com/office/drawing/2014/main" id="{AC9EF164-6BB0-7063-11C7-F67EE9B121F4}"/>
              </a:ext>
            </a:extLst>
          </p:cNvPr>
          <p:cNvPicPr>
            <a:picLocks noChangeAspect="1"/>
          </p:cNvPicPr>
          <p:nvPr/>
        </p:nvPicPr>
        <p:blipFill>
          <a:blip r:embed="rId5"/>
          <a:srcRect/>
          <a:stretch>
            <a:fillRect/>
          </a:stretch>
        </p:blipFill>
        <p:spPr>
          <a:xfrm rot="1035742">
            <a:off x="14077812" y="2701506"/>
            <a:ext cx="1562420" cy="1206969"/>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849420" y="-1959606"/>
            <a:ext cx="6084732" cy="4114800"/>
          </a:xfrm>
          <a:prstGeom prst="rect">
            <a:avLst/>
          </a:prstGeom>
        </p:spPr>
      </p:pic>
      <p:sp>
        <p:nvSpPr>
          <p:cNvPr id="2" name="TextBox 1">
            <a:extLst>
              <a:ext uri="{FF2B5EF4-FFF2-40B4-BE49-F238E27FC236}">
                <a16:creationId xmlns="" xmlns:a16="http://schemas.microsoft.com/office/drawing/2014/main" id="{625F4580-C39A-0F0E-092D-C27F3A18DD41}"/>
              </a:ext>
            </a:extLst>
          </p:cNvPr>
          <p:cNvSpPr txBox="1"/>
          <p:nvPr/>
        </p:nvSpPr>
        <p:spPr>
          <a:xfrm>
            <a:off x="2666998" y="4694523"/>
            <a:ext cx="15560113" cy="5742856"/>
          </a:xfrm>
          <a:prstGeom prst="rect">
            <a:avLst/>
          </a:prstGeom>
        </p:spPr>
        <p:style>
          <a:lnRef idx="3">
            <a:schemeClr val="lt1"/>
          </a:lnRef>
          <a:fillRef idx="1">
            <a:schemeClr val="accent5"/>
          </a:fillRef>
          <a:effectRef idx="1">
            <a:schemeClr val="accent5"/>
          </a:effectRef>
          <a:fontRef idx="minor">
            <a:schemeClr val="lt1"/>
          </a:fontRef>
        </p:style>
        <p:txBody>
          <a:bodyPr wrap="square" lIns="91188" tIns="45594" rIns="91188" bIns="45594" rtlCol="0">
            <a:spAutoFit/>
          </a:bodyPr>
          <a:lstStyle/>
          <a:p>
            <a:pPr algn="just">
              <a:lnSpc>
                <a:spcPct val="120000"/>
              </a:lnSpc>
              <a:spcAft>
                <a:spcPts val="0"/>
              </a:spcAft>
            </a:pPr>
            <a:r>
              <a:rPr lang="vi-VN" sz="6000" dirty="0">
                <a:solidFill>
                  <a:srgbClr val="000000"/>
                </a:solidFill>
                <a:latin typeface="OpenSans"/>
              </a:rPr>
              <a:t> </a:t>
            </a:r>
            <a:r>
              <a:rPr lang="vi-VN" sz="6600" dirty="0">
                <a:solidFill>
                  <a:srgbClr val="000000"/>
                </a:solidFill>
                <a:latin typeface="OpenSans"/>
              </a:rPr>
              <a:t> </a:t>
            </a:r>
            <a:r>
              <a:rPr lang="en-US" sz="6000" dirty="0" err="1">
                <a:latin typeface="Times New Roman"/>
                <a:ea typeface="Times New Roman"/>
              </a:rPr>
              <a:t>Chợ</a:t>
            </a:r>
            <a:r>
              <a:rPr lang="en-US" sz="6000" dirty="0">
                <a:latin typeface="Times New Roman"/>
                <a:ea typeface="Times New Roman"/>
              </a:rPr>
              <a:t> </a:t>
            </a:r>
            <a:r>
              <a:rPr lang="en-US" sz="6000" dirty="0" err="1">
                <a:latin typeface="Times New Roman"/>
                <a:ea typeface="Times New Roman"/>
              </a:rPr>
              <a:t>họp</a:t>
            </a:r>
            <a:r>
              <a:rPr lang="en-US" sz="6000" dirty="0">
                <a:latin typeface="Times New Roman"/>
                <a:ea typeface="Times New Roman"/>
              </a:rPr>
              <a:t> </a:t>
            </a:r>
            <a:r>
              <a:rPr lang="en-US" sz="6000" dirty="0" err="1">
                <a:latin typeface="Times New Roman"/>
                <a:ea typeface="Times New Roman"/>
              </a:rPr>
              <a:t>trên</a:t>
            </a:r>
            <a:r>
              <a:rPr lang="en-US" sz="6000" dirty="0">
                <a:latin typeface="Times New Roman"/>
                <a:ea typeface="Times New Roman"/>
              </a:rPr>
              <a:t> </a:t>
            </a:r>
            <a:r>
              <a:rPr lang="en-US" sz="6000" dirty="0" err="1">
                <a:latin typeface="Times New Roman"/>
                <a:ea typeface="Times New Roman"/>
              </a:rPr>
              <a:t>mặt</a:t>
            </a:r>
            <a:r>
              <a:rPr lang="en-US" sz="6000" dirty="0">
                <a:latin typeface="Times New Roman"/>
                <a:ea typeface="Times New Roman"/>
              </a:rPr>
              <a:t> </a:t>
            </a:r>
            <a:r>
              <a:rPr lang="en-US" sz="6000" dirty="0" err="1">
                <a:latin typeface="Times New Roman"/>
                <a:ea typeface="Times New Roman"/>
              </a:rPr>
              <a:t>sông</a:t>
            </a:r>
            <a:r>
              <a:rPr lang="en-US" sz="6000" dirty="0">
                <a:latin typeface="Times New Roman"/>
                <a:ea typeface="Times New Roman"/>
              </a:rPr>
              <a:t>; </a:t>
            </a:r>
            <a:r>
              <a:rPr lang="en-US" sz="6000" dirty="0" err="1">
                <a:latin typeface="Times New Roman"/>
                <a:ea typeface="Times New Roman"/>
              </a:rPr>
              <a:t>hàng</a:t>
            </a:r>
            <a:r>
              <a:rPr lang="en-US" sz="6000" dirty="0">
                <a:latin typeface="Times New Roman"/>
                <a:ea typeface="Times New Roman"/>
              </a:rPr>
              <a:t> </a:t>
            </a:r>
            <a:r>
              <a:rPr lang="en-US" sz="6000" dirty="0" err="1">
                <a:latin typeface="Times New Roman"/>
                <a:ea typeface="Times New Roman"/>
              </a:rPr>
              <a:t>trăm</a:t>
            </a:r>
            <a:r>
              <a:rPr lang="en-US" sz="6000" dirty="0">
                <a:latin typeface="Times New Roman"/>
                <a:ea typeface="Times New Roman"/>
              </a:rPr>
              <a:t> </a:t>
            </a:r>
            <a:r>
              <a:rPr lang="en-US" sz="6000" dirty="0" err="1">
                <a:latin typeface="Times New Roman"/>
                <a:ea typeface="Times New Roman"/>
              </a:rPr>
              <a:t>chiếc</a:t>
            </a:r>
            <a:r>
              <a:rPr lang="en-US" sz="6000" dirty="0">
                <a:latin typeface="Times New Roman"/>
                <a:ea typeface="Times New Roman"/>
              </a:rPr>
              <a:t> </a:t>
            </a:r>
            <a:r>
              <a:rPr lang="en-US" sz="6000" dirty="0" err="1">
                <a:latin typeface="Times New Roman"/>
                <a:ea typeface="Times New Roman"/>
              </a:rPr>
              <a:t>ghe</a:t>
            </a:r>
            <a:r>
              <a:rPr lang="en-US" sz="6000" dirty="0">
                <a:latin typeface="Times New Roman"/>
                <a:ea typeface="Times New Roman"/>
              </a:rPr>
              <a:t> to </a:t>
            </a:r>
            <a:r>
              <a:rPr lang="en-US" sz="6000" dirty="0" err="1">
                <a:latin typeface="Times New Roman"/>
                <a:ea typeface="Times New Roman"/>
              </a:rPr>
              <a:t>nhỏ</a:t>
            </a:r>
            <a:r>
              <a:rPr lang="en-US" sz="6000" dirty="0">
                <a:latin typeface="Times New Roman"/>
                <a:ea typeface="Times New Roman"/>
              </a:rPr>
              <a:t> </a:t>
            </a:r>
            <a:r>
              <a:rPr lang="en-US" sz="6000" dirty="0" err="1">
                <a:latin typeface="Times New Roman"/>
                <a:ea typeface="Times New Roman"/>
              </a:rPr>
              <a:t>đậu</a:t>
            </a:r>
            <a:r>
              <a:rPr lang="en-US" sz="6000" dirty="0">
                <a:latin typeface="Times New Roman"/>
                <a:ea typeface="Times New Roman"/>
              </a:rPr>
              <a:t> </a:t>
            </a:r>
            <a:r>
              <a:rPr lang="en-US" sz="6000" dirty="0" err="1">
                <a:latin typeface="Times New Roman"/>
                <a:ea typeface="Times New Roman"/>
              </a:rPr>
              <a:t>sát</a:t>
            </a:r>
            <a:r>
              <a:rPr lang="en-US" sz="6000" dirty="0">
                <a:latin typeface="Times New Roman"/>
                <a:ea typeface="Times New Roman"/>
              </a:rPr>
              <a:t> </a:t>
            </a:r>
            <a:r>
              <a:rPr lang="en-US" sz="6000" dirty="0" err="1">
                <a:latin typeface="Times New Roman"/>
                <a:ea typeface="Times New Roman"/>
              </a:rPr>
              <a:t>với</a:t>
            </a:r>
            <a:r>
              <a:rPr lang="en-US" sz="6000" dirty="0">
                <a:latin typeface="Times New Roman"/>
                <a:ea typeface="Times New Roman"/>
              </a:rPr>
              <a:t> </a:t>
            </a:r>
            <a:r>
              <a:rPr lang="en-US" sz="6000" dirty="0" err="1">
                <a:latin typeface="Times New Roman"/>
                <a:ea typeface="Times New Roman"/>
              </a:rPr>
              <a:t>nhau</a:t>
            </a:r>
            <a:r>
              <a:rPr lang="en-US" sz="6000" dirty="0">
                <a:latin typeface="Times New Roman"/>
                <a:ea typeface="Times New Roman"/>
              </a:rPr>
              <a:t> </a:t>
            </a:r>
            <a:r>
              <a:rPr lang="en-US" sz="6000" dirty="0" err="1">
                <a:latin typeface="Times New Roman"/>
                <a:ea typeface="Times New Roman"/>
              </a:rPr>
              <a:t>thành</a:t>
            </a:r>
            <a:r>
              <a:rPr lang="en-US" sz="6000" dirty="0">
                <a:latin typeface="Times New Roman"/>
                <a:ea typeface="Times New Roman"/>
              </a:rPr>
              <a:t> </a:t>
            </a:r>
            <a:r>
              <a:rPr lang="en-US" sz="6000" dirty="0" err="1">
                <a:latin typeface="Times New Roman"/>
                <a:ea typeface="Times New Roman"/>
              </a:rPr>
              <a:t>chợ</a:t>
            </a:r>
            <a:r>
              <a:rPr lang="en-US" sz="6000" dirty="0">
                <a:latin typeface="Times New Roman"/>
                <a:ea typeface="Times New Roman"/>
              </a:rPr>
              <a:t>; </a:t>
            </a:r>
            <a:r>
              <a:rPr lang="en-US" sz="6000" dirty="0" err="1">
                <a:latin typeface="Times New Roman"/>
                <a:ea typeface="Times New Roman"/>
              </a:rPr>
              <a:t>chợ</a:t>
            </a:r>
            <a:r>
              <a:rPr lang="en-US" sz="6000" dirty="0">
                <a:latin typeface="Times New Roman"/>
                <a:ea typeface="Times New Roman"/>
              </a:rPr>
              <a:t> </a:t>
            </a:r>
            <a:r>
              <a:rPr lang="en-US" sz="6000" dirty="0" err="1">
                <a:latin typeface="Times New Roman"/>
                <a:ea typeface="Times New Roman"/>
              </a:rPr>
              <a:t>chỉ</a:t>
            </a:r>
            <a:r>
              <a:rPr lang="en-US" sz="6000" dirty="0">
                <a:latin typeface="Times New Roman"/>
                <a:ea typeface="Times New Roman"/>
              </a:rPr>
              <a:t> </a:t>
            </a:r>
            <a:r>
              <a:rPr lang="en-US" sz="6000" dirty="0" err="1">
                <a:latin typeface="Times New Roman"/>
                <a:ea typeface="Times New Roman"/>
              </a:rPr>
              <a:t>tập</a:t>
            </a:r>
            <a:r>
              <a:rPr lang="en-US" sz="6000" dirty="0">
                <a:latin typeface="Times New Roman"/>
                <a:ea typeface="Times New Roman"/>
              </a:rPr>
              <a:t> </a:t>
            </a:r>
            <a:r>
              <a:rPr lang="en-US" sz="6000" dirty="0" err="1">
                <a:latin typeface="Times New Roman"/>
                <a:ea typeface="Times New Roman"/>
              </a:rPr>
              <a:t>trung</a:t>
            </a:r>
            <a:r>
              <a:rPr lang="en-US" sz="6000" dirty="0">
                <a:latin typeface="Times New Roman"/>
                <a:ea typeface="Times New Roman"/>
              </a:rPr>
              <a:t> </a:t>
            </a:r>
            <a:r>
              <a:rPr lang="en-US" sz="6000" dirty="0" err="1">
                <a:latin typeface="Times New Roman"/>
                <a:ea typeface="Times New Roman"/>
              </a:rPr>
              <a:t>bán</a:t>
            </a:r>
            <a:r>
              <a:rPr lang="en-US" sz="6000" dirty="0">
                <a:latin typeface="Times New Roman"/>
                <a:ea typeface="Times New Roman"/>
              </a:rPr>
              <a:t> </a:t>
            </a:r>
            <a:r>
              <a:rPr lang="en-US" sz="6000" dirty="0" err="1">
                <a:latin typeface="Times New Roman"/>
                <a:ea typeface="Times New Roman"/>
              </a:rPr>
              <a:t>buôn</a:t>
            </a:r>
            <a:r>
              <a:rPr lang="en-US" sz="6000" dirty="0">
                <a:latin typeface="Times New Roman"/>
                <a:ea typeface="Times New Roman"/>
              </a:rPr>
              <a:t> </a:t>
            </a:r>
            <a:r>
              <a:rPr lang="en-US" sz="6000" dirty="0" err="1">
                <a:latin typeface="Times New Roman"/>
                <a:ea typeface="Times New Roman"/>
              </a:rPr>
              <a:t>rau</a:t>
            </a:r>
            <a:r>
              <a:rPr lang="en-US" sz="6000" dirty="0">
                <a:latin typeface="Times New Roman"/>
                <a:ea typeface="Times New Roman"/>
              </a:rPr>
              <a:t>, </a:t>
            </a:r>
            <a:r>
              <a:rPr lang="en-US" sz="6000" dirty="0" err="1">
                <a:latin typeface="Times New Roman"/>
                <a:ea typeface="Times New Roman"/>
              </a:rPr>
              <a:t>trái</a:t>
            </a:r>
            <a:r>
              <a:rPr lang="en-US" sz="6000" dirty="0">
                <a:latin typeface="Times New Roman"/>
                <a:ea typeface="Times New Roman"/>
              </a:rPr>
              <a:t> </a:t>
            </a:r>
            <a:r>
              <a:rPr lang="en-US" sz="6000" dirty="0" err="1">
                <a:latin typeface="Times New Roman"/>
                <a:ea typeface="Times New Roman"/>
              </a:rPr>
              <a:t>miệt</a:t>
            </a:r>
            <a:r>
              <a:rPr lang="en-US" sz="6000" dirty="0">
                <a:latin typeface="Times New Roman"/>
                <a:ea typeface="Times New Roman"/>
              </a:rPr>
              <a:t> </a:t>
            </a:r>
            <a:r>
              <a:rPr lang="en-US" sz="6000" dirty="0" err="1">
                <a:latin typeface="Times New Roman"/>
                <a:ea typeface="Times New Roman"/>
              </a:rPr>
              <a:t>vườn</a:t>
            </a:r>
            <a:r>
              <a:rPr lang="en-US" sz="6000" dirty="0">
                <a:latin typeface="Times New Roman"/>
                <a:ea typeface="Times New Roman"/>
              </a:rPr>
              <a:t>; </a:t>
            </a:r>
            <a:r>
              <a:rPr lang="en-US" sz="6000" dirty="0" err="1">
                <a:latin typeface="Times New Roman"/>
                <a:ea typeface="Times New Roman"/>
              </a:rPr>
              <a:t>người</a:t>
            </a:r>
            <a:r>
              <a:rPr lang="en-US" sz="6000" dirty="0">
                <a:latin typeface="Times New Roman"/>
                <a:ea typeface="Times New Roman"/>
              </a:rPr>
              <a:t> </a:t>
            </a:r>
            <a:r>
              <a:rPr lang="en-US" sz="6000" dirty="0" err="1">
                <a:latin typeface="Times New Roman"/>
                <a:ea typeface="Times New Roman"/>
              </a:rPr>
              <a:t>bán</a:t>
            </a:r>
            <a:r>
              <a:rPr lang="en-US" sz="6000" dirty="0">
                <a:latin typeface="Times New Roman"/>
                <a:ea typeface="Times New Roman"/>
              </a:rPr>
              <a:t> </a:t>
            </a:r>
            <a:r>
              <a:rPr lang="en-US" sz="6000" dirty="0" err="1">
                <a:latin typeface="Times New Roman"/>
                <a:ea typeface="Times New Roman"/>
              </a:rPr>
              <a:t>treo</a:t>
            </a:r>
            <a:r>
              <a:rPr lang="en-US" sz="6000" dirty="0">
                <a:latin typeface="Times New Roman"/>
                <a:ea typeface="Times New Roman"/>
              </a:rPr>
              <a:t> </a:t>
            </a:r>
            <a:r>
              <a:rPr lang="en-US" sz="6000" dirty="0" err="1">
                <a:latin typeface="Times New Roman"/>
                <a:ea typeface="Times New Roman"/>
              </a:rPr>
              <a:t>hàng</a:t>
            </a:r>
            <a:r>
              <a:rPr lang="en-US" sz="6000" dirty="0">
                <a:latin typeface="Times New Roman"/>
                <a:ea typeface="Times New Roman"/>
              </a:rPr>
              <a:t> </a:t>
            </a:r>
            <a:r>
              <a:rPr lang="en-US" sz="6000" dirty="0" err="1">
                <a:latin typeface="Times New Roman"/>
                <a:ea typeface="Times New Roman"/>
              </a:rPr>
              <a:t>hoá</a:t>
            </a:r>
            <a:r>
              <a:rPr lang="en-US" sz="6000" dirty="0">
                <a:latin typeface="Times New Roman"/>
                <a:ea typeface="Times New Roman"/>
              </a:rPr>
              <a:t> </a:t>
            </a:r>
            <a:r>
              <a:rPr lang="en-US" sz="6000" dirty="0" err="1">
                <a:latin typeface="Times New Roman"/>
                <a:ea typeface="Times New Roman"/>
              </a:rPr>
              <a:t>vào</a:t>
            </a:r>
            <a:r>
              <a:rPr lang="en-US" sz="6000" dirty="0">
                <a:latin typeface="Times New Roman"/>
                <a:ea typeface="Times New Roman"/>
              </a:rPr>
              <a:t> </a:t>
            </a:r>
            <a:r>
              <a:rPr lang="en-US" sz="6000" dirty="0" err="1">
                <a:latin typeface="Times New Roman"/>
                <a:ea typeface="Times New Roman"/>
              </a:rPr>
              <a:t>nhánh</a:t>
            </a:r>
            <a:r>
              <a:rPr lang="en-US" sz="6000" dirty="0">
                <a:latin typeface="Times New Roman"/>
                <a:ea typeface="Times New Roman"/>
              </a:rPr>
              <a:t> </a:t>
            </a:r>
            <a:r>
              <a:rPr lang="en-US" sz="6000" dirty="0" err="1">
                <a:latin typeface="Times New Roman"/>
                <a:ea typeface="Times New Roman"/>
              </a:rPr>
              <a:t>cây</a:t>
            </a:r>
            <a:r>
              <a:rPr lang="en-US" sz="6000" dirty="0">
                <a:latin typeface="Times New Roman"/>
                <a:ea typeface="Times New Roman"/>
              </a:rPr>
              <a:t>, </a:t>
            </a:r>
            <a:r>
              <a:rPr lang="en-US" sz="6000" dirty="0" err="1">
                <a:latin typeface="Times New Roman"/>
                <a:ea typeface="Times New Roman"/>
              </a:rPr>
              <a:t>buộc</a:t>
            </a:r>
            <a:r>
              <a:rPr lang="en-US" sz="6000" dirty="0">
                <a:latin typeface="Times New Roman"/>
                <a:ea typeface="Times New Roman"/>
              </a:rPr>
              <a:t> ở </a:t>
            </a:r>
            <a:r>
              <a:rPr lang="en-US" sz="6000" dirty="0" err="1">
                <a:latin typeface="Times New Roman"/>
                <a:ea typeface="Times New Roman"/>
              </a:rPr>
              <a:t>đầu</a:t>
            </a:r>
            <a:r>
              <a:rPr lang="en-US" sz="6000" dirty="0">
                <a:latin typeface="Times New Roman"/>
                <a:ea typeface="Times New Roman"/>
              </a:rPr>
              <a:t> </a:t>
            </a:r>
            <a:r>
              <a:rPr lang="en-US" sz="6000" dirty="0" err="1">
                <a:latin typeface="Times New Roman"/>
                <a:ea typeface="Times New Roman"/>
              </a:rPr>
              <a:t>ghe</a:t>
            </a:r>
            <a:r>
              <a:rPr lang="en-US" sz="6000" dirty="0">
                <a:latin typeface="Times New Roman"/>
                <a:ea typeface="Times New Roman"/>
              </a:rPr>
              <a:t> </a:t>
            </a:r>
            <a:r>
              <a:rPr lang="en-US" sz="6000" dirty="0" err="1">
                <a:latin typeface="Times New Roman"/>
                <a:ea typeface="Times New Roman"/>
              </a:rPr>
              <a:t>để</a:t>
            </a:r>
            <a:r>
              <a:rPr lang="en-US" sz="6000" dirty="0">
                <a:latin typeface="Times New Roman"/>
                <a:ea typeface="Times New Roman"/>
              </a:rPr>
              <a:t> </a:t>
            </a:r>
            <a:r>
              <a:rPr lang="en-US" sz="6000" dirty="0" err="1">
                <a:latin typeface="Times New Roman"/>
                <a:ea typeface="Times New Roman"/>
              </a:rPr>
              <a:t>mọi</a:t>
            </a:r>
            <a:r>
              <a:rPr lang="en-US" sz="6000" dirty="0">
                <a:latin typeface="Times New Roman"/>
                <a:ea typeface="Times New Roman"/>
              </a:rPr>
              <a:t> </a:t>
            </a:r>
            <a:r>
              <a:rPr lang="en-US" sz="6000" dirty="0" err="1">
                <a:latin typeface="Times New Roman"/>
                <a:ea typeface="Times New Roman"/>
              </a:rPr>
              <a:t>người</a:t>
            </a:r>
            <a:r>
              <a:rPr lang="en-US" sz="6000" dirty="0">
                <a:latin typeface="Times New Roman"/>
                <a:ea typeface="Times New Roman"/>
              </a:rPr>
              <a:t> </a:t>
            </a:r>
            <a:r>
              <a:rPr lang="en-US" sz="6000" dirty="0" err="1">
                <a:latin typeface="Times New Roman"/>
                <a:ea typeface="Times New Roman"/>
              </a:rPr>
              <a:t>biết</a:t>
            </a:r>
            <a:r>
              <a:rPr lang="en-US" sz="6000" dirty="0">
                <a:latin typeface="Times New Roman"/>
                <a:ea typeface="Times New Roman"/>
              </a:rPr>
              <a:t> </a:t>
            </a:r>
            <a:r>
              <a:rPr lang="en-US" sz="6000" dirty="0" err="1">
                <a:latin typeface="Times New Roman"/>
                <a:ea typeface="Times New Roman"/>
              </a:rPr>
              <a:t>ghe</a:t>
            </a:r>
            <a:r>
              <a:rPr lang="en-US" sz="6000" dirty="0">
                <a:latin typeface="Times New Roman"/>
                <a:ea typeface="Times New Roman"/>
              </a:rPr>
              <a:t> </a:t>
            </a:r>
            <a:r>
              <a:rPr lang="en-US" sz="6000" dirty="0" err="1">
                <a:latin typeface="Times New Roman"/>
                <a:ea typeface="Times New Roman"/>
              </a:rPr>
              <a:t>mình</a:t>
            </a:r>
            <a:r>
              <a:rPr lang="en-US" sz="6000" dirty="0">
                <a:latin typeface="Times New Roman"/>
                <a:ea typeface="Times New Roman"/>
              </a:rPr>
              <a:t> </a:t>
            </a:r>
            <a:r>
              <a:rPr lang="en-US" sz="6000" dirty="0" err="1">
                <a:latin typeface="Times New Roman"/>
                <a:ea typeface="Times New Roman"/>
              </a:rPr>
              <a:t>bán</a:t>
            </a:r>
            <a:r>
              <a:rPr lang="en-US" sz="6000" dirty="0">
                <a:latin typeface="Times New Roman"/>
                <a:ea typeface="Times New Roman"/>
              </a:rPr>
              <a:t> </a:t>
            </a:r>
            <a:r>
              <a:rPr lang="en-US" sz="6000" dirty="0" err="1">
                <a:latin typeface="Times New Roman"/>
                <a:ea typeface="Times New Roman"/>
              </a:rPr>
              <a:t>gì</a:t>
            </a:r>
            <a:r>
              <a:rPr lang="en-US" sz="6000" dirty="0" smtClean="0">
                <a:latin typeface="Times New Roman"/>
                <a:ea typeface="Times New Roman"/>
              </a:rPr>
              <a:t>.</a:t>
            </a:r>
            <a:endParaRPr lang="vi-VN" sz="6000" dirty="0">
              <a:latin typeface="Times New Roman"/>
              <a:ea typeface="Times New Roman"/>
            </a:endParaRPr>
          </a:p>
        </p:txBody>
      </p:sp>
      <p:pic>
        <p:nvPicPr>
          <p:cNvPr id="4" name="Picture 3">
            <a:extLst>
              <a:ext uri="{FF2B5EF4-FFF2-40B4-BE49-F238E27FC236}">
                <a16:creationId xmlns="" xmlns:a16="http://schemas.microsoft.com/office/drawing/2014/main" id="{B824F66F-968F-7327-C1B4-707022C120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469093"/>
            <a:ext cx="3080204" cy="3080204"/>
          </a:xfrm>
          <a:prstGeom prst="rect">
            <a:avLst/>
          </a:prstGeom>
        </p:spPr>
      </p:pic>
      <p:pic>
        <p:nvPicPr>
          <p:cNvPr id="13" name="Picture 5">
            <a:extLst>
              <a:ext uri="{FF2B5EF4-FFF2-40B4-BE49-F238E27FC236}">
                <a16:creationId xmlns="" xmlns:a16="http://schemas.microsoft.com/office/drawing/2014/main"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8150" y="8191500"/>
            <a:ext cx="4115148" cy="2247900"/>
          </a:xfrm>
          <a:prstGeom prst="rect">
            <a:avLst/>
          </a:prstGeom>
        </p:spPr>
      </p:pic>
    </p:spTree>
    <p:extLst>
      <p:ext uri="{BB962C8B-B14F-4D97-AF65-F5344CB8AC3E}">
        <p14:creationId xmlns:p14="http://schemas.microsoft.com/office/powerpoint/2010/main" val="15507996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1000"/>
                                        <p:tgtEl>
                                          <p:spTgt spid="2">
                                            <p:txEl>
                                              <p:pRg st="0" end="0"/>
                                            </p:txEl>
                                          </p:spTgt>
                                        </p:tgtEl>
                                      </p:cBhvr>
                                    </p:animEffect>
                                    <p:anim calcmode="lin" valueType="num">
                                      <p:cBhvr>
                                        <p:cTn id="3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 xmlns:a16="http://schemas.microsoft.com/office/drawing/2014/main" id="{E11EBD86-A1CF-4C20-336B-CCD6C3FD86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4501" y="908105"/>
            <a:ext cx="13224512" cy="4114800"/>
          </a:xfrm>
          <a:prstGeom prst="rect">
            <a:avLst/>
          </a:prstGeom>
        </p:spPr>
      </p:pic>
      <p:sp>
        <p:nvSpPr>
          <p:cNvPr id="16" name="TextBox 15">
            <a:extLst>
              <a:ext uri="{FF2B5EF4-FFF2-40B4-BE49-F238E27FC236}">
                <a16:creationId xmlns="" xmlns:a16="http://schemas.microsoft.com/office/drawing/2014/main" id="{4C0C08C0-924C-11E6-26F3-2B93CDFE3EBC}"/>
              </a:ext>
            </a:extLst>
          </p:cNvPr>
          <p:cNvSpPr txBox="1"/>
          <p:nvPr/>
        </p:nvSpPr>
        <p:spPr>
          <a:xfrm>
            <a:off x="478911" y="1443526"/>
            <a:ext cx="10531989" cy="3411716"/>
          </a:xfrm>
          <a:prstGeom prst="roundRect">
            <a:avLst/>
          </a:prstGeom>
          <a:noFill/>
        </p:spPr>
        <p:txBody>
          <a:bodyPr wrap="square" lIns="91188" tIns="45594" rIns="91188" bIns="45594" rtlCol="0">
            <a:spAutoFit/>
          </a:bodyPr>
          <a:lstStyle/>
          <a:p>
            <a:pPr algn="just">
              <a:lnSpc>
                <a:spcPct val="120000"/>
              </a:lnSpc>
              <a:spcAft>
                <a:spcPts val="0"/>
              </a:spcAft>
            </a:pPr>
            <a:r>
              <a:rPr lang="en-US" sz="4800" dirty="0" smtClean="0">
                <a:latin typeface="Times New Roman"/>
                <a:ea typeface="Times New Roman"/>
              </a:rPr>
              <a:t>3. </a:t>
            </a:r>
            <a:r>
              <a:rPr lang="en-US" sz="5400" dirty="0" err="1" smtClean="0">
                <a:latin typeface="Times New Roman"/>
                <a:ea typeface="Times New Roman"/>
              </a:rPr>
              <a:t>Tìm</a:t>
            </a:r>
            <a:r>
              <a:rPr lang="en-US" sz="5400" dirty="0" smtClean="0">
                <a:latin typeface="Times New Roman"/>
                <a:ea typeface="Times New Roman"/>
              </a:rPr>
              <a:t> </a:t>
            </a:r>
            <a:r>
              <a:rPr lang="en-US" sz="5400" dirty="0" err="1">
                <a:latin typeface="Times New Roman"/>
                <a:ea typeface="Times New Roman"/>
              </a:rPr>
              <a:t>những</a:t>
            </a:r>
            <a:r>
              <a:rPr lang="en-US" sz="5400" dirty="0">
                <a:latin typeface="Times New Roman"/>
                <a:ea typeface="Times New Roman"/>
              </a:rPr>
              <a:t> </a:t>
            </a:r>
            <a:r>
              <a:rPr lang="en-US" sz="5400" dirty="0" err="1">
                <a:latin typeface="Times New Roman"/>
                <a:ea typeface="Times New Roman"/>
              </a:rPr>
              <a:t>hình</a:t>
            </a:r>
            <a:r>
              <a:rPr lang="en-US" sz="5400" dirty="0">
                <a:latin typeface="Times New Roman"/>
                <a:ea typeface="Times New Roman"/>
              </a:rPr>
              <a:t> </a:t>
            </a:r>
            <a:r>
              <a:rPr lang="en-US" sz="5400" dirty="0" err="1">
                <a:latin typeface="Times New Roman"/>
                <a:ea typeface="Times New Roman"/>
              </a:rPr>
              <a:t>ảnh</a:t>
            </a:r>
            <a:r>
              <a:rPr lang="en-US" sz="5400" dirty="0">
                <a:latin typeface="Times New Roman"/>
                <a:ea typeface="Times New Roman"/>
              </a:rPr>
              <a:t> </a:t>
            </a:r>
            <a:r>
              <a:rPr lang="en-US" sz="5400" dirty="0" err="1">
                <a:latin typeface="Times New Roman"/>
                <a:ea typeface="Times New Roman"/>
              </a:rPr>
              <a:t>diễn</a:t>
            </a:r>
            <a:r>
              <a:rPr lang="en-US" sz="5400" dirty="0">
                <a:latin typeface="Times New Roman"/>
                <a:ea typeface="Times New Roman"/>
              </a:rPr>
              <a:t> </a:t>
            </a:r>
            <a:r>
              <a:rPr lang="en-US" sz="5400" dirty="0" err="1">
                <a:latin typeface="Times New Roman"/>
                <a:ea typeface="Times New Roman"/>
              </a:rPr>
              <a:t>tả</a:t>
            </a:r>
            <a:r>
              <a:rPr lang="en-US" sz="5400" dirty="0">
                <a:latin typeface="Times New Roman"/>
                <a:ea typeface="Times New Roman"/>
              </a:rPr>
              <a:t> </a:t>
            </a:r>
            <a:r>
              <a:rPr lang="en-US" sz="5400" dirty="0" err="1">
                <a:latin typeface="Times New Roman"/>
                <a:ea typeface="Times New Roman"/>
              </a:rPr>
              <a:t>cảnh</a:t>
            </a:r>
            <a:r>
              <a:rPr lang="en-US" sz="5400" dirty="0">
                <a:latin typeface="Times New Roman"/>
                <a:ea typeface="Times New Roman"/>
              </a:rPr>
              <a:t> </a:t>
            </a:r>
            <a:r>
              <a:rPr lang="en-US" sz="5400" dirty="0" err="1">
                <a:latin typeface="Times New Roman"/>
                <a:ea typeface="Times New Roman"/>
              </a:rPr>
              <a:t>sinh</a:t>
            </a:r>
            <a:r>
              <a:rPr lang="en-US" sz="5400" dirty="0">
                <a:latin typeface="Times New Roman"/>
                <a:ea typeface="Times New Roman"/>
              </a:rPr>
              <a:t> </a:t>
            </a:r>
            <a:r>
              <a:rPr lang="en-US" sz="5400" dirty="0" err="1">
                <a:latin typeface="Times New Roman"/>
                <a:ea typeface="Times New Roman"/>
              </a:rPr>
              <a:t>hoạt</a:t>
            </a:r>
            <a:r>
              <a:rPr lang="en-US" sz="5400" dirty="0">
                <a:latin typeface="Times New Roman"/>
                <a:ea typeface="Times New Roman"/>
              </a:rPr>
              <a:t> </a:t>
            </a:r>
            <a:r>
              <a:rPr lang="en-US" sz="5400" dirty="0" err="1">
                <a:latin typeface="Times New Roman"/>
                <a:ea typeface="Times New Roman"/>
              </a:rPr>
              <a:t>tấp</a:t>
            </a:r>
            <a:r>
              <a:rPr lang="en-US" sz="5400" dirty="0">
                <a:latin typeface="Times New Roman"/>
                <a:ea typeface="Times New Roman"/>
              </a:rPr>
              <a:t> </a:t>
            </a:r>
            <a:r>
              <a:rPr lang="en-US" sz="5400" dirty="0" err="1">
                <a:latin typeface="Times New Roman"/>
                <a:ea typeface="Times New Roman"/>
              </a:rPr>
              <a:t>nập</a:t>
            </a:r>
            <a:r>
              <a:rPr lang="en-US" sz="5400" dirty="0">
                <a:latin typeface="Times New Roman"/>
                <a:ea typeface="Times New Roman"/>
              </a:rPr>
              <a:t> ở </a:t>
            </a:r>
            <a:r>
              <a:rPr lang="en-US" sz="5400" dirty="0" err="1">
                <a:latin typeface="Times New Roman"/>
                <a:ea typeface="Times New Roman"/>
              </a:rPr>
              <a:t>chợ</a:t>
            </a:r>
            <a:r>
              <a:rPr lang="en-US" sz="5400" dirty="0">
                <a:latin typeface="Times New Roman"/>
                <a:ea typeface="Times New Roman"/>
              </a:rPr>
              <a:t> </a:t>
            </a:r>
            <a:r>
              <a:rPr lang="en-US" sz="5400" dirty="0" err="1">
                <a:latin typeface="Times New Roman"/>
                <a:ea typeface="Times New Roman"/>
              </a:rPr>
              <a:t>nổi</a:t>
            </a:r>
            <a:r>
              <a:rPr lang="en-US" sz="5400" dirty="0">
                <a:latin typeface="Times New Roman"/>
                <a:ea typeface="Times New Roman"/>
              </a:rPr>
              <a:t>? </a:t>
            </a:r>
            <a:endParaRPr lang="vi-VN" sz="4800" dirty="0">
              <a:latin typeface="Times New Roman"/>
              <a:ea typeface="Times New Roman"/>
            </a:endParaRPr>
          </a:p>
          <a:p>
            <a:pPr algn="just">
              <a:lnSpc>
                <a:spcPct val="120000"/>
              </a:lnSpc>
              <a:spcAft>
                <a:spcPts val="0"/>
              </a:spcAft>
            </a:pPr>
            <a:endParaRPr lang="vi-VN" sz="5400" dirty="0">
              <a:latin typeface="Times New Roman"/>
              <a:ea typeface="Times New Roman"/>
            </a:endParaRPr>
          </a:p>
        </p:txBody>
      </p:sp>
      <p:pic>
        <p:nvPicPr>
          <p:cNvPr id="8" name="Picture 2">
            <a:extLst>
              <a:ext uri="{FF2B5EF4-FFF2-40B4-BE49-F238E27FC236}">
                <a16:creationId xmlns="" xmlns:a16="http://schemas.microsoft.com/office/drawing/2014/main" id="{4043824D-363A-5E15-6600-A8AA8D5B6170}"/>
              </a:ext>
            </a:extLst>
          </p:cNvPr>
          <p:cNvPicPr>
            <a:picLocks noChangeAspect="1"/>
          </p:cNvPicPr>
          <p:nvPr/>
        </p:nvPicPr>
        <p:blipFill>
          <a:blip r:embed="rId4"/>
          <a:srcRect/>
          <a:stretch>
            <a:fillRect/>
          </a:stretch>
        </p:blipFill>
        <p:spPr>
          <a:xfrm rot="696707">
            <a:off x="16614515" y="3120821"/>
            <a:ext cx="1717964" cy="1717964"/>
          </a:xfrm>
          <a:prstGeom prst="rect">
            <a:avLst/>
          </a:prstGeom>
        </p:spPr>
      </p:pic>
      <p:pic>
        <p:nvPicPr>
          <p:cNvPr id="9" name="Picture 7">
            <a:extLst>
              <a:ext uri="{FF2B5EF4-FFF2-40B4-BE49-F238E27FC236}">
                <a16:creationId xmlns="" xmlns:a16="http://schemas.microsoft.com/office/drawing/2014/main" id="{AC9EF164-6BB0-7063-11C7-F67EE9B121F4}"/>
              </a:ext>
            </a:extLst>
          </p:cNvPr>
          <p:cNvPicPr>
            <a:picLocks noChangeAspect="1"/>
          </p:cNvPicPr>
          <p:nvPr/>
        </p:nvPicPr>
        <p:blipFill>
          <a:blip r:embed="rId5"/>
          <a:srcRect/>
          <a:stretch>
            <a:fillRect/>
          </a:stretch>
        </p:blipFill>
        <p:spPr>
          <a:xfrm rot="1035742">
            <a:off x="14077812" y="2701506"/>
            <a:ext cx="1562420" cy="1206969"/>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 xmlns:a16="http://schemas.microsoft.com/office/drawing/2014/main" id="{3D85D4B0-9FCF-D07F-F91A-F9B62DA8A7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849420" y="-1959606"/>
            <a:ext cx="6084732" cy="4114800"/>
          </a:xfrm>
          <a:prstGeom prst="rect">
            <a:avLst/>
          </a:prstGeom>
        </p:spPr>
      </p:pic>
      <p:sp>
        <p:nvSpPr>
          <p:cNvPr id="2" name="TextBox 1">
            <a:extLst>
              <a:ext uri="{FF2B5EF4-FFF2-40B4-BE49-F238E27FC236}">
                <a16:creationId xmlns="" xmlns:a16="http://schemas.microsoft.com/office/drawing/2014/main" id="{625F4580-C39A-0F0E-092D-C27F3A18DD41}"/>
              </a:ext>
            </a:extLst>
          </p:cNvPr>
          <p:cNvSpPr txBox="1"/>
          <p:nvPr/>
        </p:nvSpPr>
        <p:spPr>
          <a:xfrm>
            <a:off x="3302553" y="4855242"/>
            <a:ext cx="13847957" cy="5078059"/>
          </a:xfrm>
          <a:prstGeom prst="rect">
            <a:avLst/>
          </a:prstGeom>
          <a:solidFill>
            <a:schemeClr val="accent3">
              <a:lumMod val="60000"/>
              <a:lumOff val="40000"/>
            </a:schemeClr>
          </a:solidFill>
        </p:spPr>
        <p:txBody>
          <a:bodyPr wrap="square" lIns="91188" tIns="45594" rIns="91188" bIns="45594" rtlCol="0">
            <a:spAutoFit/>
          </a:bodyPr>
          <a:lstStyle/>
          <a:p>
            <a:pPr algn="just"/>
            <a:r>
              <a:rPr lang="en-US" sz="5400" dirty="0" err="1">
                <a:latin typeface="Times New Roman"/>
                <a:ea typeface="Times New Roman"/>
              </a:rPr>
              <a:t>Hàng</a:t>
            </a:r>
            <a:r>
              <a:rPr lang="en-US" sz="5400" dirty="0">
                <a:latin typeface="Times New Roman"/>
                <a:ea typeface="Times New Roman"/>
              </a:rPr>
              <a:t> </a:t>
            </a:r>
            <a:r>
              <a:rPr lang="en-US" sz="5400" dirty="0" err="1">
                <a:latin typeface="Times New Roman"/>
                <a:ea typeface="Times New Roman"/>
              </a:rPr>
              <a:t>trăm</a:t>
            </a:r>
            <a:r>
              <a:rPr lang="en-US" sz="5400" dirty="0">
                <a:latin typeface="Times New Roman"/>
                <a:ea typeface="Times New Roman"/>
              </a:rPr>
              <a:t> </a:t>
            </a:r>
            <a:r>
              <a:rPr lang="en-US" sz="5400" dirty="0" err="1">
                <a:latin typeface="Times New Roman"/>
                <a:ea typeface="Times New Roman"/>
              </a:rPr>
              <a:t>chiếc</a:t>
            </a:r>
            <a:r>
              <a:rPr lang="en-US" sz="5400" dirty="0">
                <a:latin typeface="Times New Roman"/>
                <a:ea typeface="Times New Roman"/>
              </a:rPr>
              <a:t> </a:t>
            </a:r>
            <a:r>
              <a:rPr lang="en-US" sz="5400" dirty="0" err="1">
                <a:latin typeface="Times New Roman"/>
                <a:ea typeface="Times New Roman"/>
              </a:rPr>
              <a:t>ghe</a:t>
            </a:r>
            <a:r>
              <a:rPr lang="en-US" sz="5400" dirty="0">
                <a:latin typeface="Times New Roman"/>
                <a:ea typeface="Times New Roman"/>
              </a:rPr>
              <a:t> to, </a:t>
            </a:r>
            <a:r>
              <a:rPr lang="en-US" sz="5400" dirty="0" err="1">
                <a:latin typeface="Times New Roman"/>
                <a:ea typeface="Times New Roman"/>
              </a:rPr>
              <a:t>nhỏ</a:t>
            </a:r>
            <a:r>
              <a:rPr lang="en-US" sz="5400" dirty="0">
                <a:latin typeface="Times New Roman"/>
                <a:ea typeface="Times New Roman"/>
              </a:rPr>
              <a:t> </a:t>
            </a:r>
            <a:r>
              <a:rPr lang="en-US" sz="5400" dirty="0" err="1">
                <a:latin typeface="Times New Roman"/>
                <a:ea typeface="Times New Roman"/>
              </a:rPr>
              <a:t>đậu</a:t>
            </a:r>
            <a:r>
              <a:rPr lang="en-US" sz="5400" dirty="0">
                <a:latin typeface="Times New Roman"/>
                <a:ea typeface="Times New Roman"/>
              </a:rPr>
              <a:t> </a:t>
            </a:r>
            <a:r>
              <a:rPr lang="en-US" sz="5400" dirty="0" err="1">
                <a:latin typeface="Times New Roman"/>
                <a:ea typeface="Times New Roman"/>
              </a:rPr>
              <a:t>sát</a:t>
            </a:r>
            <a:r>
              <a:rPr lang="en-US" sz="5400" dirty="0">
                <a:latin typeface="Times New Roman"/>
                <a:ea typeface="Times New Roman"/>
              </a:rPr>
              <a:t> </a:t>
            </a:r>
            <a:r>
              <a:rPr lang="en-US" sz="5400" dirty="0" err="1">
                <a:latin typeface="Times New Roman"/>
                <a:ea typeface="Times New Roman"/>
              </a:rPr>
              <a:t>vào</a:t>
            </a:r>
            <a:r>
              <a:rPr lang="en-US" sz="5400" dirty="0">
                <a:latin typeface="Times New Roman"/>
                <a:ea typeface="Times New Roman"/>
              </a:rPr>
              <a:t> </a:t>
            </a:r>
            <a:r>
              <a:rPr lang="en-US" sz="5400" dirty="0" err="1">
                <a:latin typeface="Times New Roman"/>
                <a:ea typeface="Times New Roman"/>
              </a:rPr>
              <a:t>nhau</a:t>
            </a:r>
            <a:r>
              <a:rPr lang="en-US" sz="5400" dirty="0">
                <a:latin typeface="Times New Roman"/>
                <a:ea typeface="Times New Roman"/>
              </a:rPr>
              <a:t> </a:t>
            </a:r>
            <a:r>
              <a:rPr lang="en-US" sz="5400" dirty="0" err="1">
                <a:latin typeface="Times New Roman"/>
                <a:ea typeface="Times New Roman"/>
              </a:rPr>
              <a:t>thành</a:t>
            </a:r>
            <a:r>
              <a:rPr lang="en-US" sz="5400" dirty="0">
                <a:latin typeface="Times New Roman"/>
                <a:ea typeface="Times New Roman"/>
              </a:rPr>
              <a:t> </a:t>
            </a:r>
            <a:r>
              <a:rPr lang="en-US" sz="5400" dirty="0" err="1">
                <a:latin typeface="Times New Roman"/>
                <a:ea typeface="Times New Roman"/>
              </a:rPr>
              <a:t>một</a:t>
            </a:r>
            <a:r>
              <a:rPr lang="en-US" sz="5400" dirty="0">
                <a:latin typeface="Times New Roman"/>
                <a:ea typeface="Times New Roman"/>
              </a:rPr>
              <a:t> </a:t>
            </a:r>
            <a:r>
              <a:rPr lang="en-US" sz="5400" dirty="0" err="1">
                <a:latin typeface="Times New Roman"/>
                <a:ea typeface="Times New Roman"/>
              </a:rPr>
              <a:t>dãy</a:t>
            </a:r>
            <a:r>
              <a:rPr lang="en-US" sz="5400" dirty="0">
                <a:latin typeface="Times New Roman"/>
                <a:ea typeface="Times New Roman"/>
              </a:rPr>
              <a:t> </a:t>
            </a:r>
            <a:r>
              <a:rPr lang="en-US" sz="5400" dirty="0" err="1">
                <a:latin typeface="Times New Roman"/>
                <a:ea typeface="Times New Roman"/>
              </a:rPr>
              <a:t>dài</a:t>
            </a:r>
            <a:r>
              <a:rPr lang="en-US" sz="5400" dirty="0">
                <a:latin typeface="Times New Roman"/>
                <a:ea typeface="Times New Roman"/>
              </a:rPr>
              <a:t>; </a:t>
            </a:r>
            <a:r>
              <a:rPr lang="en-US" sz="5400" dirty="0" err="1">
                <a:latin typeface="Times New Roman"/>
                <a:ea typeface="Times New Roman"/>
              </a:rPr>
              <a:t>người</a:t>
            </a:r>
            <a:r>
              <a:rPr lang="en-US" sz="5400" dirty="0">
                <a:latin typeface="Times New Roman"/>
                <a:ea typeface="Times New Roman"/>
              </a:rPr>
              <a:t> </a:t>
            </a:r>
            <a:r>
              <a:rPr lang="en-US" sz="5400" dirty="0" err="1">
                <a:latin typeface="Times New Roman"/>
                <a:ea typeface="Times New Roman"/>
              </a:rPr>
              <a:t>bán</a:t>
            </a:r>
            <a:r>
              <a:rPr lang="en-US" sz="5400" dirty="0">
                <a:latin typeface="Times New Roman"/>
                <a:ea typeface="Times New Roman"/>
              </a:rPr>
              <a:t> </a:t>
            </a:r>
            <a:r>
              <a:rPr lang="en-US" sz="5400" dirty="0" err="1">
                <a:latin typeface="Times New Roman"/>
                <a:ea typeface="Times New Roman"/>
              </a:rPr>
              <a:t>người</a:t>
            </a:r>
            <a:r>
              <a:rPr lang="en-US" sz="5400" dirty="0">
                <a:latin typeface="Times New Roman"/>
                <a:ea typeface="Times New Roman"/>
              </a:rPr>
              <a:t> </a:t>
            </a:r>
            <a:r>
              <a:rPr lang="en-US" sz="5400" dirty="0" err="1">
                <a:latin typeface="Times New Roman"/>
                <a:ea typeface="Times New Roman"/>
              </a:rPr>
              <a:t>mua</a:t>
            </a:r>
            <a:r>
              <a:rPr lang="en-US" sz="5400" dirty="0">
                <a:latin typeface="Times New Roman"/>
                <a:ea typeface="Times New Roman"/>
              </a:rPr>
              <a:t> </a:t>
            </a:r>
            <a:r>
              <a:rPr lang="en-US" sz="5400" dirty="0" err="1">
                <a:latin typeface="Times New Roman"/>
                <a:ea typeface="Times New Roman"/>
              </a:rPr>
              <a:t>trùng</a:t>
            </a:r>
            <a:r>
              <a:rPr lang="en-US" sz="5400" dirty="0">
                <a:latin typeface="Times New Roman"/>
                <a:ea typeface="Times New Roman"/>
              </a:rPr>
              <a:t> </a:t>
            </a:r>
            <a:r>
              <a:rPr lang="en-US" sz="5400" dirty="0" err="1">
                <a:latin typeface="Times New Roman"/>
                <a:ea typeface="Times New Roman"/>
              </a:rPr>
              <a:t>trình</a:t>
            </a:r>
            <a:r>
              <a:rPr lang="en-US" sz="5400" dirty="0">
                <a:latin typeface="Times New Roman"/>
                <a:ea typeface="Times New Roman"/>
              </a:rPr>
              <a:t> </a:t>
            </a:r>
            <a:r>
              <a:rPr lang="en-US" sz="5400" dirty="0" err="1">
                <a:latin typeface="Times New Roman"/>
                <a:ea typeface="Times New Roman"/>
              </a:rPr>
              <a:t>trên</a:t>
            </a:r>
            <a:r>
              <a:rPr lang="en-US" sz="5400" dirty="0">
                <a:latin typeface="Times New Roman"/>
                <a:ea typeface="Times New Roman"/>
              </a:rPr>
              <a:t> </a:t>
            </a:r>
            <a:r>
              <a:rPr lang="en-US" sz="5400" dirty="0" err="1">
                <a:latin typeface="Times New Roman"/>
                <a:ea typeface="Times New Roman"/>
              </a:rPr>
              <a:t>sóng</a:t>
            </a:r>
            <a:r>
              <a:rPr lang="en-US" sz="5400" dirty="0">
                <a:latin typeface="Times New Roman"/>
                <a:ea typeface="Times New Roman"/>
              </a:rPr>
              <a:t> </a:t>
            </a:r>
            <a:r>
              <a:rPr lang="en-US" sz="5400" dirty="0" err="1">
                <a:latin typeface="Times New Roman"/>
                <a:ea typeface="Times New Roman"/>
              </a:rPr>
              <a:t>nước</a:t>
            </a:r>
            <a:r>
              <a:rPr lang="en-US" sz="5400" dirty="0">
                <a:latin typeface="Times New Roman"/>
                <a:ea typeface="Times New Roman"/>
              </a:rPr>
              <a:t>; </a:t>
            </a:r>
            <a:r>
              <a:rPr lang="en-US" sz="5400" dirty="0" err="1">
                <a:latin typeface="Times New Roman"/>
                <a:ea typeface="Times New Roman"/>
              </a:rPr>
              <a:t>chủ</a:t>
            </a:r>
            <a:r>
              <a:rPr lang="en-US" sz="5400" dirty="0">
                <a:latin typeface="Times New Roman"/>
                <a:ea typeface="Times New Roman"/>
              </a:rPr>
              <a:t> </a:t>
            </a:r>
            <a:r>
              <a:rPr lang="en-US" sz="5400" dirty="0" err="1">
                <a:latin typeface="Times New Roman"/>
                <a:ea typeface="Times New Roman"/>
              </a:rPr>
              <a:t>ghe</a:t>
            </a:r>
            <a:r>
              <a:rPr lang="en-US" sz="5400" dirty="0">
                <a:latin typeface="Times New Roman"/>
                <a:ea typeface="Times New Roman"/>
              </a:rPr>
              <a:t> </a:t>
            </a:r>
            <a:r>
              <a:rPr lang="en-US" sz="5400" dirty="0" err="1">
                <a:latin typeface="Times New Roman"/>
                <a:ea typeface="Times New Roman"/>
              </a:rPr>
              <a:t>tất</a:t>
            </a:r>
            <a:r>
              <a:rPr lang="en-US" sz="5400" dirty="0">
                <a:latin typeface="Times New Roman"/>
                <a:ea typeface="Times New Roman"/>
              </a:rPr>
              <a:t> </a:t>
            </a:r>
            <a:r>
              <a:rPr lang="en-US" sz="5400" dirty="0" err="1">
                <a:latin typeface="Times New Roman"/>
                <a:ea typeface="Times New Roman"/>
              </a:rPr>
              <a:t>bật</a:t>
            </a:r>
            <a:r>
              <a:rPr lang="en-US" sz="5400" dirty="0">
                <a:latin typeface="Times New Roman"/>
                <a:ea typeface="Times New Roman"/>
              </a:rPr>
              <a:t> </a:t>
            </a:r>
            <a:r>
              <a:rPr lang="en-US" sz="5400" dirty="0" err="1">
                <a:latin typeface="Times New Roman"/>
                <a:ea typeface="Times New Roman"/>
              </a:rPr>
              <a:t>bày</a:t>
            </a:r>
            <a:r>
              <a:rPr lang="en-US" sz="5400" dirty="0">
                <a:latin typeface="Times New Roman"/>
                <a:ea typeface="Times New Roman"/>
              </a:rPr>
              <a:t> </a:t>
            </a:r>
            <a:r>
              <a:rPr lang="en-US" sz="5400" dirty="0" err="1">
                <a:latin typeface="Times New Roman"/>
                <a:ea typeface="Times New Roman"/>
              </a:rPr>
              <a:t>biện</a:t>
            </a:r>
            <a:r>
              <a:rPr lang="en-US" sz="5400" dirty="0">
                <a:latin typeface="Times New Roman"/>
                <a:ea typeface="Times New Roman"/>
              </a:rPr>
              <a:t> </a:t>
            </a:r>
            <a:r>
              <a:rPr lang="en-US" sz="5400" dirty="0" err="1">
                <a:latin typeface="Times New Roman"/>
                <a:ea typeface="Times New Roman"/>
              </a:rPr>
              <a:t>hàng</a:t>
            </a:r>
            <a:r>
              <a:rPr lang="en-US" sz="5400" dirty="0">
                <a:latin typeface="Times New Roman"/>
                <a:ea typeface="Times New Roman"/>
              </a:rPr>
              <a:t> </a:t>
            </a:r>
            <a:r>
              <a:rPr lang="en-US" sz="5400" dirty="0" err="1">
                <a:latin typeface="Times New Roman"/>
                <a:ea typeface="Times New Roman"/>
              </a:rPr>
              <a:t>hoá</a:t>
            </a:r>
            <a:r>
              <a:rPr lang="en-US" sz="5400" dirty="0">
                <a:latin typeface="Times New Roman"/>
                <a:ea typeface="Times New Roman"/>
              </a:rPr>
              <a:t>; </a:t>
            </a:r>
            <a:r>
              <a:rPr lang="en-US" sz="5400" dirty="0" err="1">
                <a:latin typeface="Times New Roman"/>
                <a:ea typeface="Times New Roman"/>
              </a:rPr>
              <a:t>rất</a:t>
            </a:r>
            <a:r>
              <a:rPr lang="en-US" sz="5400" dirty="0">
                <a:latin typeface="Times New Roman"/>
                <a:ea typeface="Times New Roman"/>
              </a:rPr>
              <a:t> </a:t>
            </a:r>
            <a:r>
              <a:rPr lang="en-US" sz="5400" dirty="0" err="1">
                <a:latin typeface="Times New Roman"/>
                <a:ea typeface="Times New Roman"/>
              </a:rPr>
              <a:t>nhiều</a:t>
            </a:r>
            <a:r>
              <a:rPr lang="en-US" sz="5400" dirty="0">
                <a:latin typeface="Times New Roman"/>
                <a:ea typeface="Times New Roman"/>
              </a:rPr>
              <a:t> </a:t>
            </a:r>
            <a:r>
              <a:rPr lang="en-US" sz="5400" dirty="0" err="1">
                <a:latin typeface="Times New Roman"/>
                <a:ea typeface="Times New Roman"/>
              </a:rPr>
              <a:t>rau</a:t>
            </a:r>
            <a:r>
              <a:rPr lang="en-US" sz="5400" dirty="0">
                <a:latin typeface="Times New Roman"/>
                <a:ea typeface="Times New Roman"/>
              </a:rPr>
              <a:t> </a:t>
            </a:r>
            <a:r>
              <a:rPr lang="en-US" sz="5400" dirty="0" err="1">
                <a:latin typeface="Times New Roman"/>
                <a:ea typeface="Times New Roman"/>
              </a:rPr>
              <a:t>trái</a:t>
            </a:r>
            <a:r>
              <a:rPr lang="en-US" sz="5400" dirty="0">
                <a:latin typeface="Times New Roman"/>
                <a:ea typeface="Times New Roman"/>
              </a:rPr>
              <a:t> </a:t>
            </a:r>
            <a:r>
              <a:rPr lang="en-US" sz="5400" dirty="0" err="1">
                <a:latin typeface="Times New Roman"/>
                <a:ea typeface="Times New Roman"/>
              </a:rPr>
              <a:t>sắc</a:t>
            </a:r>
            <a:r>
              <a:rPr lang="en-US" sz="5400" dirty="0">
                <a:latin typeface="Times New Roman"/>
                <a:ea typeface="Times New Roman"/>
              </a:rPr>
              <a:t> </a:t>
            </a:r>
            <a:r>
              <a:rPr lang="en-US" sz="5400" dirty="0" err="1">
                <a:latin typeface="Times New Roman"/>
                <a:ea typeface="Times New Roman"/>
              </a:rPr>
              <a:t>màu</a:t>
            </a:r>
            <a:r>
              <a:rPr lang="en-US" sz="5400" dirty="0">
                <a:latin typeface="Times New Roman"/>
                <a:ea typeface="Times New Roman"/>
              </a:rPr>
              <a:t> </a:t>
            </a:r>
            <a:r>
              <a:rPr lang="en-US" sz="5400" dirty="0" err="1">
                <a:latin typeface="Times New Roman"/>
                <a:ea typeface="Times New Roman"/>
              </a:rPr>
              <a:t>tươi</a:t>
            </a:r>
            <a:r>
              <a:rPr lang="en-US" sz="5400" dirty="0">
                <a:latin typeface="Times New Roman"/>
                <a:ea typeface="Times New Roman"/>
              </a:rPr>
              <a:t> </a:t>
            </a:r>
            <a:r>
              <a:rPr lang="en-US" sz="5400" dirty="0" err="1">
                <a:latin typeface="Times New Roman"/>
                <a:ea typeface="Times New Roman"/>
              </a:rPr>
              <a:t>tắn</a:t>
            </a:r>
            <a:r>
              <a:rPr lang="en-US" sz="5400" dirty="0">
                <a:latin typeface="Times New Roman"/>
                <a:ea typeface="Times New Roman"/>
              </a:rPr>
              <a:t> </a:t>
            </a:r>
            <a:r>
              <a:rPr lang="en-US" sz="5400" dirty="0" err="1">
                <a:latin typeface="Times New Roman"/>
                <a:ea typeface="Times New Roman"/>
              </a:rPr>
              <a:t>được</a:t>
            </a:r>
            <a:r>
              <a:rPr lang="en-US" sz="5400" dirty="0">
                <a:latin typeface="Times New Roman"/>
                <a:ea typeface="Times New Roman"/>
              </a:rPr>
              <a:t> </a:t>
            </a:r>
            <a:r>
              <a:rPr lang="en-US" sz="5400" dirty="0" err="1">
                <a:latin typeface="Times New Roman"/>
                <a:ea typeface="Times New Roman"/>
              </a:rPr>
              <a:t>bày</a:t>
            </a:r>
            <a:r>
              <a:rPr lang="en-US" sz="5400" dirty="0">
                <a:latin typeface="Times New Roman"/>
                <a:ea typeface="Times New Roman"/>
              </a:rPr>
              <a:t> </a:t>
            </a:r>
            <a:r>
              <a:rPr lang="en-US" sz="5400" dirty="0" err="1">
                <a:latin typeface="Times New Roman"/>
                <a:ea typeface="Times New Roman"/>
              </a:rPr>
              <a:t>bán</a:t>
            </a:r>
            <a:r>
              <a:rPr lang="en-US" sz="5400" dirty="0">
                <a:latin typeface="Times New Roman"/>
                <a:ea typeface="Times New Roman"/>
              </a:rPr>
              <a:t>: </a:t>
            </a:r>
            <a:r>
              <a:rPr lang="en-US" sz="5400" dirty="0" err="1">
                <a:latin typeface="Times New Roman"/>
                <a:ea typeface="Times New Roman"/>
              </a:rPr>
              <a:t>chôm</a:t>
            </a:r>
            <a:r>
              <a:rPr lang="en-US" sz="5400" dirty="0">
                <a:latin typeface="Times New Roman"/>
                <a:ea typeface="Times New Roman"/>
              </a:rPr>
              <a:t> </a:t>
            </a:r>
            <a:r>
              <a:rPr lang="en-US" sz="5400" dirty="0" err="1">
                <a:latin typeface="Times New Roman"/>
                <a:ea typeface="Times New Roman"/>
              </a:rPr>
              <a:t>chôm</a:t>
            </a:r>
            <a:r>
              <a:rPr lang="en-US" sz="5400" dirty="0">
                <a:latin typeface="Times New Roman"/>
                <a:ea typeface="Times New Roman"/>
              </a:rPr>
              <a:t> </a:t>
            </a:r>
            <a:r>
              <a:rPr lang="en-US" sz="5400" dirty="0" err="1">
                <a:latin typeface="Times New Roman"/>
                <a:ea typeface="Times New Roman"/>
              </a:rPr>
              <a:t>đỏ</a:t>
            </a:r>
            <a:r>
              <a:rPr lang="en-US" sz="5400" dirty="0">
                <a:latin typeface="Times New Roman"/>
                <a:ea typeface="Times New Roman"/>
              </a:rPr>
              <a:t> au; </a:t>
            </a:r>
            <a:r>
              <a:rPr lang="en-US" sz="5400" dirty="0" err="1">
                <a:latin typeface="Times New Roman"/>
                <a:ea typeface="Times New Roman"/>
              </a:rPr>
              <a:t>khóm</a:t>
            </a:r>
            <a:r>
              <a:rPr lang="en-US" sz="5400" dirty="0">
                <a:latin typeface="Times New Roman"/>
                <a:ea typeface="Times New Roman"/>
              </a:rPr>
              <a:t>, </a:t>
            </a:r>
            <a:r>
              <a:rPr lang="en-US" sz="5400" dirty="0" err="1">
                <a:latin typeface="Times New Roman"/>
                <a:ea typeface="Times New Roman"/>
              </a:rPr>
              <a:t>xoài</a:t>
            </a:r>
            <a:r>
              <a:rPr lang="en-US" sz="5400" dirty="0">
                <a:latin typeface="Times New Roman"/>
                <a:ea typeface="Times New Roman"/>
              </a:rPr>
              <a:t> </a:t>
            </a:r>
            <a:r>
              <a:rPr lang="en-US" sz="5400" dirty="0" err="1">
                <a:latin typeface="Times New Roman"/>
                <a:ea typeface="Times New Roman"/>
              </a:rPr>
              <a:t>vàng</a:t>
            </a:r>
            <a:r>
              <a:rPr lang="en-US" sz="5400" dirty="0">
                <a:latin typeface="Times New Roman"/>
                <a:ea typeface="Times New Roman"/>
              </a:rPr>
              <a:t> </a:t>
            </a:r>
            <a:r>
              <a:rPr lang="en-US" sz="5400" dirty="0" err="1">
                <a:latin typeface="Times New Roman"/>
                <a:ea typeface="Times New Roman"/>
              </a:rPr>
              <a:t>ươm</a:t>
            </a:r>
            <a:r>
              <a:rPr lang="en-US" sz="5400" dirty="0">
                <a:latin typeface="Times New Roman"/>
                <a:ea typeface="Times New Roman"/>
              </a:rPr>
              <a:t>; </a:t>
            </a:r>
            <a:r>
              <a:rPr lang="en-US" sz="5400" dirty="0" err="1">
                <a:latin typeface="Times New Roman"/>
                <a:ea typeface="Times New Roman"/>
              </a:rPr>
              <a:t>cóc</a:t>
            </a:r>
            <a:r>
              <a:rPr lang="en-US" sz="5400" dirty="0">
                <a:latin typeface="Times New Roman"/>
                <a:ea typeface="Times New Roman"/>
              </a:rPr>
              <a:t>, </a:t>
            </a:r>
            <a:r>
              <a:rPr lang="en-US" sz="5400" dirty="0" err="1">
                <a:latin typeface="Times New Roman"/>
                <a:ea typeface="Times New Roman"/>
              </a:rPr>
              <a:t>ổi</a:t>
            </a:r>
            <a:r>
              <a:rPr lang="en-US" sz="5400" dirty="0">
                <a:latin typeface="Times New Roman"/>
                <a:ea typeface="Times New Roman"/>
              </a:rPr>
              <a:t> </a:t>
            </a:r>
            <a:r>
              <a:rPr lang="en-US" sz="5400" dirty="0" err="1">
                <a:latin typeface="Times New Roman"/>
                <a:ea typeface="Times New Roman"/>
              </a:rPr>
              <a:t>xanh</a:t>
            </a:r>
            <a:r>
              <a:rPr lang="en-US" sz="5400" dirty="0">
                <a:latin typeface="Times New Roman"/>
                <a:ea typeface="Times New Roman"/>
              </a:rPr>
              <a:t> </a:t>
            </a:r>
            <a:r>
              <a:rPr lang="en-US" sz="5400" dirty="0" err="1">
                <a:latin typeface="Times New Roman"/>
                <a:ea typeface="Times New Roman"/>
              </a:rPr>
              <a:t>riết</a:t>
            </a:r>
            <a:r>
              <a:rPr lang="en-US" sz="5400" dirty="0">
                <a:latin typeface="Times New Roman"/>
                <a:ea typeface="Times New Roman"/>
              </a:rPr>
              <a:t>; </a:t>
            </a:r>
            <a:r>
              <a:rPr lang="en-US" sz="5400" dirty="0" err="1">
                <a:latin typeface="Times New Roman"/>
                <a:ea typeface="Times New Roman"/>
              </a:rPr>
              <a:t>cà</a:t>
            </a:r>
            <a:r>
              <a:rPr lang="en-US" sz="5400" dirty="0">
                <a:latin typeface="Times New Roman"/>
                <a:ea typeface="Times New Roman"/>
              </a:rPr>
              <a:t> </a:t>
            </a:r>
            <a:r>
              <a:rPr lang="en-US" sz="5400" dirty="0" err="1">
                <a:latin typeface="Times New Roman"/>
                <a:ea typeface="Times New Roman"/>
              </a:rPr>
              <a:t>tím</a:t>
            </a:r>
            <a:r>
              <a:rPr lang="en-US" sz="5400" dirty="0">
                <a:latin typeface="Times New Roman"/>
                <a:ea typeface="Times New Roman"/>
              </a:rPr>
              <a:t>;...</a:t>
            </a:r>
            <a:r>
              <a:rPr lang="en-US" sz="5400" dirty="0" smtClean="0">
                <a:latin typeface="Times New Roman"/>
                <a:ea typeface="Times New Roman"/>
              </a:rPr>
              <a:t>.</a:t>
            </a:r>
            <a:r>
              <a:rPr lang="vi-VN" sz="4000" dirty="0">
                <a:solidFill>
                  <a:srgbClr val="000000"/>
                </a:solidFill>
                <a:latin typeface="OpenSans"/>
              </a:rPr>
              <a:t>  </a:t>
            </a:r>
            <a:r>
              <a:rPr lang="vi-VN" sz="4400" dirty="0">
                <a:solidFill>
                  <a:srgbClr val="000000"/>
                </a:solidFill>
                <a:latin typeface="OpenSans"/>
              </a:rPr>
              <a:t>    </a:t>
            </a:r>
            <a:r>
              <a:rPr lang="vi-VN" sz="4400" dirty="0">
                <a:solidFill>
                  <a:srgbClr val="00B050"/>
                </a:solidFill>
                <a:latin typeface="OpenSans"/>
              </a:rPr>
              <a:t> </a:t>
            </a:r>
            <a:r>
              <a:rPr lang="vi-VN" sz="4100" dirty="0">
                <a:solidFill>
                  <a:srgbClr val="00B050"/>
                </a:solidFill>
                <a:latin typeface="OpenSans"/>
              </a:rPr>
              <a:t> </a:t>
            </a:r>
            <a:r>
              <a:rPr lang="vi-VN" sz="4500" dirty="0">
                <a:solidFill>
                  <a:srgbClr val="00B050"/>
                </a:solidFill>
                <a:ea typeface="Calibri" panose="020F0502020204030204" pitchFamily="34" charset="0"/>
                <a:cs typeface="Arial" panose="020B0604020202020204" pitchFamily="34" charset="0"/>
              </a:rPr>
              <a:t> </a:t>
            </a:r>
            <a:endParaRPr lang="en-US" sz="4500" dirty="0">
              <a:solidFill>
                <a:srgbClr val="00B050"/>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 xmlns:a16="http://schemas.microsoft.com/office/drawing/2014/main" id="{51451E96-CF38-8333-05E6-3AFDDFD1B2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0695" y="8039100"/>
            <a:ext cx="4115148" cy="2247900"/>
          </a:xfrm>
          <a:prstGeom prst="rect">
            <a:avLst/>
          </a:prstGeom>
        </p:spPr>
      </p:pic>
      <p:pic>
        <p:nvPicPr>
          <p:cNvPr id="12" name="Picture 8">
            <a:extLst>
              <a:ext uri="{FF2B5EF4-FFF2-40B4-BE49-F238E27FC236}">
                <a16:creationId xmlns="" xmlns:a16="http://schemas.microsoft.com/office/drawing/2014/main" id="{78A26E57-84F2-E4A7-7A65-A2FCD229F021}"/>
              </a:ext>
            </a:extLst>
          </p:cNvPr>
          <p:cNvPicPr>
            <a:picLocks noChangeAspect="1"/>
          </p:cNvPicPr>
          <p:nvPr/>
        </p:nvPicPr>
        <p:blipFill>
          <a:blip r:embed="rId10"/>
          <a:srcRect/>
          <a:stretch>
            <a:fillRect/>
          </a:stretch>
        </p:blipFill>
        <p:spPr>
          <a:xfrm>
            <a:off x="9906000" y="-723900"/>
            <a:ext cx="2488236" cy="2407368"/>
          </a:xfrm>
          <a:prstGeom prst="rect">
            <a:avLst/>
          </a:prstGeom>
        </p:spPr>
      </p:pic>
      <p:pic>
        <p:nvPicPr>
          <p:cNvPr id="14" name="Picture 7">
            <a:extLst>
              <a:ext uri="{FF2B5EF4-FFF2-40B4-BE49-F238E27FC236}">
                <a16:creationId xmlns="" xmlns:a16="http://schemas.microsoft.com/office/drawing/2014/main" id="{C7BD5F0C-F20E-D0F4-7FBE-A2EEDFC94717}"/>
              </a:ext>
            </a:extLst>
          </p:cNvPr>
          <p:cNvPicPr>
            <a:picLocks noChangeAspect="1"/>
          </p:cNvPicPr>
          <p:nvPr/>
        </p:nvPicPr>
        <p:blipFill>
          <a:blip r:embed="rId11"/>
          <a:srcRect/>
          <a:stretch>
            <a:fillRect/>
          </a:stretch>
        </p:blipFill>
        <p:spPr>
          <a:xfrm>
            <a:off x="678562" y="5469083"/>
            <a:ext cx="2585891" cy="3033302"/>
          </a:xfrm>
          <a:prstGeom prst="rect">
            <a:avLst/>
          </a:prstGeom>
        </p:spPr>
      </p:pic>
    </p:spTree>
    <p:extLst>
      <p:ext uri="{BB962C8B-B14F-4D97-AF65-F5344CB8AC3E}">
        <p14:creationId xmlns:p14="http://schemas.microsoft.com/office/powerpoint/2010/main" val="7072959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4C0C08C0-924C-11E6-26F3-2B93CDFE3EBC}"/>
              </a:ext>
            </a:extLst>
          </p:cNvPr>
          <p:cNvSpPr txBox="1"/>
          <p:nvPr/>
        </p:nvSpPr>
        <p:spPr>
          <a:xfrm>
            <a:off x="457200" y="1083553"/>
            <a:ext cx="15360316" cy="120515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188" tIns="45594" rIns="91188" bIns="45594" rtlCol="0">
            <a:spAutoFit/>
          </a:bodyPr>
          <a:lstStyle/>
          <a:p>
            <a:pPr algn="just">
              <a:lnSpc>
                <a:spcPct val="120000"/>
              </a:lnSpc>
              <a:spcAft>
                <a:spcPts val="0"/>
              </a:spcAft>
            </a:pPr>
            <a:r>
              <a:rPr lang="en-US" sz="5400" dirty="0" smtClean="0">
                <a:solidFill>
                  <a:srgbClr val="000000"/>
                </a:solidFill>
                <a:latin typeface="OpenSans"/>
              </a:rPr>
              <a:t>4.</a:t>
            </a:r>
            <a:r>
              <a:rPr lang="en-US" sz="5400" dirty="0" smtClean="0">
                <a:latin typeface="Times New Roman"/>
                <a:ea typeface="Times New Roman"/>
              </a:rPr>
              <a:t> </a:t>
            </a:r>
            <a:r>
              <a:rPr lang="en-US" sz="5400" dirty="0" err="1" smtClean="0">
                <a:latin typeface="Times New Roman"/>
                <a:ea typeface="Times New Roman"/>
              </a:rPr>
              <a:t>Chợ</a:t>
            </a:r>
            <a:r>
              <a:rPr lang="en-US" sz="5400" dirty="0" smtClean="0">
                <a:latin typeface="Times New Roman"/>
                <a:ea typeface="Times New Roman"/>
              </a:rPr>
              <a:t> </a:t>
            </a:r>
            <a:r>
              <a:rPr lang="en-US" sz="5400" dirty="0" err="1">
                <a:latin typeface="Times New Roman"/>
                <a:ea typeface="Times New Roman"/>
              </a:rPr>
              <a:t>nổi</a:t>
            </a:r>
            <a:r>
              <a:rPr lang="en-US" sz="5400" dirty="0">
                <a:latin typeface="Times New Roman"/>
                <a:ea typeface="Times New Roman"/>
              </a:rPr>
              <a:t> </a:t>
            </a:r>
            <a:r>
              <a:rPr lang="en-US" sz="5400" dirty="0" err="1">
                <a:latin typeface="Times New Roman"/>
                <a:ea typeface="Times New Roman"/>
              </a:rPr>
              <a:t>gợi</a:t>
            </a:r>
            <a:r>
              <a:rPr lang="en-US" sz="5400" dirty="0">
                <a:latin typeface="Times New Roman"/>
                <a:ea typeface="Times New Roman"/>
              </a:rPr>
              <a:t> </a:t>
            </a:r>
            <a:r>
              <a:rPr lang="en-US" sz="5400" dirty="0" err="1">
                <a:latin typeface="Times New Roman"/>
                <a:ea typeface="Times New Roman"/>
              </a:rPr>
              <a:t>cho</a:t>
            </a:r>
            <a:r>
              <a:rPr lang="en-US" sz="5400" dirty="0">
                <a:latin typeface="Times New Roman"/>
                <a:ea typeface="Times New Roman"/>
              </a:rPr>
              <a:t> </a:t>
            </a:r>
            <a:r>
              <a:rPr lang="en-US" sz="5400" dirty="0" err="1">
                <a:latin typeface="Times New Roman"/>
                <a:ea typeface="Times New Roman"/>
              </a:rPr>
              <a:t>tác</a:t>
            </a:r>
            <a:r>
              <a:rPr lang="en-US" sz="5400" dirty="0">
                <a:latin typeface="Times New Roman"/>
                <a:ea typeface="Times New Roman"/>
              </a:rPr>
              <a:t> </a:t>
            </a:r>
            <a:r>
              <a:rPr lang="en-US" sz="5400" dirty="0" err="1">
                <a:latin typeface="Times New Roman"/>
                <a:ea typeface="Times New Roman"/>
              </a:rPr>
              <a:t>giả</a:t>
            </a:r>
            <a:r>
              <a:rPr lang="en-US" sz="5400" dirty="0">
                <a:latin typeface="Times New Roman"/>
                <a:ea typeface="Times New Roman"/>
              </a:rPr>
              <a:t> </a:t>
            </a:r>
            <a:r>
              <a:rPr lang="en-US" sz="5400" dirty="0" err="1">
                <a:latin typeface="Times New Roman"/>
                <a:ea typeface="Times New Roman"/>
              </a:rPr>
              <a:t>cảm</a:t>
            </a:r>
            <a:r>
              <a:rPr lang="en-US" sz="5400" dirty="0">
                <a:latin typeface="Times New Roman"/>
                <a:ea typeface="Times New Roman"/>
              </a:rPr>
              <a:t> </a:t>
            </a:r>
            <a:r>
              <a:rPr lang="en-US" sz="5400" dirty="0" err="1">
                <a:latin typeface="Times New Roman"/>
                <a:ea typeface="Times New Roman"/>
              </a:rPr>
              <a:t>giác</a:t>
            </a:r>
            <a:r>
              <a:rPr lang="en-US" sz="5400" dirty="0">
                <a:latin typeface="Times New Roman"/>
                <a:ea typeface="Times New Roman"/>
              </a:rPr>
              <a:t> </a:t>
            </a:r>
            <a:r>
              <a:rPr lang="en-US" sz="5400" dirty="0" err="1">
                <a:latin typeface="Times New Roman"/>
                <a:ea typeface="Times New Roman"/>
              </a:rPr>
              <a:t>gì</a:t>
            </a:r>
            <a:r>
              <a:rPr lang="en-US" sz="5400" dirty="0">
                <a:latin typeface="Times New Roman"/>
                <a:ea typeface="Times New Roman"/>
              </a:rPr>
              <a:t>? </a:t>
            </a:r>
            <a:endParaRPr lang="vi-VN" sz="5400" dirty="0">
              <a:latin typeface="Times New Roman"/>
              <a:ea typeface="Times New Roman"/>
            </a:endParaRPr>
          </a:p>
        </p:txBody>
      </p:sp>
      <p:pic>
        <p:nvPicPr>
          <p:cNvPr id="8" name="Picture 2">
            <a:extLst>
              <a:ext uri="{FF2B5EF4-FFF2-40B4-BE49-F238E27FC236}">
                <a16:creationId xmlns="" xmlns:a16="http://schemas.microsoft.com/office/drawing/2014/main" id="{4043824D-363A-5E15-6600-A8AA8D5B6170}"/>
              </a:ext>
            </a:extLst>
          </p:cNvPr>
          <p:cNvPicPr>
            <a:picLocks noChangeAspect="1"/>
          </p:cNvPicPr>
          <p:nvPr/>
        </p:nvPicPr>
        <p:blipFill>
          <a:blip r:embed="rId2"/>
          <a:srcRect/>
          <a:stretch>
            <a:fillRect/>
          </a:stretch>
        </p:blipFill>
        <p:spPr>
          <a:xfrm rot="696707">
            <a:off x="16353833" y="4610111"/>
            <a:ext cx="1717964" cy="1717964"/>
          </a:xfrm>
          <a:prstGeom prst="rect">
            <a:avLst/>
          </a:prstGeom>
        </p:spPr>
      </p:pic>
      <p:pic>
        <p:nvPicPr>
          <p:cNvPr id="9" name="Picture 7">
            <a:extLst>
              <a:ext uri="{FF2B5EF4-FFF2-40B4-BE49-F238E27FC236}">
                <a16:creationId xmlns="" xmlns:a16="http://schemas.microsoft.com/office/drawing/2014/main" id="{AC9EF164-6BB0-7063-11C7-F67EE9B121F4}"/>
              </a:ext>
            </a:extLst>
          </p:cNvPr>
          <p:cNvPicPr>
            <a:picLocks noChangeAspect="1"/>
          </p:cNvPicPr>
          <p:nvPr/>
        </p:nvPicPr>
        <p:blipFill>
          <a:blip r:embed="rId3"/>
          <a:srcRect/>
          <a:stretch>
            <a:fillRect/>
          </a:stretch>
        </p:blipFill>
        <p:spPr>
          <a:xfrm rot="1035742">
            <a:off x="16677703" y="939629"/>
            <a:ext cx="1562420" cy="1206969"/>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838383" y="8039100"/>
            <a:ext cx="4115148" cy="2247900"/>
          </a:xfrm>
          <a:prstGeom prst="rect">
            <a:avLst/>
          </a:prstGeom>
        </p:spPr>
      </p:pic>
      <p:pic>
        <p:nvPicPr>
          <p:cNvPr id="13" name="Picture 5">
            <a:extLst>
              <a:ext uri="{FF2B5EF4-FFF2-40B4-BE49-F238E27FC236}">
                <a16:creationId xmlns="" xmlns:a16="http://schemas.microsoft.com/office/drawing/2014/main"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0695" y="8039100"/>
            <a:ext cx="4115148" cy="2247900"/>
          </a:xfrm>
          <a:prstGeom prst="rect">
            <a:avLst/>
          </a:prstGeom>
        </p:spPr>
      </p:pic>
      <p:sp>
        <p:nvSpPr>
          <p:cNvPr id="14" name="TextBox 13">
            <a:extLst>
              <a:ext uri="{FF2B5EF4-FFF2-40B4-BE49-F238E27FC236}">
                <a16:creationId xmlns="" xmlns:a16="http://schemas.microsoft.com/office/drawing/2014/main" id="{4C0C08C0-924C-11E6-26F3-2B93CDFE3EBC}"/>
              </a:ext>
            </a:extLst>
          </p:cNvPr>
          <p:cNvSpPr txBox="1"/>
          <p:nvPr/>
        </p:nvSpPr>
        <p:spPr>
          <a:xfrm>
            <a:off x="304800" y="3790950"/>
            <a:ext cx="15360316" cy="4028411"/>
          </a:xfrm>
          <a:prstGeom prst="roundRect">
            <a:avLst/>
          </a:prstGeom>
        </p:spPr>
        <p:style>
          <a:lnRef idx="1">
            <a:schemeClr val="accent3"/>
          </a:lnRef>
          <a:fillRef idx="2">
            <a:schemeClr val="accent3"/>
          </a:fillRef>
          <a:effectRef idx="1">
            <a:schemeClr val="accent3"/>
          </a:effectRef>
          <a:fontRef idx="minor">
            <a:schemeClr val="dk1"/>
          </a:fontRef>
        </p:style>
        <p:txBody>
          <a:bodyPr wrap="square" lIns="91188" tIns="45594" rIns="91188" bIns="45594" rtlCol="0">
            <a:spAutoFit/>
          </a:bodyPr>
          <a:lstStyle/>
          <a:p>
            <a:pPr algn="just">
              <a:lnSpc>
                <a:spcPct val="120000"/>
              </a:lnSpc>
              <a:spcAft>
                <a:spcPts val="0"/>
              </a:spcAft>
            </a:pPr>
            <a:r>
              <a:rPr lang="en-US" sz="6600" dirty="0" err="1" smtClean="0">
                <a:latin typeface="Times New Roman"/>
                <a:ea typeface="Times New Roman"/>
              </a:rPr>
              <a:t>Cảm</a:t>
            </a:r>
            <a:r>
              <a:rPr lang="en-US" sz="6600" dirty="0" smtClean="0">
                <a:latin typeface="Times New Roman"/>
                <a:ea typeface="Times New Roman"/>
              </a:rPr>
              <a:t> </a:t>
            </a:r>
            <a:r>
              <a:rPr lang="en-US" sz="6600" dirty="0" err="1">
                <a:latin typeface="Times New Roman"/>
                <a:ea typeface="Times New Roman"/>
              </a:rPr>
              <a:t>giác</a:t>
            </a:r>
            <a:r>
              <a:rPr lang="en-US" sz="6600" dirty="0">
                <a:latin typeface="Times New Roman"/>
                <a:ea typeface="Times New Roman"/>
              </a:rPr>
              <a:t> </a:t>
            </a:r>
            <a:r>
              <a:rPr lang="en-US" sz="6600" dirty="0" err="1">
                <a:latin typeface="Times New Roman"/>
                <a:ea typeface="Times New Roman"/>
              </a:rPr>
              <a:t>như</a:t>
            </a:r>
            <a:r>
              <a:rPr lang="en-US" sz="6600" dirty="0">
                <a:latin typeface="Times New Roman"/>
                <a:ea typeface="Times New Roman"/>
              </a:rPr>
              <a:t> </a:t>
            </a:r>
            <a:r>
              <a:rPr lang="en-US" sz="6600" dirty="0" err="1">
                <a:latin typeface="Times New Roman"/>
                <a:ea typeface="Times New Roman"/>
              </a:rPr>
              <a:t>đang</a:t>
            </a:r>
            <a:r>
              <a:rPr lang="en-US" sz="6600" dirty="0">
                <a:latin typeface="Times New Roman"/>
                <a:ea typeface="Times New Roman"/>
              </a:rPr>
              <a:t> </a:t>
            </a:r>
            <a:r>
              <a:rPr lang="en-US" sz="6600" dirty="0" err="1">
                <a:latin typeface="Times New Roman"/>
                <a:ea typeface="Times New Roman"/>
              </a:rPr>
              <a:t>đứng</a:t>
            </a:r>
            <a:r>
              <a:rPr lang="en-US" sz="6600" dirty="0">
                <a:latin typeface="Times New Roman"/>
                <a:ea typeface="Times New Roman"/>
              </a:rPr>
              <a:t> </a:t>
            </a:r>
            <a:r>
              <a:rPr lang="en-US" sz="6600" dirty="0" err="1">
                <a:latin typeface="Times New Roman"/>
                <a:ea typeface="Times New Roman"/>
              </a:rPr>
              <a:t>giữa</a:t>
            </a:r>
            <a:r>
              <a:rPr lang="en-US" sz="6600" dirty="0">
                <a:latin typeface="Times New Roman"/>
                <a:ea typeface="Times New Roman"/>
              </a:rPr>
              <a:t> </a:t>
            </a:r>
            <a:r>
              <a:rPr lang="en-US" sz="6600" dirty="0" err="1">
                <a:latin typeface="Times New Roman"/>
                <a:ea typeface="Times New Roman"/>
              </a:rPr>
              <a:t>những</a:t>
            </a:r>
            <a:r>
              <a:rPr lang="en-US" sz="6600" dirty="0">
                <a:latin typeface="Times New Roman"/>
                <a:ea typeface="Times New Roman"/>
              </a:rPr>
              <a:t> </a:t>
            </a:r>
            <a:r>
              <a:rPr lang="en-US" sz="6600" dirty="0" err="1">
                <a:latin typeface="Times New Roman"/>
                <a:ea typeface="Times New Roman"/>
              </a:rPr>
              <a:t>khu</a:t>
            </a:r>
            <a:r>
              <a:rPr lang="en-US" sz="6600" dirty="0">
                <a:latin typeface="Times New Roman"/>
                <a:ea typeface="Times New Roman"/>
              </a:rPr>
              <a:t> </a:t>
            </a:r>
            <a:r>
              <a:rPr lang="en-US" sz="6600" dirty="0" err="1">
                <a:latin typeface="Times New Roman"/>
                <a:ea typeface="Times New Roman"/>
              </a:rPr>
              <a:t>vườn</a:t>
            </a:r>
            <a:r>
              <a:rPr lang="en-US" sz="6600" dirty="0">
                <a:latin typeface="Times New Roman"/>
                <a:ea typeface="Times New Roman"/>
              </a:rPr>
              <a:t>, </a:t>
            </a:r>
            <a:r>
              <a:rPr lang="en-US" sz="6600" dirty="0" err="1">
                <a:latin typeface="Times New Roman"/>
                <a:ea typeface="Times New Roman"/>
              </a:rPr>
              <a:t>những</a:t>
            </a:r>
            <a:r>
              <a:rPr lang="en-US" sz="6600" dirty="0">
                <a:latin typeface="Times New Roman"/>
                <a:ea typeface="Times New Roman"/>
              </a:rPr>
              <a:t> </a:t>
            </a:r>
            <a:r>
              <a:rPr lang="en-US" sz="6600" dirty="0" err="1">
                <a:latin typeface="Times New Roman"/>
                <a:ea typeface="Times New Roman"/>
              </a:rPr>
              <a:t>rẫy</a:t>
            </a:r>
            <a:r>
              <a:rPr lang="en-US" sz="6600" dirty="0">
                <a:latin typeface="Times New Roman"/>
                <a:ea typeface="Times New Roman"/>
              </a:rPr>
              <a:t> </a:t>
            </a:r>
            <a:r>
              <a:rPr lang="en-US" sz="6600" dirty="0" err="1">
                <a:latin typeface="Times New Roman"/>
                <a:ea typeface="Times New Roman"/>
              </a:rPr>
              <a:t>khóm</a:t>
            </a:r>
            <a:r>
              <a:rPr lang="en-US" sz="6600" dirty="0">
                <a:latin typeface="Times New Roman"/>
                <a:ea typeface="Times New Roman"/>
              </a:rPr>
              <a:t>, </a:t>
            </a:r>
            <a:r>
              <a:rPr lang="en-US" sz="6600" dirty="0" err="1">
                <a:latin typeface="Times New Roman"/>
                <a:ea typeface="Times New Roman"/>
              </a:rPr>
              <a:t>rẫy</a:t>
            </a:r>
            <a:r>
              <a:rPr lang="en-US" sz="6600" dirty="0">
                <a:latin typeface="Times New Roman"/>
                <a:ea typeface="Times New Roman"/>
              </a:rPr>
              <a:t> </a:t>
            </a:r>
            <a:r>
              <a:rPr lang="en-US" sz="6600" dirty="0" err="1">
                <a:latin typeface="Times New Roman"/>
                <a:ea typeface="Times New Roman"/>
              </a:rPr>
              <a:t>mía</a:t>
            </a:r>
            <a:r>
              <a:rPr lang="en-US" sz="6600" dirty="0">
                <a:latin typeface="Times New Roman"/>
                <a:ea typeface="Times New Roman"/>
              </a:rPr>
              <a:t> </a:t>
            </a:r>
            <a:r>
              <a:rPr lang="en-US" sz="6600" dirty="0" err="1">
                <a:latin typeface="Times New Roman"/>
                <a:ea typeface="Times New Roman"/>
              </a:rPr>
              <a:t>miên</a:t>
            </a:r>
            <a:r>
              <a:rPr lang="en-US" sz="6600" dirty="0">
                <a:latin typeface="Times New Roman"/>
                <a:ea typeface="Times New Roman"/>
              </a:rPr>
              <a:t> man </a:t>
            </a:r>
            <a:r>
              <a:rPr lang="en-US" sz="6600" dirty="0" err="1">
                <a:latin typeface="Times New Roman"/>
                <a:ea typeface="Times New Roman"/>
              </a:rPr>
              <a:t>dọc</a:t>
            </a:r>
            <a:r>
              <a:rPr lang="en-US" sz="6600" dirty="0">
                <a:latin typeface="Times New Roman"/>
                <a:ea typeface="Times New Roman"/>
              </a:rPr>
              <a:t> </a:t>
            </a:r>
            <a:r>
              <a:rPr lang="en-US" sz="6600" dirty="0" err="1">
                <a:latin typeface="Times New Roman"/>
                <a:ea typeface="Times New Roman"/>
              </a:rPr>
              <a:t>triền</a:t>
            </a:r>
            <a:r>
              <a:rPr lang="en-US" sz="6600" dirty="0">
                <a:latin typeface="Times New Roman"/>
                <a:ea typeface="Times New Roman"/>
              </a:rPr>
              <a:t> </a:t>
            </a:r>
            <a:r>
              <a:rPr lang="en-US" sz="6600" dirty="0" err="1">
                <a:latin typeface="Times New Roman"/>
                <a:ea typeface="Times New Roman"/>
              </a:rPr>
              <a:t>sông</a:t>
            </a:r>
            <a:r>
              <a:rPr lang="en-US" sz="6600" dirty="0">
                <a:latin typeface="Times New Roman"/>
                <a:ea typeface="Times New Roman"/>
              </a:rPr>
              <a:t> </a:t>
            </a:r>
            <a:r>
              <a:rPr lang="en-US" sz="6600" dirty="0" err="1">
                <a:latin typeface="Times New Roman"/>
                <a:ea typeface="Times New Roman"/>
              </a:rPr>
              <a:t>Trẹm</a:t>
            </a:r>
            <a:r>
              <a:rPr lang="en-US" sz="6600" dirty="0">
                <a:latin typeface="Times New Roman"/>
                <a:ea typeface="Times New Roman"/>
              </a:rPr>
              <a:t> </a:t>
            </a:r>
            <a:r>
              <a:rPr lang="en-US" sz="6600" dirty="0" err="1">
                <a:latin typeface="Times New Roman"/>
                <a:ea typeface="Times New Roman"/>
              </a:rPr>
              <a:t>quê</a:t>
            </a:r>
            <a:r>
              <a:rPr lang="en-US" sz="6600" dirty="0">
                <a:latin typeface="Times New Roman"/>
                <a:ea typeface="Times New Roman"/>
              </a:rPr>
              <a:t> </a:t>
            </a:r>
            <a:r>
              <a:rPr lang="en-US" sz="6600" dirty="0" err="1">
                <a:latin typeface="Times New Roman"/>
                <a:ea typeface="Times New Roman"/>
              </a:rPr>
              <a:t>mình</a:t>
            </a:r>
            <a:endParaRPr lang="vi-VN" sz="6600" dirty="0" smtClean="0">
              <a:solidFill>
                <a:srgbClr val="000000"/>
              </a:solidFill>
              <a:latin typeface="OpenSans"/>
            </a:endParaRPr>
          </a:p>
        </p:txBody>
      </p:sp>
    </p:spTree>
    <p:extLst>
      <p:ext uri="{BB962C8B-B14F-4D97-AF65-F5344CB8AC3E}">
        <p14:creationId xmlns:p14="http://schemas.microsoft.com/office/powerpoint/2010/main" val="11208103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6">
            <a:extLst>
              <a:ext uri="{FF2B5EF4-FFF2-40B4-BE49-F238E27FC236}">
                <a16:creationId xmlns="" xmlns:a16="http://schemas.microsoft.com/office/drawing/2014/main" id="{070A191A-8445-BE52-B872-5AF1111401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4031" y="-1267302"/>
            <a:ext cx="3316928" cy="4218668"/>
          </a:xfrm>
          <a:prstGeom prst="rect">
            <a:avLst/>
          </a:prstGeom>
        </p:spPr>
      </p:pic>
      <p:pic>
        <p:nvPicPr>
          <p:cNvPr id="30" name="Picture 26">
            <a:extLst>
              <a:ext uri="{FF2B5EF4-FFF2-40B4-BE49-F238E27FC236}">
                <a16:creationId xmlns="" xmlns:a16="http://schemas.microsoft.com/office/drawing/2014/main" id="{8226B762-08B2-EA70-9C62-D8786EE606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039520" y="-876300"/>
            <a:ext cx="3316928" cy="4218668"/>
          </a:xfrm>
          <a:prstGeom prst="rect">
            <a:avLst/>
          </a:prstGeom>
        </p:spPr>
      </p:pic>
      <p:pic>
        <p:nvPicPr>
          <p:cNvPr id="22" name="Picture 26">
            <a:extLst>
              <a:ext uri="{FF2B5EF4-FFF2-40B4-BE49-F238E27FC236}">
                <a16:creationId xmlns="" xmlns:a16="http://schemas.microsoft.com/office/drawing/2014/main" id="{8532B76A-3461-7E35-BBFE-A4A697E1DA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7783" y="5328096"/>
            <a:ext cx="3316928" cy="4218668"/>
          </a:xfrm>
          <a:prstGeom prst="rect">
            <a:avLst/>
          </a:prstGeom>
        </p:spPr>
      </p:pic>
      <p:pic>
        <p:nvPicPr>
          <p:cNvPr id="15" name="Picture 6">
            <a:extLst>
              <a:ext uri="{FF2B5EF4-FFF2-40B4-BE49-F238E27FC236}">
                <a16:creationId xmlns="" xmlns:a16="http://schemas.microsoft.com/office/drawing/2014/main" id="{E11EBD86-A1CF-4C20-336B-CCD6C3FD86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03493" y="439668"/>
            <a:ext cx="10201524" cy="5366205"/>
          </a:xfrm>
          <a:prstGeom prst="rect">
            <a:avLst/>
          </a:prstGeom>
        </p:spPr>
      </p:pic>
      <p:sp>
        <p:nvSpPr>
          <p:cNvPr id="16" name="TextBox 15">
            <a:extLst>
              <a:ext uri="{FF2B5EF4-FFF2-40B4-BE49-F238E27FC236}">
                <a16:creationId xmlns="" xmlns:a16="http://schemas.microsoft.com/office/drawing/2014/main" id="{4C0C08C0-924C-11E6-26F3-2B93CDFE3EBC}"/>
              </a:ext>
            </a:extLst>
          </p:cNvPr>
          <p:cNvSpPr txBox="1"/>
          <p:nvPr/>
        </p:nvSpPr>
        <p:spPr>
          <a:xfrm>
            <a:off x="2057407" y="709321"/>
            <a:ext cx="8293695" cy="4392683"/>
          </a:xfrm>
          <a:prstGeom prst="roundRect">
            <a:avLst/>
          </a:prstGeom>
          <a:noFill/>
        </p:spPr>
        <p:txBody>
          <a:bodyPr wrap="square" lIns="91188" tIns="45594" rIns="91188" bIns="45594" rtlCol="0">
            <a:spAutoFit/>
          </a:bodyPr>
          <a:lstStyle/>
          <a:p>
            <a:pPr algn="ctr" defTabSz="911849">
              <a:lnSpc>
                <a:spcPct val="150000"/>
              </a:lnSpc>
            </a:pPr>
            <a:r>
              <a:rPr lang="vi-VN" sz="5600" dirty="0">
                <a:solidFill>
                  <a:srgbClr val="FF0000"/>
                </a:solidFill>
                <a:cs typeface="Arial" panose="020B0604020202020204" pitchFamily="34" charset="0"/>
              </a:rPr>
              <a:t>Qua bài đọc, em hiểu nội dung câu chuyện nói về điều gì?</a:t>
            </a:r>
            <a:endParaRPr lang="en-US" sz="5600"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625F4580-C39A-0F0E-092D-C27F3A18DD41}"/>
              </a:ext>
            </a:extLst>
          </p:cNvPr>
          <p:cNvSpPr txBox="1"/>
          <p:nvPr/>
        </p:nvSpPr>
        <p:spPr>
          <a:xfrm>
            <a:off x="5649833" y="6304349"/>
            <a:ext cx="12485767" cy="3859264"/>
          </a:xfrm>
          <a:prstGeom prst="rect">
            <a:avLst/>
          </a:prstGeom>
        </p:spPr>
        <p:style>
          <a:lnRef idx="1">
            <a:schemeClr val="accent3"/>
          </a:lnRef>
          <a:fillRef idx="2">
            <a:schemeClr val="accent3"/>
          </a:fillRef>
          <a:effectRef idx="1">
            <a:schemeClr val="accent3"/>
          </a:effectRef>
          <a:fontRef idx="minor">
            <a:schemeClr val="dk1"/>
          </a:fontRef>
        </p:style>
        <p:txBody>
          <a:bodyPr wrap="square" lIns="91188" tIns="45594" rIns="91188" bIns="45594" rtlCol="0">
            <a:spAutoFit/>
          </a:bodyPr>
          <a:lstStyle/>
          <a:p>
            <a:pPr indent="228600" algn="just">
              <a:lnSpc>
                <a:spcPct val="120000"/>
              </a:lnSpc>
              <a:spcAft>
                <a:spcPts val="0"/>
              </a:spcAft>
            </a:pPr>
            <a:r>
              <a:rPr lang="nl-NL" sz="6000" dirty="0">
                <a:latin typeface="Times New Roman"/>
                <a:ea typeface="Arial"/>
              </a:rPr>
              <a:t> </a:t>
            </a:r>
            <a:r>
              <a:rPr lang="nl-NL" sz="5400" dirty="0">
                <a:latin typeface="Times New Roman"/>
                <a:ea typeface="Arial"/>
              </a:rPr>
              <a:t> </a:t>
            </a:r>
            <a:r>
              <a:rPr lang="en-US" sz="4800" dirty="0" err="1" smtClean="0">
                <a:solidFill>
                  <a:srgbClr val="0033CC"/>
                </a:solidFill>
                <a:latin typeface="Times New Roman"/>
                <a:ea typeface="Times New Roman"/>
              </a:rPr>
              <a:t>Nói</a:t>
            </a:r>
            <a:r>
              <a:rPr lang="en-US" sz="4800" dirty="0" smtClean="0">
                <a:solidFill>
                  <a:srgbClr val="0033CC"/>
                </a:solidFill>
                <a:latin typeface="Times New Roman"/>
                <a:ea typeface="Times New Roman"/>
              </a:rPr>
              <a:t> </a:t>
            </a:r>
            <a:r>
              <a:rPr lang="en-US" sz="4800" dirty="0" err="1">
                <a:solidFill>
                  <a:srgbClr val="0033CC"/>
                </a:solidFill>
                <a:latin typeface="Times New Roman"/>
                <a:ea typeface="Times New Roman"/>
              </a:rPr>
              <a:t>về</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những</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nét</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sinh</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động</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độc</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đáo</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của</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chợ</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nổi</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Cà</a:t>
            </a:r>
            <a:r>
              <a:rPr lang="en-US" sz="4800" dirty="0">
                <a:solidFill>
                  <a:srgbClr val="0033CC"/>
                </a:solidFill>
                <a:latin typeface="Times New Roman"/>
                <a:ea typeface="Times New Roman"/>
              </a:rPr>
              <a:t> Mau </a:t>
            </a:r>
            <a:r>
              <a:rPr lang="en-US" sz="4800" dirty="0" err="1">
                <a:solidFill>
                  <a:srgbClr val="0033CC"/>
                </a:solidFill>
                <a:latin typeface="Times New Roman"/>
                <a:ea typeface="Times New Roman"/>
              </a:rPr>
              <a:t>và</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tình</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cảm</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của</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tác</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giả</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đối</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với</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vùng</a:t>
            </a:r>
            <a:r>
              <a:rPr lang="en-US" sz="4800" dirty="0">
                <a:solidFill>
                  <a:srgbClr val="0033CC"/>
                </a:solidFill>
                <a:latin typeface="Times New Roman"/>
                <a:ea typeface="Times New Roman"/>
              </a:rPr>
              <a:t> </a:t>
            </a:r>
            <a:r>
              <a:rPr lang="en-US" sz="4800" dirty="0" err="1">
                <a:solidFill>
                  <a:srgbClr val="0033CC"/>
                </a:solidFill>
                <a:latin typeface="Times New Roman"/>
                <a:ea typeface="Times New Roman"/>
              </a:rPr>
              <a:t>quê</a:t>
            </a:r>
            <a:r>
              <a:rPr lang="en-US" sz="4800" dirty="0">
                <a:solidFill>
                  <a:srgbClr val="0033CC"/>
                </a:solidFill>
                <a:latin typeface="Times New Roman"/>
                <a:ea typeface="Times New Roman"/>
              </a:rPr>
              <a:t> Nam </a:t>
            </a:r>
            <a:r>
              <a:rPr lang="en-US" sz="4800" dirty="0" err="1">
                <a:solidFill>
                  <a:srgbClr val="0033CC"/>
                </a:solidFill>
                <a:latin typeface="Times New Roman"/>
                <a:ea typeface="Times New Roman"/>
              </a:rPr>
              <a:t>bộ</a:t>
            </a:r>
            <a:r>
              <a:rPr lang="en-US" sz="4800" dirty="0">
                <a:solidFill>
                  <a:srgbClr val="0033CC"/>
                </a:solidFill>
                <a:latin typeface="Times New Roman"/>
                <a:ea typeface="Times New Roman"/>
              </a:rPr>
              <a:t>.</a:t>
            </a:r>
            <a:endParaRPr lang="vi-VN" sz="4400" dirty="0">
              <a:solidFill>
                <a:srgbClr val="0033CC"/>
              </a:solidFill>
              <a:latin typeface="Times New Roman"/>
              <a:ea typeface="Times New Roman"/>
            </a:endParaRPr>
          </a:p>
          <a:p>
            <a:pPr>
              <a:lnSpc>
                <a:spcPct val="120000"/>
              </a:lnSpc>
              <a:spcAft>
                <a:spcPts val="0"/>
              </a:spcAft>
            </a:pPr>
            <a:endParaRPr lang="vi-VN" sz="4800" dirty="0">
              <a:solidFill>
                <a:srgbClr val="0033CC"/>
              </a:solidFill>
              <a:effectLst/>
              <a:latin typeface="Times New Roman"/>
              <a:ea typeface="Times New Roman"/>
            </a:endParaRPr>
          </a:p>
        </p:txBody>
      </p:sp>
      <p:pic>
        <p:nvPicPr>
          <p:cNvPr id="14" name="Picture 6">
            <a:extLst>
              <a:ext uri="{FF2B5EF4-FFF2-40B4-BE49-F238E27FC236}">
                <a16:creationId xmlns="" xmlns:a16="http://schemas.microsoft.com/office/drawing/2014/main" id="{85DB8D51-EC58-8E23-F1C6-52C362E0032D}"/>
              </a:ext>
            </a:extLst>
          </p:cNvPr>
          <p:cNvPicPr>
            <a:picLocks noChangeAspect="1"/>
          </p:cNvPicPr>
          <p:nvPr/>
        </p:nvPicPr>
        <p:blipFill>
          <a:blip r:embed="rId6"/>
          <a:srcRect/>
          <a:stretch>
            <a:fillRect/>
          </a:stretch>
        </p:blipFill>
        <p:spPr>
          <a:xfrm>
            <a:off x="-6822086" y="5143543"/>
            <a:ext cx="11285631" cy="7678931"/>
          </a:xfrm>
          <a:prstGeom prst="rect">
            <a:avLst/>
          </a:prstGeom>
        </p:spPr>
      </p:pic>
      <p:pic>
        <p:nvPicPr>
          <p:cNvPr id="21" name="Picture 20">
            <a:extLst>
              <a:ext uri="{FF2B5EF4-FFF2-40B4-BE49-F238E27FC236}">
                <a16:creationId xmlns="" xmlns:a16="http://schemas.microsoft.com/office/drawing/2014/main" id="{A423A194-8931-9E19-D0E9-8AE771F8FE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5179" y="5445570"/>
            <a:ext cx="3537404" cy="3537404"/>
          </a:xfrm>
          <a:prstGeom prst="rect">
            <a:avLst/>
          </a:prstGeom>
        </p:spPr>
      </p:pic>
      <p:pic>
        <p:nvPicPr>
          <p:cNvPr id="23" name="Picture 19">
            <a:extLst>
              <a:ext uri="{FF2B5EF4-FFF2-40B4-BE49-F238E27FC236}">
                <a16:creationId xmlns="" xmlns:a16="http://schemas.microsoft.com/office/drawing/2014/main" id="{A4C1DC1C-F285-012E-E4F1-62E6B8C7C93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908942" y="8272840"/>
            <a:ext cx="1379058" cy="2547914"/>
          </a:xfrm>
          <a:prstGeom prst="rect">
            <a:avLst/>
          </a:prstGeom>
        </p:spPr>
      </p:pic>
      <p:pic>
        <p:nvPicPr>
          <p:cNvPr id="24" name="Picture 19">
            <a:extLst>
              <a:ext uri="{FF2B5EF4-FFF2-40B4-BE49-F238E27FC236}">
                <a16:creationId xmlns="" xmlns:a16="http://schemas.microsoft.com/office/drawing/2014/main" id="{F53D0E4D-0E34-C01F-BFE2-EDF85ED64CD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710513" y="8370230"/>
            <a:ext cx="1592742" cy="2547914"/>
          </a:xfrm>
          <a:prstGeom prst="rect">
            <a:avLst/>
          </a:prstGeom>
        </p:spPr>
      </p:pic>
      <p:pic>
        <p:nvPicPr>
          <p:cNvPr id="26" name="Picture 4">
            <a:extLst>
              <a:ext uri="{FF2B5EF4-FFF2-40B4-BE49-F238E27FC236}">
                <a16:creationId xmlns="" xmlns:a16="http://schemas.microsoft.com/office/drawing/2014/main" id="{699C46AC-7A59-ABE2-483F-117A3AC98E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0196129">
            <a:off x="12544222" y="1116633"/>
            <a:ext cx="1804103" cy="1014809"/>
          </a:xfrm>
          <a:prstGeom prst="rect">
            <a:avLst/>
          </a:prstGeom>
        </p:spPr>
      </p:pic>
      <p:pic>
        <p:nvPicPr>
          <p:cNvPr id="28" name="Picture 5">
            <a:extLst>
              <a:ext uri="{FF2B5EF4-FFF2-40B4-BE49-F238E27FC236}">
                <a16:creationId xmlns="" xmlns:a16="http://schemas.microsoft.com/office/drawing/2014/main" id="{CA5C2A2F-F34C-4CB4-2D2E-33E6D700D15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710554" y="3122771"/>
            <a:ext cx="1645913" cy="1351706"/>
          </a:xfrm>
          <a:prstGeom prst="rect">
            <a:avLst/>
          </a:prstGeom>
        </p:spPr>
      </p:pic>
      <p:pic>
        <p:nvPicPr>
          <p:cNvPr id="29" name="Picture 20">
            <a:extLst>
              <a:ext uri="{FF2B5EF4-FFF2-40B4-BE49-F238E27FC236}">
                <a16:creationId xmlns="" xmlns:a16="http://schemas.microsoft.com/office/drawing/2014/main" id="{F4D2A571-6DE5-DAB5-2C89-CD60B684B3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3325780" y="8496300"/>
            <a:ext cx="3306803" cy="4114800"/>
          </a:xfrm>
          <a:prstGeom prst="rect">
            <a:avLst/>
          </a:prstGeom>
        </p:spPr>
      </p:pic>
    </p:spTree>
    <p:extLst>
      <p:ext uri="{BB962C8B-B14F-4D97-AF65-F5344CB8AC3E}">
        <p14:creationId xmlns:p14="http://schemas.microsoft.com/office/powerpoint/2010/main" val="6993695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362952" y="680849"/>
            <a:ext cx="1617980" cy="1291590"/>
          </a:xfrm>
          <a:custGeom>
            <a:avLst/>
            <a:gdLst/>
            <a:ahLst/>
            <a:cxnLst/>
            <a:rect l="l" t="t" r="r" b="b"/>
            <a:pathLst>
              <a:path w="808990" h="645794">
                <a:moveTo>
                  <a:pt x="302767" y="0"/>
                </a:moveTo>
                <a:lnTo>
                  <a:pt x="259603" y="5786"/>
                </a:lnTo>
                <a:lnTo>
                  <a:pt x="220805" y="22116"/>
                </a:lnTo>
                <a:lnTo>
                  <a:pt x="187928" y="47450"/>
                </a:lnTo>
                <a:lnTo>
                  <a:pt x="162522" y="80245"/>
                </a:lnTo>
                <a:lnTo>
                  <a:pt x="146140" y="118959"/>
                </a:lnTo>
                <a:lnTo>
                  <a:pt x="140334" y="162051"/>
                </a:lnTo>
                <a:lnTo>
                  <a:pt x="140702" y="172452"/>
                </a:lnTo>
                <a:lnTo>
                  <a:pt x="141747" y="182673"/>
                </a:lnTo>
                <a:lnTo>
                  <a:pt x="143388" y="192680"/>
                </a:lnTo>
                <a:lnTo>
                  <a:pt x="145541" y="202437"/>
                </a:lnTo>
                <a:lnTo>
                  <a:pt x="140334" y="202437"/>
                </a:lnTo>
                <a:lnTo>
                  <a:pt x="95942" y="209583"/>
                </a:lnTo>
                <a:lnTo>
                  <a:pt x="57415" y="229487"/>
                </a:lnTo>
                <a:lnTo>
                  <a:pt x="27049" y="259853"/>
                </a:lnTo>
                <a:lnTo>
                  <a:pt x="7145" y="298380"/>
                </a:lnTo>
                <a:lnTo>
                  <a:pt x="0" y="342773"/>
                </a:lnTo>
                <a:lnTo>
                  <a:pt x="9112" y="392793"/>
                </a:lnTo>
                <a:lnTo>
                  <a:pt x="34226" y="434895"/>
                </a:lnTo>
                <a:lnTo>
                  <a:pt x="72008" y="465734"/>
                </a:lnTo>
                <a:lnTo>
                  <a:pt x="119125" y="481964"/>
                </a:lnTo>
                <a:lnTo>
                  <a:pt x="119125" y="483615"/>
                </a:lnTo>
                <a:lnTo>
                  <a:pt x="124903" y="526698"/>
                </a:lnTo>
                <a:lnTo>
                  <a:pt x="141214" y="565389"/>
                </a:lnTo>
                <a:lnTo>
                  <a:pt x="166528" y="598154"/>
                </a:lnTo>
                <a:lnTo>
                  <a:pt x="199314" y="623457"/>
                </a:lnTo>
                <a:lnTo>
                  <a:pt x="238041" y="639764"/>
                </a:lnTo>
                <a:lnTo>
                  <a:pt x="281177" y="645540"/>
                </a:lnTo>
                <a:lnTo>
                  <a:pt x="320565" y="640711"/>
                </a:lnTo>
                <a:lnTo>
                  <a:pt x="356441" y="626998"/>
                </a:lnTo>
                <a:lnTo>
                  <a:pt x="387673" y="605571"/>
                </a:lnTo>
                <a:lnTo>
                  <a:pt x="413130" y="577595"/>
                </a:lnTo>
                <a:lnTo>
                  <a:pt x="432236" y="597066"/>
                </a:lnTo>
                <a:lnTo>
                  <a:pt x="455294" y="611917"/>
                </a:lnTo>
                <a:lnTo>
                  <a:pt x="481496" y="621387"/>
                </a:lnTo>
                <a:lnTo>
                  <a:pt x="510031" y="624713"/>
                </a:lnTo>
                <a:lnTo>
                  <a:pt x="556355" y="615709"/>
                </a:lnTo>
                <a:lnTo>
                  <a:pt x="594677" y="591073"/>
                </a:lnTo>
                <a:lnTo>
                  <a:pt x="621474" y="554364"/>
                </a:lnTo>
                <a:lnTo>
                  <a:pt x="633221" y="509142"/>
                </a:lnTo>
                <a:lnTo>
                  <a:pt x="645290" y="514183"/>
                </a:lnTo>
                <a:lnTo>
                  <a:pt x="658145" y="517842"/>
                </a:lnTo>
                <a:lnTo>
                  <a:pt x="671619" y="520072"/>
                </a:lnTo>
                <a:lnTo>
                  <a:pt x="685545" y="520826"/>
                </a:lnTo>
                <a:lnTo>
                  <a:pt x="733512" y="511133"/>
                </a:lnTo>
                <a:lnTo>
                  <a:pt x="772667" y="484711"/>
                </a:lnTo>
                <a:lnTo>
                  <a:pt x="799060" y="445549"/>
                </a:lnTo>
                <a:lnTo>
                  <a:pt x="808735" y="397637"/>
                </a:lnTo>
                <a:lnTo>
                  <a:pt x="800897" y="354381"/>
                </a:lnTo>
                <a:lnTo>
                  <a:pt x="779271" y="317817"/>
                </a:lnTo>
                <a:lnTo>
                  <a:pt x="746692" y="290873"/>
                </a:lnTo>
                <a:lnTo>
                  <a:pt x="705992" y="276478"/>
                </a:lnTo>
                <a:lnTo>
                  <a:pt x="708146" y="266660"/>
                </a:lnTo>
                <a:lnTo>
                  <a:pt x="709787" y="256508"/>
                </a:lnTo>
                <a:lnTo>
                  <a:pt x="710832" y="246118"/>
                </a:lnTo>
                <a:lnTo>
                  <a:pt x="711200" y="235585"/>
                </a:lnTo>
                <a:lnTo>
                  <a:pt x="705422" y="192634"/>
                </a:lnTo>
                <a:lnTo>
                  <a:pt x="689111" y="153980"/>
                </a:lnTo>
                <a:lnTo>
                  <a:pt x="663797" y="121189"/>
                </a:lnTo>
                <a:lnTo>
                  <a:pt x="631011" y="95828"/>
                </a:lnTo>
                <a:lnTo>
                  <a:pt x="592284" y="79463"/>
                </a:lnTo>
                <a:lnTo>
                  <a:pt x="549148" y="73660"/>
                </a:lnTo>
                <a:lnTo>
                  <a:pt x="523051" y="75765"/>
                </a:lnTo>
                <a:lnTo>
                  <a:pt x="498300" y="81835"/>
                </a:lnTo>
                <a:lnTo>
                  <a:pt x="475192" y="91501"/>
                </a:lnTo>
                <a:lnTo>
                  <a:pt x="454025" y="104393"/>
                </a:lnTo>
                <a:lnTo>
                  <a:pt x="430319" y="62311"/>
                </a:lnTo>
                <a:lnTo>
                  <a:pt x="395636" y="29289"/>
                </a:lnTo>
                <a:lnTo>
                  <a:pt x="352333" y="7721"/>
                </a:lnTo>
                <a:lnTo>
                  <a:pt x="302767" y="0"/>
                </a:lnTo>
                <a:close/>
              </a:path>
            </a:pathLst>
          </a:custGeom>
          <a:solidFill>
            <a:srgbClr val="F06790"/>
          </a:solidFill>
        </p:spPr>
        <p:txBody>
          <a:bodyPr wrap="square" lIns="0" tIns="0" rIns="0" bIns="0" rtlCol="0"/>
          <a:lstStyle/>
          <a:p>
            <a:pPr defTabSz="1823403"/>
            <a:endParaRPr sz="3600">
              <a:solidFill>
                <a:prstClr val="black"/>
              </a:solidFill>
            </a:endParaRPr>
          </a:p>
        </p:txBody>
      </p:sp>
      <p:sp>
        <p:nvSpPr>
          <p:cNvPr id="3" name="object 3"/>
          <p:cNvSpPr/>
          <p:nvPr/>
        </p:nvSpPr>
        <p:spPr>
          <a:xfrm>
            <a:off x="1718489" y="629415"/>
            <a:ext cx="1184910" cy="697230"/>
          </a:xfrm>
          <a:custGeom>
            <a:avLst/>
            <a:gdLst/>
            <a:ahLst/>
            <a:cxnLst/>
            <a:rect l="l" t="t" r="r" b="b"/>
            <a:pathLst>
              <a:path w="592455" h="348615">
                <a:moveTo>
                  <a:pt x="189979" y="0"/>
                </a:moveTo>
                <a:lnTo>
                  <a:pt x="150632" y="9568"/>
                </a:lnTo>
                <a:lnTo>
                  <a:pt x="107743" y="59154"/>
                </a:lnTo>
                <a:lnTo>
                  <a:pt x="103263" y="93472"/>
                </a:lnTo>
                <a:lnTo>
                  <a:pt x="103263" y="94615"/>
                </a:lnTo>
                <a:lnTo>
                  <a:pt x="103555" y="95504"/>
                </a:lnTo>
                <a:lnTo>
                  <a:pt x="103555" y="96393"/>
                </a:lnTo>
                <a:lnTo>
                  <a:pt x="98475" y="95377"/>
                </a:lnTo>
                <a:lnTo>
                  <a:pt x="93383" y="94869"/>
                </a:lnTo>
                <a:lnTo>
                  <a:pt x="83184" y="94996"/>
                </a:lnTo>
                <a:lnTo>
                  <a:pt x="21020" y="124904"/>
                </a:lnTo>
                <a:lnTo>
                  <a:pt x="0" y="188087"/>
                </a:lnTo>
                <a:lnTo>
                  <a:pt x="8516" y="220269"/>
                </a:lnTo>
                <a:lnTo>
                  <a:pt x="27612" y="245999"/>
                </a:lnTo>
                <a:lnTo>
                  <a:pt x="54667" y="263060"/>
                </a:lnTo>
                <a:lnTo>
                  <a:pt x="87058" y="269240"/>
                </a:lnTo>
                <a:lnTo>
                  <a:pt x="97612" y="268732"/>
                </a:lnTo>
                <a:lnTo>
                  <a:pt x="102069" y="268097"/>
                </a:lnTo>
                <a:lnTo>
                  <a:pt x="106248" y="266954"/>
                </a:lnTo>
                <a:lnTo>
                  <a:pt x="120925" y="299692"/>
                </a:lnTo>
                <a:lnTo>
                  <a:pt x="144848" y="325405"/>
                </a:lnTo>
                <a:lnTo>
                  <a:pt x="175797" y="342213"/>
                </a:lnTo>
                <a:lnTo>
                  <a:pt x="211556" y="348234"/>
                </a:lnTo>
                <a:lnTo>
                  <a:pt x="219608" y="347853"/>
                </a:lnTo>
                <a:lnTo>
                  <a:pt x="248132" y="342084"/>
                </a:lnTo>
                <a:lnTo>
                  <a:pt x="273253" y="329517"/>
                </a:lnTo>
                <a:lnTo>
                  <a:pt x="294021" y="311259"/>
                </a:lnTo>
                <a:lnTo>
                  <a:pt x="309486" y="288417"/>
                </a:lnTo>
                <a:lnTo>
                  <a:pt x="321953" y="307879"/>
                </a:lnTo>
                <a:lnTo>
                  <a:pt x="339202" y="322961"/>
                </a:lnTo>
                <a:lnTo>
                  <a:pt x="360126" y="332708"/>
                </a:lnTo>
                <a:lnTo>
                  <a:pt x="383616" y="336169"/>
                </a:lnTo>
                <a:lnTo>
                  <a:pt x="389229" y="336042"/>
                </a:lnTo>
                <a:lnTo>
                  <a:pt x="409441" y="331934"/>
                </a:lnTo>
                <a:lnTo>
                  <a:pt x="427337" y="323278"/>
                </a:lnTo>
                <a:lnTo>
                  <a:pt x="442388" y="310717"/>
                </a:lnTo>
                <a:lnTo>
                  <a:pt x="454063" y="294894"/>
                </a:lnTo>
                <a:lnTo>
                  <a:pt x="464840" y="300734"/>
                </a:lnTo>
                <a:lnTo>
                  <a:pt x="476462" y="305038"/>
                </a:lnTo>
                <a:lnTo>
                  <a:pt x="488728" y="307699"/>
                </a:lnTo>
                <a:lnTo>
                  <a:pt x="501434" y="308610"/>
                </a:lnTo>
                <a:lnTo>
                  <a:pt x="508292" y="308356"/>
                </a:lnTo>
                <a:lnTo>
                  <a:pt x="542965" y="298775"/>
                </a:lnTo>
                <a:lnTo>
                  <a:pt x="570315" y="277431"/>
                </a:lnTo>
                <a:lnTo>
                  <a:pt x="587641" y="247419"/>
                </a:lnTo>
                <a:lnTo>
                  <a:pt x="592239" y="211836"/>
                </a:lnTo>
                <a:lnTo>
                  <a:pt x="583966" y="180169"/>
                </a:lnTo>
                <a:lnTo>
                  <a:pt x="565680" y="154336"/>
                </a:lnTo>
                <a:lnTo>
                  <a:pt x="539750" y="136362"/>
                </a:lnTo>
                <a:lnTo>
                  <a:pt x="508546" y="128270"/>
                </a:lnTo>
                <a:lnTo>
                  <a:pt x="509181" y="119888"/>
                </a:lnTo>
                <a:lnTo>
                  <a:pt x="483003" y="62055"/>
                </a:lnTo>
                <a:lnTo>
                  <a:pt x="427774" y="40513"/>
                </a:lnTo>
                <a:lnTo>
                  <a:pt x="422313" y="40767"/>
                </a:lnTo>
                <a:lnTo>
                  <a:pt x="410917" y="42455"/>
                </a:lnTo>
                <a:lnTo>
                  <a:pt x="400096" y="45704"/>
                </a:lnTo>
                <a:lnTo>
                  <a:pt x="389953" y="50357"/>
                </a:lnTo>
                <a:lnTo>
                  <a:pt x="380593" y="56261"/>
                </a:lnTo>
                <a:lnTo>
                  <a:pt x="366155" y="46914"/>
                </a:lnTo>
                <a:lnTo>
                  <a:pt x="350288" y="39973"/>
                </a:lnTo>
                <a:lnTo>
                  <a:pt x="333273" y="35651"/>
                </a:lnTo>
                <a:lnTo>
                  <a:pt x="315391" y="34163"/>
                </a:lnTo>
                <a:lnTo>
                  <a:pt x="307098" y="34544"/>
                </a:lnTo>
                <a:lnTo>
                  <a:pt x="296340" y="35746"/>
                </a:lnTo>
                <a:lnTo>
                  <a:pt x="285972" y="37973"/>
                </a:lnTo>
                <a:lnTo>
                  <a:pt x="276051" y="41151"/>
                </a:lnTo>
                <a:lnTo>
                  <a:pt x="266636" y="45212"/>
                </a:lnTo>
                <a:lnTo>
                  <a:pt x="252980" y="26681"/>
                </a:lnTo>
                <a:lnTo>
                  <a:pt x="234984" y="12414"/>
                </a:lnTo>
                <a:lnTo>
                  <a:pt x="213651" y="3242"/>
                </a:lnTo>
                <a:lnTo>
                  <a:pt x="189979" y="0"/>
                </a:lnTo>
                <a:close/>
              </a:path>
            </a:pathLst>
          </a:custGeom>
          <a:solidFill>
            <a:srgbClr val="FFB756"/>
          </a:solidFill>
        </p:spPr>
        <p:txBody>
          <a:bodyPr wrap="square" lIns="0" tIns="0" rIns="0" bIns="0" rtlCol="0"/>
          <a:lstStyle/>
          <a:p>
            <a:pPr defTabSz="1823403"/>
            <a:endParaRPr sz="3600">
              <a:solidFill>
                <a:prstClr val="black"/>
              </a:solidFill>
            </a:endParaRPr>
          </a:p>
        </p:txBody>
      </p:sp>
      <p:sp>
        <p:nvSpPr>
          <p:cNvPr id="4" name="object 4"/>
          <p:cNvSpPr/>
          <p:nvPr/>
        </p:nvSpPr>
        <p:spPr>
          <a:xfrm>
            <a:off x="17178826" y="626621"/>
            <a:ext cx="1109981" cy="834390"/>
          </a:xfrm>
          <a:custGeom>
            <a:avLst/>
            <a:gdLst/>
            <a:ahLst/>
            <a:cxnLst/>
            <a:rect l="l" t="t" r="r" b="b"/>
            <a:pathLst>
              <a:path w="554990" h="417195">
                <a:moveTo>
                  <a:pt x="554608" y="319404"/>
                </a:moveTo>
                <a:lnTo>
                  <a:pt x="127126" y="319404"/>
                </a:lnTo>
                <a:lnTo>
                  <a:pt x="144686" y="358554"/>
                </a:lnTo>
                <a:lnTo>
                  <a:pt x="173307" y="389334"/>
                </a:lnTo>
                <a:lnTo>
                  <a:pt x="210333" y="409469"/>
                </a:lnTo>
                <a:lnTo>
                  <a:pt x="253110" y="416687"/>
                </a:lnTo>
                <a:lnTo>
                  <a:pt x="256285" y="416687"/>
                </a:lnTo>
                <a:lnTo>
                  <a:pt x="296912" y="409388"/>
                </a:lnTo>
                <a:lnTo>
                  <a:pt x="351827" y="372407"/>
                </a:lnTo>
                <a:lnTo>
                  <a:pt x="370331" y="345058"/>
                </a:lnTo>
                <a:lnTo>
                  <a:pt x="554608" y="345058"/>
                </a:lnTo>
                <a:lnTo>
                  <a:pt x="554608" y="319404"/>
                </a:lnTo>
                <a:close/>
              </a:path>
              <a:path w="554990" h="417195">
                <a:moveTo>
                  <a:pt x="554608" y="345058"/>
                </a:moveTo>
                <a:lnTo>
                  <a:pt x="370331" y="345058"/>
                </a:lnTo>
                <a:lnTo>
                  <a:pt x="385256" y="368367"/>
                </a:lnTo>
                <a:lnTo>
                  <a:pt x="405907" y="386460"/>
                </a:lnTo>
                <a:lnTo>
                  <a:pt x="430964" y="398172"/>
                </a:lnTo>
                <a:lnTo>
                  <a:pt x="459104" y="402336"/>
                </a:lnTo>
                <a:lnTo>
                  <a:pt x="461263" y="402336"/>
                </a:lnTo>
                <a:lnTo>
                  <a:pt x="511444" y="386841"/>
                </a:lnTo>
                <a:lnTo>
                  <a:pt x="543432" y="352932"/>
                </a:lnTo>
                <a:lnTo>
                  <a:pt x="554608" y="352932"/>
                </a:lnTo>
                <a:lnTo>
                  <a:pt x="554608" y="345058"/>
                </a:lnTo>
                <a:close/>
              </a:path>
              <a:path w="554990" h="417195">
                <a:moveTo>
                  <a:pt x="554608" y="352932"/>
                </a:moveTo>
                <a:lnTo>
                  <a:pt x="543432" y="352932"/>
                </a:lnTo>
                <a:lnTo>
                  <a:pt x="554608" y="358953"/>
                </a:lnTo>
                <a:lnTo>
                  <a:pt x="554608" y="352932"/>
                </a:lnTo>
                <a:close/>
              </a:path>
              <a:path w="554990" h="417195">
                <a:moveTo>
                  <a:pt x="111759" y="113537"/>
                </a:moveTo>
                <a:lnTo>
                  <a:pt x="102488" y="113537"/>
                </a:lnTo>
                <a:lnTo>
                  <a:pt x="99440" y="113664"/>
                </a:lnTo>
                <a:lnTo>
                  <a:pt x="56560" y="124870"/>
                </a:lnTo>
                <a:lnTo>
                  <a:pt x="25098" y="149431"/>
                </a:lnTo>
                <a:lnTo>
                  <a:pt x="5185" y="184017"/>
                </a:lnTo>
                <a:lnTo>
                  <a:pt x="0" y="225043"/>
                </a:lnTo>
                <a:lnTo>
                  <a:pt x="10146" y="263530"/>
                </a:lnTo>
                <a:lnTo>
                  <a:pt x="32972" y="294338"/>
                </a:lnTo>
                <a:lnTo>
                  <a:pt x="65347" y="314787"/>
                </a:lnTo>
                <a:lnTo>
                  <a:pt x="104139" y="322199"/>
                </a:lnTo>
                <a:lnTo>
                  <a:pt x="106552" y="322199"/>
                </a:lnTo>
                <a:lnTo>
                  <a:pt x="111378" y="321944"/>
                </a:lnTo>
                <a:lnTo>
                  <a:pt x="116712" y="321563"/>
                </a:lnTo>
                <a:lnTo>
                  <a:pt x="122047" y="320801"/>
                </a:lnTo>
                <a:lnTo>
                  <a:pt x="127126" y="319404"/>
                </a:lnTo>
                <a:lnTo>
                  <a:pt x="554608" y="319404"/>
                </a:lnTo>
                <a:lnTo>
                  <a:pt x="554608" y="115315"/>
                </a:lnTo>
                <a:lnTo>
                  <a:pt x="123825" y="115315"/>
                </a:lnTo>
                <a:lnTo>
                  <a:pt x="117855" y="114173"/>
                </a:lnTo>
                <a:lnTo>
                  <a:pt x="111759" y="113537"/>
                </a:lnTo>
                <a:close/>
              </a:path>
              <a:path w="554990" h="417195">
                <a:moveTo>
                  <a:pt x="227329" y="0"/>
                </a:moveTo>
                <a:lnTo>
                  <a:pt x="224916" y="0"/>
                </a:lnTo>
                <a:lnTo>
                  <a:pt x="220090" y="253"/>
                </a:lnTo>
                <a:lnTo>
                  <a:pt x="180238" y="11443"/>
                </a:lnTo>
                <a:lnTo>
                  <a:pt x="148828" y="36147"/>
                </a:lnTo>
                <a:lnTo>
                  <a:pt x="128918" y="70780"/>
                </a:lnTo>
                <a:lnTo>
                  <a:pt x="123570" y="111760"/>
                </a:lnTo>
                <a:lnTo>
                  <a:pt x="123655" y="113537"/>
                </a:lnTo>
                <a:lnTo>
                  <a:pt x="123740" y="113918"/>
                </a:lnTo>
                <a:lnTo>
                  <a:pt x="123825" y="115315"/>
                </a:lnTo>
                <a:lnTo>
                  <a:pt x="554608" y="115315"/>
                </a:lnTo>
                <a:lnTo>
                  <a:pt x="554608" y="67310"/>
                </a:lnTo>
                <a:lnTo>
                  <a:pt x="455422" y="67310"/>
                </a:lnTo>
                <a:lnTo>
                  <a:pt x="438165" y="56163"/>
                </a:lnTo>
                <a:lnTo>
                  <a:pt x="433453" y="54101"/>
                </a:lnTo>
                <a:lnTo>
                  <a:pt x="319024" y="54101"/>
                </a:lnTo>
                <a:lnTo>
                  <a:pt x="302696" y="31932"/>
                </a:lnTo>
                <a:lnTo>
                  <a:pt x="281177" y="14858"/>
                </a:lnTo>
                <a:lnTo>
                  <a:pt x="255658" y="3881"/>
                </a:lnTo>
                <a:lnTo>
                  <a:pt x="227329" y="0"/>
                </a:lnTo>
                <a:close/>
              </a:path>
              <a:path w="554990" h="417195">
                <a:moveTo>
                  <a:pt x="511936" y="48513"/>
                </a:moveTo>
                <a:lnTo>
                  <a:pt x="509777" y="48513"/>
                </a:lnTo>
                <a:lnTo>
                  <a:pt x="505332" y="48767"/>
                </a:lnTo>
                <a:lnTo>
                  <a:pt x="491730" y="50790"/>
                </a:lnTo>
                <a:lnTo>
                  <a:pt x="478805" y="54657"/>
                </a:lnTo>
                <a:lnTo>
                  <a:pt x="466667" y="60215"/>
                </a:lnTo>
                <a:lnTo>
                  <a:pt x="455422" y="67310"/>
                </a:lnTo>
                <a:lnTo>
                  <a:pt x="554608" y="67310"/>
                </a:lnTo>
                <a:lnTo>
                  <a:pt x="554608" y="59591"/>
                </a:lnTo>
                <a:lnTo>
                  <a:pt x="547885" y="55366"/>
                </a:lnTo>
                <a:lnTo>
                  <a:pt x="511936" y="48513"/>
                </a:lnTo>
                <a:close/>
              </a:path>
              <a:path w="554990" h="417195">
                <a:moveTo>
                  <a:pt x="377443" y="40893"/>
                </a:moveTo>
                <a:lnTo>
                  <a:pt x="374141" y="40893"/>
                </a:lnTo>
                <a:lnTo>
                  <a:pt x="370839" y="41020"/>
                </a:lnTo>
                <a:lnTo>
                  <a:pt x="330301" y="49240"/>
                </a:lnTo>
                <a:lnTo>
                  <a:pt x="319024" y="54101"/>
                </a:lnTo>
                <a:lnTo>
                  <a:pt x="433453" y="54101"/>
                </a:lnTo>
                <a:lnTo>
                  <a:pt x="419195" y="47863"/>
                </a:lnTo>
                <a:lnTo>
                  <a:pt x="398843" y="42681"/>
                </a:lnTo>
                <a:lnTo>
                  <a:pt x="377443" y="40893"/>
                </a:lnTo>
                <a:close/>
              </a:path>
            </a:pathLst>
          </a:custGeom>
          <a:solidFill>
            <a:srgbClr val="60D7C4"/>
          </a:solidFill>
        </p:spPr>
        <p:txBody>
          <a:bodyPr wrap="square" lIns="0" tIns="0" rIns="0" bIns="0" rtlCol="0"/>
          <a:lstStyle/>
          <a:p>
            <a:pPr defTabSz="1823403"/>
            <a:endParaRPr sz="3600">
              <a:solidFill>
                <a:prstClr val="black"/>
              </a:solidFill>
            </a:endParaRPr>
          </a:p>
        </p:txBody>
      </p:sp>
      <p:sp>
        <p:nvSpPr>
          <p:cNvPr id="5" name="object 5"/>
          <p:cNvSpPr/>
          <p:nvPr/>
        </p:nvSpPr>
        <p:spPr>
          <a:xfrm>
            <a:off x="0" y="635060"/>
            <a:ext cx="1859280" cy="1370330"/>
          </a:xfrm>
          <a:custGeom>
            <a:avLst/>
            <a:gdLst/>
            <a:ahLst/>
            <a:cxnLst/>
            <a:rect l="l" t="t" r="r" b="b"/>
            <a:pathLst>
              <a:path w="929640" h="685165">
                <a:moveTo>
                  <a:pt x="138277" y="0"/>
                </a:moveTo>
                <a:lnTo>
                  <a:pt x="134327" y="0"/>
                </a:lnTo>
                <a:lnTo>
                  <a:pt x="130340" y="126"/>
                </a:lnTo>
                <a:lnTo>
                  <a:pt x="81415" y="9837"/>
                </a:lnTo>
                <a:lnTo>
                  <a:pt x="41892" y="30056"/>
                </a:lnTo>
                <a:lnTo>
                  <a:pt x="9264" y="59293"/>
                </a:lnTo>
                <a:lnTo>
                  <a:pt x="0" y="73247"/>
                </a:lnTo>
                <a:lnTo>
                  <a:pt x="0" y="583277"/>
                </a:lnTo>
                <a:lnTo>
                  <a:pt x="49508" y="639778"/>
                </a:lnTo>
                <a:lnTo>
                  <a:pt x="88829" y="663979"/>
                </a:lnTo>
                <a:lnTo>
                  <a:pt x="132998" y="679304"/>
                </a:lnTo>
                <a:lnTo>
                  <a:pt x="180721" y="684657"/>
                </a:lnTo>
                <a:lnTo>
                  <a:pt x="185953" y="684657"/>
                </a:lnTo>
                <a:lnTo>
                  <a:pt x="241928" y="676088"/>
                </a:lnTo>
                <a:lnTo>
                  <a:pt x="283242" y="659290"/>
                </a:lnTo>
                <a:lnTo>
                  <a:pt x="319555" y="634763"/>
                </a:lnTo>
                <a:lnTo>
                  <a:pt x="349911" y="603640"/>
                </a:lnTo>
                <a:lnTo>
                  <a:pt x="373354" y="567054"/>
                </a:lnTo>
                <a:lnTo>
                  <a:pt x="862079" y="567054"/>
                </a:lnTo>
                <a:lnTo>
                  <a:pt x="886409" y="545417"/>
                </a:lnTo>
                <a:lnTo>
                  <a:pt x="911610" y="507628"/>
                </a:lnTo>
                <a:lnTo>
                  <a:pt x="926472" y="464075"/>
                </a:lnTo>
                <a:lnTo>
                  <a:pt x="929436" y="416560"/>
                </a:lnTo>
                <a:lnTo>
                  <a:pt x="918168" y="365939"/>
                </a:lnTo>
                <a:lnTo>
                  <a:pt x="893696" y="322128"/>
                </a:lnTo>
                <a:lnTo>
                  <a:pt x="858408" y="287181"/>
                </a:lnTo>
                <a:lnTo>
                  <a:pt x="814692" y="263152"/>
                </a:lnTo>
                <a:lnTo>
                  <a:pt x="764933" y="252095"/>
                </a:lnTo>
                <a:lnTo>
                  <a:pt x="766114" y="235712"/>
                </a:lnTo>
                <a:lnTo>
                  <a:pt x="765530" y="227457"/>
                </a:lnTo>
                <a:lnTo>
                  <a:pt x="754551" y="179798"/>
                </a:lnTo>
                <a:lnTo>
                  <a:pt x="730668" y="139101"/>
                </a:lnTo>
                <a:lnTo>
                  <a:pt x="699626" y="110489"/>
                </a:lnTo>
                <a:lnTo>
                  <a:pt x="513245" y="110489"/>
                </a:lnTo>
                <a:lnTo>
                  <a:pt x="484835" y="92130"/>
                </a:lnTo>
                <a:lnTo>
                  <a:pt x="477155" y="88773"/>
                </a:lnTo>
                <a:lnTo>
                  <a:pt x="289064" y="88773"/>
                </a:lnTo>
                <a:lnTo>
                  <a:pt x="262210" y="52345"/>
                </a:lnTo>
                <a:lnTo>
                  <a:pt x="226815" y="24336"/>
                </a:lnTo>
                <a:lnTo>
                  <a:pt x="184848" y="6351"/>
                </a:lnTo>
                <a:lnTo>
                  <a:pt x="138277" y="0"/>
                </a:lnTo>
                <a:close/>
              </a:path>
              <a:path w="929640" h="685165">
                <a:moveTo>
                  <a:pt x="862079" y="567054"/>
                </a:moveTo>
                <a:lnTo>
                  <a:pt x="373354" y="567054"/>
                </a:lnTo>
                <a:lnTo>
                  <a:pt x="397882" y="605313"/>
                </a:lnTo>
                <a:lnTo>
                  <a:pt x="431815" y="635000"/>
                </a:lnTo>
                <a:lnTo>
                  <a:pt x="472974" y="654208"/>
                </a:lnTo>
                <a:lnTo>
                  <a:pt x="519176" y="661035"/>
                </a:lnTo>
                <a:lnTo>
                  <a:pt x="522833" y="661035"/>
                </a:lnTo>
                <a:lnTo>
                  <a:pt x="569998" y="652658"/>
                </a:lnTo>
                <a:lnTo>
                  <a:pt x="605220" y="635650"/>
                </a:lnTo>
                <a:lnTo>
                  <a:pt x="634843" y="610951"/>
                </a:lnTo>
                <a:lnTo>
                  <a:pt x="657821" y="579882"/>
                </a:lnTo>
                <a:lnTo>
                  <a:pt x="844044" y="579882"/>
                </a:lnTo>
                <a:lnTo>
                  <a:pt x="852427" y="575639"/>
                </a:lnTo>
                <a:lnTo>
                  <a:pt x="862079" y="567054"/>
                </a:lnTo>
                <a:close/>
              </a:path>
              <a:path w="929640" h="685165">
                <a:moveTo>
                  <a:pt x="844044" y="579882"/>
                </a:moveTo>
                <a:lnTo>
                  <a:pt x="657821" y="579882"/>
                </a:lnTo>
                <a:lnTo>
                  <a:pt x="678984" y="591302"/>
                </a:lnTo>
                <a:lnTo>
                  <a:pt x="701828" y="599709"/>
                </a:lnTo>
                <a:lnTo>
                  <a:pt x="725971" y="604902"/>
                </a:lnTo>
                <a:lnTo>
                  <a:pt x="751027" y="606678"/>
                </a:lnTo>
                <a:lnTo>
                  <a:pt x="755459" y="606678"/>
                </a:lnTo>
                <a:lnTo>
                  <a:pt x="759891" y="606551"/>
                </a:lnTo>
                <a:lnTo>
                  <a:pt x="764362" y="606171"/>
                </a:lnTo>
                <a:lnTo>
                  <a:pt x="811225" y="596491"/>
                </a:lnTo>
                <a:lnTo>
                  <a:pt x="844044" y="579882"/>
                </a:lnTo>
                <a:close/>
              </a:path>
              <a:path w="929640" h="685165">
                <a:moveTo>
                  <a:pt x="606082" y="79628"/>
                </a:moveTo>
                <a:lnTo>
                  <a:pt x="602475" y="79628"/>
                </a:lnTo>
                <a:lnTo>
                  <a:pt x="598843" y="79756"/>
                </a:lnTo>
                <a:lnTo>
                  <a:pt x="551587" y="89725"/>
                </a:lnTo>
                <a:lnTo>
                  <a:pt x="513245" y="110489"/>
                </a:lnTo>
                <a:lnTo>
                  <a:pt x="699626" y="110489"/>
                </a:lnTo>
                <a:lnTo>
                  <a:pt x="696329" y="107451"/>
                </a:lnTo>
                <a:lnTo>
                  <a:pt x="653984" y="86932"/>
                </a:lnTo>
                <a:lnTo>
                  <a:pt x="606082" y="79628"/>
                </a:lnTo>
                <a:close/>
              </a:path>
              <a:path w="929640" h="685165">
                <a:moveTo>
                  <a:pt x="384987" y="67056"/>
                </a:moveTo>
                <a:lnTo>
                  <a:pt x="379577" y="67056"/>
                </a:lnTo>
                <a:lnTo>
                  <a:pt x="374142" y="67310"/>
                </a:lnTo>
                <a:lnTo>
                  <a:pt x="327104" y="74517"/>
                </a:lnTo>
                <a:lnTo>
                  <a:pt x="289064" y="88773"/>
                </a:lnTo>
                <a:lnTo>
                  <a:pt x="477155" y="88773"/>
                </a:lnTo>
                <a:lnTo>
                  <a:pt x="453621" y="78486"/>
                </a:lnTo>
                <a:lnTo>
                  <a:pt x="420154" y="69984"/>
                </a:lnTo>
                <a:lnTo>
                  <a:pt x="384987" y="67056"/>
                </a:lnTo>
                <a:close/>
              </a:path>
            </a:pathLst>
          </a:custGeom>
          <a:solidFill>
            <a:srgbClr val="97DAEC"/>
          </a:solidFill>
        </p:spPr>
        <p:txBody>
          <a:bodyPr wrap="square" lIns="0" tIns="0" rIns="0" bIns="0" rtlCol="0"/>
          <a:lstStyle/>
          <a:p>
            <a:pPr defTabSz="1823403"/>
            <a:endParaRPr sz="3600">
              <a:solidFill>
                <a:prstClr val="black"/>
              </a:solidFill>
            </a:endParaRPr>
          </a:p>
        </p:txBody>
      </p:sp>
      <p:grpSp>
        <p:nvGrpSpPr>
          <p:cNvPr id="6" name="object 6"/>
          <p:cNvGrpSpPr/>
          <p:nvPr/>
        </p:nvGrpSpPr>
        <p:grpSpPr>
          <a:xfrm>
            <a:off x="0" y="8845316"/>
            <a:ext cx="18288000" cy="1442720"/>
            <a:chOff x="0" y="4422635"/>
            <a:chExt cx="9144000" cy="721360"/>
          </a:xfrm>
        </p:grpSpPr>
        <p:sp>
          <p:nvSpPr>
            <p:cNvPr id="7" name="object 7"/>
            <p:cNvSpPr/>
            <p:nvPr/>
          </p:nvSpPr>
          <p:spPr>
            <a:xfrm>
              <a:off x="0" y="4560983"/>
              <a:ext cx="9144000" cy="582930"/>
            </a:xfrm>
            <a:custGeom>
              <a:avLst/>
              <a:gdLst/>
              <a:ahLst/>
              <a:cxnLst/>
              <a:rect l="l" t="t" r="r" b="b"/>
              <a:pathLst>
                <a:path w="9144000" h="582929">
                  <a:moveTo>
                    <a:pt x="0" y="0"/>
                  </a:moveTo>
                  <a:lnTo>
                    <a:pt x="0" y="582514"/>
                  </a:lnTo>
                  <a:lnTo>
                    <a:pt x="9143999" y="582514"/>
                  </a:lnTo>
                  <a:lnTo>
                    <a:pt x="9143999" y="440509"/>
                  </a:lnTo>
                  <a:lnTo>
                    <a:pt x="8201472" y="370321"/>
                  </a:lnTo>
                  <a:lnTo>
                    <a:pt x="6474764" y="272614"/>
                  </a:lnTo>
                  <a:lnTo>
                    <a:pt x="1210710" y="67787"/>
                  </a:lnTo>
                  <a:lnTo>
                    <a:pt x="0" y="0"/>
                  </a:lnTo>
                  <a:close/>
                </a:path>
              </a:pathLst>
            </a:custGeom>
            <a:solidFill>
              <a:srgbClr val="C2B8DB"/>
            </a:solidFill>
          </p:spPr>
          <p:txBody>
            <a:bodyPr wrap="square" lIns="0" tIns="0" rIns="0" bIns="0" rtlCol="0"/>
            <a:lstStyle/>
            <a:p>
              <a:pPr defTabSz="1823403"/>
              <a:endParaRPr sz="3600">
                <a:solidFill>
                  <a:prstClr val="black"/>
                </a:solidFill>
              </a:endParaRPr>
            </a:p>
          </p:txBody>
        </p:sp>
        <p:sp>
          <p:nvSpPr>
            <p:cNvPr id="8" name="object 8"/>
            <p:cNvSpPr/>
            <p:nvPr/>
          </p:nvSpPr>
          <p:spPr>
            <a:xfrm>
              <a:off x="0" y="4422635"/>
              <a:ext cx="9144000" cy="588010"/>
            </a:xfrm>
            <a:custGeom>
              <a:avLst/>
              <a:gdLst/>
              <a:ahLst/>
              <a:cxnLst/>
              <a:rect l="l" t="t" r="r" b="b"/>
              <a:pathLst>
                <a:path w="9144000" h="588010">
                  <a:moveTo>
                    <a:pt x="9143999" y="0"/>
                  </a:moveTo>
                  <a:lnTo>
                    <a:pt x="0" y="0"/>
                  </a:lnTo>
                  <a:lnTo>
                    <a:pt x="0" y="147403"/>
                  </a:lnTo>
                  <a:lnTo>
                    <a:pt x="1210710" y="215195"/>
                  </a:lnTo>
                  <a:lnTo>
                    <a:pt x="6474764" y="420024"/>
                  </a:lnTo>
                  <a:lnTo>
                    <a:pt x="8201472" y="517724"/>
                  </a:lnTo>
                  <a:lnTo>
                    <a:pt x="9143999" y="587925"/>
                  </a:lnTo>
                  <a:lnTo>
                    <a:pt x="9143999" y="0"/>
                  </a:lnTo>
                  <a:close/>
                </a:path>
              </a:pathLst>
            </a:custGeom>
            <a:solidFill>
              <a:srgbClr val="B3AAD2"/>
            </a:solidFill>
          </p:spPr>
          <p:txBody>
            <a:bodyPr wrap="square" lIns="0" tIns="0" rIns="0" bIns="0" rtlCol="0"/>
            <a:lstStyle/>
            <a:p>
              <a:pPr defTabSz="1823403"/>
              <a:endParaRPr sz="3600">
                <a:solidFill>
                  <a:prstClr val="black"/>
                </a:solidFill>
              </a:endParaRPr>
            </a:p>
          </p:txBody>
        </p:sp>
        <p:sp>
          <p:nvSpPr>
            <p:cNvPr id="9" name="object 9"/>
            <p:cNvSpPr/>
            <p:nvPr/>
          </p:nvSpPr>
          <p:spPr>
            <a:xfrm>
              <a:off x="0" y="4560983"/>
              <a:ext cx="9144000" cy="582930"/>
            </a:xfrm>
            <a:custGeom>
              <a:avLst/>
              <a:gdLst/>
              <a:ahLst/>
              <a:cxnLst/>
              <a:rect l="l" t="t" r="r" b="b"/>
              <a:pathLst>
                <a:path w="9144000" h="582929">
                  <a:moveTo>
                    <a:pt x="0" y="0"/>
                  </a:moveTo>
                  <a:lnTo>
                    <a:pt x="0" y="582515"/>
                  </a:lnTo>
                  <a:lnTo>
                    <a:pt x="9143999" y="582515"/>
                  </a:lnTo>
                  <a:lnTo>
                    <a:pt x="9143999" y="440522"/>
                  </a:lnTo>
                  <a:lnTo>
                    <a:pt x="8201472" y="370321"/>
                  </a:lnTo>
                  <a:lnTo>
                    <a:pt x="6474764" y="272616"/>
                  </a:lnTo>
                  <a:lnTo>
                    <a:pt x="1210710" y="67791"/>
                  </a:lnTo>
                  <a:lnTo>
                    <a:pt x="0" y="0"/>
                  </a:lnTo>
                  <a:close/>
                </a:path>
              </a:pathLst>
            </a:custGeom>
            <a:solidFill>
              <a:srgbClr val="C2B8DB"/>
            </a:solidFill>
          </p:spPr>
          <p:txBody>
            <a:bodyPr wrap="square" lIns="0" tIns="0" rIns="0" bIns="0" rtlCol="0"/>
            <a:lstStyle/>
            <a:p>
              <a:pPr defTabSz="1823403"/>
              <a:endParaRPr sz="3600">
                <a:solidFill>
                  <a:prstClr val="black"/>
                </a:solidFill>
              </a:endParaRPr>
            </a:p>
          </p:txBody>
        </p:sp>
      </p:grpSp>
      <p:sp>
        <p:nvSpPr>
          <p:cNvPr id="10" name="object 10"/>
          <p:cNvSpPr/>
          <p:nvPr/>
        </p:nvSpPr>
        <p:spPr>
          <a:xfrm>
            <a:off x="5103667" y="255317"/>
            <a:ext cx="6813551" cy="1273811"/>
          </a:xfrm>
          <a:custGeom>
            <a:avLst/>
            <a:gdLst/>
            <a:ahLst/>
            <a:cxnLst/>
            <a:rect l="l" t="t" r="r" b="b"/>
            <a:pathLst>
              <a:path w="3406775" h="636905">
                <a:moveTo>
                  <a:pt x="3300476" y="0"/>
                </a:moveTo>
                <a:lnTo>
                  <a:pt x="106044" y="0"/>
                </a:lnTo>
                <a:lnTo>
                  <a:pt x="64775" y="8336"/>
                </a:lnTo>
                <a:lnTo>
                  <a:pt x="31067" y="31067"/>
                </a:lnTo>
                <a:lnTo>
                  <a:pt x="8336" y="64775"/>
                </a:lnTo>
                <a:lnTo>
                  <a:pt x="0" y="106044"/>
                </a:lnTo>
                <a:lnTo>
                  <a:pt x="0" y="530478"/>
                </a:lnTo>
                <a:lnTo>
                  <a:pt x="8336" y="571748"/>
                </a:lnTo>
                <a:lnTo>
                  <a:pt x="31067" y="605456"/>
                </a:lnTo>
                <a:lnTo>
                  <a:pt x="64775" y="628187"/>
                </a:lnTo>
                <a:lnTo>
                  <a:pt x="106044" y="636524"/>
                </a:lnTo>
                <a:lnTo>
                  <a:pt x="3300476" y="636524"/>
                </a:lnTo>
                <a:lnTo>
                  <a:pt x="3341818" y="628187"/>
                </a:lnTo>
                <a:lnTo>
                  <a:pt x="3375564" y="605456"/>
                </a:lnTo>
                <a:lnTo>
                  <a:pt x="3398309" y="571748"/>
                </a:lnTo>
                <a:lnTo>
                  <a:pt x="3406648" y="530478"/>
                </a:lnTo>
                <a:lnTo>
                  <a:pt x="3406648" y="106044"/>
                </a:lnTo>
                <a:lnTo>
                  <a:pt x="3398309" y="64775"/>
                </a:lnTo>
                <a:lnTo>
                  <a:pt x="3375564" y="31067"/>
                </a:lnTo>
                <a:lnTo>
                  <a:pt x="3341818" y="8336"/>
                </a:lnTo>
                <a:lnTo>
                  <a:pt x="3300476" y="0"/>
                </a:lnTo>
                <a:close/>
              </a:path>
            </a:pathLst>
          </a:custGeom>
          <a:solidFill>
            <a:srgbClr val="FFFF00"/>
          </a:solidFill>
        </p:spPr>
        <p:txBody>
          <a:bodyPr wrap="square" lIns="0" tIns="0" rIns="0" bIns="0" rtlCol="0"/>
          <a:lstStyle/>
          <a:p>
            <a:pPr defTabSz="1823403"/>
            <a:endParaRPr sz="3600">
              <a:solidFill>
                <a:prstClr val="black"/>
              </a:solidFill>
            </a:endParaRPr>
          </a:p>
        </p:txBody>
      </p:sp>
      <p:sp>
        <p:nvSpPr>
          <p:cNvPr id="11" name="object 11"/>
          <p:cNvSpPr txBox="1">
            <a:spLocks noGrp="1"/>
          </p:cNvSpPr>
          <p:nvPr>
            <p:ph type="title"/>
          </p:nvPr>
        </p:nvSpPr>
        <p:spPr>
          <a:xfrm>
            <a:off x="5843317" y="287318"/>
            <a:ext cx="5336540" cy="1148081"/>
          </a:xfrm>
          <a:prstGeom prst="rect">
            <a:avLst/>
          </a:prstGeom>
        </p:spPr>
        <p:txBody>
          <a:bodyPr vert="horz" wrap="square" lIns="0" tIns="25314" rIns="0" bIns="0" rtlCol="0">
            <a:spAutoFit/>
          </a:bodyPr>
          <a:lstStyle/>
          <a:p>
            <a:pPr marL="25314">
              <a:spcBef>
                <a:spcPts val="200"/>
              </a:spcBef>
            </a:pPr>
            <a:r>
              <a:rPr sz="7200" dirty="0">
                <a:solidFill>
                  <a:srgbClr val="006FC0"/>
                </a:solidFill>
              </a:rPr>
              <a:t>Luyện </a:t>
            </a:r>
            <a:r>
              <a:rPr sz="7200" spc="-11" dirty="0">
                <a:solidFill>
                  <a:srgbClr val="006FC0"/>
                </a:solidFill>
              </a:rPr>
              <a:t>đọc</a:t>
            </a:r>
            <a:r>
              <a:rPr sz="7200" spc="-180" dirty="0">
                <a:solidFill>
                  <a:srgbClr val="006FC0"/>
                </a:solidFill>
              </a:rPr>
              <a:t> </a:t>
            </a:r>
            <a:r>
              <a:rPr sz="7200" dirty="0">
                <a:solidFill>
                  <a:srgbClr val="006FC0"/>
                </a:solidFill>
              </a:rPr>
              <a:t>lại</a:t>
            </a:r>
            <a:endParaRPr sz="7200"/>
          </a:p>
        </p:txBody>
      </p:sp>
      <p:sp>
        <p:nvSpPr>
          <p:cNvPr id="12" name="object 12"/>
          <p:cNvSpPr txBox="1"/>
          <p:nvPr/>
        </p:nvSpPr>
        <p:spPr>
          <a:xfrm>
            <a:off x="23" y="2171700"/>
            <a:ext cx="17983177" cy="11966007"/>
          </a:xfrm>
          <a:prstGeom prst="rect">
            <a:avLst/>
          </a:prstGeom>
        </p:spPr>
        <p:txBody>
          <a:bodyPr vert="horz" wrap="square" lIns="0" tIns="24042" rIns="0" bIns="0" rtlCol="0">
            <a:spAutoFit/>
          </a:bodyPr>
          <a:lstStyle/>
          <a:p>
            <a:pPr lvl="0" algn="just"/>
            <a:r>
              <a:rPr lang="vi-VN" sz="5400" dirty="0">
                <a:solidFill>
                  <a:srgbClr val="0033CC"/>
                </a:solidFill>
                <a:latin typeface="OpenSans"/>
              </a:rPr>
              <a:t> </a:t>
            </a:r>
            <a:r>
              <a:rPr lang="vi-VN" sz="5400" dirty="0" smtClean="0">
                <a:solidFill>
                  <a:srgbClr val="0033CC"/>
                </a:solidFill>
                <a:latin typeface="OpenSans"/>
              </a:rPr>
              <a:t>Chợ </a:t>
            </a:r>
            <a:r>
              <a:rPr lang="vi-VN" sz="5400" dirty="0">
                <a:solidFill>
                  <a:srgbClr val="0033CC"/>
                </a:solidFill>
                <a:latin typeface="OpenSans"/>
              </a:rPr>
              <a:t>nổi Cà Mau chỉ tập trung bán buôn rau, trái miệt vườn. Bạn không cần ghé vào từng ghe để xem hàng có những gì. Bạn cứ nhìn cái nhánh cây thon, dài buộc ở đầu ghe kia, trên cây treo gì thì ghe bán thức ấy. Đó là tiếng chào mời không lời. Chẳng cần rao bán, chèo kéo nhưng khách cầm lòng sao được với cái màu đỏ au au của chùm chôm chôm; vàng ươm của khóm, xoài; xanh riết của cóc, ổi; tím của cà,...</a:t>
            </a:r>
          </a:p>
          <a:p>
            <a:pPr lvl="0" algn="just"/>
            <a:endParaRPr lang="vi-VN" sz="34400" dirty="0">
              <a:solidFill>
                <a:srgbClr val="0033CC"/>
              </a:solidFill>
              <a:latin typeface="OpenSans"/>
            </a:endParaRPr>
          </a:p>
        </p:txBody>
      </p:sp>
      <p:sp>
        <p:nvSpPr>
          <p:cNvPr id="13" name="object 13"/>
          <p:cNvSpPr/>
          <p:nvPr/>
        </p:nvSpPr>
        <p:spPr>
          <a:xfrm>
            <a:off x="16171949" y="7749225"/>
            <a:ext cx="2385662" cy="2745486"/>
          </a:xfrm>
          <a:prstGeom prst="rect">
            <a:avLst/>
          </a:prstGeom>
          <a:blipFill>
            <a:blip r:embed="rId2" cstate="print"/>
            <a:stretch>
              <a:fillRect/>
            </a:stretch>
          </a:blipFill>
        </p:spPr>
        <p:txBody>
          <a:bodyPr wrap="square" lIns="0" tIns="0" rIns="0" bIns="0" rtlCol="0"/>
          <a:lstStyle/>
          <a:p>
            <a:pPr defTabSz="1823403"/>
            <a:endParaRPr sz="3600">
              <a:solidFill>
                <a:prstClr val="black"/>
              </a:solidFill>
            </a:endParaRPr>
          </a:p>
        </p:txBody>
      </p:sp>
      <p:sp>
        <p:nvSpPr>
          <p:cNvPr id="14" name="object 14"/>
          <p:cNvSpPr/>
          <p:nvPr/>
        </p:nvSpPr>
        <p:spPr>
          <a:xfrm>
            <a:off x="23" y="8474127"/>
            <a:ext cx="2636798" cy="1918398"/>
          </a:xfrm>
          <a:prstGeom prst="rect">
            <a:avLst/>
          </a:prstGeom>
          <a:blipFill>
            <a:blip r:embed="rId3" cstate="print"/>
            <a:stretch>
              <a:fillRect/>
            </a:stretch>
          </a:blipFill>
        </p:spPr>
        <p:txBody>
          <a:bodyPr wrap="square" lIns="0" tIns="0" rIns="0" bIns="0" rtlCol="0"/>
          <a:lstStyle/>
          <a:p>
            <a:pPr defTabSz="1823403"/>
            <a:endParaRPr sz="3600">
              <a:solidFill>
                <a:prstClr val="black"/>
              </a:solidFill>
            </a:endParaRPr>
          </a:p>
        </p:txBody>
      </p:sp>
    </p:spTree>
    <p:extLst>
      <p:ext uri="{BB962C8B-B14F-4D97-AF65-F5344CB8AC3E}">
        <p14:creationId xmlns:p14="http://schemas.microsoft.com/office/powerpoint/2010/main" val="35805903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362952" y="680849"/>
            <a:ext cx="1617980" cy="1291590"/>
          </a:xfrm>
          <a:custGeom>
            <a:avLst/>
            <a:gdLst/>
            <a:ahLst/>
            <a:cxnLst/>
            <a:rect l="l" t="t" r="r" b="b"/>
            <a:pathLst>
              <a:path w="808990" h="645794">
                <a:moveTo>
                  <a:pt x="302767" y="0"/>
                </a:moveTo>
                <a:lnTo>
                  <a:pt x="259603" y="5786"/>
                </a:lnTo>
                <a:lnTo>
                  <a:pt x="220805" y="22116"/>
                </a:lnTo>
                <a:lnTo>
                  <a:pt x="187928" y="47450"/>
                </a:lnTo>
                <a:lnTo>
                  <a:pt x="162522" y="80245"/>
                </a:lnTo>
                <a:lnTo>
                  <a:pt x="146140" y="118959"/>
                </a:lnTo>
                <a:lnTo>
                  <a:pt x="140334" y="162051"/>
                </a:lnTo>
                <a:lnTo>
                  <a:pt x="140702" y="172452"/>
                </a:lnTo>
                <a:lnTo>
                  <a:pt x="141747" y="182673"/>
                </a:lnTo>
                <a:lnTo>
                  <a:pt x="143388" y="192680"/>
                </a:lnTo>
                <a:lnTo>
                  <a:pt x="145541" y="202437"/>
                </a:lnTo>
                <a:lnTo>
                  <a:pt x="140334" y="202437"/>
                </a:lnTo>
                <a:lnTo>
                  <a:pt x="95942" y="209583"/>
                </a:lnTo>
                <a:lnTo>
                  <a:pt x="57415" y="229487"/>
                </a:lnTo>
                <a:lnTo>
                  <a:pt x="27049" y="259853"/>
                </a:lnTo>
                <a:lnTo>
                  <a:pt x="7145" y="298380"/>
                </a:lnTo>
                <a:lnTo>
                  <a:pt x="0" y="342773"/>
                </a:lnTo>
                <a:lnTo>
                  <a:pt x="9112" y="392793"/>
                </a:lnTo>
                <a:lnTo>
                  <a:pt x="34226" y="434895"/>
                </a:lnTo>
                <a:lnTo>
                  <a:pt x="72008" y="465734"/>
                </a:lnTo>
                <a:lnTo>
                  <a:pt x="119125" y="481964"/>
                </a:lnTo>
                <a:lnTo>
                  <a:pt x="119125" y="483615"/>
                </a:lnTo>
                <a:lnTo>
                  <a:pt x="124903" y="526698"/>
                </a:lnTo>
                <a:lnTo>
                  <a:pt x="141214" y="565389"/>
                </a:lnTo>
                <a:lnTo>
                  <a:pt x="166528" y="598154"/>
                </a:lnTo>
                <a:lnTo>
                  <a:pt x="199314" y="623457"/>
                </a:lnTo>
                <a:lnTo>
                  <a:pt x="238041" y="639764"/>
                </a:lnTo>
                <a:lnTo>
                  <a:pt x="281177" y="645540"/>
                </a:lnTo>
                <a:lnTo>
                  <a:pt x="320565" y="640711"/>
                </a:lnTo>
                <a:lnTo>
                  <a:pt x="356441" y="626998"/>
                </a:lnTo>
                <a:lnTo>
                  <a:pt x="387673" y="605571"/>
                </a:lnTo>
                <a:lnTo>
                  <a:pt x="413130" y="577595"/>
                </a:lnTo>
                <a:lnTo>
                  <a:pt x="432236" y="597066"/>
                </a:lnTo>
                <a:lnTo>
                  <a:pt x="455294" y="611917"/>
                </a:lnTo>
                <a:lnTo>
                  <a:pt x="481496" y="621387"/>
                </a:lnTo>
                <a:lnTo>
                  <a:pt x="510031" y="624713"/>
                </a:lnTo>
                <a:lnTo>
                  <a:pt x="556355" y="615709"/>
                </a:lnTo>
                <a:lnTo>
                  <a:pt x="594677" y="591073"/>
                </a:lnTo>
                <a:lnTo>
                  <a:pt x="621474" y="554364"/>
                </a:lnTo>
                <a:lnTo>
                  <a:pt x="633221" y="509142"/>
                </a:lnTo>
                <a:lnTo>
                  <a:pt x="645290" y="514183"/>
                </a:lnTo>
                <a:lnTo>
                  <a:pt x="658145" y="517842"/>
                </a:lnTo>
                <a:lnTo>
                  <a:pt x="671619" y="520072"/>
                </a:lnTo>
                <a:lnTo>
                  <a:pt x="685545" y="520826"/>
                </a:lnTo>
                <a:lnTo>
                  <a:pt x="733512" y="511133"/>
                </a:lnTo>
                <a:lnTo>
                  <a:pt x="772667" y="484711"/>
                </a:lnTo>
                <a:lnTo>
                  <a:pt x="799060" y="445549"/>
                </a:lnTo>
                <a:lnTo>
                  <a:pt x="808735" y="397637"/>
                </a:lnTo>
                <a:lnTo>
                  <a:pt x="800897" y="354381"/>
                </a:lnTo>
                <a:lnTo>
                  <a:pt x="779271" y="317817"/>
                </a:lnTo>
                <a:lnTo>
                  <a:pt x="746692" y="290873"/>
                </a:lnTo>
                <a:lnTo>
                  <a:pt x="705992" y="276478"/>
                </a:lnTo>
                <a:lnTo>
                  <a:pt x="708146" y="266660"/>
                </a:lnTo>
                <a:lnTo>
                  <a:pt x="709787" y="256508"/>
                </a:lnTo>
                <a:lnTo>
                  <a:pt x="710832" y="246118"/>
                </a:lnTo>
                <a:lnTo>
                  <a:pt x="711200" y="235585"/>
                </a:lnTo>
                <a:lnTo>
                  <a:pt x="705422" y="192634"/>
                </a:lnTo>
                <a:lnTo>
                  <a:pt x="689111" y="153980"/>
                </a:lnTo>
                <a:lnTo>
                  <a:pt x="663797" y="121189"/>
                </a:lnTo>
                <a:lnTo>
                  <a:pt x="631011" y="95828"/>
                </a:lnTo>
                <a:lnTo>
                  <a:pt x="592284" y="79463"/>
                </a:lnTo>
                <a:lnTo>
                  <a:pt x="549148" y="73660"/>
                </a:lnTo>
                <a:lnTo>
                  <a:pt x="523051" y="75765"/>
                </a:lnTo>
                <a:lnTo>
                  <a:pt x="498300" y="81835"/>
                </a:lnTo>
                <a:lnTo>
                  <a:pt x="475192" y="91501"/>
                </a:lnTo>
                <a:lnTo>
                  <a:pt x="454025" y="104393"/>
                </a:lnTo>
                <a:lnTo>
                  <a:pt x="430319" y="62311"/>
                </a:lnTo>
                <a:lnTo>
                  <a:pt x="395636" y="29289"/>
                </a:lnTo>
                <a:lnTo>
                  <a:pt x="352333" y="7721"/>
                </a:lnTo>
                <a:lnTo>
                  <a:pt x="302767" y="0"/>
                </a:lnTo>
                <a:close/>
              </a:path>
            </a:pathLst>
          </a:custGeom>
          <a:solidFill>
            <a:srgbClr val="F06790"/>
          </a:solidFill>
        </p:spPr>
        <p:txBody>
          <a:bodyPr wrap="square" lIns="0" tIns="0" rIns="0" bIns="0" rtlCol="0"/>
          <a:lstStyle/>
          <a:p>
            <a:pPr defTabSz="1823403"/>
            <a:endParaRPr sz="3600">
              <a:solidFill>
                <a:prstClr val="black"/>
              </a:solidFill>
            </a:endParaRPr>
          </a:p>
        </p:txBody>
      </p:sp>
      <p:sp>
        <p:nvSpPr>
          <p:cNvPr id="3" name="object 3"/>
          <p:cNvSpPr/>
          <p:nvPr/>
        </p:nvSpPr>
        <p:spPr>
          <a:xfrm>
            <a:off x="1718489" y="629415"/>
            <a:ext cx="1184910" cy="697230"/>
          </a:xfrm>
          <a:custGeom>
            <a:avLst/>
            <a:gdLst/>
            <a:ahLst/>
            <a:cxnLst/>
            <a:rect l="l" t="t" r="r" b="b"/>
            <a:pathLst>
              <a:path w="592455" h="348615">
                <a:moveTo>
                  <a:pt x="189979" y="0"/>
                </a:moveTo>
                <a:lnTo>
                  <a:pt x="150632" y="9568"/>
                </a:lnTo>
                <a:lnTo>
                  <a:pt x="107743" y="59154"/>
                </a:lnTo>
                <a:lnTo>
                  <a:pt x="103263" y="93472"/>
                </a:lnTo>
                <a:lnTo>
                  <a:pt x="103263" y="94615"/>
                </a:lnTo>
                <a:lnTo>
                  <a:pt x="103555" y="95504"/>
                </a:lnTo>
                <a:lnTo>
                  <a:pt x="103555" y="96393"/>
                </a:lnTo>
                <a:lnTo>
                  <a:pt x="98475" y="95377"/>
                </a:lnTo>
                <a:lnTo>
                  <a:pt x="93383" y="94869"/>
                </a:lnTo>
                <a:lnTo>
                  <a:pt x="83184" y="94996"/>
                </a:lnTo>
                <a:lnTo>
                  <a:pt x="21020" y="124904"/>
                </a:lnTo>
                <a:lnTo>
                  <a:pt x="0" y="188087"/>
                </a:lnTo>
                <a:lnTo>
                  <a:pt x="8516" y="220269"/>
                </a:lnTo>
                <a:lnTo>
                  <a:pt x="27612" y="245999"/>
                </a:lnTo>
                <a:lnTo>
                  <a:pt x="54667" y="263060"/>
                </a:lnTo>
                <a:lnTo>
                  <a:pt x="87058" y="269240"/>
                </a:lnTo>
                <a:lnTo>
                  <a:pt x="97612" y="268732"/>
                </a:lnTo>
                <a:lnTo>
                  <a:pt x="102069" y="268097"/>
                </a:lnTo>
                <a:lnTo>
                  <a:pt x="106248" y="266954"/>
                </a:lnTo>
                <a:lnTo>
                  <a:pt x="120925" y="299692"/>
                </a:lnTo>
                <a:lnTo>
                  <a:pt x="144848" y="325405"/>
                </a:lnTo>
                <a:lnTo>
                  <a:pt x="175797" y="342213"/>
                </a:lnTo>
                <a:lnTo>
                  <a:pt x="211556" y="348234"/>
                </a:lnTo>
                <a:lnTo>
                  <a:pt x="219608" y="347853"/>
                </a:lnTo>
                <a:lnTo>
                  <a:pt x="248132" y="342084"/>
                </a:lnTo>
                <a:lnTo>
                  <a:pt x="273253" y="329517"/>
                </a:lnTo>
                <a:lnTo>
                  <a:pt x="294021" y="311259"/>
                </a:lnTo>
                <a:lnTo>
                  <a:pt x="309486" y="288417"/>
                </a:lnTo>
                <a:lnTo>
                  <a:pt x="321953" y="307879"/>
                </a:lnTo>
                <a:lnTo>
                  <a:pt x="339202" y="322961"/>
                </a:lnTo>
                <a:lnTo>
                  <a:pt x="360126" y="332708"/>
                </a:lnTo>
                <a:lnTo>
                  <a:pt x="383616" y="336169"/>
                </a:lnTo>
                <a:lnTo>
                  <a:pt x="389229" y="336042"/>
                </a:lnTo>
                <a:lnTo>
                  <a:pt x="409441" y="331934"/>
                </a:lnTo>
                <a:lnTo>
                  <a:pt x="427337" y="323278"/>
                </a:lnTo>
                <a:lnTo>
                  <a:pt x="442388" y="310717"/>
                </a:lnTo>
                <a:lnTo>
                  <a:pt x="454063" y="294894"/>
                </a:lnTo>
                <a:lnTo>
                  <a:pt x="464840" y="300734"/>
                </a:lnTo>
                <a:lnTo>
                  <a:pt x="476462" y="305038"/>
                </a:lnTo>
                <a:lnTo>
                  <a:pt x="488728" y="307699"/>
                </a:lnTo>
                <a:lnTo>
                  <a:pt x="501434" y="308610"/>
                </a:lnTo>
                <a:lnTo>
                  <a:pt x="508292" y="308356"/>
                </a:lnTo>
                <a:lnTo>
                  <a:pt x="542965" y="298775"/>
                </a:lnTo>
                <a:lnTo>
                  <a:pt x="570315" y="277431"/>
                </a:lnTo>
                <a:lnTo>
                  <a:pt x="587641" y="247419"/>
                </a:lnTo>
                <a:lnTo>
                  <a:pt x="592239" y="211836"/>
                </a:lnTo>
                <a:lnTo>
                  <a:pt x="583966" y="180169"/>
                </a:lnTo>
                <a:lnTo>
                  <a:pt x="565680" y="154336"/>
                </a:lnTo>
                <a:lnTo>
                  <a:pt x="539750" y="136362"/>
                </a:lnTo>
                <a:lnTo>
                  <a:pt x="508546" y="128270"/>
                </a:lnTo>
                <a:lnTo>
                  <a:pt x="509181" y="119888"/>
                </a:lnTo>
                <a:lnTo>
                  <a:pt x="483003" y="62055"/>
                </a:lnTo>
                <a:lnTo>
                  <a:pt x="427774" y="40513"/>
                </a:lnTo>
                <a:lnTo>
                  <a:pt x="422313" y="40767"/>
                </a:lnTo>
                <a:lnTo>
                  <a:pt x="410917" y="42455"/>
                </a:lnTo>
                <a:lnTo>
                  <a:pt x="400096" y="45704"/>
                </a:lnTo>
                <a:lnTo>
                  <a:pt x="389953" y="50357"/>
                </a:lnTo>
                <a:lnTo>
                  <a:pt x="380593" y="56261"/>
                </a:lnTo>
                <a:lnTo>
                  <a:pt x="366155" y="46914"/>
                </a:lnTo>
                <a:lnTo>
                  <a:pt x="350288" y="39973"/>
                </a:lnTo>
                <a:lnTo>
                  <a:pt x="333273" y="35651"/>
                </a:lnTo>
                <a:lnTo>
                  <a:pt x="315391" y="34163"/>
                </a:lnTo>
                <a:lnTo>
                  <a:pt x="307098" y="34544"/>
                </a:lnTo>
                <a:lnTo>
                  <a:pt x="296340" y="35746"/>
                </a:lnTo>
                <a:lnTo>
                  <a:pt x="285972" y="37973"/>
                </a:lnTo>
                <a:lnTo>
                  <a:pt x="276051" y="41151"/>
                </a:lnTo>
                <a:lnTo>
                  <a:pt x="266636" y="45212"/>
                </a:lnTo>
                <a:lnTo>
                  <a:pt x="252980" y="26681"/>
                </a:lnTo>
                <a:lnTo>
                  <a:pt x="234984" y="12414"/>
                </a:lnTo>
                <a:lnTo>
                  <a:pt x="213651" y="3242"/>
                </a:lnTo>
                <a:lnTo>
                  <a:pt x="189979" y="0"/>
                </a:lnTo>
                <a:close/>
              </a:path>
            </a:pathLst>
          </a:custGeom>
          <a:solidFill>
            <a:srgbClr val="FFB756"/>
          </a:solidFill>
        </p:spPr>
        <p:txBody>
          <a:bodyPr wrap="square" lIns="0" tIns="0" rIns="0" bIns="0" rtlCol="0"/>
          <a:lstStyle/>
          <a:p>
            <a:pPr defTabSz="1823403"/>
            <a:endParaRPr sz="3600">
              <a:solidFill>
                <a:prstClr val="black"/>
              </a:solidFill>
            </a:endParaRPr>
          </a:p>
        </p:txBody>
      </p:sp>
      <p:sp>
        <p:nvSpPr>
          <p:cNvPr id="4" name="object 4"/>
          <p:cNvSpPr/>
          <p:nvPr/>
        </p:nvSpPr>
        <p:spPr>
          <a:xfrm>
            <a:off x="17178826" y="626621"/>
            <a:ext cx="1109981" cy="834390"/>
          </a:xfrm>
          <a:custGeom>
            <a:avLst/>
            <a:gdLst/>
            <a:ahLst/>
            <a:cxnLst/>
            <a:rect l="l" t="t" r="r" b="b"/>
            <a:pathLst>
              <a:path w="554990" h="417195">
                <a:moveTo>
                  <a:pt x="554608" y="319404"/>
                </a:moveTo>
                <a:lnTo>
                  <a:pt x="127126" y="319404"/>
                </a:lnTo>
                <a:lnTo>
                  <a:pt x="144686" y="358554"/>
                </a:lnTo>
                <a:lnTo>
                  <a:pt x="173307" y="389334"/>
                </a:lnTo>
                <a:lnTo>
                  <a:pt x="210333" y="409469"/>
                </a:lnTo>
                <a:lnTo>
                  <a:pt x="253110" y="416687"/>
                </a:lnTo>
                <a:lnTo>
                  <a:pt x="256285" y="416687"/>
                </a:lnTo>
                <a:lnTo>
                  <a:pt x="296912" y="409388"/>
                </a:lnTo>
                <a:lnTo>
                  <a:pt x="351827" y="372407"/>
                </a:lnTo>
                <a:lnTo>
                  <a:pt x="370331" y="345058"/>
                </a:lnTo>
                <a:lnTo>
                  <a:pt x="554608" y="345058"/>
                </a:lnTo>
                <a:lnTo>
                  <a:pt x="554608" y="319404"/>
                </a:lnTo>
                <a:close/>
              </a:path>
              <a:path w="554990" h="417195">
                <a:moveTo>
                  <a:pt x="554608" y="345058"/>
                </a:moveTo>
                <a:lnTo>
                  <a:pt x="370331" y="345058"/>
                </a:lnTo>
                <a:lnTo>
                  <a:pt x="385256" y="368367"/>
                </a:lnTo>
                <a:lnTo>
                  <a:pt x="405907" y="386460"/>
                </a:lnTo>
                <a:lnTo>
                  <a:pt x="430964" y="398172"/>
                </a:lnTo>
                <a:lnTo>
                  <a:pt x="459104" y="402336"/>
                </a:lnTo>
                <a:lnTo>
                  <a:pt x="461263" y="402336"/>
                </a:lnTo>
                <a:lnTo>
                  <a:pt x="511444" y="386841"/>
                </a:lnTo>
                <a:lnTo>
                  <a:pt x="543432" y="352932"/>
                </a:lnTo>
                <a:lnTo>
                  <a:pt x="554608" y="352932"/>
                </a:lnTo>
                <a:lnTo>
                  <a:pt x="554608" y="345058"/>
                </a:lnTo>
                <a:close/>
              </a:path>
              <a:path w="554990" h="417195">
                <a:moveTo>
                  <a:pt x="554608" y="352932"/>
                </a:moveTo>
                <a:lnTo>
                  <a:pt x="543432" y="352932"/>
                </a:lnTo>
                <a:lnTo>
                  <a:pt x="554608" y="358953"/>
                </a:lnTo>
                <a:lnTo>
                  <a:pt x="554608" y="352932"/>
                </a:lnTo>
                <a:close/>
              </a:path>
              <a:path w="554990" h="417195">
                <a:moveTo>
                  <a:pt x="111759" y="113537"/>
                </a:moveTo>
                <a:lnTo>
                  <a:pt x="102488" y="113537"/>
                </a:lnTo>
                <a:lnTo>
                  <a:pt x="99440" y="113664"/>
                </a:lnTo>
                <a:lnTo>
                  <a:pt x="56560" y="124870"/>
                </a:lnTo>
                <a:lnTo>
                  <a:pt x="25098" y="149431"/>
                </a:lnTo>
                <a:lnTo>
                  <a:pt x="5185" y="184017"/>
                </a:lnTo>
                <a:lnTo>
                  <a:pt x="0" y="225043"/>
                </a:lnTo>
                <a:lnTo>
                  <a:pt x="10146" y="263530"/>
                </a:lnTo>
                <a:lnTo>
                  <a:pt x="32972" y="294338"/>
                </a:lnTo>
                <a:lnTo>
                  <a:pt x="65347" y="314787"/>
                </a:lnTo>
                <a:lnTo>
                  <a:pt x="104139" y="322199"/>
                </a:lnTo>
                <a:lnTo>
                  <a:pt x="106552" y="322199"/>
                </a:lnTo>
                <a:lnTo>
                  <a:pt x="111378" y="321944"/>
                </a:lnTo>
                <a:lnTo>
                  <a:pt x="116712" y="321563"/>
                </a:lnTo>
                <a:lnTo>
                  <a:pt x="122047" y="320801"/>
                </a:lnTo>
                <a:lnTo>
                  <a:pt x="127126" y="319404"/>
                </a:lnTo>
                <a:lnTo>
                  <a:pt x="554608" y="319404"/>
                </a:lnTo>
                <a:lnTo>
                  <a:pt x="554608" y="115315"/>
                </a:lnTo>
                <a:lnTo>
                  <a:pt x="123825" y="115315"/>
                </a:lnTo>
                <a:lnTo>
                  <a:pt x="117855" y="114173"/>
                </a:lnTo>
                <a:lnTo>
                  <a:pt x="111759" y="113537"/>
                </a:lnTo>
                <a:close/>
              </a:path>
              <a:path w="554990" h="417195">
                <a:moveTo>
                  <a:pt x="227329" y="0"/>
                </a:moveTo>
                <a:lnTo>
                  <a:pt x="224916" y="0"/>
                </a:lnTo>
                <a:lnTo>
                  <a:pt x="220090" y="253"/>
                </a:lnTo>
                <a:lnTo>
                  <a:pt x="180238" y="11443"/>
                </a:lnTo>
                <a:lnTo>
                  <a:pt x="148828" y="36147"/>
                </a:lnTo>
                <a:lnTo>
                  <a:pt x="128918" y="70780"/>
                </a:lnTo>
                <a:lnTo>
                  <a:pt x="123570" y="111760"/>
                </a:lnTo>
                <a:lnTo>
                  <a:pt x="123655" y="113537"/>
                </a:lnTo>
                <a:lnTo>
                  <a:pt x="123740" y="113918"/>
                </a:lnTo>
                <a:lnTo>
                  <a:pt x="123825" y="115315"/>
                </a:lnTo>
                <a:lnTo>
                  <a:pt x="554608" y="115315"/>
                </a:lnTo>
                <a:lnTo>
                  <a:pt x="554608" y="67310"/>
                </a:lnTo>
                <a:lnTo>
                  <a:pt x="455422" y="67310"/>
                </a:lnTo>
                <a:lnTo>
                  <a:pt x="438165" y="56163"/>
                </a:lnTo>
                <a:lnTo>
                  <a:pt x="433453" y="54101"/>
                </a:lnTo>
                <a:lnTo>
                  <a:pt x="319024" y="54101"/>
                </a:lnTo>
                <a:lnTo>
                  <a:pt x="302696" y="31932"/>
                </a:lnTo>
                <a:lnTo>
                  <a:pt x="281177" y="14858"/>
                </a:lnTo>
                <a:lnTo>
                  <a:pt x="255658" y="3881"/>
                </a:lnTo>
                <a:lnTo>
                  <a:pt x="227329" y="0"/>
                </a:lnTo>
                <a:close/>
              </a:path>
              <a:path w="554990" h="417195">
                <a:moveTo>
                  <a:pt x="511936" y="48513"/>
                </a:moveTo>
                <a:lnTo>
                  <a:pt x="509777" y="48513"/>
                </a:lnTo>
                <a:lnTo>
                  <a:pt x="505332" y="48767"/>
                </a:lnTo>
                <a:lnTo>
                  <a:pt x="491730" y="50790"/>
                </a:lnTo>
                <a:lnTo>
                  <a:pt x="478805" y="54657"/>
                </a:lnTo>
                <a:lnTo>
                  <a:pt x="466667" y="60215"/>
                </a:lnTo>
                <a:lnTo>
                  <a:pt x="455422" y="67310"/>
                </a:lnTo>
                <a:lnTo>
                  <a:pt x="554608" y="67310"/>
                </a:lnTo>
                <a:lnTo>
                  <a:pt x="554608" y="59591"/>
                </a:lnTo>
                <a:lnTo>
                  <a:pt x="547885" y="55366"/>
                </a:lnTo>
                <a:lnTo>
                  <a:pt x="511936" y="48513"/>
                </a:lnTo>
                <a:close/>
              </a:path>
              <a:path w="554990" h="417195">
                <a:moveTo>
                  <a:pt x="377443" y="40893"/>
                </a:moveTo>
                <a:lnTo>
                  <a:pt x="374141" y="40893"/>
                </a:lnTo>
                <a:lnTo>
                  <a:pt x="370839" y="41020"/>
                </a:lnTo>
                <a:lnTo>
                  <a:pt x="330301" y="49240"/>
                </a:lnTo>
                <a:lnTo>
                  <a:pt x="319024" y="54101"/>
                </a:lnTo>
                <a:lnTo>
                  <a:pt x="433453" y="54101"/>
                </a:lnTo>
                <a:lnTo>
                  <a:pt x="419195" y="47863"/>
                </a:lnTo>
                <a:lnTo>
                  <a:pt x="398843" y="42681"/>
                </a:lnTo>
                <a:lnTo>
                  <a:pt x="377443" y="40893"/>
                </a:lnTo>
                <a:close/>
              </a:path>
            </a:pathLst>
          </a:custGeom>
          <a:solidFill>
            <a:srgbClr val="60D7C4"/>
          </a:solidFill>
        </p:spPr>
        <p:txBody>
          <a:bodyPr wrap="square" lIns="0" tIns="0" rIns="0" bIns="0" rtlCol="0"/>
          <a:lstStyle/>
          <a:p>
            <a:pPr defTabSz="1823403"/>
            <a:endParaRPr sz="3600">
              <a:solidFill>
                <a:prstClr val="black"/>
              </a:solidFill>
            </a:endParaRPr>
          </a:p>
        </p:txBody>
      </p:sp>
      <p:sp>
        <p:nvSpPr>
          <p:cNvPr id="5" name="object 5"/>
          <p:cNvSpPr/>
          <p:nvPr/>
        </p:nvSpPr>
        <p:spPr>
          <a:xfrm>
            <a:off x="0" y="635060"/>
            <a:ext cx="1859280" cy="1370330"/>
          </a:xfrm>
          <a:custGeom>
            <a:avLst/>
            <a:gdLst/>
            <a:ahLst/>
            <a:cxnLst/>
            <a:rect l="l" t="t" r="r" b="b"/>
            <a:pathLst>
              <a:path w="929640" h="685165">
                <a:moveTo>
                  <a:pt x="138277" y="0"/>
                </a:moveTo>
                <a:lnTo>
                  <a:pt x="134327" y="0"/>
                </a:lnTo>
                <a:lnTo>
                  <a:pt x="130340" y="126"/>
                </a:lnTo>
                <a:lnTo>
                  <a:pt x="81415" y="9837"/>
                </a:lnTo>
                <a:lnTo>
                  <a:pt x="41892" y="30056"/>
                </a:lnTo>
                <a:lnTo>
                  <a:pt x="9264" y="59293"/>
                </a:lnTo>
                <a:lnTo>
                  <a:pt x="0" y="73247"/>
                </a:lnTo>
                <a:lnTo>
                  <a:pt x="0" y="583277"/>
                </a:lnTo>
                <a:lnTo>
                  <a:pt x="49508" y="639778"/>
                </a:lnTo>
                <a:lnTo>
                  <a:pt x="88829" y="663979"/>
                </a:lnTo>
                <a:lnTo>
                  <a:pt x="132998" y="679304"/>
                </a:lnTo>
                <a:lnTo>
                  <a:pt x="180721" y="684657"/>
                </a:lnTo>
                <a:lnTo>
                  <a:pt x="185953" y="684657"/>
                </a:lnTo>
                <a:lnTo>
                  <a:pt x="241928" y="676088"/>
                </a:lnTo>
                <a:lnTo>
                  <a:pt x="283242" y="659290"/>
                </a:lnTo>
                <a:lnTo>
                  <a:pt x="319555" y="634763"/>
                </a:lnTo>
                <a:lnTo>
                  <a:pt x="349911" y="603640"/>
                </a:lnTo>
                <a:lnTo>
                  <a:pt x="373354" y="567054"/>
                </a:lnTo>
                <a:lnTo>
                  <a:pt x="862079" y="567054"/>
                </a:lnTo>
                <a:lnTo>
                  <a:pt x="886409" y="545417"/>
                </a:lnTo>
                <a:lnTo>
                  <a:pt x="911610" y="507628"/>
                </a:lnTo>
                <a:lnTo>
                  <a:pt x="926472" y="464075"/>
                </a:lnTo>
                <a:lnTo>
                  <a:pt x="929436" y="416560"/>
                </a:lnTo>
                <a:lnTo>
                  <a:pt x="918168" y="365939"/>
                </a:lnTo>
                <a:lnTo>
                  <a:pt x="893696" y="322128"/>
                </a:lnTo>
                <a:lnTo>
                  <a:pt x="858408" y="287181"/>
                </a:lnTo>
                <a:lnTo>
                  <a:pt x="814692" y="263152"/>
                </a:lnTo>
                <a:lnTo>
                  <a:pt x="764933" y="252095"/>
                </a:lnTo>
                <a:lnTo>
                  <a:pt x="766114" y="235712"/>
                </a:lnTo>
                <a:lnTo>
                  <a:pt x="765530" y="227457"/>
                </a:lnTo>
                <a:lnTo>
                  <a:pt x="754551" y="179798"/>
                </a:lnTo>
                <a:lnTo>
                  <a:pt x="730668" y="139101"/>
                </a:lnTo>
                <a:lnTo>
                  <a:pt x="699626" y="110489"/>
                </a:lnTo>
                <a:lnTo>
                  <a:pt x="513245" y="110489"/>
                </a:lnTo>
                <a:lnTo>
                  <a:pt x="484835" y="92130"/>
                </a:lnTo>
                <a:lnTo>
                  <a:pt x="477155" y="88773"/>
                </a:lnTo>
                <a:lnTo>
                  <a:pt x="289064" y="88773"/>
                </a:lnTo>
                <a:lnTo>
                  <a:pt x="262210" y="52345"/>
                </a:lnTo>
                <a:lnTo>
                  <a:pt x="226815" y="24336"/>
                </a:lnTo>
                <a:lnTo>
                  <a:pt x="184848" y="6351"/>
                </a:lnTo>
                <a:lnTo>
                  <a:pt x="138277" y="0"/>
                </a:lnTo>
                <a:close/>
              </a:path>
              <a:path w="929640" h="685165">
                <a:moveTo>
                  <a:pt x="862079" y="567054"/>
                </a:moveTo>
                <a:lnTo>
                  <a:pt x="373354" y="567054"/>
                </a:lnTo>
                <a:lnTo>
                  <a:pt x="397882" y="605313"/>
                </a:lnTo>
                <a:lnTo>
                  <a:pt x="431815" y="635000"/>
                </a:lnTo>
                <a:lnTo>
                  <a:pt x="472974" y="654208"/>
                </a:lnTo>
                <a:lnTo>
                  <a:pt x="519176" y="661035"/>
                </a:lnTo>
                <a:lnTo>
                  <a:pt x="522833" y="661035"/>
                </a:lnTo>
                <a:lnTo>
                  <a:pt x="569998" y="652658"/>
                </a:lnTo>
                <a:lnTo>
                  <a:pt x="605220" y="635650"/>
                </a:lnTo>
                <a:lnTo>
                  <a:pt x="634843" y="610951"/>
                </a:lnTo>
                <a:lnTo>
                  <a:pt x="657821" y="579882"/>
                </a:lnTo>
                <a:lnTo>
                  <a:pt x="844044" y="579882"/>
                </a:lnTo>
                <a:lnTo>
                  <a:pt x="852427" y="575639"/>
                </a:lnTo>
                <a:lnTo>
                  <a:pt x="862079" y="567054"/>
                </a:lnTo>
                <a:close/>
              </a:path>
              <a:path w="929640" h="685165">
                <a:moveTo>
                  <a:pt x="844044" y="579882"/>
                </a:moveTo>
                <a:lnTo>
                  <a:pt x="657821" y="579882"/>
                </a:lnTo>
                <a:lnTo>
                  <a:pt x="678984" y="591302"/>
                </a:lnTo>
                <a:lnTo>
                  <a:pt x="701828" y="599709"/>
                </a:lnTo>
                <a:lnTo>
                  <a:pt x="725971" y="604902"/>
                </a:lnTo>
                <a:lnTo>
                  <a:pt x="751027" y="606678"/>
                </a:lnTo>
                <a:lnTo>
                  <a:pt x="755459" y="606678"/>
                </a:lnTo>
                <a:lnTo>
                  <a:pt x="759891" y="606551"/>
                </a:lnTo>
                <a:lnTo>
                  <a:pt x="764362" y="606171"/>
                </a:lnTo>
                <a:lnTo>
                  <a:pt x="811225" y="596491"/>
                </a:lnTo>
                <a:lnTo>
                  <a:pt x="844044" y="579882"/>
                </a:lnTo>
                <a:close/>
              </a:path>
              <a:path w="929640" h="685165">
                <a:moveTo>
                  <a:pt x="606082" y="79628"/>
                </a:moveTo>
                <a:lnTo>
                  <a:pt x="602475" y="79628"/>
                </a:lnTo>
                <a:lnTo>
                  <a:pt x="598843" y="79756"/>
                </a:lnTo>
                <a:lnTo>
                  <a:pt x="551587" y="89725"/>
                </a:lnTo>
                <a:lnTo>
                  <a:pt x="513245" y="110489"/>
                </a:lnTo>
                <a:lnTo>
                  <a:pt x="699626" y="110489"/>
                </a:lnTo>
                <a:lnTo>
                  <a:pt x="696329" y="107451"/>
                </a:lnTo>
                <a:lnTo>
                  <a:pt x="653984" y="86932"/>
                </a:lnTo>
                <a:lnTo>
                  <a:pt x="606082" y="79628"/>
                </a:lnTo>
                <a:close/>
              </a:path>
              <a:path w="929640" h="685165">
                <a:moveTo>
                  <a:pt x="384987" y="67056"/>
                </a:moveTo>
                <a:lnTo>
                  <a:pt x="379577" y="67056"/>
                </a:lnTo>
                <a:lnTo>
                  <a:pt x="374142" y="67310"/>
                </a:lnTo>
                <a:lnTo>
                  <a:pt x="327104" y="74517"/>
                </a:lnTo>
                <a:lnTo>
                  <a:pt x="289064" y="88773"/>
                </a:lnTo>
                <a:lnTo>
                  <a:pt x="477155" y="88773"/>
                </a:lnTo>
                <a:lnTo>
                  <a:pt x="453621" y="78486"/>
                </a:lnTo>
                <a:lnTo>
                  <a:pt x="420154" y="69984"/>
                </a:lnTo>
                <a:lnTo>
                  <a:pt x="384987" y="67056"/>
                </a:lnTo>
                <a:close/>
              </a:path>
            </a:pathLst>
          </a:custGeom>
          <a:solidFill>
            <a:srgbClr val="97DAEC"/>
          </a:solidFill>
        </p:spPr>
        <p:txBody>
          <a:bodyPr wrap="square" lIns="0" tIns="0" rIns="0" bIns="0" rtlCol="0"/>
          <a:lstStyle/>
          <a:p>
            <a:pPr defTabSz="1823403"/>
            <a:endParaRPr sz="3600">
              <a:solidFill>
                <a:prstClr val="black"/>
              </a:solidFill>
            </a:endParaRPr>
          </a:p>
        </p:txBody>
      </p:sp>
      <p:grpSp>
        <p:nvGrpSpPr>
          <p:cNvPr id="6" name="object 6"/>
          <p:cNvGrpSpPr/>
          <p:nvPr/>
        </p:nvGrpSpPr>
        <p:grpSpPr>
          <a:xfrm>
            <a:off x="0" y="8845316"/>
            <a:ext cx="18288000" cy="1442720"/>
            <a:chOff x="0" y="4422635"/>
            <a:chExt cx="9144000" cy="721360"/>
          </a:xfrm>
        </p:grpSpPr>
        <p:sp>
          <p:nvSpPr>
            <p:cNvPr id="7" name="object 7"/>
            <p:cNvSpPr/>
            <p:nvPr/>
          </p:nvSpPr>
          <p:spPr>
            <a:xfrm>
              <a:off x="0" y="4560983"/>
              <a:ext cx="9144000" cy="582930"/>
            </a:xfrm>
            <a:custGeom>
              <a:avLst/>
              <a:gdLst/>
              <a:ahLst/>
              <a:cxnLst/>
              <a:rect l="l" t="t" r="r" b="b"/>
              <a:pathLst>
                <a:path w="9144000" h="582929">
                  <a:moveTo>
                    <a:pt x="0" y="0"/>
                  </a:moveTo>
                  <a:lnTo>
                    <a:pt x="0" y="582514"/>
                  </a:lnTo>
                  <a:lnTo>
                    <a:pt x="9143999" y="582514"/>
                  </a:lnTo>
                  <a:lnTo>
                    <a:pt x="9143999" y="440509"/>
                  </a:lnTo>
                  <a:lnTo>
                    <a:pt x="8201472" y="370321"/>
                  </a:lnTo>
                  <a:lnTo>
                    <a:pt x="6474764" y="272614"/>
                  </a:lnTo>
                  <a:lnTo>
                    <a:pt x="1210710" y="67787"/>
                  </a:lnTo>
                  <a:lnTo>
                    <a:pt x="0" y="0"/>
                  </a:lnTo>
                  <a:close/>
                </a:path>
              </a:pathLst>
            </a:custGeom>
            <a:solidFill>
              <a:srgbClr val="C2B8DB"/>
            </a:solidFill>
          </p:spPr>
          <p:txBody>
            <a:bodyPr wrap="square" lIns="0" tIns="0" rIns="0" bIns="0" rtlCol="0"/>
            <a:lstStyle/>
            <a:p>
              <a:pPr defTabSz="1823403"/>
              <a:endParaRPr sz="3600">
                <a:solidFill>
                  <a:prstClr val="black"/>
                </a:solidFill>
              </a:endParaRPr>
            </a:p>
          </p:txBody>
        </p:sp>
        <p:sp>
          <p:nvSpPr>
            <p:cNvPr id="8" name="object 8"/>
            <p:cNvSpPr/>
            <p:nvPr/>
          </p:nvSpPr>
          <p:spPr>
            <a:xfrm>
              <a:off x="0" y="4422635"/>
              <a:ext cx="9144000" cy="588010"/>
            </a:xfrm>
            <a:custGeom>
              <a:avLst/>
              <a:gdLst/>
              <a:ahLst/>
              <a:cxnLst/>
              <a:rect l="l" t="t" r="r" b="b"/>
              <a:pathLst>
                <a:path w="9144000" h="588010">
                  <a:moveTo>
                    <a:pt x="9143999" y="0"/>
                  </a:moveTo>
                  <a:lnTo>
                    <a:pt x="0" y="0"/>
                  </a:lnTo>
                  <a:lnTo>
                    <a:pt x="0" y="147403"/>
                  </a:lnTo>
                  <a:lnTo>
                    <a:pt x="1210710" y="215195"/>
                  </a:lnTo>
                  <a:lnTo>
                    <a:pt x="6474764" y="420024"/>
                  </a:lnTo>
                  <a:lnTo>
                    <a:pt x="8201472" y="517724"/>
                  </a:lnTo>
                  <a:lnTo>
                    <a:pt x="9143999" y="587925"/>
                  </a:lnTo>
                  <a:lnTo>
                    <a:pt x="9143999" y="0"/>
                  </a:lnTo>
                  <a:close/>
                </a:path>
              </a:pathLst>
            </a:custGeom>
            <a:solidFill>
              <a:srgbClr val="B3AAD2"/>
            </a:solidFill>
          </p:spPr>
          <p:txBody>
            <a:bodyPr wrap="square" lIns="0" tIns="0" rIns="0" bIns="0" rtlCol="0"/>
            <a:lstStyle/>
            <a:p>
              <a:pPr defTabSz="1823403"/>
              <a:endParaRPr sz="3600">
                <a:solidFill>
                  <a:prstClr val="black"/>
                </a:solidFill>
              </a:endParaRPr>
            </a:p>
          </p:txBody>
        </p:sp>
        <p:sp>
          <p:nvSpPr>
            <p:cNvPr id="9" name="object 9"/>
            <p:cNvSpPr/>
            <p:nvPr/>
          </p:nvSpPr>
          <p:spPr>
            <a:xfrm>
              <a:off x="0" y="4560983"/>
              <a:ext cx="9144000" cy="582930"/>
            </a:xfrm>
            <a:custGeom>
              <a:avLst/>
              <a:gdLst/>
              <a:ahLst/>
              <a:cxnLst/>
              <a:rect l="l" t="t" r="r" b="b"/>
              <a:pathLst>
                <a:path w="9144000" h="582929">
                  <a:moveTo>
                    <a:pt x="0" y="0"/>
                  </a:moveTo>
                  <a:lnTo>
                    <a:pt x="0" y="582515"/>
                  </a:lnTo>
                  <a:lnTo>
                    <a:pt x="9143999" y="582515"/>
                  </a:lnTo>
                  <a:lnTo>
                    <a:pt x="9143999" y="440522"/>
                  </a:lnTo>
                  <a:lnTo>
                    <a:pt x="8201472" y="370321"/>
                  </a:lnTo>
                  <a:lnTo>
                    <a:pt x="6474764" y="272616"/>
                  </a:lnTo>
                  <a:lnTo>
                    <a:pt x="1210710" y="67791"/>
                  </a:lnTo>
                  <a:lnTo>
                    <a:pt x="0" y="0"/>
                  </a:lnTo>
                  <a:close/>
                </a:path>
              </a:pathLst>
            </a:custGeom>
            <a:solidFill>
              <a:srgbClr val="C2B8DB"/>
            </a:solidFill>
          </p:spPr>
          <p:txBody>
            <a:bodyPr wrap="square" lIns="0" tIns="0" rIns="0" bIns="0" rtlCol="0"/>
            <a:lstStyle/>
            <a:p>
              <a:pPr defTabSz="1823403"/>
              <a:endParaRPr sz="3600">
                <a:solidFill>
                  <a:prstClr val="black"/>
                </a:solidFill>
              </a:endParaRPr>
            </a:p>
          </p:txBody>
        </p:sp>
      </p:grpSp>
      <p:sp>
        <p:nvSpPr>
          <p:cNvPr id="10" name="object 10"/>
          <p:cNvSpPr/>
          <p:nvPr/>
        </p:nvSpPr>
        <p:spPr>
          <a:xfrm>
            <a:off x="5334000" y="2628900"/>
            <a:ext cx="6813551" cy="1273811"/>
          </a:xfrm>
          <a:custGeom>
            <a:avLst/>
            <a:gdLst/>
            <a:ahLst/>
            <a:cxnLst/>
            <a:rect l="l" t="t" r="r" b="b"/>
            <a:pathLst>
              <a:path w="3406775" h="636905">
                <a:moveTo>
                  <a:pt x="3300476" y="0"/>
                </a:moveTo>
                <a:lnTo>
                  <a:pt x="106044" y="0"/>
                </a:lnTo>
                <a:lnTo>
                  <a:pt x="64775" y="8336"/>
                </a:lnTo>
                <a:lnTo>
                  <a:pt x="31067" y="31067"/>
                </a:lnTo>
                <a:lnTo>
                  <a:pt x="8336" y="64775"/>
                </a:lnTo>
                <a:lnTo>
                  <a:pt x="0" y="106044"/>
                </a:lnTo>
                <a:lnTo>
                  <a:pt x="0" y="530478"/>
                </a:lnTo>
                <a:lnTo>
                  <a:pt x="8336" y="571748"/>
                </a:lnTo>
                <a:lnTo>
                  <a:pt x="31067" y="605456"/>
                </a:lnTo>
                <a:lnTo>
                  <a:pt x="64775" y="628187"/>
                </a:lnTo>
                <a:lnTo>
                  <a:pt x="106044" y="636524"/>
                </a:lnTo>
                <a:lnTo>
                  <a:pt x="3300476" y="636524"/>
                </a:lnTo>
                <a:lnTo>
                  <a:pt x="3341818" y="628187"/>
                </a:lnTo>
                <a:lnTo>
                  <a:pt x="3375564" y="605456"/>
                </a:lnTo>
                <a:lnTo>
                  <a:pt x="3398309" y="571748"/>
                </a:lnTo>
                <a:lnTo>
                  <a:pt x="3406648" y="530478"/>
                </a:lnTo>
                <a:lnTo>
                  <a:pt x="3406648" y="106044"/>
                </a:lnTo>
                <a:lnTo>
                  <a:pt x="3398309" y="64775"/>
                </a:lnTo>
                <a:lnTo>
                  <a:pt x="3375564" y="31067"/>
                </a:lnTo>
                <a:lnTo>
                  <a:pt x="3341818" y="8336"/>
                </a:lnTo>
                <a:lnTo>
                  <a:pt x="3300476" y="0"/>
                </a:lnTo>
                <a:close/>
              </a:path>
            </a:pathLst>
          </a:custGeom>
          <a:solidFill>
            <a:srgbClr val="FFFF00"/>
          </a:solidFill>
        </p:spPr>
        <p:txBody>
          <a:bodyPr wrap="square" lIns="0" tIns="0" rIns="0" bIns="0" rtlCol="0"/>
          <a:lstStyle/>
          <a:p>
            <a:pPr defTabSz="1823403"/>
            <a:endParaRPr sz="3600">
              <a:solidFill>
                <a:prstClr val="black"/>
              </a:solidFill>
            </a:endParaRPr>
          </a:p>
        </p:txBody>
      </p:sp>
      <p:sp>
        <p:nvSpPr>
          <p:cNvPr id="11" name="object 11"/>
          <p:cNvSpPr txBox="1">
            <a:spLocks noGrp="1"/>
          </p:cNvSpPr>
          <p:nvPr>
            <p:ph type="title"/>
          </p:nvPr>
        </p:nvSpPr>
        <p:spPr>
          <a:xfrm>
            <a:off x="6705600" y="2691764"/>
            <a:ext cx="4443095" cy="1148081"/>
          </a:xfrm>
          <a:prstGeom prst="rect">
            <a:avLst/>
          </a:prstGeom>
        </p:spPr>
        <p:txBody>
          <a:bodyPr vert="horz" wrap="square" lIns="0" tIns="25314" rIns="0" bIns="0" rtlCol="0">
            <a:spAutoFit/>
          </a:bodyPr>
          <a:lstStyle/>
          <a:p>
            <a:pPr marL="25314">
              <a:spcBef>
                <a:spcPts val="200"/>
              </a:spcBef>
            </a:pPr>
            <a:r>
              <a:rPr sz="7200" dirty="0" err="1">
                <a:solidFill>
                  <a:srgbClr val="006FC0"/>
                </a:solidFill>
              </a:rPr>
              <a:t>Luyện</a:t>
            </a:r>
            <a:r>
              <a:rPr sz="7200" dirty="0">
                <a:solidFill>
                  <a:srgbClr val="006FC0"/>
                </a:solidFill>
              </a:rPr>
              <a:t> </a:t>
            </a:r>
            <a:r>
              <a:rPr lang="en-US" sz="7200" spc="-11" dirty="0" err="1" smtClean="0">
                <a:solidFill>
                  <a:srgbClr val="006FC0"/>
                </a:solidFill>
              </a:rPr>
              <a:t>tập</a:t>
            </a:r>
            <a:endParaRPr sz="7200" dirty="0"/>
          </a:p>
        </p:txBody>
      </p:sp>
      <p:sp>
        <p:nvSpPr>
          <p:cNvPr id="13" name="object 13"/>
          <p:cNvSpPr/>
          <p:nvPr/>
        </p:nvSpPr>
        <p:spPr>
          <a:xfrm>
            <a:off x="16171949" y="7749225"/>
            <a:ext cx="2385662" cy="2745486"/>
          </a:xfrm>
          <a:prstGeom prst="rect">
            <a:avLst/>
          </a:prstGeom>
          <a:blipFill>
            <a:blip r:embed="rId2" cstate="print"/>
            <a:stretch>
              <a:fillRect/>
            </a:stretch>
          </a:blipFill>
        </p:spPr>
        <p:txBody>
          <a:bodyPr wrap="square" lIns="0" tIns="0" rIns="0" bIns="0" rtlCol="0"/>
          <a:lstStyle/>
          <a:p>
            <a:pPr defTabSz="1823403"/>
            <a:endParaRPr sz="3600">
              <a:solidFill>
                <a:prstClr val="black"/>
              </a:solidFill>
            </a:endParaRPr>
          </a:p>
        </p:txBody>
      </p:sp>
      <p:sp>
        <p:nvSpPr>
          <p:cNvPr id="14" name="object 14"/>
          <p:cNvSpPr/>
          <p:nvPr/>
        </p:nvSpPr>
        <p:spPr>
          <a:xfrm>
            <a:off x="23" y="8474127"/>
            <a:ext cx="2636798" cy="1918398"/>
          </a:xfrm>
          <a:prstGeom prst="rect">
            <a:avLst/>
          </a:prstGeom>
          <a:blipFill>
            <a:blip r:embed="rId3" cstate="print"/>
            <a:stretch>
              <a:fillRect/>
            </a:stretch>
          </a:blipFill>
        </p:spPr>
        <p:txBody>
          <a:bodyPr wrap="square" lIns="0" tIns="0" rIns="0" bIns="0" rtlCol="0"/>
          <a:lstStyle/>
          <a:p>
            <a:pPr defTabSz="1823403"/>
            <a:endParaRPr sz="3600">
              <a:solidFill>
                <a:prstClr val="black"/>
              </a:solidFill>
            </a:endParaRPr>
          </a:p>
        </p:txBody>
      </p:sp>
    </p:spTree>
    <p:extLst>
      <p:ext uri="{BB962C8B-B14F-4D97-AF65-F5344CB8AC3E}">
        <p14:creationId xmlns:p14="http://schemas.microsoft.com/office/powerpoint/2010/main" val="32014357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 xmlns:a16="http://schemas.microsoft.com/office/drawing/2014/main" id="{4043824D-363A-5E15-6600-A8AA8D5B6170}"/>
              </a:ext>
            </a:extLst>
          </p:cNvPr>
          <p:cNvPicPr>
            <a:picLocks noChangeAspect="1"/>
          </p:cNvPicPr>
          <p:nvPr/>
        </p:nvPicPr>
        <p:blipFill>
          <a:blip r:embed="rId2"/>
          <a:srcRect/>
          <a:stretch>
            <a:fillRect/>
          </a:stretch>
        </p:blipFill>
        <p:spPr>
          <a:xfrm rot="696707">
            <a:off x="16766957" y="4610111"/>
            <a:ext cx="1717964" cy="1717964"/>
          </a:xfrm>
          <a:prstGeom prst="rect">
            <a:avLst/>
          </a:prstGeom>
        </p:spPr>
      </p:pic>
      <p:pic>
        <p:nvPicPr>
          <p:cNvPr id="9" name="Picture 7">
            <a:extLst>
              <a:ext uri="{FF2B5EF4-FFF2-40B4-BE49-F238E27FC236}">
                <a16:creationId xmlns="" xmlns:a16="http://schemas.microsoft.com/office/drawing/2014/main" id="{AC9EF164-6BB0-7063-11C7-F67EE9B121F4}"/>
              </a:ext>
            </a:extLst>
          </p:cNvPr>
          <p:cNvPicPr>
            <a:picLocks noChangeAspect="1"/>
          </p:cNvPicPr>
          <p:nvPr/>
        </p:nvPicPr>
        <p:blipFill>
          <a:blip r:embed="rId3"/>
          <a:srcRect/>
          <a:stretch>
            <a:fillRect/>
          </a:stretch>
        </p:blipFill>
        <p:spPr>
          <a:xfrm rot="1035742">
            <a:off x="16933925" y="2442519"/>
            <a:ext cx="1562420" cy="1206969"/>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 xmlns:a16="http://schemas.microsoft.com/office/drawing/2014/main"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235925" y="-2705100"/>
            <a:ext cx="6084732" cy="4114800"/>
          </a:xfrm>
          <a:prstGeom prst="rect">
            <a:avLst/>
          </a:prstGeom>
        </p:spPr>
      </p:pic>
      <p:sp>
        <p:nvSpPr>
          <p:cNvPr id="2" name="TextBox 1">
            <a:extLst>
              <a:ext uri="{FF2B5EF4-FFF2-40B4-BE49-F238E27FC236}">
                <a16:creationId xmlns="" xmlns:a16="http://schemas.microsoft.com/office/drawing/2014/main" id="{625F4580-C39A-0F0E-092D-C27F3A18DD41}"/>
              </a:ext>
            </a:extLst>
          </p:cNvPr>
          <p:cNvSpPr txBox="1"/>
          <p:nvPr/>
        </p:nvSpPr>
        <p:spPr>
          <a:xfrm>
            <a:off x="152401" y="209626"/>
            <a:ext cx="16992600" cy="1938738"/>
          </a:xfrm>
          <a:prstGeom prst="rect">
            <a:avLst/>
          </a:prstGeom>
        </p:spPr>
        <p:style>
          <a:lnRef idx="1">
            <a:schemeClr val="accent5"/>
          </a:lnRef>
          <a:fillRef idx="2">
            <a:schemeClr val="accent5"/>
          </a:fillRef>
          <a:effectRef idx="1">
            <a:schemeClr val="accent5"/>
          </a:effectRef>
          <a:fontRef idx="minor">
            <a:schemeClr val="dk1"/>
          </a:fontRef>
        </p:style>
        <p:txBody>
          <a:bodyPr wrap="square" lIns="91188" tIns="45594" rIns="91188" bIns="45594" rtlCol="0">
            <a:spAutoFit/>
          </a:bodyPr>
          <a:lstStyle/>
          <a:p>
            <a:pPr algn="just"/>
            <a:r>
              <a:rPr lang="en-US" sz="6000" dirty="0" smtClean="0">
                <a:solidFill>
                  <a:srgbClr val="000000"/>
                </a:solidFill>
                <a:latin typeface="OpenSans"/>
              </a:rPr>
              <a:t>1.</a:t>
            </a:r>
            <a:r>
              <a:rPr lang="en-US" sz="6000" b="1" dirty="0">
                <a:solidFill>
                  <a:srgbClr val="000000"/>
                </a:solidFill>
                <a:latin typeface="OpenSans"/>
              </a:rPr>
              <a:t> </a:t>
            </a:r>
            <a:r>
              <a:rPr lang="en-US" sz="6000" dirty="0" err="1" smtClean="0">
                <a:latin typeface="Times New Roman"/>
                <a:ea typeface="Times New Roman"/>
              </a:rPr>
              <a:t>Tác</a:t>
            </a:r>
            <a:r>
              <a:rPr lang="en-US" sz="6000" dirty="0" smtClean="0">
                <a:latin typeface="Times New Roman"/>
                <a:ea typeface="Times New Roman"/>
              </a:rPr>
              <a:t> </a:t>
            </a:r>
            <a:r>
              <a:rPr lang="en-US" sz="6000" dirty="0" err="1">
                <a:latin typeface="Times New Roman"/>
                <a:ea typeface="Times New Roman"/>
              </a:rPr>
              <a:t>giả</a:t>
            </a:r>
            <a:r>
              <a:rPr lang="en-US" sz="6000" dirty="0">
                <a:latin typeface="Times New Roman"/>
                <a:ea typeface="Times New Roman"/>
              </a:rPr>
              <a:t> </a:t>
            </a:r>
            <a:r>
              <a:rPr lang="en-US" sz="6000" dirty="0" err="1">
                <a:latin typeface="Times New Roman"/>
                <a:ea typeface="Times New Roman"/>
              </a:rPr>
              <a:t>đã</a:t>
            </a:r>
            <a:r>
              <a:rPr lang="en-US" sz="6000" dirty="0">
                <a:latin typeface="Times New Roman"/>
                <a:ea typeface="Times New Roman"/>
              </a:rPr>
              <a:t> so </a:t>
            </a:r>
            <a:r>
              <a:rPr lang="en-US" sz="6000" dirty="0" err="1">
                <a:latin typeface="Times New Roman"/>
                <a:ea typeface="Times New Roman"/>
              </a:rPr>
              <a:t>sánh</a:t>
            </a:r>
            <a:r>
              <a:rPr lang="en-US" sz="6000" dirty="0">
                <a:latin typeface="Times New Roman"/>
                <a:ea typeface="Times New Roman"/>
              </a:rPr>
              <a:t> </a:t>
            </a:r>
            <a:r>
              <a:rPr lang="en-US" sz="6000" dirty="0" err="1">
                <a:latin typeface="Times New Roman"/>
                <a:ea typeface="Times New Roman"/>
              </a:rPr>
              <a:t>những</a:t>
            </a:r>
            <a:r>
              <a:rPr lang="en-US" sz="6000" dirty="0">
                <a:latin typeface="Times New Roman"/>
                <a:ea typeface="Times New Roman"/>
              </a:rPr>
              <a:t> </a:t>
            </a:r>
            <a:r>
              <a:rPr lang="en-US" sz="6000" dirty="0" err="1">
                <a:latin typeface="Times New Roman"/>
                <a:ea typeface="Times New Roman"/>
              </a:rPr>
              <a:t>nhánh</a:t>
            </a:r>
            <a:r>
              <a:rPr lang="en-US" sz="6000" dirty="0">
                <a:latin typeface="Times New Roman"/>
                <a:ea typeface="Times New Roman"/>
              </a:rPr>
              <a:t> </a:t>
            </a:r>
            <a:r>
              <a:rPr lang="en-US" sz="6000" dirty="0" err="1">
                <a:latin typeface="Times New Roman"/>
                <a:ea typeface="Times New Roman"/>
              </a:rPr>
              <a:t>cây</a:t>
            </a:r>
            <a:r>
              <a:rPr lang="en-US" sz="6000" dirty="0">
                <a:latin typeface="Times New Roman"/>
                <a:ea typeface="Times New Roman"/>
              </a:rPr>
              <a:t> </a:t>
            </a:r>
            <a:r>
              <a:rPr lang="en-US" sz="6000" dirty="0" err="1">
                <a:latin typeface="Times New Roman"/>
                <a:ea typeface="Times New Roman"/>
              </a:rPr>
              <a:t>treo</a:t>
            </a:r>
            <a:r>
              <a:rPr lang="en-US" sz="6000" dirty="0">
                <a:latin typeface="Times New Roman"/>
                <a:ea typeface="Times New Roman"/>
              </a:rPr>
              <a:t> </a:t>
            </a:r>
            <a:r>
              <a:rPr lang="en-US" sz="6000" dirty="0" err="1">
                <a:latin typeface="Times New Roman"/>
                <a:ea typeface="Times New Roman"/>
              </a:rPr>
              <a:t>rau</a:t>
            </a:r>
            <a:r>
              <a:rPr lang="en-US" sz="6000" dirty="0">
                <a:latin typeface="Times New Roman"/>
                <a:ea typeface="Times New Roman"/>
              </a:rPr>
              <a:t>, </a:t>
            </a:r>
            <a:r>
              <a:rPr lang="en-US" sz="6000" dirty="0" err="1">
                <a:latin typeface="Times New Roman"/>
                <a:ea typeface="Times New Roman"/>
              </a:rPr>
              <a:t>trái</a:t>
            </a:r>
            <a:r>
              <a:rPr lang="en-US" sz="6000" dirty="0">
                <a:latin typeface="Times New Roman"/>
                <a:ea typeface="Times New Roman"/>
              </a:rPr>
              <a:t> </a:t>
            </a:r>
            <a:r>
              <a:rPr lang="en-US" sz="6000" dirty="0" err="1">
                <a:latin typeface="Times New Roman"/>
                <a:ea typeface="Times New Roman"/>
              </a:rPr>
              <a:t>trên</a:t>
            </a:r>
            <a:r>
              <a:rPr lang="en-US" sz="6000" dirty="0">
                <a:latin typeface="Times New Roman"/>
                <a:ea typeface="Times New Roman"/>
              </a:rPr>
              <a:t> </a:t>
            </a:r>
            <a:r>
              <a:rPr lang="en-US" sz="6000" dirty="0" err="1">
                <a:latin typeface="Times New Roman"/>
                <a:ea typeface="Times New Roman"/>
              </a:rPr>
              <a:t>thuyền</a:t>
            </a:r>
            <a:r>
              <a:rPr lang="en-US" sz="6000" dirty="0">
                <a:latin typeface="Times New Roman"/>
                <a:ea typeface="Times New Roman"/>
              </a:rPr>
              <a:t> </a:t>
            </a:r>
            <a:r>
              <a:rPr lang="en-US" sz="6000" dirty="0" err="1">
                <a:latin typeface="Times New Roman"/>
                <a:ea typeface="Times New Roman"/>
              </a:rPr>
              <a:t>với</a:t>
            </a:r>
            <a:r>
              <a:rPr lang="en-US" sz="6000" dirty="0">
                <a:latin typeface="Times New Roman"/>
                <a:ea typeface="Times New Roman"/>
              </a:rPr>
              <a:t> </a:t>
            </a:r>
            <a:r>
              <a:rPr lang="en-US" sz="6000" dirty="0" err="1">
                <a:latin typeface="Times New Roman"/>
                <a:ea typeface="Times New Roman"/>
              </a:rPr>
              <a:t>sự</a:t>
            </a:r>
            <a:r>
              <a:rPr lang="en-US" sz="6000" dirty="0">
                <a:latin typeface="Times New Roman"/>
                <a:ea typeface="Times New Roman"/>
              </a:rPr>
              <a:t> </a:t>
            </a:r>
            <a:r>
              <a:rPr lang="en-US" sz="6000" dirty="0" err="1">
                <a:latin typeface="Times New Roman"/>
                <a:ea typeface="Times New Roman"/>
              </a:rPr>
              <a:t>vật</a:t>
            </a:r>
            <a:r>
              <a:rPr lang="en-US" sz="6000" dirty="0">
                <a:latin typeface="Times New Roman"/>
                <a:ea typeface="Times New Roman"/>
              </a:rPr>
              <a:t> </a:t>
            </a:r>
            <a:r>
              <a:rPr lang="en-US" sz="6000" dirty="0" err="1">
                <a:latin typeface="Times New Roman"/>
                <a:ea typeface="Times New Roman"/>
              </a:rPr>
              <a:t>nào</a:t>
            </a:r>
            <a:r>
              <a:rPr lang="en-US" sz="6000" dirty="0">
                <a:latin typeface="Times New Roman"/>
                <a:ea typeface="Times New Roman"/>
              </a:rPr>
              <a:t>? </a:t>
            </a:r>
            <a:endParaRPr lang="vi-VN" sz="6000" dirty="0">
              <a:solidFill>
                <a:srgbClr val="000000"/>
              </a:solidFill>
              <a:latin typeface="OpenSans"/>
            </a:endParaRPr>
          </a:p>
        </p:txBody>
      </p:sp>
      <p:pic>
        <p:nvPicPr>
          <p:cNvPr id="13" name="Picture 5">
            <a:extLst>
              <a:ext uri="{FF2B5EF4-FFF2-40B4-BE49-F238E27FC236}">
                <a16:creationId xmlns="" xmlns:a16="http://schemas.microsoft.com/office/drawing/2014/main"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695" y="8039100"/>
            <a:ext cx="4115148" cy="2247900"/>
          </a:xfrm>
          <a:prstGeom prst="rect">
            <a:avLst/>
          </a:prstGeom>
        </p:spPr>
      </p:pic>
      <p:pic>
        <p:nvPicPr>
          <p:cNvPr id="17" name="Picture 15">
            <a:extLst>
              <a:ext uri="{FF2B5EF4-FFF2-40B4-BE49-F238E27FC236}">
                <a16:creationId xmlns="" xmlns:a16="http://schemas.microsoft.com/office/drawing/2014/main" id="{324F4D69-2D06-BA03-AADF-17E8FAB4D7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06879" y="6004659"/>
            <a:ext cx="9893933" cy="4068881"/>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788738917"/>
              </p:ext>
            </p:extLst>
          </p:nvPr>
        </p:nvGraphicFramePr>
        <p:xfrm>
          <a:off x="457201" y="2400300"/>
          <a:ext cx="16382999" cy="2514600"/>
        </p:xfrm>
        <a:graphic>
          <a:graphicData uri="http://schemas.openxmlformats.org/drawingml/2006/table">
            <a:tbl>
              <a:tblPr firstRow="1" firstCol="1" bandRow="1"/>
              <a:tblGrid>
                <a:gridCol w="5542507"/>
                <a:gridCol w="2610892"/>
                <a:gridCol w="8229600"/>
              </a:tblGrid>
              <a:tr h="979714">
                <a:tc>
                  <a:txBody>
                    <a:bodyPr/>
                    <a:lstStyle/>
                    <a:p>
                      <a:pPr algn="just">
                        <a:lnSpc>
                          <a:spcPct val="120000"/>
                        </a:lnSpc>
                        <a:spcAft>
                          <a:spcPts val="0"/>
                        </a:spcAft>
                      </a:pPr>
                      <a:r>
                        <a:rPr lang="en-US" sz="4400" dirty="0" err="1">
                          <a:effectLst/>
                          <a:latin typeface="Times New Roman"/>
                          <a:ea typeface="Times New Roman"/>
                          <a:cs typeface="Times New Roman"/>
                        </a:rPr>
                        <a:t>Sự</a:t>
                      </a:r>
                      <a:r>
                        <a:rPr lang="en-US" sz="4400" dirty="0">
                          <a:effectLst/>
                          <a:latin typeface="Times New Roman"/>
                          <a:ea typeface="Times New Roman"/>
                          <a:cs typeface="Times New Roman"/>
                        </a:rPr>
                        <a:t> </a:t>
                      </a:r>
                      <a:r>
                        <a:rPr lang="en-US" sz="4400" dirty="0" err="1">
                          <a:effectLst/>
                          <a:latin typeface="Times New Roman"/>
                          <a:ea typeface="Times New Roman"/>
                          <a:cs typeface="Times New Roman"/>
                        </a:rPr>
                        <a:t>vật</a:t>
                      </a:r>
                      <a:r>
                        <a:rPr lang="en-US" sz="4400" dirty="0">
                          <a:effectLst/>
                          <a:latin typeface="Times New Roman"/>
                          <a:ea typeface="Times New Roman"/>
                          <a:cs typeface="Times New Roman"/>
                        </a:rPr>
                        <a:t> 1</a:t>
                      </a:r>
                      <a:endParaRPr lang="vi-VN" sz="4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4400" dirty="0" err="1">
                          <a:effectLst/>
                          <a:latin typeface="Times New Roman"/>
                          <a:ea typeface="Times New Roman"/>
                          <a:cs typeface="Times New Roman"/>
                        </a:rPr>
                        <a:t>Từ</a:t>
                      </a:r>
                      <a:r>
                        <a:rPr lang="en-US" sz="4400" dirty="0">
                          <a:effectLst/>
                          <a:latin typeface="Times New Roman"/>
                          <a:ea typeface="Times New Roman"/>
                          <a:cs typeface="Times New Roman"/>
                        </a:rPr>
                        <a:t> so </a:t>
                      </a:r>
                      <a:r>
                        <a:rPr lang="en-US" sz="4400" dirty="0" err="1">
                          <a:effectLst/>
                          <a:latin typeface="Times New Roman"/>
                          <a:ea typeface="Times New Roman"/>
                          <a:cs typeface="Times New Roman"/>
                        </a:rPr>
                        <a:t>sánh</a:t>
                      </a:r>
                      <a:endParaRPr lang="vi-VN" sz="4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r>
                        <a:rPr lang="en-US" sz="4400" dirty="0" err="1">
                          <a:effectLst/>
                          <a:latin typeface="Times New Roman"/>
                          <a:ea typeface="Times New Roman"/>
                          <a:cs typeface="Times New Roman"/>
                        </a:rPr>
                        <a:t>Sự</a:t>
                      </a:r>
                      <a:r>
                        <a:rPr lang="en-US" sz="4400" dirty="0">
                          <a:effectLst/>
                          <a:latin typeface="Times New Roman"/>
                          <a:ea typeface="Times New Roman"/>
                          <a:cs typeface="Times New Roman"/>
                        </a:rPr>
                        <a:t> </a:t>
                      </a:r>
                      <a:r>
                        <a:rPr lang="en-US" sz="4400" dirty="0" err="1">
                          <a:effectLst/>
                          <a:latin typeface="Times New Roman"/>
                          <a:ea typeface="Times New Roman"/>
                          <a:cs typeface="Times New Roman"/>
                        </a:rPr>
                        <a:t>vật</a:t>
                      </a:r>
                      <a:r>
                        <a:rPr lang="en-US" sz="4400" dirty="0">
                          <a:effectLst/>
                          <a:latin typeface="Times New Roman"/>
                          <a:ea typeface="Times New Roman"/>
                          <a:cs typeface="Times New Roman"/>
                        </a:rPr>
                        <a:t> 2</a:t>
                      </a:r>
                      <a:endParaRPr lang="vi-VN" sz="40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4886">
                <a:tc>
                  <a:txBody>
                    <a:bodyPr/>
                    <a:lstStyle/>
                    <a:p>
                      <a:pPr algn="just">
                        <a:lnSpc>
                          <a:spcPct val="120000"/>
                        </a:lnSpc>
                        <a:spcAft>
                          <a:spcPts val="0"/>
                        </a:spcAft>
                      </a:pPr>
                      <a:r>
                        <a:rPr lang="en-US" sz="3200" dirty="0" err="1">
                          <a:effectLst/>
                          <a:latin typeface="Times New Roman"/>
                          <a:ea typeface="Times New Roman"/>
                          <a:cs typeface="Times New Roman"/>
                        </a:rPr>
                        <a:t>Những</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nhánh</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cây</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treo</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rau</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trái</a:t>
                      </a:r>
                      <a:endParaRPr lang="vi-VN" sz="28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tabLst>
                          <a:tab pos="514350" algn="l"/>
                        </a:tabLst>
                      </a:pPr>
                      <a:r>
                        <a:rPr lang="en-US" sz="1400" dirty="0">
                          <a:effectLst/>
                          <a:latin typeface="Times New Roman"/>
                          <a:ea typeface="Times New Roman"/>
                          <a:cs typeface="Times New Roman"/>
                        </a:rPr>
                        <a:t>	</a:t>
                      </a:r>
                      <a:endParaRPr lang="vi-VN" sz="12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pPr>
                      <a:endParaRPr lang="vi-VN" sz="3600" dirty="0">
                        <a:effectLs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6153844" y="3438628"/>
            <a:ext cx="2304355" cy="830997"/>
          </a:xfrm>
          <a:prstGeom prst="rect">
            <a:avLst/>
          </a:prstGeom>
          <a:noFill/>
        </p:spPr>
        <p:txBody>
          <a:bodyPr wrap="square" rtlCol="0">
            <a:spAutoFit/>
          </a:bodyPr>
          <a:lstStyle/>
          <a:p>
            <a:r>
              <a:rPr lang="en-US" sz="4800" dirty="0" err="1" smtClean="0"/>
              <a:t>là</a:t>
            </a:r>
            <a:endParaRPr lang="vi-VN" sz="4800" dirty="0"/>
          </a:p>
        </p:txBody>
      </p:sp>
      <p:sp>
        <p:nvSpPr>
          <p:cNvPr id="6" name="TextBox 5"/>
          <p:cNvSpPr txBox="1"/>
          <p:nvPr/>
        </p:nvSpPr>
        <p:spPr>
          <a:xfrm>
            <a:off x="8877300" y="3438628"/>
            <a:ext cx="5922983" cy="1107996"/>
          </a:xfrm>
          <a:prstGeom prst="rect">
            <a:avLst/>
          </a:prstGeom>
          <a:noFill/>
        </p:spPr>
        <p:txBody>
          <a:bodyPr wrap="square" rtlCol="0">
            <a:spAutoFit/>
          </a:bodyPr>
          <a:lstStyle/>
          <a:p>
            <a:pPr lvl="0" algn="just" defTabSz="911849">
              <a:lnSpc>
                <a:spcPct val="120000"/>
              </a:lnSpc>
            </a:pPr>
            <a:r>
              <a:rPr lang="en-US" sz="4000" dirty="0" err="1" smtClean="0">
                <a:solidFill>
                  <a:prstClr val="black"/>
                </a:solidFill>
                <a:latin typeface="Times New Roman"/>
                <a:ea typeface="Times New Roman"/>
                <a:cs typeface="Times New Roman"/>
              </a:rPr>
              <a:t>tiếng</a:t>
            </a:r>
            <a:r>
              <a:rPr lang="en-US" sz="4000" dirty="0" smtClean="0">
                <a:solidFill>
                  <a:prstClr val="black"/>
                </a:solidFill>
                <a:latin typeface="Times New Roman"/>
                <a:ea typeface="Times New Roman"/>
                <a:cs typeface="Times New Roman"/>
              </a:rPr>
              <a:t> </a:t>
            </a:r>
            <a:r>
              <a:rPr lang="en-US" sz="4000" dirty="0" err="1">
                <a:solidFill>
                  <a:prstClr val="black"/>
                </a:solidFill>
                <a:latin typeface="Times New Roman"/>
                <a:ea typeface="Times New Roman"/>
                <a:cs typeface="Times New Roman"/>
              </a:rPr>
              <a:t>chào</a:t>
            </a:r>
            <a:r>
              <a:rPr lang="en-US" sz="4000" dirty="0">
                <a:solidFill>
                  <a:prstClr val="black"/>
                </a:solidFill>
                <a:latin typeface="Times New Roman"/>
                <a:ea typeface="Times New Roman"/>
                <a:cs typeface="Times New Roman"/>
              </a:rPr>
              <a:t> </a:t>
            </a:r>
            <a:r>
              <a:rPr lang="en-US" sz="4000" dirty="0" err="1">
                <a:solidFill>
                  <a:prstClr val="black"/>
                </a:solidFill>
                <a:latin typeface="Times New Roman"/>
                <a:ea typeface="Times New Roman"/>
                <a:cs typeface="Times New Roman"/>
              </a:rPr>
              <a:t>mời</a:t>
            </a:r>
            <a:r>
              <a:rPr lang="en-US" sz="4000" dirty="0">
                <a:solidFill>
                  <a:prstClr val="black"/>
                </a:solidFill>
                <a:latin typeface="Times New Roman"/>
                <a:ea typeface="Times New Roman"/>
                <a:cs typeface="Times New Roman"/>
              </a:rPr>
              <a:t> </a:t>
            </a:r>
            <a:r>
              <a:rPr lang="en-US" sz="4000" dirty="0" err="1">
                <a:solidFill>
                  <a:prstClr val="black"/>
                </a:solidFill>
                <a:latin typeface="Times New Roman"/>
                <a:ea typeface="Times New Roman"/>
                <a:cs typeface="Times New Roman"/>
              </a:rPr>
              <a:t>không</a:t>
            </a:r>
            <a:r>
              <a:rPr lang="en-US" sz="4000" dirty="0">
                <a:solidFill>
                  <a:prstClr val="black"/>
                </a:solidFill>
                <a:latin typeface="Times New Roman"/>
                <a:ea typeface="Times New Roman"/>
                <a:cs typeface="Times New Roman"/>
              </a:rPr>
              <a:t> </a:t>
            </a:r>
            <a:r>
              <a:rPr lang="en-US" sz="4000" dirty="0" err="1">
                <a:solidFill>
                  <a:prstClr val="black"/>
                </a:solidFill>
                <a:latin typeface="Times New Roman"/>
                <a:ea typeface="Times New Roman"/>
                <a:cs typeface="Times New Roman"/>
              </a:rPr>
              <a:t>lời</a:t>
            </a:r>
            <a:endParaRPr lang="vi-VN" sz="3600" dirty="0">
              <a:solidFill>
                <a:prstClr val="black"/>
              </a:solidFill>
              <a:latin typeface="Times New Roman"/>
              <a:ea typeface="Times New Roman"/>
              <a:cs typeface="Times New Roman"/>
            </a:endParaRPr>
          </a:p>
          <a:p>
            <a:endParaRPr lang="vi-VN" dirty="0"/>
          </a:p>
        </p:txBody>
      </p:sp>
    </p:spTree>
    <p:extLst>
      <p:ext uri="{BB962C8B-B14F-4D97-AF65-F5344CB8AC3E}">
        <p14:creationId xmlns:p14="http://schemas.microsoft.com/office/powerpoint/2010/main" val="21759031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4C0C08C0-924C-11E6-26F3-2B93CDFE3EBC}"/>
              </a:ext>
            </a:extLst>
          </p:cNvPr>
          <p:cNvSpPr txBox="1"/>
          <p:nvPr/>
        </p:nvSpPr>
        <p:spPr>
          <a:xfrm>
            <a:off x="457200" y="1083553"/>
            <a:ext cx="15360316" cy="341171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91188" tIns="45594" rIns="91188" bIns="45594" rtlCol="0">
            <a:spAutoFit/>
          </a:bodyPr>
          <a:lstStyle/>
          <a:p>
            <a:pPr>
              <a:lnSpc>
                <a:spcPct val="120000"/>
              </a:lnSpc>
              <a:spcAft>
                <a:spcPts val="0"/>
              </a:spcAft>
            </a:pPr>
            <a:r>
              <a:rPr lang="en-US" sz="5400" dirty="0" smtClean="0">
                <a:solidFill>
                  <a:srgbClr val="000000"/>
                </a:solidFill>
                <a:latin typeface="OpenSans"/>
              </a:rPr>
              <a:t>2.</a:t>
            </a:r>
            <a:r>
              <a:rPr lang="vi-VN" sz="5400" dirty="0">
                <a:solidFill>
                  <a:srgbClr val="000000"/>
                </a:solidFill>
                <a:latin typeface="OpenSans"/>
              </a:rPr>
              <a:t> </a:t>
            </a:r>
            <a:r>
              <a:rPr lang="en-US" sz="5400" b="1" dirty="0" err="1">
                <a:latin typeface="Times New Roman"/>
                <a:ea typeface="Times New Roman"/>
              </a:rPr>
              <a:t>Tác</a:t>
            </a:r>
            <a:r>
              <a:rPr lang="en-US" sz="5400" b="1" dirty="0">
                <a:latin typeface="Times New Roman"/>
                <a:ea typeface="Times New Roman"/>
              </a:rPr>
              <a:t> </a:t>
            </a:r>
            <a:r>
              <a:rPr lang="en-US" sz="5400" b="1" dirty="0" err="1">
                <a:latin typeface="Times New Roman"/>
                <a:ea typeface="Times New Roman"/>
              </a:rPr>
              <a:t>giả</a:t>
            </a:r>
            <a:r>
              <a:rPr lang="en-US" sz="5400" b="1" dirty="0">
                <a:latin typeface="Times New Roman"/>
                <a:ea typeface="Times New Roman"/>
              </a:rPr>
              <a:t> </a:t>
            </a:r>
            <a:r>
              <a:rPr lang="en-US" sz="5400" b="1" dirty="0" err="1">
                <a:latin typeface="Times New Roman"/>
                <a:ea typeface="Times New Roman"/>
              </a:rPr>
              <a:t>đã</a:t>
            </a:r>
            <a:r>
              <a:rPr lang="en-US" sz="5400" b="1" dirty="0">
                <a:latin typeface="Times New Roman"/>
                <a:ea typeface="Times New Roman"/>
              </a:rPr>
              <a:t> </a:t>
            </a:r>
            <a:r>
              <a:rPr lang="en-US" sz="5400" b="1" dirty="0" err="1">
                <a:latin typeface="Times New Roman"/>
                <a:ea typeface="Times New Roman"/>
              </a:rPr>
              <a:t>sử</a:t>
            </a:r>
            <a:r>
              <a:rPr lang="en-US" sz="5400" b="1" dirty="0">
                <a:latin typeface="Times New Roman"/>
                <a:ea typeface="Times New Roman"/>
              </a:rPr>
              <a:t> </a:t>
            </a:r>
            <a:r>
              <a:rPr lang="en-US" sz="5400" b="1" dirty="0" err="1">
                <a:latin typeface="Times New Roman"/>
                <a:ea typeface="Times New Roman"/>
              </a:rPr>
              <a:t>dụng</a:t>
            </a:r>
            <a:r>
              <a:rPr lang="en-US" sz="5400" b="1" dirty="0">
                <a:latin typeface="Times New Roman"/>
                <a:ea typeface="Times New Roman"/>
              </a:rPr>
              <a:t> </a:t>
            </a:r>
            <a:r>
              <a:rPr lang="en-US" sz="5400" b="1" dirty="0" err="1">
                <a:latin typeface="Times New Roman"/>
                <a:ea typeface="Times New Roman"/>
              </a:rPr>
              <a:t>những</a:t>
            </a:r>
            <a:r>
              <a:rPr lang="en-US" sz="5400" b="1" dirty="0">
                <a:latin typeface="Times New Roman"/>
                <a:ea typeface="Times New Roman"/>
              </a:rPr>
              <a:t> </a:t>
            </a:r>
            <a:r>
              <a:rPr lang="en-US" sz="5400" b="1" dirty="0" err="1">
                <a:latin typeface="Times New Roman"/>
                <a:ea typeface="Times New Roman"/>
              </a:rPr>
              <a:t>từ</a:t>
            </a:r>
            <a:r>
              <a:rPr lang="en-US" sz="5400" b="1" dirty="0">
                <a:latin typeface="Times New Roman"/>
                <a:ea typeface="Times New Roman"/>
              </a:rPr>
              <a:t> </a:t>
            </a:r>
            <a:r>
              <a:rPr lang="en-US" sz="5400" b="1" dirty="0" err="1">
                <a:latin typeface="Times New Roman"/>
                <a:ea typeface="Times New Roman"/>
              </a:rPr>
              <a:t>ngữ</a:t>
            </a:r>
            <a:r>
              <a:rPr lang="en-US" sz="5400" b="1" dirty="0">
                <a:latin typeface="Times New Roman"/>
                <a:ea typeface="Times New Roman"/>
              </a:rPr>
              <a:t> </a:t>
            </a:r>
            <a:r>
              <a:rPr lang="en-US" sz="5400" b="1" dirty="0" err="1">
                <a:latin typeface="Times New Roman"/>
                <a:ea typeface="Times New Roman"/>
              </a:rPr>
              <a:t>nào</a:t>
            </a:r>
            <a:r>
              <a:rPr lang="en-US" sz="5400" b="1" dirty="0">
                <a:latin typeface="Times New Roman"/>
                <a:ea typeface="Times New Roman"/>
              </a:rPr>
              <a:t> </a:t>
            </a:r>
            <a:r>
              <a:rPr lang="en-US" sz="5400" b="1" dirty="0" err="1">
                <a:latin typeface="Times New Roman"/>
                <a:ea typeface="Times New Roman"/>
              </a:rPr>
              <a:t>để</a:t>
            </a:r>
            <a:r>
              <a:rPr lang="en-US" sz="5400" b="1" dirty="0">
                <a:latin typeface="Times New Roman"/>
                <a:ea typeface="Times New Roman"/>
              </a:rPr>
              <a:t> </a:t>
            </a:r>
            <a:r>
              <a:rPr lang="en-US" sz="5400" b="1" dirty="0" err="1">
                <a:latin typeface="Times New Roman"/>
                <a:ea typeface="Times New Roman"/>
              </a:rPr>
              <a:t>diễn</a:t>
            </a:r>
            <a:r>
              <a:rPr lang="en-US" sz="5400" b="1" dirty="0">
                <a:latin typeface="Times New Roman"/>
                <a:ea typeface="Times New Roman"/>
              </a:rPr>
              <a:t> </a:t>
            </a:r>
            <a:r>
              <a:rPr lang="en-US" sz="5400" b="1" dirty="0" err="1">
                <a:latin typeface="Times New Roman"/>
                <a:ea typeface="Times New Roman"/>
              </a:rPr>
              <a:t>tả</a:t>
            </a:r>
            <a:r>
              <a:rPr lang="en-US" sz="5400" b="1" dirty="0">
                <a:latin typeface="Times New Roman"/>
                <a:ea typeface="Times New Roman"/>
              </a:rPr>
              <a:t> </a:t>
            </a:r>
            <a:r>
              <a:rPr lang="en-US" sz="5400" b="1" dirty="0" err="1">
                <a:latin typeface="Times New Roman"/>
                <a:ea typeface="Times New Roman"/>
              </a:rPr>
              <a:t>sự</a:t>
            </a:r>
            <a:r>
              <a:rPr lang="en-US" sz="5400" b="1" dirty="0">
                <a:latin typeface="Times New Roman"/>
                <a:ea typeface="Times New Roman"/>
              </a:rPr>
              <a:t> </a:t>
            </a:r>
            <a:r>
              <a:rPr lang="en-US" sz="5400" b="1" dirty="0" err="1">
                <a:latin typeface="Times New Roman"/>
                <a:ea typeface="Times New Roman"/>
              </a:rPr>
              <a:t>phong</a:t>
            </a:r>
            <a:r>
              <a:rPr lang="en-US" sz="5400" b="1" dirty="0">
                <a:latin typeface="Times New Roman"/>
                <a:ea typeface="Times New Roman"/>
              </a:rPr>
              <a:t> </a:t>
            </a:r>
            <a:r>
              <a:rPr lang="en-US" sz="5400" b="1" dirty="0" err="1">
                <a:latin typeface="Times New Roman"/>
                <a:ea typeface="Times New Roman"/>
              </a:rPr>
              <a:t>phú</a:t>
            </a:r>
            <a:r>
              <a:rPr lang="en-US" sz="5400" b="1" dirty="0">
                <a:latin typeface="Times New Roman"/>
                <a:ea typeface="Times New Roman"/>
              </a:rPr>
              <a:t>, </a:t>
            </a:r>
            <a:r>
              <a:rPr lang="en-US" sz="5400" b="1" dirty="0" err="1">
                <a:latin typeface="Times New Roman"/>
                <a:ea typeface="Times New Roman"/>
              </a:rPr>
              <a:t>hấp</a:t>
            </a:r>
            <a:r>
              <a:rPr lang="en-US" sz="5400" b="1" dirty="0">
                <a:latin typeface="Times New Roman"/>
                <a:ea typeface="Times New Roman"/>
              </a:rPr>
              <a:t> </a:t>
            </a:r>
            <a:r>
              <a:rPr lang="en-US" sz="5400" b="1" dirty="0" err="1">
                <a:latin typeface="Times New Roman"/>
                <a:ea typeface="Times New Roman"/>
              </a:rPr>
              <a:t>dẫn</a:t>
            </a:r>
            <a:r>
              <a:rPr lang="en-US" sz="5400" b="1" dirty="0">
                <a:latin typeface="Times New Roman"/>
                <a:ea typeface="Times New Roman"/>
              </a:rPr>
              <a:t> </a:t>
            </a:r>
            <a:r>
              <a:rPr lang="en-US" sz="5400" b="1" dirty="0" err="1">
                <a:latin typeface="Times New Roman"/>
                <a:ea typeface="Times New Roman"/>
              </a:rPr>
              <a:t>của</a:t>
            </a:r>
            <a:r>
              <a:rPr lang="en-US" sz="5400" b="1" dirty="0">
                <a:latin typeface="Times New Roman"/>
                <a:ea typeface="Times New Roman"/>
              </a:rPr>
              <a:t> </a:t>
            </a:r>
            <a:r>
              <a:rPr lang="en-US" sz="5400" b="1" dirty="0" err="1">
                <a:latin typeface="Times New Roman"/>
                <a:ea typeface="Times New Roman"/>
              </a:rPr>
              <a:t>rau</a:t>
            </a:r>
            <a:r>
              <a:rPr lang="en-US" sz="5400" b="1" dirty="0">
                <a:latin typeface="Times New Roman"/>
                <a:ea typeface="Times New Roman"/>
              </a:rPr>
              <a:t>, </a:t>
            </a:r>
            <a:r>
              <a:rPr lang="en-US" sz="5400" b="1" dirty="0" err="1">
                <a:latin typeface="Times New Roman"/>
                <a:ea typeface="Times New Roman"/>
              </a:rPr>
              <a:t>trái</a:t>
            </a:r>
            <a:r>
              <a:rPr lang="en-US" sz="5400" b="1" dirty="0">
                <a:latin typeface="Times New Roman"/>
                <a:ea typeface="Times New Roman"/>
              </a:rPr>
              <a:t> </a:t>
            </a:r>
            <a:r>
              <a:rPr lang="en-US" sz="5400" b="1" dirty="0" err="1">
                <a:latin typeface="Times New Roman"/>
                <a:ea typeface="Times New Roman"/>
              </a:rPr>
              <a:t>được</a:t>
            </a:r>
            <a:r>
              <a:rPr lang="en-US" sz="5400" b="1" dirty="0">
                <a:latin typeface="Times New Roman"/>
                <a:ea typeface="Times New Roman"/>
              </a:rPr>
              <a:t> </a:t>
            </a:r>
            <a:r>
              <a:rPr lang="en-US" sz="5400" b="1" dirty="0" err="1">
                <a:latin typeface="Times New Roman"/>
                <a:ea typeface="Times New Roman"/>
              </a:rPr>
              <a:t>bày</a:t>
            </a:r>
            <a:r>
              <a:rPr lang="en-US" sz="5400" b="1" dirty="0">
                <a:latin typeface="Times New Roman"/>
                <a:ea typeface="Times New Roman"/>
              </a:rPr>
              <a:t> </a:t>
            </a:r>
            <a:r>
              <a:rPr lang="en-US" sz="5400" b="1" dirty="0" err="1">
                <a:latin typeface="Times New Roman"/>
                <a:ea typeface="Times New Roman"/>
              </a:rPr>
              <a:t>bán</a:t>
            </a:r>
            <a:r>
              <a:rPr lang="en-US" sz="5400" b="1" dirty="0">
                <a:latin typeface="Times New Roman"/>
                <a:ea typeface="Times New Roman"/>
              </a:rPr>
              <a:t> ở </a:t>
            </a:r>
            <a:r>
              <a:rPr lang="en-US" sz="5400" b="1" dirty="0" err="1">
                <a:latin typeface="Times New Roman"/>
                <a:ea typeface="Times New Roman"/>
              </a:rPr>
              <a:t>chợ</a:t>
            </a:r>
            <a:r>
              <a:rPr lang="en-US" sz="5400" b="1" dirty="0">
                <a:latin typeface="Times New Roman"/>
                <a:ea typeface="Times New Roman"/>
              </a:rPr>
              <a:t> </a:t>
            </a:r>
            <a:r>
              <a:rPr lang="en-US" sz="5400" b="1" dirty="0" err="1" smtClean="0">
                <a:latin typeface="Times New Roman"/>
                <a:ea typeface="Times New Roman"/>
              </a:rPr>
              <a:t>nổi</a:t>
            </a:r>
            <a:r>
              <a:rPr lang="en-US" sz="5400" b="1" dirty="0" smtClean="0">
                <a:latin typeface="Times New Roman"/>
                <a:ea typeface="Times New Roman"/>
              </a:rPr>
              <a:t> ?</a:t>
            </a:r>
            <a:r>
              <a:rPr lang="vi-VN" sz="5400" dirty="0">
                <a:solidFill>
                  <a:srgbClr val="000000"/>
                </a:solidFill>
                <a:latin typeface="OpenSans"/>
              </a:rPr>
              <a:t>   </a:t>
            </a:r>
            <a:endParaRPr lang="vi-VN" sz="5400" dirty="0" smtClean="0">
              <a:solidFill>
                <a:srgbClr val="000000"/>
              </a:solidFill>
              <a:latin typeface="OpenSans"/>
            </a:endParaRPr>
          </a:p>
        </p:txBody>
      </p:sp>
      <p:pic>
        <p:nvPicPr>
          <p:cNvPr id="8" name="Picture 2">
            <a:extLst>
              <a:ext uri="{FF2B5EF4-FFF2-40B4-BE49-F238E27FC236}">
                <a16:creationId xmlns="" xmlns:a16="http://schemas.microsoft.com/office/drawing/2014/main" id="{4043824D-363A-5E15-6600-A8AA8D5B6170}"/>
              </a:ext>
            </a:extLst>
          </p:cNvPr>
          <p:cNvPicPr>
            <a:picLocks noChangeAspect="1"/>
          </p:cNvPicPr>
          <p:nvPr/>
        </p:nvPicPr>
        <p:blipFill>
          <a:blip r:embed="rId2"/>
          <a:srcRect/>
          <a:stretch>
            <a:fillRect/>
          </a:stretch>
        </p:blipFill>
        <p:spPr>
          <a:xfrm rot="696707">
            <a:off x="16353833" y="4610111"/>
            <a:ext cx="1717964" cy="1717964"/>
          </a:xfrm>
          <a:prstGeom prst="rect">
            <a:avLst/>
          </a:prstGeom>
        </p:spPr>
      </p:pic>
      <p:pic>
        <p:nvPicPr>
          <p:cNvPr id="9" name="Picture 7">
            <a:extLst>
              <a:ext uri="{FF2B5EF4-FFF2-40B4-BE49-F238E27FC236}">
                <a16:creationId xmlns="" xmlns:a16="http://schemas.microsoft.com/office/drawing/2014/main" id="{AC9EF164-6BB0-7063-11C7-F67EE9B121F4}"/>
              </a:ext>
            </a:extLst>
          </p:cNvPr>
          <p:cNvPicPr>
            <a:picLocks noChangeAspect="1"/>
          </p:cNvPicPr>
          <p:nvPr/>
        </p:nvPicPr>
        <p:blipFill>
          <a:blip r:embed="rId3"/>
          <a:srcRect/>
          <a:stretch>
            <a:fillRect/>
          </a:stretch>
        </p:blipFill>
        <p:spPr>
          <a:xfrm rot="1035742">
            <a:off x="16677703" y="939629"/>
            <a:ext cx="1562420" cy="1206969"/>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838383" y="8039100"/>
            <a:ext cx="4115148" cy="2247900"/>
          </a:xfrm>
          <a:prstGeom prst="rect">
            <a:avLst/>
          </a:prstGeom>
        </p:spPr>
      </p:pic>
      <p:pic>
        <p:nvPicPr>
          <p:cNvPr id="13" name="Picture 5">
            <a:extLst>
              <a:ext uri="{FF2B5EF4-FFF2-40B4-BE49-F238E27FC236}">
                <a16:creationId xmlns="" xmlns:a16="http://schemas.microsoft.com/office/drawing/2014/main" id="{51451E96-CF38-8333-05E6-3AFDDFD1B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50695" y="8039100"/>
            <a:ext cx="4115148" cy="2247900"/>
          </a:xfrm>
          <a:prstGeom prst="rect">
            <a:avLst/>
          </a:prstGeom>
        </p:spPr>
      </p:pic>
      <p:sp>
        <p:nvSpPr>
          <p:cNvPr id="14" name="TextBox 13">
            <a:extLst>
              <a:ext uri="{FF2B5EF4-FFF2-40B4-BE49-F238E27FC236}">
                <a16:creationId xmlns="" xmlns:a16="http://schemas.microsoft.com/office/drawing/2014/main" id="{4C0C08C0-924C-11E6-26F3-2B93CDFE3EBC}"/>
              </a:ext>
            </a:extLst>
          </p:cNvPr>
          <p:cNvSpPr txBox="1"/>
          <p:nvPr/>
        </p:nvSpPr>
        <p:spPr>
          <a:xfrm>
            <a:off x="457200" y="4991100"/>
            <a:ext cx="15360316" cy="3166543"/>
          </a:xfrm>
          <a:prstGeom prst="roundRect">
            <a:avLst/>
          </a:prstGeom>
        </p:spPr>
        <p:style>
          <a:lnRef idx="1">
            <a:schemeClr val="accent3"/>
          </a:lnRef>
          <a:fillRef idx="2">
            <a:schemeClr val="accent3"/>
          </a:fillRef>
          <a:effectRef idx="1">
            <a:schemeClr val="accent3"/>
          </a:effectRef>
          <a:fontRef idx="minor">
            <a:schemeClr val="dk1"/>
          </a:fontRef>
        </p:style>
        <p:txBody>
          <a:bodyPr wrap="square" lIns="91188" tIns="45594" rIns="91188" bIns="45594" rtlCol="0">
            <a:spAutoFit/>
          </a:bodyPr>
          <a:lstStyle/>
          <a:p>
            <a:pPr algn="just"/>
            <a:r>
              <a:rPr lang="en-US" sz="6000" dirty="0">
                <a:solidFill>
                  <a:srgbClr val="000000"/>
                </a:solidFill>
                <a:latin typeface="OpenSans"/>
              </a:rPr>
              <a:t> </a:t>
            </a:r>
            <a:r>
              <a:rPr lang="en-US" sz="6000" dirty="0" smtClean="0">
                <a:solidFill>
                  <a:srgbClr val="000000"/>
                </a:solidFill>
                <a:latin typeface="OpenSans"/>
              </a:rPr>
              <a:t>M</a:t>
            </a:r>
            <a:r>
              <a:rPr lang="vi-VN" sz="6000" dirty="0" smtClean="0">
                <a:solidFill>
                  <a:srgbClr val="000000"/>
                </a:solidFill>
                <a:latin typeface="OpenSans"/>
              </a:rPr>
              <a:t>àu </a:t>
            </a:r>
            <a:r>
              <a:rPr lang="vi-VN" sz="6000" dirty="0">
                <a:solidFill>
                  <a:srgbClr val="000000"/>
                </a:solidFill>
                <a:latin typeface="OpenSans"/>
              </a:rPr>
              <a:t>đỏ au au của chùm chôm chôm; vàng ươm của khóm, xoài; xanh riết của cóc, ổi; tím của cà,...  </a:t>
            </a:r>
            <a:endParaRPr lang="vi-VN" sz="6000" dirty="0" smtClean="0">
              <a:solidFill>
                <a:srgbClr val="000000"/>
              </a:solidFill>
              <a:latin typeface="OpenSans"/>
            </a:endParaRPr>
          </a:p>
        </p:txBody>
      </p:sp>
    </p:spTree>
    <p:extLst>
      <p:ext uri="{BB962C8B-B14F-4D97-AF65-F5344CB8AC3E}">
        <p14:creationId xmlns:p14="http://schemas.microsoft.com/office/powerpoint/2010/main" val="426627097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grpSp>
        <p:nvGrpSpPr>
          <p:cNvPr id="2" name="Group 2"/>
          <p:cNvGrpSpPr/>
          <p:nvPr/>
        </p:nvGrpSpPr>
        <p:grpSpPr>
          <a:xfrm>
            <a:off x="1268888" y="706847"/>
            <a:ext cx="15750365" cy="8873310"/>
            <a:chOff x="0" y="0"/>
            <a:chExt cx="6350000" cy="6350000"/>
          </a:xfrm>
          <a:solidFill>
            <a:srgbClr val="FCA33E"/>
          </a:solidFill>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27568" b="24880"/>
          <a:stretch>
            <a:fillRect/>
          </a:stretch>
        </p:blipFill>
        <p:spPr>
          <a:xfrm>
            <a:off x="7220150" y="7004905"/>
            <a:ext cx="3847704" cy="328216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4593" b="11025"/>
          <a:stretch>
            <a:fillRect/>
          </a:stretch>
        </p:blipFill>
        <p:spPr>
          <a:xfrm>
            <a:off x="15581452" y="7387591"/>
            <a:ext cx="2706617" cy="289948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31612"/>
          <a:stretch>
            <a:fillRect/>
          </a:stretch>
        </p:blipFill>
        <p:spPr>
          <a:xfrm rot="-10800000">
            <a:off x="15270155" y="-169995"/>
            <a:ext cx="3017874" cy="194518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476047" y="-254517"/>
            <a:ext cx="2246864" cy="2393465"/>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t="410" b="21238"/>
          <a:stretch>
            <a:fillRect/>
          </a:stretch>
        </p:blipFill>
        <p:spPr>
          <a:xfrm rot="1030521">
            <a:off x="-140492" y="7422224"/>
            <a:ext cx="2745930" cy="3355104"/>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181816" y="4411605"/>
            <a:ext cx="4212458" cy="1463831"/>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400000">
            <a:off x="-324438" y="3876422"/>
            <a:ext cx="1995656" cy="2534168"/>
          </a:xfrm>
          <a:prstGeom prst="rect">
            <a:avLst/>
          </a:prstGeom>
        </p:spPr>
      </p:pic>
      <p:sp>
        <p:nvSpPr>
          <p:cNvPr id="12" name="TextBox 12"/>
          <p:cNvSpPr txBox="1"/>
          <p:nvPr/>
        </p:nvSpPr>
        <p:spPr>
          <a:xfrm>
            <a:off x="1940477" y="3059006"/>
            <a:ext cx="14020800" cy="3693318"/>
          </a:xfrm>
          <a:prstGeom prst="rect">
            <a:avLst/>
          </a:prstGeom>
        </p:spPr>
        <p:txBody>
          <a:bodyPr wrap="square" lIns="0" tIns="0" rIns="0" bIns="0" rtlCol="0" anchor="t">
            <a:spAutoFit/>
          </a:bodyPr>
          <a:lstStyle/>
          <a:p>
            <a:pPr algn="ctr">
              <a:lnSpc>
                <a:spcPct val="150000"/>
              </a:lnSpc>
              <a:spcBef>
                <a:spcPct val="0"/>
              </a:spcBef>
              <a:defRPr/>
            </a:pPr>
            <a:r>
              <a:rPr lang="en-US" sz="8000" b="1">
                <a:solidFill>
                  <a:sysClr val="windowText" lastClr="000000"/>
                </a:solidFill>
                <a:latin typeface="Arial" panose="020B0604020202020204" pitchFamily="34" charset="0"/>
                <a:cs typeface="Arial" panose="020B0604020202020204" pitchFamily="34" charset="0"/>
              </a:rPr>
              <a:t>CẢM ƠN CÁC EM ĐÃ CHÚ Ý LẮNG NGHE BÀI GIẢNG!</a:t>
            </a:r>
          </a:p>
        </p:txBody>
      </p:sp>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3747452" y="9823744"/>
            <a:ext cx="1770578" cy="621917"/>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671789" y="338498"/>
            <a:ext cx="944561" cy="736758"/>
          </a:xfrm>
          <a:prstGeom prst="rect">
            <a:avLst/>
          </a:prstGeom>
        </p:spPr>
      </p:pic>
      <p:pic>
        <p:nvPicPr>
          <p:cNvPr id="17"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616287" y="533493"/>
            <a:ext cx="694542" cy="541742"/>
          </a:xfrm>
          <a:prstGeom prst="rect">
            <a:avLst/>
          </a:prstGeom>
        </p:spPr>
      </p:pic>
      <p:pic>
        <p:nvPicPr>
          <p:cNvPr id="18" name="Picture 1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977203" y="533493"/>
            <a:ext cx="694542" cy="541742"/>
          </a:xfrm>
          <a:prstGeom prst="rect">
            <a:avLst/>
          </a:prstGeom>
        </p:spPr>
      </p:pic>
      <p:pic>
        <p:nvPicPr>
          <p:cNvPr id="19"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2770076" y="9823744"/>
            <a:ext cx="1770578" cy="621917"/>
          </a:xfrm>
          <a:prstGeom prst="rect">
            <a:avLst/>
          </a:prstGeom>
        </p:spPr>
      </p:pic>
    </p:spTree>
    <p:extLst>
      <p:ext uri="{BB962C8B-B14F-4D97-AF65-F5344CB8AC3E}">
        <p14:creationId xmlns:p14="http://schemas.microsoft.com/office/powerpoint/2010/main" val="1145608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4E2"/>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013803">
            <a:off x="1130794" y="609003"/>
            <a:ext cx="12995028" cy="8179409"/>
          </a:xfrm>
          <a:prstGeom prst="rect">
            <a:avLst/>
          </a:prstGeom>
        </p:spPr>
      </p:pic>
      <p:sp>
        <p:nvSpPr>
          <p:cNvPr id="6" name="TextBox 6"/>
          <p:cNvSpPr txBox="1"/>
          <p:nvPr/>
        </p:nvSpPr>
        <p:spPr>
          <a:xfrm rot="21116565">
            <a:off x="1482747" y="2287406"/>
            <a:ext cx="12516432" cy="3554819"/>
          </a:xfrm>
          <a:prstGeom prst="rect">
            <a:avLst/>
          </a:prstGeom>
        </p:spPr>
        <p:txBody>
          <a:bodyPr wrap="square" lIns="0" tIns="0" rIns="0" bIns="0" rtlCol="0" anchor="t">
            <a:spAutoFit/>
          </a:bodyPr>
          <a:lstStyle/>
          <a:p>
            <a:pPr algn="ctr">
              <a:lnSpc>
                <a:spcPct val="150000"/>
              </a:lnSpc>
              <a:spcBef>
                <a:spcPct val="0"/>
              </a:spcBef>
              <a:defRPr/>
            </a:pPr>
            <a:r>
              <a:rPr lang="en-US" sz="7700" b="1" dirty="0" err="1">
                <a:solidFill>
                  <a:prstClr val="black"/>
                </a:solidFill>
                <a:latin typeface="Arial" panose="020B0604020202020204" pitchFamily="34" charset="0"/>
                <a:cs typeface="Arial" panose="020B0604020202020204" pitchFamily="34" charset="0"/>
              </a:rPr>
              <a:t>Bài</a:t>
            </a:r>
            <a:r>
              <a:rPr lang="en-US" sz="7700" b="1" dirty="0">
                <a:solidFill>
                  <a:prstClr val="black"/>
                </a:solidFill>
                <a:latin typeface="Arial" panose="020B0604020202020204" pitchFamily="34" charset="0"/>
                <a:cs typeface="Arial" panose="020B0604020202020204" pitchFamily="34" charset="0"/>
              </a:rPr>
              <a:t> </a:t>
            </a:r>
            <a:r>
              <a:rPr lang="en-US" sz="7700" b="1" dirty="0" err="1">
                <a:solidFill>
                  <a:prstClr val="black"/>
                </a:solidFill>
                <a:latin typeface="Arial" panose="020B0604020202020204" pitchFamily="34" charset="0"/>
                <a:cs typeface="Arial" panose="020B0604020202020204" pitchFamily="34" charset="0"/>
              </a:rPr>
              <a:t>đọc</a:t>
            </a:r>
            <a:r>
              <a:rPr lang="en-US" sz="7700" b="1" dirty="0">
                <a:solidFill>
                  <a:prstClr val="black"/>
                </a:solidFill>
                <a:latin typeface="Arial" panose="020B0604020202020204" pitchFamily="34" charset="0"/>
                <a:cs typeface="Arial" panose="020B0604020202020204" pitchFamily="34" charset="0"/>
              </a:rPr>
              <a:t> 3</a:t>
            </a:r>
            <a:r>
              <a:rPr lang="en-US" sz="7700" b="1" dirty="0" smtClean="0">
                <a:solidFill>
                  <a:prstClr val="black"/>
                </a:solidFill>
                <a:latin typeface="Arial" panose="020B0604020202020204" pitchFamily="34" charset="0"/>
                <a:cs typeface="Arial" panose="020B0604020202020204" pitchFamily="34" charset="0"/>
              </a:rPr>
              <a:t> : </a:t>
            </a:r>
            <a:endParaRPr lang="en-US" sz="7700" b="1" dirty="0">
              <a:solidFill>
                <a:prstClr val="black"/>
              </a:solidFill>
              <a:latin typeface="Arial" panose="020B0604020202020204" pitchFamily="34" charset="0"/>
              <a:cs typeface="Arial" panose="020B0604020202020204" pitchFamily="34" charset="0"/>
            </a:endParaRPr>
          </a:p>
          <a:p>
            <a:pPr algn="ctr">
              <a:lnSpc>
                <a:spcPct val="150000"/>
              </a:lnSpc>
              <a:spcBef>
                <a:spcPct val="0"/>
              </a:spcBef>
              <a:defRPr/>
            </a:pPr>
            <a:r>
              <a:rPr lang="en-US" sz="7700" b="1" dirty="0" err="1" smtClean="0">
                <a:solidFill>
                  <a:prstClr val="black"/>
                </a:solidFill>
                <a:latin typeface="Arial" panose="020B0604020202020204" pitchFamily="34" charset="0"/>
                <a:cs typeface="Arial" panose="020B0604020202020204" pitchFamily="34" charset="0"/>
              </a:rPr>
              <a:t>Chợ</a:t>
            </a:r>
            <a:r>
              <a:rPr lang="en-US" sz="7700" b="1" dirty="0" smtClean="0">
                <a:solidFill>
                  <a:prstClr val="black"/>
                </a:solidFill>
                <a:latin typeface="Arial" panose="020B0604020202020204" pitchFamily="34" charset="0"/>
                <a:cs typeface="Arial" panose="020B0604020202020204" pitchFamily="34" charset="0"/>
              </a:rPr>
              <a:t> </a:t>
            </a:r>
            <a:r>
              <a:rPr lang="en-US" sz="7700" b="1" dirty="0" err="1" smtClean="0">
                <a:solidFill>
                  <a:prstClr val="black"/>
                </a:solidFill>
                <a:latin typeface="Arial" panose="020B0604020202020204" pitchFamily="34" charset="0"/>
                <a:cs typeface="Arial" panose="020B0604020202020204" pitchFamily="34" charset="0"/>
              </a:rPr>
              <a:t>nổi</a:t>
            </a:r>
            <a:r>
              <a:rPr lang="en-US" sz="7700" b="1" dirty="0" smtClean="0">
                <a:solidFill>
                  <a:prstClr val="black"/>
                </a:solidFill>
                <a:latin typeface="Arial" panose="020B0604020202020204" pitchFamily="34" charset="0"/>
                <a:cs typeface="Arial" panose="020B0604020202020204" pitchFamily="34" charset="0"/>
              </a:rPr>
              <a:t> </a:t>
            </a:r>
            <a:r>
              <a:rPr lang="en-US" sz="7700" b="1" dirty="0" err="1" smtClean="0">
                <a:solidFill>
                  <a:prstClr val="black"/>
                </a:solidFill>
                <a:latin typeface="Arial" panose="020B0604020202020204" pitchFamily="34" charset="0"/>
                <a:cs typeface="Arial" panose="020B0604020202020204" pitchFamily="34" charset="0"/>
              </a:rPr>
              <a:t>Cà</a:t>
            </a:r>
            <a:r>
              <a:rPr lang="en-US" sz="7700" b="1" dirty="0" smtClean="0">
                <a:solidFill>
                  <a:prstClr val="black"/>
                </a:solidFill>
                <a:latin typeface="Arial" panose="020B0604020202020204" pitchFamily="34" charset="0"/>
                <a:cs typeface="Arial" panose="020B0604020202020204" pitchFamily="34" charset="0"/>
              </a:rPr>
              <a:t> Mau</a:t>
            </a:r>
            <a:endParaRPr lang="en-US" sz="7700" b="1" dirty="0">
              <a:solidFill>
                <a:prstClr val="black"/>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344400" y="1677046"/>
            <a:ext cx="5520160" cy="7544238"/>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9177" y="7307777"/>
            <a:ext cx="2111232" cy="239572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05520">
            <a:off x="1092737" y="925344"/>
            <a:ext cx="3490004" cy="1217141"/>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202585" y="3600839"/>
            <a:ext cx="1661975" cy="1400214"/>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34144" y="8397906"/>
            <a:ext cx="4080941" cy="1979256"/>
          </a:xfrm>
          <a:prstGeom prst="rect">
            <a:avLst/>
          </a:prstGeom>
        </p:spPr>
      </p:pic>
      <p:pic>
        <p:nvPicPr>
          <p:cNvPr id="17" name="Picture 14">
            <a:extLst>
              <a:ext uri="{FF2B5EF4-FFF2-40B4-BE49-F238E27FC236}">
                <a16:creationId xmlns:a16="http://schemas.microsoft.com/office/drawing/2014/main" xmlns="" id="{DF6E7CB9-753E-DF35-9C22-91ABC6A0F33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883010" y="8215066"/>
            <a:ext cx="1370454" cy="1407398"/>
          </a:xfrm>
          <a:prstGeom prst="rect">
            <a:avLst/>
          </a:prstGeom>
        </p:spPr>
      </p:pic>
      <p:pic>
        <p:nvPicPr>
          <p:cNvPr id="18" name="Picture 14">
            <a:extLst>
              <a:ext uri="{FF2B5EF4-FFF2-40B4-BE49-F238E27FC236}">
                <a16:creationId xmlns:a16="http://schemas.microsoft.com/office/drawing/2014/main" xmlns="" id="{E59F082F-51A0-C7CF-4BBF-9B8A87760D5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601633" y="8517740"/>
            <a:ext cx="1370454" cy="1407398"/>
          </a:xfrm>
          <a:prstGeom prst="rect">
            <a:avLst/>
          </a:prstGeom>
        </p:spPr>
      </p:pic>
      <p:pic>
        <p:nvPicPr>
          <p:cNvPr id="19" name="Picture 14">
            <a:extLst>
              <a:ext uri="{FF2B5EF4-FFF2-40B4-BE49-F238E27FC236}">
                <a16:creationId xmlns:a16="http://schemas.microsoft.com/office/drawing/2014/main" xmlns="" id="{0CCCDD0A-B9C2-A00A-7887-D888EF93D3A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685615" y="8683931"/>
            <a:ext cx="1370454" cy="1407398"/>
          </a:xfrm>
          <a:prstGeom prst="rect">
            <a:avLst/>
          </a:prstGeom>
        </p:spPr>
      </p:pic>
    </p:spTree>
    <p:extLst>
      <p:ext uri="{BB962C8B-B14F-4D97-AF65-F5344CB8AC3E}">
        <p14:creationId xmlns:p14="http://schemas.microsoft.com/office/powerpoint/2010/main" val="163018627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53" presetClass="entr" presetSubtype="16"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par>
                                <p:cTn id="37" presetID="3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1000" fill="hold"/>
                                        <p:tgtEl>
                                          <p:spTgt spid="3"/>
                                        </p:tgtEl>
                                        <p:attrNameLst>
                                          <p:attrName>ppt_w</p:attrName>
                                        </p:attrNameLst>
                                      </p:cBhvr>
                                      <p:tavLst>
                                        <p:tav tm="0">
                                          <p:val>
                                            <p:fltVal val="0"/>
                                          </p:val>
                                        </p:tav>
                                        <p:tav tm="100000">
                                          <p:val>
                                            <p:strVal val="#ppt_w"/>
                                          </p:val>
                                        </p:tav>
                                      </p:tavLst>
                                    </p:anim>
                                    <p:anim calcmode="lin" valueType="num">
                                      <p:cBhvr>
                                        <p:cTn id="40" dur="1000" fill="hold"/>
                                        <p:tgtEl>
                                          <p:spTgt spid="3"/>
                                        </p:tgtEl>
                                        <p:attrNameLst>
                                          <p:attrName>ppt_h</p:attrName>
                                        </p:attrNameLst>
                                      </p:cBhvr>
                                      <p:tavLst>
                                        <p:tav tm="0">
                                          <p:val>
                                            <p:fltVal val="0"/>
                                          </p:val>
                                        </p:tav>
                                        <p:tav tm="100000">
                                          <p:val>
                                            <p:strVal val="#ppt_h"/>
                                          </p:val>
                                        </p:tav>
                                      </p:tavLst>
                                    </p:anim>
                                    <p:anim calcmode="lin" valueType="num">
                                      <p:cBhvr>
                                        <p:cTn id="41" dur="1000" fill="hold"/>
                                        <p:tgtEl>
                                          <p:spTgt spid="3"/>
                                        </p:tgtEl>
                                        <p:attrNameLst>
                                          <p:attrName>style.rotation</p:attrName>
                                        </p:attrNameLst>
                                      </p:cBhvr>
                                      <p:tavLst>
                                        <p:tav tm="0">
                                          <p:val>
                                            <p:fltVal val="90"/>
                                          </p:val>
                                        </p:tav>
                                        <p:tav tm="100000">
                                          <p:val>
                                            <p:fltVal val="0"/>
                                          </p:val>
                                        </p:tav>
                                      </p:tavLst>
                                    </p:anim>
                                    <p:animEffect transition="in" filter="fade">
                                      <p:cBhvr>
                                        <p:cTn id="42" dur="1000"/>
                                        <p:tgtEl>
                                          <p:spTgt spid="3"/>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ircle(in)">
                                      <p:cBhvr>
                                        <p:cTn id="4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FF1CC"/>
          </a:solidFill>
        </p:spPr>
        <p:txBody>
          <a:bodyPr wrap="square" lIns="0" tIns="0" rIns="0" bIns="0" rtlCol="0"/>
          <a:lstStyle/>
          <a:p>
            <a:endParaRPr>
              <a:solidFill>
                <a:prstClr val="black"/>
              </a:solidFill>
            </a:endParaRPr>
          </a:p>
        </p:txBody>
      </p:sp>
      <p:sp>
        <p:nvSpPr>
          <p:cNvPr id="3" name="object 3"/>
          <p:cNvSpPr/>
          <p:nvPr/>
        </p:nvSpPr>
        <p:spPr>
          <a:xfrm>
            <a:off x="1943201" y="5143500"/>
            <a:ext cx="4876800" cy="45339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object 4"/>
          <p:cNvSpPr/>
          <p:nvPr/>
        </p:nvSpPr>
        <p:spPr>
          <a:xfrm>
            <a:off x="7265255" y="1266851"/>
            <a:ext cx="8796020" cy="3605528"/>
          </a:xfrm>
          <a:custGeom>
            <a:avLst/>
            <a:gdLst/>
            <a:ahLst/>
            <a:cxnLst/>
            <a:rect l="l" t="t" r="r" b="b"/>
            <a:pathLst>
              <a:path w="4398009" h="1802764">
                <a:moveTo>
                  <a:pt x="2671920" y="0"/>
                </a:moveTo>
                <a:lnTo>
                  <a:pt x="2619435" y="2545"/>
                </a:lnTo>
                <a:lnTo>
                  <a:pt x="2568065" y="8510"/>
                </a:lnTo>
                <a:lnTo>
                  <a:pt x="2518367" y="17789"/>
                </a:lnTo>
                <a:lnTo>
                  <a:pt x="2470902" y="30277"/>
                </a:lnTo>
                <a:lnTo>
                  <a:pt x="2426226" y="45872"/>
                </a:lnTo>
                <a:lnTo>
                  <a:pt x="2384899" y="64467"/>
                </a:lnTo>
                <a:lnTo>
                  <a:pt x="2347478" y="85960"/>
                </a:lnTo>
                <a:lnTo>
                  <a:pt x="2314523" y="110245"/>
                </a:lnTo>
                <a:lnTo>
                  <a:pt x="2286591" y="137217"/>
                </a:lnTo>
                <a:lnTo>
                  <a:pt x="2257653" y="122463"/>
                </a:lnTo>
                <a:lnTo>
                  <a:pt x="2194490" y="96623"/>
                </a:lnTo>
                <a:lnTo>
                  <a:pt x="2110215" y="72485"/>
                </a:lnTo>
                <a:lnTo>
                  <a:pt x="2058822" y="62413"/>
                </a:lnTo>
                <a:lnTo>
                  <a:pt x="2006669" y="55375"/>
                </a:lnTo>
                <a:lnTo>
                  <a:pt x="1954125" y="51308"/>
                </a:lnTo>
                <a:lnTo>
                  <a:pt x="1901558" y="50148"/>
                </a:lnTo>
                <a:lnTo>
                  <a:pt x="1849338" y="51832"/>
                </a:lnTo>
                <a:lnTo>
                  <a:pt x="1797833" y="56296"/>
                </a:lnTo>
                <a:lnTo>
                  <a:pt x="1747412" y="63478"/>
                </a:lnTo>
                <a:lnTo>
                  <a:pt x="1698444" y="73313"/>
                </a:lnTo>
                <a:lnTo>
                  <a:pt x="1651297" y="85738"/>
                </a:lnTo>
                <a:lnTo>
                  <a:pt x="1606339" y="100690"/>
                </a:lnTo>
                <a:lnTo>
                  <a:pt x="1563941" y="118106"/>
                </a:lnTo>
                <a:lnTo>
                  <a:pt x="1524470" y="137921"/>
                </a:lnTo>
                <a:lnTo>
                  <a:pt x="1488295" y="160073"/>
                </a:lnTo>
                <a:lnTo>
                  <a:pt x="1455785" y="184497"/>
                </a:lnTo>
                <a:lnTo>
                  <a:pt x="1427309" y="211131"/>
                </a:lnTo>
                <a:lnTo>
                  <a:pt x="1382324" y="197626"/>
                </a:lnTo>
                <a:lnTo>
                  <a:pt x="1335896" y="186080"/>
                </a:lnTo>
                <a:lnTo>
                  <a:pt x="1288230" y="176517"/>
                </a:lnTo>
                <a:lnTo>
                  <a:pt x="1239529" y="168957"/>
                </a:lnTo>
                <a:lnTo>
                  <a:pt x="1189996" y="163423"/>
                </a:lnTo>
                <a:lnTo>
                  <a:pt x="1139837" y="159936"/>
                </a:lnTo>
                <a:lnTo>
                  <a:pt x="1089255" y="158519"/>
                </a:lnTo>
                <a:lnTo>
                  <a:pt x="1038453" y="159194"/>
                </a:lnTo>
                <a:lnTo>
                  <a:pt x="987635" y="161982"/>
                </a:lnTo>
                <a:lnTo>
                  <a:pt x="926080" y="168243"/>
                </a:lnTo>
                <a:lnTo>
                  <a:pt x="866819" y="177400"/>
                </a:lnTo>
                <a:lnTo>
                  <a:pt x="810059" y="189301"/>
                </a:lnTo>
                <a:lnTo>
                  <a:pt x="756007" y="203793"/>
                </a:lnTo>
                <a:lnTo>
                  <a:pt x="704870" y="220724"/>
                </a:lnTo>
                <a:lnTo>
                  <a:pt x="656856" y="239941"/>
                </a:lnTo>
                <a:lnTo>
                  <a:pt x="612173" y="261294"/>
                </a:lnTo>
                <a:lnTo>
                  <a:pt x="571027" y="284629"/>
                </a:lnTo>
                <a:lnTo>
                  <a:pt x="533626" y="309794"/>
                </a:lnTo>
                <a:lnTo>
                  <a:pt x="500177" y="336638"/>
                </a:lnTo>
                <a:lnTo>
                  <a:pt x="470888" y="365007"/>
                </a:lnTo>
                <a:lnTo>
                  <a:pt x="445966" y="394750"/>
                </a:lnTo>
                <a:lnTo>
                  <a:pt x="410052" y="457747"/>
                </a:lnTo>
                <a:lnTo>
                  <a:pt x="394094" y="524413"/>
                </a:lnTo>
                <a:lnTo>
                  <a:pt x="394117" y="558740"/>
                </a:lnTo>
                <a:lnTo>
                  <a:pt x="399752" y="593528"/>
                </a:lnTo>
                <a:lnTo>
                  <a:pt x="396069" y="599116"/>
                </a:lnTo>
                <a:lnTo>
                  <a:pt x="337126" y="604822"/>
                </a:lnTo>
                <a:lnTo>
                  <a:pt x="280710" y="614808"/>
                </a:lnTo>
                <a:lnTo>
                  <a:pt x="227495" y="628831"/>
                </a:lnTo>
                <a:lnTo>
                  <a:pt x="178156" y="646646"/>
                </a:lnTo>
                <a:lnTo>
                  <a:pt x="133369" y="668009"/>
                </a:lnTo>
                <a:lnTo>
                  <a:pt x="93810" y="692676"/>
                </a:lnTo>
                <a:lnTo>
                  <a:pt x="60154" y="720401"/>
                </a:lnTo>
                <a:lnTo>
                  <a:pt x="31292" y="753395"/>
                </a:lnTo>
                <a:lnTo>
                  <a:pt x="11809" y="787533"/>
                </a:lnTo>
                <a:lnTo>
                  <a:pt x="0" y="857144"/>
                </a:lnTo>
                <a:lnTo>
                  <a:pt x="7184" y="891569"/>
                </a:lnTo>
                <a:lnTo>
                  <a:pt x="46510" y="957034"/>
                </a:lnTo>
                <a:lnTo>
                  <a:pt x="78162" y="987026"/>
                </a:lnTo>
                <a:lnTo>
                  <a:pt x="117481" y="1014491"/>
                </a:lnTo>
                <a:lnTo>
                  <a:pt x="164222" y="1038906"/>
                </a:lnTo>
                <a:lnTo>
                  <a:pt x="218142" y="1059745"/>
                </a:lnTo>
                <a:lnTo>
                  <a:pt x="170319" y="1093731"/>
                </a:lnTo>
                <a:lnTo>
                  <a:pt x="134200" y="1131381"/>
                </a:lnTo>
                <a:lnTo>
                  <a:pt x="110334" y="1171787"/>
                </a:lnTo>
                <a:lnTo>
                  <a:pt x="99270" y="1214039"/>
                </a:lnTo>
                <a:lnTo>
                  <a:pt x="101556" y="1257230"/>
                </a:lnTo>
                <a:lnTo>
                  <a:pt x="131033" y="1321361"/>
                </a:lnTo>
                <a:lnTo>
                  <a:pt x="156285" y="1350371"/>
                </a:lnTo>
                <a:lnTo>
                  <a:pt x="187765" y="1377001"/>
                </a:lnTo>
                <a:lnTo>
                  <a:pt x="224888" y="1400993"/>
                </a:lnTo>
                <a:lnTo>
                  <a:pt x="267069" y="1422092"/>
                </a:lnTo>
                <a:lnTo>
                  <a:pt x="313720" y="1440040"/>
                </a:lnTo>
                <a:lnTo>
                  <a:pt x="364258" y="1454579"/>
                </a:lnTo>
                <a:lnTo>
                  <a:pt x="418095" y="1465453"/>
                </a:lnTo>
                <a:lnTo>
                  <a:pt x="474648" y="1472404"/>
                </a:lnTo>
                <a:lnTo>
                  <a:pt x="533329" y="1475176"/>
                </a:lnTo>
                <a:lnTo>
                  <a:pt x="593554" y="1473511"/>
                </a:lnTo>
                <a:lnTo>
                  <a:pt x="601809" y="1481512"/>
                </a:lnTo>
                <a:lnTo>
                  <a:pt x="632384" y="1507860"/>
                </a:lnTo>
                <a:lnTo>
                  <a:pt x="665714" y="1532584"/>
                </a:lnTo>
                <a:lnTo>
                  <a:pt x="701614" y="1555660"/>
                </a:lnTo>
                <a:lnTo>
                  <a:pt x="739904" y="1577062"/>
                </a:lnTo>
                <a:lnTo>
                  <a:pt x="780400" y="1596765"/>
                </a:lnTo>
                <a:lnTo>
                  <a:pt x="822921" y="1614743"/>
                </a:lnTo>
                <a:lnTo>
                  <a:pt x="867285" y="1630970"/>
                </a:lnTo>
                <a:lnTo>
                  <a:pt x="913309" y="1645421"/>
                </a:lnTo>
                <a:lnTo>
                  <a:pt x="960811" y="1658072"/>
                </a:lnTo>
                <a:lnTo>
                  <a:pt x="1009609" y="1668895"/>
                </a:lnTo>
                <a:lnTo>
                  <a:pt x="1059521" y="1677866"/>
                </a:lnTo>
                <a:lnTo>
                  <a:pt x="1110364" y="1684959"/>
                </a:lnTo>
                <a:lnTo>
                  <a:pt x="1161957" y="1690148"/>
                </a:lnTo>
                <a:lnTo>
                  <a:pt x="1214117" y="1693409"/>
                </a:lnTo>
                <a:lnTo>
                  <a:pt x="1266662" y="1694716"/>
                </a:lnTo>
                <a:lnTo>
                  <a:pt x="1319410" y="1694042"/>
                </a:lnTo>
                <a:lnTo>
                  <a:pt x="1372179" y="1691364"/>
                </a:lnTo>
                <a:lnTo>
                  <a:pt x="1424786" y="1686654"/>
                </a:lnTo>
                <a:lnTo>
                  <a:pt x="1477050" y="1679889"/>
                </a:lnTo>
                <a:lnTo>
                  <a:pt x="1528787" y="1671041"/>
                </a:lnTo>
                <a:lnTo>
                  <a:pt x="1579817" y="1660086"/>
                </a:lnTo>
                <a:lnTo>
                  <a:pt x="1629956" y="1646999"/>
                </a:lnTo>
                <a:lnTo>
                  <a:pt x="1679023" y="1631753"/>
                </a:lnTo>
                <a:lnTo>
                  <a:pt x="1714102" y="1658584"/>
                </a:lnTo>
                <a:lnTo>
                  <a:pt x="1752965" y="1683474"/>
                </a:lnTo>
                <a:lnTo>
                  <a:pt x="1795345" y="1706316"/>
                </a:lnTo>
                <a:lnTo>
                  <a:pt x="1840980" y="1727003"/>
                </a:lnTo>
                <a:lnTo>
                  <a:pt x="1889602" y="1745428"/>
                </a:lnTo>
                <a:lnTo>
                  <a:pt x="1940948" y="1761484"/>
                </a:lnTo>
                <a:lnTo>
                  <a:pt x="1994753" y="1775063"/>
                </a:lnTo>
                <a:lnTo>
                  <a:pt x="2050752" y="1786058"/>
                </a:lnTo>
                <a:lnTo>
                  <a:pt x="2105311" y="1793967"/>
                </a:lnTo>
                <a:lnTo>
                  <a:pt x="2159954" y="1799298"/>
                </a:lnTo>
                <a:lnTo>
                  <a:pt x="2214459" y="1802117"/>
                </a:lnTo>
                <a:lnTo>
                  <a:pt x="2268607" y="1802490"/>
                </a:lnTo>
                <a:lnTo>
                  <a:pt x="2322177" y="1800483"/>
                </a:lnTo>
                <a:lnTo>
                  <a:pt x="2374949" y="1796161"/>
                </a:lnTo>
                <a:lnTo>
                  <a:pt x="2426703" y="1789592"/>
                </a:lnTo>
                <a:lnTo>
                  <a:pt x="2477220" y="1780840"/>
                </a:lnTo>
                <a:lnTo>
                  <a:pt x="2526278" y="1769972"/>
                </a:lnTo>
                <a:lnTo>
                  <a:pt x="2573658" y="1757055"/>
                </a:lnTo>
                <a:lnTo>
                  <a:pt x="2619140" y="1742153"/>
                </a:lnTo>
                <a:lnTo>
                  <a:pt x="2662504" y="1725333"/>
                </a:lnTo>
                <a:lnTo>
                  <a:pt x="2703529" y="1706661"/>
                </a:lnTo>
                <a:lnTo>
                  <a:pt x="2741995" y="1686203"/>
                </a:lnTo>
                <a:lnTo>
                  <a:pt x="2777682" y="1664025"/>
                </a:lnTo>
                <a:lnTo>
                  <a:pt x="2810370" y="1640193"/>
                </a:lnTo>
                <a:lnTo>
                  <a:pt x="2839840" y="1614773"/>
                </a:lnTo>
                <a:lnTo>
                  <a:pt x="2888240" y="1559433"/>
                </a:lnTo>
                <a:lnTo>
                  <a:pt x="2906732" y="1529645"/>
                </a:lnTo>
                <a:lnTo>
                  <a:pt x="2953890" y="1544410"/>
                </a:lnTo>
                <a:lnTo>
                  <a:pt x="3003073" y="1556659"/>
                </a:lnTo>
                <a:lnTo>
                  <a:pt x="3053957" y="1566332"/>
                </a:lnTo>
                <a:lnTo>
                  <a:pt x="3106216" y="1573371"/>
                </a:lnTo>
                <a:lnTo>
                  <a:pt x="3159526" y="1577714"/>
                </a:lnTo>
                <a:lnTo>
                  <a:pt x="3213564" y="1579302"/>
                </a:lnTo>
                <a:lnTo>
                  <a:pt x="3273730" y="1577889"/>
                </a:lnTo>
                <a:lnTo>
                  <a:pt x="3332205" y="1573187"/>
                </a:lnTo>
                <a:lnTo>
                  <a:pt x="3388692" y="1565360"/>
                </a:lnTo>
                <a:lnTo>
                  <a:pt x="3442892" y="1554573"/>
                </a:lnTo>
                <a:lnTo>
                  <a:pt x="3494508" y="1540989"/>
                </a:lnTo>
                <a:lnTo>
                  <a:pt x="3543241" y="1524773"/>
                </a:lnTo>
                <a:lnTo>
                  <a:pt x="3588795" y="1506089"/>
                </a:lnTo>
                <a:lnTo>
                  <a:pt x="3630870" y="1485100"/>
                </a:lnTo>
                <a:lnTo>
                  <a:pt x="3669170" y="1461971"/>
                </a:lnTo>
                <a:lnTo>
                  <a:pt x="3703396" y="1436866"/>
                </a:lnTo>
                <a:lnTo>
                  <a:pt x="3733250" y="1409949"/>
                </a:lnTo>
                <a:lnTo>
                  <a:pt x="3778654" y="1351336"/>
                </a:lnTo>
                <a:lnTo>
                  <a:pt x="3802997" y="1287444"/>
                </a:lnTo>
                <a:lnTo>
                  <a:pt x="3806527" y="1253928"/>
                </a:lnTo>
                <a:lnTo>
                  <a:pt x="3856345" y="1248889"/>
                </a:lnTo>
                <a:lnTo>
                  <a:pt x="3905201" y="1241852"/>
                </a:lnTo>
                <a:lnTo>
                  <a:pt x="3952911" y="1232858"/>
                </a:lnTo>
                <a:lnTo>
                  <a:pt x="3999290" y="1221946"/>
                </a:lnTo>
                <a:lnTo>
                  <a:pt x="4044154" y="1209158"/>
                </a:lnTo>
                <a:lnTo>
                  <a:pt x="4087318" y="1194532"/>
                </a:lnTo>
                <a:lnTo>
                  <a:pt x="4128599" y="1178109"/>
                </a:lnTo>
                <a:lnTo>
                  <a:pt x="4179296" y="1154168"/>
                </a:lnTo>
                <a:lnTo>
                  <a:pt x="4224851" y="1128124"/>
                </a:lnTo>
                <a:lnTo>
                  <a:pt x="4265212" y="1100204"/>
                </a:lnTo>
                <a:lnTo>
                  <a:pt x="4300326" y="1070635"/>
                </a:lnTo>
                <a:lnTo>
                  <a:pt x="4330139" y="1039642"/>
                </a:lnTo>
                <a:lnTo>
                  <a:pt x="4354599" y="1007452"/>
                </a:lnTo>
                <a:lnTo>
                  <a:pt x="4373652" y="974290"/>
                </a:lnTo>
                <a:lnTo>
                  <a:pt x="4395330" y="905956"/>
                </a:lnTo>
                <a:lnTo>
                  <a:pt x="4397848" y="871237"/>
                </a:lnTo>
                <a:lnTo>
                  <a:pt x="4394748" y="836451"/>
                </a:lnTo>
                <a:lnTo>
                  <a:pt x="4371485" y="767583"/>
                </a:lnTo>
                <a:lnTo>
                  <a:pt x="4351215" y="733953"/>
                </a:lnTo>
                <a:lnTo>
                  <a:pt x="4325115" y="701161"/>
                </a:lnTo>
                <a:lnTo>
                  <a:pt x="4293134" y="669433"/>
                </a:lnTo>
                <a:lnTo>
                  <a:pt x="4255218" y="638994"/>
                </a:lnTo>
                <a:lnTo>
                  <a:pt x="4262411" y="629209"/>
                </a:lnTo>
                <a:lnTo>
                  <a:pt x="4293215" y="564441"/>
                </a:lnTo>
                <a:lnTo>
                  <a:pt x="4298974" y="529890"/>
                </a:lnTo>
                <a:lnTo>
                  <a:pt x="4297674" y="495742"/>
                </a:lnTo>
                <a:lnTo>
                  <a:pt x="4275043" y="429774"/>
                </a:lnTo>
                <a:lnTo>
                  <a:pt x="4227611" y="368770"/>
                </a:lnTo>
                <a:lnTo>
                  <a:pt x="4195311" y="340829"/>
                </a:lnTo>
                <a:lnTo>
                  <a:pt x="4157669" y="314967"/>
                </a:lnTo>
                <a:lnTo>
                  <a:pt x="4114973" y="291463"/>
                </a:lnTo>
                <a:lnTo>
                  <a:pt x="4067508" y="270598"/>
                </a:lnTo>
                <a:lnTo>
                  <a:pt x="4015560" y="252651"/>
                </a:lnTo>
                <a:lnTo>
                  <a:pt x="3959417" y="237900"/>
                </a:lnTo>
                <a:lnTo>
                  <a:pt x="3899364" y="226625"/>
                </a:lnTo>
                <a:lnTo>
                  <a:pt x="3882619" y="189749"/>
                </a:lnTo>
                <a:lnTo>
                  <a:pt x="3857090" y="154725"/>
                </a:lnTo>
                <a:lnTo>
                  <a:pt x="3823258" y="122036"/>
                </a:lnTo>
                <a:lnTo>
                  <a:pt x="3781605" y="92164"/>
                </a:lnTo>
                <a:lnTo>
                  <a:pt x="3732613" y="65589"/>
                </a:lnTo>
                <a:lnTo>
                  <a:pt x="3689697" y="47450"/>
                </a:lnTo>
                <a:lnTo>
                  <a:pt x="3644442" y="32290"/>
                </a:lnTo>
                <a:lnTo>
                  <a:pt x="3597273" y="20089"/>
                </a:lnTo>
                <a:lnTo>
                  <a:pt x="3548616" y="10828"/>
                </a:lnTo>
                <a:lnTo>
                  <a:pt x="3498895" y="4488"/>
                </a:lnTo>
                <a:lnTo>
                  <a:pt x="3448535" y="1051"/>
                </a:lnTo>
                <a:lnTo>
                  <a:pt x="3397961" y="497"/>
                </a:lnTo>
                <a:lnTo>
                  <a:pt x="3347598" y="2808"/>
                </a:lnTo>
                <a:lnTo>
                  <a:pt x="3297870" y="7964"/>
                </a:lnTo>
                <a:lnTo>
                  <a:pt x="3249204" y="15946"/>
                </a:lnTo>
                <a:lnTo>
                  <a:pt x="3202023" y="26737"/>
                </a:lnTo>
                <a:lnTo>
                  <a:pt x="3156752" y="40315"/>
                </a:lnTo>
                <a:lnTo>
                  <a:pt x="3113817" y="56664"/>
                </a:lnTo>
                <a:lnTo>
                  <a:pt x="3073642" y="75763"/>
                </a:lnTo>
                <a:lnTo>
                  <a:pt x="3036653" y="97593"/>
                </a:lnTo>
                <a:lnTo>
                  <a:pt x="3003641" y="76098"/>
                </a:lnTo>
                <a:lnTo>
                  <a:pt x="2966581" y="56890"/>
                </a:lnTo>
                <a:lnTo>
                  <a:pt x="2925853" y="40157"/>
                </a:lnTo>
                <a:lnTo>
                  <a:pt x="2881840" y="26092"/>
                </a:lnTo>
                <a:lnTo>
                  <a:pt x="2830480" y="13919"/>
                </a:lnTo>
                <a:lnTo>
                  <a:pt x="2778001" y="5582"/>
                </a:lnTo>
                <a:lnTo>
                  <a:pt x="2724962" y="977"/>
                </a:lnTo>
                <a:lnTo>
                  <a:pt x="2671920" y="0"/>
                </a:lnTo>
                <a:close/>
              </a:path>
            </a:pathLst>
          </a:custGeom>
          <a:solidFill>
            <a:srgbClr val="FFFFFF"/>
          </a:solidFill>
        </p:spPr>
        <p:txBody>
          <a:bodyPr wrap="square" lIns="0" tIns="0" rIns="0" bIns="0" rtlCol="0"/>
          <a:lstStyle/>
          <a:p>
            <a:endParaRPr>
              <a:solidFill>
                <a:prstClr val="black"/>
              </a:solidFill>
            </a:endParaRPr>
          </a:p>
        </p:txBody>
      </p:sp>
      <p:sp>
        <p:nvSpPr>
          <p:cNvPr id="5" name="object 5"/>
          <p:cNvSpPr/>
          <p:nvPr/>
        </p:nvSpPr>
        <p:spPr>
          <a:xfrm>
            <a:off x="6924870" y="6020565"/>
            <a:ext cx="200405" cy="200405"/>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6" name="object 6"/>
          <p:cNvSpPr/>
          <p:nvPr/>
        </p:nvSpPr>
        <p:spPr>
          <a:xfrm>
            <a:off x="7543049" y="5446271"/>
            <a:ext cx="400302" cy="400304"/>
          </a:xfrm>
          <a:prstGeom prst="rect">
            <a:avLst/>
          </a:prstGeom>
          <a:blipFill>
            <a:blip r:embed="rId4" cstate="print"/>
            <a:stretch>
              <a:fillRect/>
            </a:stretch>
          </a:blipFill>
        </p:spPr>
        <p:txBody>
          <a:bodyPr wrap="square" lIns="0" tIns="0" rIns="0" bIns="0" rtlCol="0"/>
          <a:lstStyle/>
          <a:p>
            <a:endParaRPr>
              <a:solidFill>
                <a:prstClr val="black"/>
              </a:solidFill>
            </a:endParaRPr>
          </a:p>
        </p:txBody>
      </p:sp>
      <p:grpSp>
        <p:nvGrpSpPr>
          <p:cNvPr id="7" name="object 7"/>
          <p:cNvGrpSpPr/>
          <p:nvPr/>
        </p:nvGrpSpPr>
        <p:grpSpPr>
          <a:xfrm>
            <a:off x="7108937" y="1228364"/>
            <a:ext cx="8872220" cy="4133850"/>
            <a:chOff x="3613574" y="614368"/>
            <a:chExt cx="4436110" cy="2066925"/>
          </a:xfrm>
        </p:grpSpPr>
        <p:sp>
          <p:nvSpPr>
            <p:cNvPr id="8" name="object 8"/>
            <p:cNvSpPr/>
            <p:nvPr/>
          </p:nvSpPr>
          <p:spPr>
            <a:xfrm>
              <a:off x="4164076" y="2380742"/>
              <a:ext cx="300355" cy="300355"/>
            </a:xfrm>
            <a:custGeom>
              <a:avLst/>
              <a:gdLst/>
              <a:ahLst/>
              <a:cxnLst/>
              <a:rect l="l" t="t" r="r" b="b"/>
              <a:pathLst>
                <a:path w="300354" h="300355">
                  <a:moveTo>
                    <a:pt x="150113" y="0"/>
                  </a:moveTo>
                  <a:lnTo>
                    <a:pt x="102656" y="7650"/>
                  </a:lnTo>
                  <a:lnTo>
                    <a:pt x="61447" y="28956"/>
                  </a:lnTo>
                  <a:lnTo>
                    <a:pt x="28955" y="61447"/>
                  </a:lnTo>
                  <a:lnTo>
                    <a:pt x="7650" y="102656"/>
                  </a:lnTo>
                  <a:lnTo>
                    <a:pt x="0" y="150113"/>
                  </a:lnTo>
                  <a:lnTo>
                    <a:pt x="7650" y="197584"/>
                  </a:lnTo>
                  <a:lnTo>
                    <a:pt x="28955" y="238825"/>
                  </a:lnTo>
                  <a:lnTo>
                    <a:pt x="61447" y="271354"/>
                  </a:lnTo>
                  <a:lnTo>
                    <a:pt x="102656" y="292691"/>
                  </a:lnTo>
                  <a:lnTo>
                    <a:pt x="150113" y="300355"/>
                  </a:lnTo>
                  <a:lnTo>
                    <a:pt x="197584" y="292691"/>
                  </a:lnTo>
                  <a:lnTo>
                    <a:pt x="238825" y="271354"/>
                  </a:lnTo>
                  <a:lnTo>
                    <a:pt x="271354" y="238825"/>
                  </a:lnTo>
                  <a:lnTo>
                    <a:pt x="292691" y="197584"/>
                  </a:lnTo>
                  <a:lnTo>
                    <a:pt x="300354" y="150113"/>
                  </a:lnTo>
                  <a:lnTo>
                    <a:pt x="292691" y="102656"/>
                  </a:lnTo>
                  <a:lnTo>
                    <a:pt x="271354" y="61447"/>
                  </a:lnTo>
                  <a:lnTo>
                    <a:pt x="238825" y="28956"/>
                  </a:lnTo>
                  <a:lnTo>
                    <a:pt x="197584" y="7650"/>
                  </a:lnTo>
                  <a:lnTo>
                    <a:pt x="150113" y="0"/>
                  </a:lnTo>
                  <a:close/>
                </a:path>
              </a:pathLst>
            </a:custGeom>
            <a:solidFill>
              <a:srgbClr val="FFFFFF"/>
            </a:solidFill>
          </p:spPr>
          <p:txBody>
            <a:bodyPr wrap="square" lIns="0" tIns="0" rIns="0" bIns="0" rtlCol="0"/>
            <a:lstStyle/>
            <a:p>
              <a:endParaRPr>
                <a:solidFill>
                  <a:prstClr val="black"/>
                </a:solidFill>
              </a:endParaRPr>
            </a:p>
          </p:txBody>
        </p:sp>
        <p:sp>
          <p:nvSpPr>
            <p:cNvPr id="9" name="object 9"/>
            <p:cNvSpPr/>
            <p:nvPr/>
          </p:nvSpPr>
          <p:spPr>
            <a:xfrm>
              <a:off x="3632624" y="633418"/>
              <a:ext cx="4398010" cy="1802764"/>
            </a:xfrm>
            <a:custGeom>
              <a:avLst/>
              <a:gdLst/>
              <a:ahLst/>
              <a:cxnLst/>
              <a:rect l="l" t="t" r="r" b="b"/>
              <a:pathLst>
                <a:path w="4398009" h="1802764">
                  <a:moveTo>
                    <a:pt x="399752" y="593528"/>
                  </a:moveTo>
                  <a:lnTo>
                    <a:pt x="394117" y="558740"/>
                  </a:lnTo>
                  <a:lnTo>
                    <a:pt x="394094" y="524413"/>
                  </a:lnTo>
                  <a:lnTo>
                    <a:pt x="399475" y="490698"/>
                  </a:lnTo>
                  <a:lnTo>
                    <a:pt x="425618" y="425714"/>
                  </a:lnTo>
                  <a:lnTo>
                    <a:pt x="470888" y="365007"/>
                  </a:lnTo>
                  <a:lnTo>
                    <a:pt x="500177" y="336638"/>
                  </a:lnTo>
                  <a:lnTo>
                    <a:pt x="533626" y="309794"/>
                  </a:lnTo>
                  <a:lnTo>
                    <a:pt x="571027" y="284629"/>
                  </a:lnTo>
                  <a:lnTo>
                    <a:pt x="612173" y="261294"/>
                  </a:lnTo>
                  <a:lnTo>
                    <a:pt x="656856" y="239941"/>
                  </a:lnTo>
                  <a:lnTo>
                    <a:pt x="704870" y="220724"/>
                  </a:lnTo>
                  <a:lnTo>
                    <a:pt x="756007" y="203793"/>
                  </a:lnTo>
                  <a:lnTo>
                    <a:pt x="810059" y="189301"/>
                  </a:lnTo>
                  <a:lnTo>
                    <a:pt x="866819" y="177400"/>
                  </a:lnTo>
                  <a:lnTo>
                    <a:pt x="926080" y="168243"/>
                  </a:lnTo>
                  <a:lnTo>
                    <a:pt x="987635" y="161982"/>
                  </a:lnTo>
                  <a:lnTo>
                    <a:pt x="1038453" y="159194"/>
                  </a:lnTo>
                  <a:lnTo>
                    <a:pt x="1089255" y="158519"/>
                  </a:lnTo>
                  <a:lnTo>
                    <a:pt x="1139837" y="159936"/>
                  </a:lnTo>
                  <a:lnTo>
                    <a:pt x="1189996" y="163423"/>
                  </a:lnTo>
                  <a:lnTo>
                    <a:pt x="1239529" y="168957"/>
                  </a:lnTo>
                  <a:lnTo>
                    <a:pt x="1288230" y="176517"/>
                  </a:lnTo>
                  <a:lnTo>
                    <a:pt x="1335896" y="186080"/>
                  </a:lnTo>
                  <a:lnTo>
                    <a:pt x="1382324" y="197626"/>
                  </a:lnTo>
                  <a:lnTo>
                    <a:pt x="1427309" y="211131"/>
                  </a:lnTo>
                  <a:lnTo>
                    <a:pt x="1455785" y="184497"/>
                  </a:lnTo>
                  <a:lnTo>
                    <a:pt x="1488295" y="160073"/>
                  </a:lnTo>
                  <a:lnTo>
                    <a:pt x="1524470" y="137921"/>
                  </a:lnTo>
                  <a:lnTo>
                    <a:pt x="1563941" y="118106"/>
                  </a:lnTo>
                  <a:lnTo>
                    <a:pt x="1606339" y="100690"/>
                  </a:lnTo>
                  <a:lnTo>
                    <a:pt x="1651297" y="85738"/>
                  </a:lnTo>
                  <a:lnTo>
                    <a:pt x="1698444" y="73313"/>
                  </a:lnTo>
                  <a:lnTo>
                    <a:pt x="1747412" y="63478"/>
                  </a:lnTo>
                  <a:lnTo>
                    <a:pt x="1797833" y="56296"/>
                  </a:lnTo>
                  <a:lnTo>
                    <a:pt x="1849338" y="51832"/>
                  </a:lnTo>
                  <a:lnTo>
                    <a:pt x="1901558" y="50148"/>
                  </a:lnTo>
                  <a:lnTo>
                    <a:pt x="1954125" y="51308"/>
                  </a:lnTo>
                  <a:lnTo>
                    <a:pt x="2006669" y="55375"/>
                  </a:lnTo>
                  <a:lnTo>
                    <a:pt x="2058822" y="62413"/>
                  </a:lnTo>
                  <a:lnTo>
                    <a:pt x="2110215" y="72485"/>
                  </a:lnTo>
                  <a:lnTo>
                    <a:pt x="2160480" y="85655"/>
                  </a:lnTo>
                  <a:lnTo>
                    <a:pt x="2226917" y="108912"/>
                  </a:lnTo>
                  <a:lnTo>
                    <a:pt x="2286591" y="137217"/>
                  </a:lnTo>
                  <a:lnTo>
                    <a:pt x="2314523" y="110245"/>
                  </a:lnTo>
                  <a:lnTo>
                    <a:pt x="2347478" y="85960"/>
                  </a:lnTo>
                  <a:lnTo>
                    <a:pt x="2384899" y="64467"/>
                  </a:lnTo>
                  <a:lnTo>
                    <a:pt x="2426226" y="45872"/>
                  </a:lnTo>
                  <a:lnTo>
                    <a:pt x="2470902" y="30277"/>
                  </a:lnTo>
                  <a:lnTo>
                    <a:pt x="2518367" y="17789"/>
                  </a:lnTo>
                  <a:lnTo>
                    <a:pt x="2568065" y="8510"/>
                  </a:lnTo>
                  <a:lnTo>
                    <a:pt x="2619435" y="2545"/>
                  </a:lnTo>
                  <a:lnTo>
                    <a:pt x="2671920" y="0"/>
                  </a:lnTo>
                  <a:lnTo>
                    <a:pt x="2724962" y="977"/>
                  </a:lnTo>
                  <a:lnTo>
                    <a:pt x="2778001" y="5582"/>
                  </a:lnTo>
                  <a:lnTo>
                    <a:pt x="2830480" y="13919"/>
                  </a:lnTo>
                  <a:lnTo>
                    <a:pt x="2881840" y="26092"/>
                  </a:lnTo>
                  <a:lnTo>
                    <a:pt x="2925853" y="40157"/>
                  </a:lnTo>
                  <a:lnTo>
                    <a:pt x="2966581" y="56890"/>
                  </a:lnTo>
                  <a:lnTo>
                    <a:pt x="3003641" y="76098"/>
                  </a:lnTo>
                  <a:lnTo>
                    <a:pt x="3036653" y="97593"/>
                  </a:lnTo>
                  <a:lnTo>
                    <a:pt x="3073642" y="75763"/>
                  </a:lnTo>
                  <a:lnTo>
                    <a:pt x="3113817" y="56664"/>
                  </a:lnTo>
                  <a:lnTo>
                    <a:pt x="3156752" y="40315"/>
                  </a:lnTo>
                  <a:lnTo>
                    <a:pt x="3202023" y="26737"/>
                  </a:lnTo>
                  <a:lnTo>
                    <a:pt x="3249204" y="15946"/>
                  </a:lnTo>
                  <a:lnTo>
                    <a:pt x="3297870" y="7964"/>
                  </a:lnTo>
                  <a:lnTo>
                    <a:pt x="3347598" y="2808"/>
                  </a:lnTo>
                  <a:lnTo>
                    <a:pt x="3397961" y="497"/>
                  </a:lnTo>
                  <a:lnTo>
                    <a:pt x="3448535" y="1051"/>
                  </a:lnTo>
                  <a:lnTo>
                    <a:pt x="3498895" y="4488"/>
                  </a:lnTo>
                  <a:lnTo>
                    <a:pt x="3548616" y="10828"/>
                  </a:lnTo>
                  <a:lnTo>
                    <a:pt x="3597273" y="20089"/>
                  </a:lnTo>
                  <a:lnTo>
                    <a:pt x="3644442" y="32290"/>
                  </a:lnTo>
                  <a:lnTo>
                    <a:pt x="3689697" y="47450"/>
                  </a:lnTo>
                  <a:lnTo>
                    <a:pt x="3732613" y="65589"/>
                  </a:lnTo>
                  <a:lnTo>
                    <a:pt x="3781605" y="92164"/>
                  </a:lnTo>
                  <a:lnTo>
                    <a:pt x="3823258" y="122036"/>
                  </a:lnTo>
                  <a:lnTo>
                    <a:pt x="3857090" y="154725"/>
                  </a:lnTo>
                  <a:lnTo>
                    <a:pt x="3882619" y="189749"/>
                  </a:lnTo>
                  <a:lnTo>
                    <a:pt x="3899364" y="226625"/>
                  </a:lnTo>
                  <a:lnTo>
                    <a:pt x="3959417" y="237900"/>
                  </a:lnTo>
                  <a:lnTo>
                    <a:pt x="4015560" y="252651"/>
                  </a:lnTo>
                  <a:lnTo>
                    <a:pt x="4067508" y="270598"/>
                  </a:lnTo>
                  <a:lnTo>
                    <a:pt x="4114973" y="291463"/>
                  </a:lnTo>
                  <a:lnTo>
                    <a:pt x="4157669" y="314967"/>
                  </a:lnTo>
                  <a:lnTo>
                    <a:pt x="4195311" y="340829"/>
                  </a:lnTo>
                  <a:lnTo>
                    <a:pt x="4227611" y="368770"/>
                  </a:lnTo>
                  <a:lnTo>
                    <a:pt x="4254284" y="398511"/>
                  </a:lnTo>
                  <a:lnTo>
                    <a:pt x="4289602" y="462277"/>
                  </a:lnTo>
                  <a:lnTo>
                    <a:pt x="4298974" y="529890"/>
                  </a:lnTo>
                  <a:lnTo>
                    <a:pt x="4293215" y="564441"/>
                  </a:lnTo>
                  <a:lnTo>
                    <a:pt x="4274845" y="609258"/>
                  </a:lnTo>
                  <a:lnTo>
                    <a:pt x="4255218" y="638994"/>
                  </a:lnTo>
                  <a:lnTo>
                    <a:pt x="4293134" y="669433"/>
                  </a:lnTo>
                  <a:lnTo>
                    <a:pt x="4325115" y="701161"/>
                  </a:lnTo>
                  <a:lnTo>
                    <a:pt x="4351215" y="733953"/>
                  </a:lnTo>
                  <a:lnTo>
                    <a:pt x="4371485" y="767583"/>
                  </a:lnTo>
                  <a:lnTo>
                    <a:pt x="4394748" y="836451"/>
                  </a:lnTo>
                  <a:lnTo>
                    <a:pt x="4397848" y="871237"/>
                  </a:lnTo>
                  <a:lnTo>
                    <a:pt x="4395330" y="905956"/>
                  </a:lnTo>
                  <a:lnTo>
                    <a:pt x="4373652" y="974290"/>
                  </a:lnTo>
                  <a:lnTo>
                    <a:pt x="4354599" y="1007452"/>
                  </a:lnTo>
                  <a:lnTo>
                    <a:pt x="4330139" y="1039642"/>
                  </a:lnTo>
                  <a:lnTo>
                    <a:pt x="4300326" y="1070635"/>
                  </a:lnTo>
                  <a:lnTo>
                    <a:pt x="4265212" y="1100204"/>
                  </a:lnTo>
                  <a:lnTo>
                    <a:pt x="4224851" y="1128124"/>
                  </a:lnTo>
                  <a:lnTo>
                    <a:pt x="4179296" y="1154168"/>
                  </a:lnTo>
                  <a:lnTo>
                    <a:pt x="4128599" y="1178109"/>
                  </a:lnTo>
                  <a:lnTo>
                    <a:pt x="4087318" y="1194532"/>
                  </a:lnTo>
                  <a:lnTo>
                    <a:pt x="4044154" y="1209158"/>
                  </a:lnTo>
                  <a:lnTo>
                    <a:pt x="3999290" y="1221946"/>
                  </a:lnTo>
                  <a:lnTo>
                    <a:pt x="3952911" y="1232858"/>
                  </a:lnTo>
                  <a:lnTo>
                    <a:pt x="3905201" y="1241852"/>
                  </a:lnTo>
                  <a:lnTo>
                    <a:pt x="3856345" y="1248889"/>
                  </a:lnTo>
                  <a:lnTo>
                    <a:pt x="3806527" y="1253928"/>
                  </a:lnTo>
                  <a:lnTo>
                    <a:pt x="3802997" y="1287444"/>
                  </a:lnTo>
                  <a:lnTo>
                    <a:pt x="3778654" y="1351336"/>
                  </a:lnTo>
                  <a:lnTo>
                    <a:pt x="3733250" y="1409949"/>
                  </a:lnTo>
                  <a:lnTo>
                    <a:pt x="3703396" y="1436866"/>
                  </a:lnTo>
                  <a:lnTo>
                    <a:pt x="3669170" y="1461971"/>
                  </a:lnTo>
                  <a:lnTo>
                    <a:pt x="3630870" y="1485100"/>
                  </a:lnTo>
                  <a:lnTo>
                    <a:pt x="3588795" y="1506089"/>
                  </a:lnTo>
                  <a:lnTo>
                    <a:pt x="3543241" y="1524773"/>
                  </a:lnTo>
                  <a:lnTo>
                    <a:pt x="3494508" y="1540989"/>
                  </a:lnTo>
                  <a:lnTo>
                    <a:pt x="3442892" y="1554573"/>
                  </a:lnTo>
                  <a:lnTo>
                    <a:pt x="3388692" y="1565360"/>
                  </a:lnTo>
                  <a:lnTo>
                    <a:pt x="3332205" y="1573187"/>
                  </a:lnTo>
                  <a:lnTo>
                    <a:pt x="3273730" y="1577889"/>
                  </a:lnTo>
                  <a:lnTo>
                    <a:pt x="3213564" y="1579302"/>
                  </a:lnTo>
                  <a:lnTo>
                    <a:pt x="3159526" y="1577714"/>
                  </a:lnTo>
                  <a:lnTo>
                    <a:pt x="3106216" y="1573371"/>
                  </a:lnTo>
                  <a:lnTo>
                    <a:pt x="3053957" y="1566332"/>
                  </a:lnTo>
                  <a:lnTo>
                    <a:pt x="3003073" y="1556659"/>
                  </a:lnTo>
                  <a:lnTo>
                    <a:pt x="2953890" y="1544410"/>
                  </a:lnTo>
                  <a:lnTo>
                    <a:pt x="2906732" y="1529645"/>
                  </a:lnTo>
                  <a:lnTo>
                    <a:pt x="2888240" y="1559433"/>
                  </a:lnTo>
                  <a:lnTo>
                    <a:pt x="2839840" y="1614773"/>
                  </a:lnTo>
                  <a:lnTo>
                    <a:pt x="2810370" y="1640193"/>
                  </a:lnTo>
                  <a:lnTo>
                    <a:pt x="2777682" y="1664025"/>
                  </a:lnTo>
                  <a:lnTo>
                    <a:pt x="2741995" y="1686203"/>
                  </a:lnTo>
                  <a:lnTo>
                    <a:pt x="2703529" y="1706661"/>
                  </a:lnTo>
                  <a:lnTo>
                    <a:pt x="2662504" y="1725333"/>
                  </a:lnTo>
                  <a:lnTo>
                    <a:pt x="2619140" y="1742153"/>
                  </a:lnTo>
                  <a:lnTo>
                    <a:pt x="2573658" y="1757055"/>
                  </a:lnTo>
                  <a:lnTo>
                    <a:pt x="2526278" y="1769972"/>
                  </a:lnTo>
                  <a:lnTo>
                    <a:pt x="2477220" y="1780840"/>
                  </a:lnTo>
                  <a:lnTo>
                    <a:pt x="2426703" y="1789592"/>
                  </a:lnTo>
                  <a:lnTo>
                    <a:pt x="2374949" y="1796161"/>
                  </a:lnTo>
                  <a:lnTo>
                    <a:pt x="2322177" y="1800483"/>
                  </a:lnTo>
                  <a:lnTo>
                    <a:pt x="2268607" y="1802490"/>
                  </a:lnTo>
                  <a:lnTo>
                    <a:pt x="2214459" y="1802117"/>
                  </a:lnTo>
                  <a:lnTo>
                    <a:pt x="2159954" y="1799298"/>
                  </a:lnTo>
                  <a:lnTo>
                    <a:pt x="2105311" y="1793967"/>
                  </a:lnTo>
                  <a:lnTo>
                    <a:pt x="2050752" y="1786058"/>
                  </a:lnTo>
                  <a:lnTo>
                    <a:pt x="1994753" y="1775063"/>
                  </a:lnTo>
                  <a:lnTo>
                    <a:pt x="1940948" y="1761484"/>
                  </a:lnTo>
                  <a:lnTo>
                    <a:pt x="1889602" y="1745428"/>
                  </a:lnTo>
                  <a:lnTo>
                    <a:pt x="1840980" y="1727003"/>
                  </a:lnTo>
                  <a:lnTo>
                    <a:pt x="1795345" y="1706316"/>
                  </a:lnTo>
                  <a:lnTo>
                    <a:pt x="1752965" y="1683474"/>
                  </a:lnTo>
                  <a:lnTo>
                    <a:pt x="1714102" y="1658584"/>
                  </a:lnTo>
                  <a:lnTo>
                    <a:pt x="1679023" y="1631753"/>
                  </a:lnTo>
                  <a:lnTo>
                    <a:pt x="1629956" y="1646999"/>
                  </a:lnTo>
                  <a:lnTo>
                    <a:pt x="1579817" y="1660086"/>
                  </a:lnTo>
                  <a:lnTo>
                    <a:pt x="1528787" y="1671041"/>
                  </a:lnTo>
                  <a:lnTo>
                    <a:pt x="1477050" y="1679889"/>
                  </a:lnTo>
                  <a:lnTo>
                    <a:pt x="1424786" y="1686654"/>
                  </a:lnTo>
                  <a:lnTo>
                    <a:pt x="1372179" y="1691364"/>
                  </a:lnTo>
                  <a:lnTo>
                    <a:pt x="1319410" y="1694042"/>
                  </a:lnTo>
                  <a:lnTo>
                    <a:pt x="1266662" y="1694716"/>
                  </a:lnTo>
                  <a:lnTo>
                    <a:pt x="1214117" y="1693409"/>
                  </a:lnTo>
                  <a:lnTo>
                    <a:pt x="1161957" y="1690148"/>
                  </a:lnTo>
                  <a:lnTo>
                    <a:pt x="1110364" y="1684959"/>
                  </a:lnTo>
                  <a:lnTo>
                    <a:pt x="1059521" y="1677866"/>
                  </a:lnTo>
                  <a:lnTo>
                    <a:pt x="1009609" y="1668895"/>
                  </a:lnTo>
                  <a:lnTo>
                    <a:pt x="960811" y="1658072"/>
                  </a:lnTo>
                  <a:lnTo>
                    <a:pt x="913309" y="1645421"/>
                  </a:lnTo>
                  <a:lnTo>
                    <a:pt x="867285" y="1630970"/>
                  </a:lnTo>
                  <a:lnTo>
                    <a:pt x="822921" y="1614743"/>
                  </a:lnTo>
                  <a:lnTo>
                    <a:pt x="780400" y="1596765"/>
                  </a:lnTo>
                  <a:lnTo>
                    <a:pt x="739904" y="1577062"/>
                  </a:lnTo>
                  <a:lnTo>
                    <a:pt x="701614" y="1555660"/>
                  </a:lnTo>
                  <a:lnTo>
                    <a:pt x="665714" y="1532584"/>
                  </a:lnTo>
                  <a:lnTo>
                    <a:pt x="632384" y="1507860"/>
                  </a:lnTo>
                  <a:lnTo>
                    <a:pt x="601809" y="1481512"/>
                  </a:lnTo>
                  <a:lnTo>
                    <a:pt x="593554" y="1473511"/>
                  </a:lnTo>
                  <a:lnTo>
                    <a:pt x="533329" y="1475176"/>
                  </a:lnTo>
                  <a:lnTo>
                    <a:pt x="474648" y="1472404"/>
                  </a:lnTo>
                  <a:lnTo>
                    <a:pt x="418095" y="1465453"/>
                  </a:lnTo>
                  <a:lnTo>
                    <a:pt x="364258" y="1454579"/>
                  </a:lnTo>
                  <a:lnTo>
                    <a:pt x="313720" y="1440040"/>
                  </a:lnTo>
                  <a:lnTo>
                    <a:pt x="267069" y="1422092"/>
                  </a:lnTo>
                  <a:lnTo>
                    <a:pt x="224888" y="1400993"/>
                  </a:lnTo>
                  <a:lnTo>
                    <a:pt x="187765" y="1377001"/>
                  </a:lnTo>
                  <a:lnTo>
                    <a:pt x="156285" y="1350371"/>
                  </a:lnTo>
                  <a:lnTo>
                    <a:pt x="131033" y="1321361"/>
                  </a:lnTo>
                  <a:lnTo>
                    <a:pt x="101556" y="1257230"/>
                  </a:lnTo>
                  <a:lnTo>
                    <a:pt x="99270" y="1214039"/>
                  </a:lnTo>
                  <a:lnTo>
                    <a:pt x="110334" y="1171787"/>
                  </a:lnTo>
                  <a:lnTo>
                    <a:pt x="134200" y="1131381"/>
                  </a:lnTo>
                  <a:lnTo>
                    <a:pt x="170319" y="1093731"/>
                  </a:lnTo>
                  <a:lnTo>
                    <a:pt x="218142" y="1059745"/>
                  </a:lnTo>
                  <a:lnTo>
                    <a:pt x="164222" y="1038906"/>
                  </a:lnTo>
                  <a:lnTo>
                    <a:pt x="117481" y="1014491"/>
                  </a:lnTo>
                  <a:lnTo>
                    <a:pt x="78162" y="987026"/>
                  </a:lnTo>
                  <a:lnTo>
                    <a:pt x="46510" y="957034"/>
                  </a:lnTo>
                  <a:lnTo>
                    <a:pt x="22769" y="925040"/>
                  </a:lnTo>
                  <a:lnTo>
                    <a:pt x="0" y="857144"/>
                  </a:lnTo>
                  <a:lnTo>
                    <a:pt x="1460" y="822291"/>
                  </a:lnTo>
                  <a:lnTo>
                    <a:pt x="31292" y="753395"/>
                  </a:lnTo>
                  <a:lnTo>
                    <a:pt x="60154" y="720401"/>
                  </a:lnTo>
                  <a:lnTo>
                    <a:pt x="93810" y="692676"/>
                  </a:lnTo>
                  <a:lnTo>
                    <a:pt x="133369" y="668009"/>
                  </a:lnTo>
                  <a:lnTo>
                    <a:pt x="178156" y="646646"/>
                  </a:lnTo>
                  <a:lnTo>
                    <a:pt x="227495" y="628831"/>
                  </a:lnTo>
                  <a:lnTo>
                    <a:pt x="280710" y="614808"/>
                  </a:lnTo>
                  <a:lnTo>
                    <a:pt x="337126" y="604822"/>
                  </a:lnTo>
                  <a:lnTo>
                    <a:pt x="396069" y="599116"/>
                  </a:lnTo>
                  <a:lnTo>
                    <a:pt x="399752" y="593528"/>
                  </a:lnTo>
                  <a:close/>
                </a:path>
              </a:pathLst>
            </a:custGeom>
            <a:ln w="38100">
              <a:solidFill>
                <a:srgbClr val="000000"/>
              </a:solidFill>
            </a:ln>
          </p:spPr>
          <p:txBody>
            <a:bodyPr wrap="square" lIns="0" tIns="0" rIns="0" bIns="0" rtlCol="0"/>
            <a:lstStyle/>
            <a:p>
              <a:endParaRPr>
                <a:solidFill>
                  <a:prstClr val="black"/>
                </a:solidFill>
              </a:endParaRPr>
            </a:p>
          </p:txBody>
        </p:sp>
      </p:grpSp>
      <p:sp>
        <p:nvSpPr>
          <p:cNvPr id="10" name="object 10"/>
          <p:cNvSpPr/>
          <p:nvPr/>
        </p:nvSpPr>
        <p:spPr>
          <a:xfrm>
            <a:off x="6886770" y="5982465"/>
            <a:ext cx="276605" cy="276605"/>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11" name="object 11"/>
          <p:cNvSpPr/>
          <p:nvPr/>
        </p:nvSpPr>
        <p:spPr>
          <a:xfrm>
            <a:off x="7504949" y="5408171"/>
            <a:ext cx="476502" cy="476504"/>
          </a:xfrm>
          <a:prstGeom prst="rect">
            <a:avLst/>
          </a:prstGeom>
          <a:blipFill>
            <a:blip r:embed="rId6" cstate="print"/>
            <a:stretch>
              <a:fillRect/>
            </a:stretch>
          </a:blipFill>
        </p:spPr>
        <p:txBody>
          <a:bodyPr wrap="square" lIns="0" tIns="0" rIns="0" bIns="0" rtlCol="0"/>
          <a:lstStyle/>
          <a:p>
            <a:endParaRPr>
              <a:solidFill>
                <a:prstClr val="black"/>
              </a:solidFill>
            </a:endParaRPr>
          </a:p>
        </p:txBody>
      </p:sp>
      <p:sp>
        <p:nvSpPr>
          <p:cNvPr id="12" name="object 12"/>
          <p:cNvSpPr/>
          <p:nvPr/>
        </p:nvSpPr>
        <p:spPr>
          <a:xfrm>
            <a:off x="8328248" y="4761580"/>
            <a:ext cx="600710" cy="600710"/>
          </a:xfrm>
          <a:custGeom>
            <a:avLst/>
            <a:gdLst/>
            <a:ahLst/>
            <a:cxnLst/>
            <a:rect l="l" t="t" r="r" b="b"/>
            <a:pathLst>
              <a:path w="300354" h="300355">
                <a:moveTo>
                  <a:pt x="300354" y="150113"/>
                </a:moveTo>
                <a:lnTo>
                  <a:pt x="292691" y="197584"/>
                </a:lnTo>
                <a:lnTo>
                  <a:pt x="271354" y="238825"/>
                </a:lnTo>
                <a:lnTo>
                  <a:pt x="238825" y="271354"/>
                </a:lnTo>
                <a:lnTo>
                  <a:pt x="197584" y="292691"/>
                </a:lnTo>
                <a:lnTo>
                  <a:pt x="150113" y="300355"/>
                </a:lnTo>
                <a:lnTo>
                  <a:pt x="102656" y="292691"/>
                </a:lnTo>
                <a:lnTo>
                  <a:pt x="61447" y="271354"/>
                </a:lnTo>
                <a:lnTo>
                  <a:pt x="28955" y="238825"/>
                </a:lnTo>
                <a:lnTo>
                  <a:pt x="7650" y="197584"/>
                </a:lnTo>
                <a:lnTo>
                  <a:pt x="0" y="150113"/>
                </a:lnTo>
                <a:lnTo>
                  <a:pt x="7650" y="102656"/>
                </a:lnTo>
                <a:lnTo>
                  <a:pt x="28955" y="61447"/>
                </a:lnTo>
                <a:lnTo>
                  <a:pt x="61447" y="28956"/>
                </a:lnTo>
                <a:lnTo>
                  <a:pt x="102656" y="7650"/>
                </a:lnTo>
                <a:lnTo>
                  <a:pt x="150113" y="0"/>
                </a:lnTo>
                <a:lnTo>
                  <a:pt x="197584" y="7650"/>
                </a:lnTo>
                <a:lnTo>
                  <a:pt x="238825" y="28956"/>
                </a:lnTo>
                <a:lnTo>
                  <a:pt x="271354" y="61447"/>
                </a:lnTo>
                <a:lnTo>
                  <a:pt x="292691" y="102656"/>
                </a:lnTo>
                <a:lnTo>
                  <a:pt x="300354" y="150113"/>
                </a:lnTo>
                <a:close/>
              </a:path>
            </a:pathLst>
          </a:custGeom>
          <a:ln w="38100">
            <a:solidFill>
              <a:srgbClr val="000000"/>
            </a:solidFill>
          </a:ln>
        </p:spPr>
        <p:txBody>
          <a:bodyPr wrap="square" lIns="0" tIns="0" rIns="0" bIns="0" rtlCol="0"/>
          <a:lstStyle/>
          <a:p>
            <a:endParaRPr>
              <a:solidFill>
                <a:prstClr val="black"/>
              </a:solidFill>
            </a:endParaRPr>
          </a:p>
        </p:txBody>
      </p:sp>
      <p:sp>
        <p:nvSpPr>
          <p:cNvPr id="13" name="object 13"/>
          <p:cNvSpPr/>
          <p:nvPr/>
        </p:nvSpPr>
        <p:spPr>
          <a:xfrm>
            <a:off x="7710998" y="3372358"/>
            <a:ext cx="515621" cy="68580"/>
          </a:xfrm>
          <a:custGeom>
            <a:avLst/>
            <a:gdLst/>
            <a:ahLst/>
            <a:cxnLst/>
            <a:rect l="l" t="t" r="r" b="b"/>
            <a:pathLst>
              <a:path w="257810" h="34289">
                <a:moveTo>
                  <a:pt x="257556" y="33147"/>
                </a:moveTo>
                <a:lnTo>
                  <a:pt x="203764" y="33662"/>
                </a:lnTo>
                <a:lnTo>
                  <a:pt x="150528" y="30531"/>
                </a:lnTo>
                <a:lnTo>
                  <a:pt x="98432" y="23829"/>
                </a:lnTo>
                <a:lnTo>
                  <a:pt x="48060" y="13627"/>
                </a:lnTo>
                <a:lnTo>
                  <a:pt x="0" y="0"/>
                </a:lnTo>
              </a:path>
            </a:pathLst>
          </a:custGeom>
          <a:ln w="38100">
            <a:solidFill>
              <a:srgbClr val="000000"/>
            </a:solidFill>
          </a:ln>
        </p:spPr>
        <p:txBody>
          <a:bodyPr wrap="square" lIns="0" tIns="0" rIns="0" bIns="0" rtlCol="0"/>
          <a:lstStyle/>
          <a:p>
            <a:endParaRPr>
              <a:solidFill>
                <a:prstClr val="black"/>
              </a:solidFill>
            </a:endParaRPr>
          </a:p>
        </p:txBody>
      </p:sp>
      <p:sp>
        <p:nvSpPr>
          <p:cNvPr id="14" name="object 14"/>
          <p:cNvSpPr/>
          <p:nvPr/>
        </p:nvSpPr>
        <p:spPr>
          <a:xfrm>
            <a:off x="8455220" y="4166429"/>
            <a:ext cx="226061" cy="31751"/>
          </a:xfrm>
          <a:custGeom>
            <a:avLst/>
            <a:gdLst/>
            <a:ahLst/>
            <a:cxnLst/>
            <a:rect l="l" t="t" r="r" b="b"/>
            <a:pathLst>
              <a:path w="113029" h="15875">
                <a:moveTo>
                  <a:pt x="112775" y="0"/>
                </a:moveTo>
                <a:lnTo>
                  <a:pt x="85332" y="5498"/>
                </a:lnTo>
                <a:lnTo>
                  <a:pt x="57340" y="9985"/>
                </a:lnTo>
                <a:lnTo>
                  <a:pt x="28872" y="13448"/>
                </a:lnTo>
                <a:lnTo>
                  <a:pt x="0" y="15875"/>
                </a:lnTo>
              </a:path>
            </a:pathLst>
          </a:custGeom>
          <a:ln w="38100">
            <a:solidFill>
              <a:srgbClr val="000000"/>
            </a:solidFill>
          </a:ln>
        </p:spPr>
        <p:txBody>
          <a:bodyPr wrap="square" lIns="0" tIns="0" rIns="0" bIns="0" rtlCol="0"/>
          <a:lstStyle/>
          <a:p>
            <a:endParaRPr>
              <a:solidFill>
                <a:prstClr val="black"/>
              </a:solidFill>
            </a:endParaRPr>
          </a:p>
        </p:txBody>
      </p:sp>
      <p:sp>
        <p:nvSpPr>
          <p:cNvPr id="15" name="object 15"/>
          <p:cNvSpPr/>
          <p:nvPr/>
        </p:nvSpPr>
        <p:spPr>
          <a:xfrm>
            <a:off x="10486907" y="4370927"/>
            <a:ext cx="135890" cy="146051"/>
          </a:xfrm>
          <a:custGeom>
            <a:avLst/>
            <a:gdLst/>
            <a:ahLst/>
            <a:cxnLst/>
            <a:rect l="l" t="t" r="r" b="b"/>
            <a:pathLst>
              <a:path w="67945" h="73025">
                <a:moveTo>
                  <a:pt x="67945" y="72516"/>
                </a:moveTo>
                <a:lnTo>
                  <a:pt x="48381" y="55167"/>
                </a:lnTo>
                <a:lnTo>
                  <a:pt x="30495" y="37258"/>
                </a:lnTo>
                <a:lnTo>
                  <a:pt x="14349" y="18849"/>
                </a:lnTo>
                <a:lnTo>
                  <a:pt x="0" y="0"/>
                </a:lnTo>
              </a:path>
            </a:pathLst>
          </a:custGeom>
          <a:ln w="38100">
            <a:solidFill>
              <a:srgbClr val="000000"/>
            </a:solidFill>
          </a:ln>
        </p:spPr>
        <p:txBody>
          <a:bodyPr wrap="square" lIns="0" tIns="0" rIns="0" bIns="0" rtlCol="0"/>
          <a:lstStyle/>
          <a:p>
            <a:endParaRPr>
              <a:solidFill>
                <a:prstClr val="black"/>
              </a:solidFill>
            </a:endParaRPr>
          </a:p>
        </p:txBody>
      </p:sp>
      <p:sp>
        <p:nvSpPr>
          <p:cNvPr id="16" name="object 16"/>
          <p:cNvSpPr/>
          <p:nvPr/>
        </p:nvSpPr>
        <p:spPr>
          <a:xfrm>
            <a:off x="13079807" y="4153914"/>
            <a:ext cx="54611" cy="160020"/>
          </a:xfrm>
          <a:custGeom>
            <a:avLst/>
            <a:gdLst/>
            <a:ahLst/>
            <a:cxnLst/>
            <a:rect l="l" t="t" r="r" b="b"/>
            <a:pathLst>
              <a:path w="27304" h="80010">
                <a:moveTo>
                  <a:pt x="27050" y="0"/>
                </a:moveTo>
                <a:lnTo>
                  <a:pt x="23127" y="20210"/>
                </a:lnTo>
                <a:lnTo>
                  <a:pt x="17287" y="40243"/>
                </a:lnTo>
                <a:lnTo>
                  <a:pt x="9566" y="60061"/>
                </a:lnTo>
                <a:lnTo>
                  <a:pt x="0" y="79629"/>
                </a:lnTo>
              </a:path>
            </a:pathLst>
          </a:custGeom>
          <a:ln w="38100">
            <a:solidFill>
              <a:srgbClr val="000000"/>
            </a:solidFill>
          </a:ln>
        </p:spPr>
        <p:txBody>
          <a:bodyPr wrap="square" lIns="0" tIns="0" rIns="0" bIns="0" rtlCol="0"/>
          <a:lstStyle/>
          <a:p>
            <a:endParaRPr>
              <a:solidFill>
                <a:prstClr val="black"/>
              </a:solidFill>
            </a:endParaRPr>
          </a:p>
        </p:txBody>
      </p:sp>
      <p:sp>
        <p:nvSpPr>
          <p:cNvPr id="17" name="object 17"/>
          <p:cNvSpPr/>
          <p:nvPr/>
        </p:nvSpPr>
        <p:spPr>
          <a:xfrm>
            <a:off x="14212157" y="3169990"/>
            <a:ext cx="661670" cy="595631"/>
          </a:xfrm>
          <a:custGeom>
            <a:avLst/>
            <a:gdLst/>
            <a:ahLst/>
            <a:cxnLst/>
            <a:rect l="l" t="t" r="r" b="b"/>
            <a:pathLst>
              <a:path w="330834" h="297814">
                <a:moveTo>
                  <a:pt x="0" y="0"/>
                </a:moveTo>
                <a:lnTo>
                  <a:pt x="58839" y="18375"/>
                </a:lnTo>
                <a:lnTo>
                  <a:pt x="112835" y="40078"/>
                </a:lnTo>
                <a:lnTo>
                  <a:pt x="161656" y="64809"/>
                </a:lnTo>
                <a:lnTo>
                  <a:pt x="204969" y="92269"/>
                </a:lnTo>
                <a:lnTo>
                  <a:pt x="242443" y="122158"/>
                </a:lnTo>
                <a:lnTo>
                  <a:pt x="273743" y="154176"/>
                </a:lnTo>
                <a:lnTo>
                  <a:pt x="298540" y="188026"/>
                </a:lnTo>
                <a:lnTo>
                  <a:pt x="316500" y="223406"/>
                </a:lnTo>
                <a:lnTo>
                  <a:pt x="327291" y="260017"/>
                </a:lnTo>
                <a:lnTo>
                  <a:pt x="330580" y="297561"/>
                </a:lnTo>
              </a:path>
            </a:pathLst>
          </a:custGeom>
          <a:ln w="38099">
            <a:solidFill>
              <a:srgbClr val="000000"/>
            </a:solidFill>
          </a:ln>
        </p:spPr>
        <p:txBody>
          <a:bodyPr wrap="square" lIns="0" tIns="0" rIns="0" bIns="0" rtlCol="0"/>
          <a:lstStyle/>
          <a:p>
            <a:endParaRPr>
              <a:solidFill>
                <a:prstClr val="black"/>
              </a:solidFill>
            </a:endParaRPr>
          </a:p>
        </p:txBody>
      </p:sp>
      <p:sp>
        <p:nvSpPr>
          <p:cNvPr id="18" name="object 18"/>
          <p:cNvSpPr/>
          <p:nvPr/>
        </p:nvSpPr>
        <p:spPr>
          <a:xfrm>
            <a:off x="15477304" y="2535936"/>
            <a:ext cx="294641" cy="223520"/>
          </a:xfrm>
          <a:custGeom>
            <a:avLst/>
            <a:gdLst/>
            <a:ahLst/>
            <a:cxnLst/>
            <a:rect l="l" t="t" r="r" b="b"/>
            <a:pathLst>
              <a:path w="147320" h="111759">
                <a:moveTo>
                  <a:pt x="147192" y="0"/>
                </a:moveTo>
                <a:lnTo>
                  <a:pt x="119247" y="31337"/>
                </a:lnTo>
                <a:lnTo>
                  <a:pt x="85169" y="60579"/>
                </a:lnTo>
                <a:lnTo>
                  <a:pt x="45305" y="87439"/>
                </a:lnTo>
                <a:lnTo>
                  <a:pt x="0" y="111633"/>
                </a:lnTo>
              </a:path>
            </a:pathLst>
          </a:custGeom>
          <a:ln w="38100">
            <a:solidFill>
              <a:srgbClr val="000000"/>
            </a:solidFill>
          </a:ln>
        </p:spPr>
        <p:txBody>
          <a:bodyPr wrap="square" lIns="0" tIns="0" rIns="0" bIns="0" rtlCol="0"/>
          <a:lstStyle/>
          <a:p>
            <a:endParaRPr>
              <a:solidFill>
                <a:prstClr val="black"/>
              </a:solidFill>
            </a:endParaRPr>
          </a:p>
        </p:txBody>
      </p:sp>
      <p:sp>
        <p:nvSpPr>
          <p:cNvPr id="19" name="object 19"/>
          <p:cNvSpPr/>
          <p:nvPr/>
        </p:nvSpPr>
        <p:spPr>
          <a:xfrm>
            <a:off x="15065326" y="1707681"/>
            <a:ext cx="16511" cy="105410"/>
          </a:xfrm>
          <a:custGeom>
            <a:avLst/>
            <a:gdLst/>
            <a:ahLst/>
            <a:cxnLst/>
            <a:rect l="l" t="t" r="r" b="b"/>
            <a:pathLst>
              <a:path w="8254" h="52705">
                <a:moveTo>
                  <a:pt x="0" y="0"/>
                </a:moveTo>
                <a:lnTo>
                  <a:pt x="3639" y="13092"/>
                </a:lnTo>
                <a:lnTo>
                  <a:pt x="6159" y="26257"/>
                </a:lnTo>
                <a:lnTo>
                  <a:pt x="7536" y="39469"/>
                </a:lnTo>
                <a:lnTo>
                  <a:pt x="7747" y="52704"/>
                </a:lnTo>
              </a:path>
            </a:pathLst>
          </a:custGeom>
          <a:ln w="38099">
            <a:solidFill>
              <a:srgbClr val="000000"/>
            </a:solidFill>
          </a:ln>
        </p:spPr>
        <p:txBody>
          <a:bodyPr wrap="square" lIns="0" tIns="0" rIns="0" bIns="0" rtlCol="0"/>
          <a:lstStyle/>
          <a:p>
            <a:endParaRPr>
              <a:solidFill>
                <a:prstClr val="black"/>
              </a:solidFill>
            </a:endParaRPr>
          </a:p>
        </p:txBody>
      </p:sp>
      <p:sp>
        <p:nvSpPr>
          <p:cNvPr id="20" name="object 20"/>
          <p:cNvSpPr/>
          <p:nvPr/>
        </p:nvSpPr>
        <p:spPr>
          <a:xfrm>
            <a:off x="13184898" y="1450347"/>
            <a:ext cx="151130" cy="134621"/>
          </a:xfrm>
          <a:custGeom>
            <a:avLst/>
            <a:gdLst/>
            <a:ahLst/>
            <a:cxnLst/>
            <a:rect l="l" t="t" r="r" b="b"/>
            <a:pathLst>
              <a:path w="75565" h="67309">
                <a:moveTo>
                  <a:pt x="0" y="67182"/>
                </a:moveTo>
                <a:lnTo>
                  <a:pt x="15537" y="49291"/>
                </a:lnTo>
                <a:lnTo>
                  <a:pt x="33337" y="32067"/>
                </a:lnTo>
                <a:lnTo>
                  <a:pt x="53328" y="15605"/>
                </a:lnTo>
                <a:lnTo>
                  <a:pt x="75437" y="0"/>
                </a:lnTo>
              </a:path>
            </a:pathLst>
          </a:custGeom>
          <a:ln w="38100">
            <a:solidFill>
              <a:srgbClr val="000000"/>
            </a:solidFill>
          </a:ln>
        </p:spPr>
        <p:txBody>
          <a:bodyPr wrap="square" lIns="0" tIns="0" rIns="0" bIns="0" rtlCol="0"/>
          <a:lstStyle/>
          <a:p>
            <a:endParaRPr>
              <a:solidFill>
                <a:prstClr val="black"/>
              </a:solidFill>
            </a:endParaRPr>
          </a:p>
        </p:txBody>
      </p:sp>
      <p:sp>
        <p:nvSpPr>
          <p:cNvPr id="21" name="object 21"/>
          <p:cNvSpPr/>
          <p:nvPr/>
        </p:nvSpPr>
        <p:spPr>
          <a:xfrm>
            <a:off x="11774217" y="1532915"/>
            <a:ext cx="73661" cy="116838"/>
          </a:xfrm>
          <a:custGeom>
            <a:avLst/>
            <a:gdLst/>
            <a:ahLst/>
            <a:cxnLst/>
            <a:rect l="l" t="t" r="r" b="b"/>
            <a:pathLst>
              <a:path w="36829" h="58419">
                <a:moveTo>
                  <a:pt x="0" y="57912"/>
                </a:moveTo>
                <a:lnTo>
                  <a:pt x="6732" y="42987"/>
                </a:lnTo>
                <a:lnTo>
                  <a:pt x="15097" y="28336"/>
                </a:lnTo>
                <a:lnTo>
                  <a:pt x="25056" y="13995"/>
                </a:lnTo>
                <a:lnTo>
                  <a:pt x="36575" y="0"/>
                </a:lnTo>
              </a:path>
            </a:pathLst>
          </a:custGeom>
          <a:ln w="38100">
            <a:solidFill>
              <a:srgbClr val="000000"/>
            </a:solidFill>
          </a:ln>
        </p:spPr>
        <p:txBody>
          <a:bodyPr wrap="square" lIns="0" tIns="0" rIns="0" bIns="0" rtlCol="0"/>
          <a:lstStyle/>
          <a:p>
            <a:endParaRPr>
              <a:solidFill>
                <a:prstClr val="black"/>
              </a:solidFill>
            </a:endParaRPr>
          </a:p>
        </p:txBody>
      </p:sp>
      <p:sp>
        <p:nvSpPr>
          <p:cNvPr id="22" name="object 22"/>
          <p:cNvSpPr/>
          <p:nvPr/>
        </p:nvSpPr>
        <p:spPr>
          <a:xfrm>
            <a:off x="10118886" y="1688112"/>
            <a:ext cx="264161" cy="113030"/>
          </a:xfrm>
          <a:custGeom>
            <a:avLst/>
            <a:gdLst/>
            <a:ahLst/>
            <a:cxnLst/>
            <a:rect l="l" t="t" r="r" b="b"/>
            <a:pathLst>
              <a:path w="132079" h="56515">
                <a:moveTo>
                  <a:pt x="0" y="0"/>
                </a:moveTo>
                <a:lnTo>
                  <a:pt x="35246" y="12398"/>
                </a:lnTo>
                <a:lnTo>
                  <a:pt x="69087" y="25939"/>
                </a:lnTo>
                <a:lnTo>
                  <a:pt x="101405" y="40576"/>
                </a:lnTo>
                <a:lnTo>
                  <a:pt x="132079" y="56261"/>
                </a:lnTo>
              </a:path>
            </a:pathLst>
          </a:custGeom>
          <a:ln w="38100">
            <a:solidFill>
              <a:srgbClr val="000000"/>
            </a:solidFill>
          </a:ln>
        </p:spPr>
        <p:txBody>
          <a:bodyPr wrap="square" lIns="0" tIns="0" rIns="0" bIns="0" rtlCol="0"/>
          <a:lstStyle/>
          <a:p>
            <a:endParaRPr>
              <a:solidFill>
                <a:prstClr val="black"/>
              </a:solidFill>
            </a:endParaRPr>
          </a:p>
        </p:txBody>
      </p:sp>
      <p:sp>
        <p:nvSpPr>
          <p:cNvPr id="23" name="object 23"/>
          <p:cNvSpPr/>
          <p:nvPr/>
        </p:nvSpPr>
        <p:spPr>
          <a:xfrm>
            <a:off x="8065101" y="2453962"/>
            <a:ext cx="46991" cy="119381"/>
          </a:xfrm>
          <a:custGeom>
            <a:avLst/>
            <a:gdLst/>
            <a:ahLst/>
            <a:cxnLst/>
            <a:rect l="l" t="t" r="r" b="b"/>
            <a:pathLst>
              <a:path w="23495" h="59690">
                <a:moveTo>
                  <a:pt x="22987" y="59181"/>
                </a:moveTo>
                <a:lnTo>
                  <a:pt x="15680" y="44541"/>
                </a:lnTo>
                <a:lnTo>
                  <a:pt x="9398" y="29781"/>
                </a:lnTo>
                <a:lnTo>
                  <a:pt x="4163" y="14926"/>
                </a:lnTo>
                <a:lnTo>
                  <a:pt x="0" y="0"/>
                </a:lnTo>
              </a:path>
            </a:pathLst>
          </a:custGeom>
          <a:ln w="38100">
            <a:solidFill>
              <a:srgbClr val="000000"/>
            </a:solidFill>
          </a:ln>
        </p:spPr>
        <p:txBody>
          <a:bodyPr wrap="square" lIns="0" tIns="0" rIns="0" bIns="0" rtlCol="0"/>
          <a:lstStyle/>
          <a:p>
            <a:endParaRPr>
              <a:solidFill>
                <a:prstClr val="black"/>
              </a:solidFill>
            </a:endParaRPr>
          </a:p>
        </p:txBody>
      </p:sp>
      <p:sp>
        <p:nvSpPr>
          <p:cNvPr id="24" name="object 24"/>
          <p:cNvSpPr txBox="1">
            <a:spLocks noGrp="1"/>
          </p:cNvSpPr>
          <p:nvPr>
            <p:ph type="title"/>
          </p:nvPr>
        </p:nvSpPr>
        <p:spPr>
          <a:xfrm>
            <a:off x="8591804" y="2011175"/>
            <a:ext cx="5280660" cy="2246630"/>
          </a:xfrm>
          <a:prstGeom prst="rect">
            <a:avLst/>
          </a:prstGeom>
        </p:spPr>
        <p:txBody>
          <a:bodyPr vert="horz" wrap="square" lIns="0" tIns="25263" rIns="0" bIns="0" rtlCol="0">
            <a:spAutoFit/>
          </a:bodyPr>
          <a:lstStyle/>
          <a:p>
            <a:pPr marL="970898" marR="10160" indent="-946883">
              <a:spcBef>
                <a:spcPts val="200"/>
              </a:spcBef>
            </a:pPr>
            <a:r>
              <a:rPr sz="7200" dirty="0" err="1"/>
              <a:t>Lắng</a:t>
            </a:r>
            <a:r>
              <a:rPr sz="7200" dirty="0"/>
              <a:t> </a:t>
            </a:r>
            <a:r>
              <a:rPr sz="7200" spc="-11" dirty="0" err="1"/>
              <a:t>nghe</a:t>
            </a:r>
            <a:r>
              <a:rPr sz="7200" spc="-20" dirty="0"/>
              <a:t>  </a:t>
            </a:r>
            <a:r>
              <a:rPr sz="7200" spc="-11" dirty="0"/>
              <a:t>đọc</a:t>
            </a:r>
            <a:r>
              <a:rPr sz="7200" spc="-50" dirty="0"/>
              <a:t> </a:t>
            </a:r>
            <a:r>
              <a:rPr sz="7200" dirty="0"/>
              <a:t>mẫu</a:t>
            </a:r>
          </a:p>
        </p:txBody>
      </p:sp>
    </p:spTree>
    <p:extLst>
      <p:ext uri="{BB962C8B-B14F-4D97-AF65-F5344CB8AC3E}">
        <p14:creationId xmlns:p14="http://schemas.microsoft.com/office/powerpoint/2010/main" val="2519370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 y="0"/>
            <a:ext cx="18307050" cy="10287000"/>
          </a:xfrm>
          <a:prstGeom prst="rect">
            <a:avLst/>
          </a:prstGeom>
        </p:spPr>
      </p:pic>
      <p:sp>
        <p:nvSpPr>
          <p:cNvPr id="5" name="TextBox 6"/>
          <p:cNvSpPr txBox="1">
            <a:spLocks noChangeArrowheads="1"/>
          </p:cNvSpPr>
          <p:nvPr/>
        </p:nvSpPr>
        <p:spPr bwMode="auto">
          <a:xfrm>
            <a:off x="314324" y="1375755"/>
            <a:ext cx="17678400" cy="24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052" tIns="91026" rIns="182052" bIns="91026">
            <a:spAutoFit/>
          </a:bodyPr>
          <a:lstStyle>
            <a:lvl1pPr eaLnBrk="0" hangingPunct="0">
              <a:defRPr sz="3200" b="1">
                <a:solidFill>
                  <a:schemeClr val="tx1"/>
                </a:solidFill>
                <a:latin typeface=".VnTime" panose="020B7200000000000000" pitchFamily="34" charset="0"/>
              </a:defRPr>
            </a:lvl1pPr>
            <a:lvl2pPr marL="742950" indent="-285750" eaLnBrk="0" hangingPunct="0">
              <a:defRPr sz="3200" b="1">
                <a:solidFill>
                  <a:schemeClr val="tx1"/>
                </a:solidFill>
                <a:latin typeface=".VnTime" panose="020B7200000000000000" pitchFamily="34" charset="0"/>
              </a:defRPr>
            </a:lvl2pPr>
            <a:lvl3pPr marL="1143000" indent="-228600" eaLnBrk="0" hangingPunct="0">
              <a:defRPr sz="3200" b="1">
                <a:solidFill>
                  <a:schemeClr val="tx1"/>
                </a:solidFill>
                <a:latin typeface=".VnTime" panose="020B7200000000000000" pitchFamily="34" charset="0"/>
              </a:defRPr>
            </a:lvl3pPr>
            <a:lvl4pPr marL="1600200" indent="-228600" eaLnBrk="0" hangingPunct="0">
              <a:defRPr sz="3200" b="1">
                <a:solidFill>
                  <a:schemeClr val="tx1"/>
                </a:solidFill>
                <a:latin typeface=".VnTime" panose="020B7200000000000000" pitchFamily="34" charset="0"/>
              </a:defRPr>
            </a:lvl4pPr>
            <a:lvl5pPr marL="2057400" indent="-228600" eaLnBrk="0" hangingPunct="0">
              <a:defRPr sz="3200" b="1">
                <a:solidFill>
                  <a:schemeClr val="tx1"/>
                </a:solidFill>
                <a:latin typeface=".VnTime" panose="020B7200000000000000" pitchFamily="34" charset="0"/>
              </a:defRPr>
            </a:lvl5pPr>
            <a:lvl6pPr marL="2514600" indent="-228600" eaLnBrk="0" fontAlgn="base" hangingPunct="0">
              <a:spcBef>
                <a:spcPct val="0"/>
              </a:spcBef>
              <a:spcAft>
                <a:spcPct val="0"/>
              </a:spcAft>
              <a:defRPr sz="3200" b="1">
                <a:solidFill>
                  <a:schemeClr val="tx1"/>
                </a:solidFill>
                <a:latin typeface=".VnTime" panose="020B7200000000000000" pitchFamily="34" charset="0"/>
              </a:defRPr>
            </a:lvl6pPr>
            <a:lvl7pPr marL="2971800" indent="-228600" eaLnBrk="0" fontAlgn="base" hangingPunct="0">
              <a:spcBef>
                <a:spcPct val="0"/>
              </a:spcBef>
              <a:spcAft>
                <a:spcPct val="0"/>
              </a:spcAft>
              <a:defRPr sz="3200" b="1">
                <a:solidFill>
                  <a:schemeClr val="tx1"/>
                </a:solidFill>
                <a:latin typeface=".VnTime" panose="020B7200000000000000" pitchFamily="34" charset="0"/>
              </a:defRPr>
            </a:lvl7pPr>
            <a:lvl8pPr marL="3429000" indent="-228600" eaLnBrk="0" fontAlgn="base" hangingPunct="0">
              <a:spcBef>
                <a:spcPct val="0"/>
              </a:spcBef>
              <a:spcAft>
                <a:spcPct val="0"/>
              </a:spcAft>
              <a:defRPr sz="3200" b="1">
                <a:solidFill>
                  <a:schemeClr val="tx1"/>
                </a:solidFill>
                <a:latin typeface=".VnTime" panose="020B7200000000000000" pitchFamily="34" charset="0"/>
              </a:defRPr>
            </a:lvl8pPr>
            <a:lvl9pPr marL="3886200" indent="-228600" eaLnBrk="0" fontAlgn="base" hangingPunct="0">
              <a:spcBef>
                <a:spcPct val="0"/>
              </a:spcBef>
              <a:spcAft>
                <a:spcPct val="0"/>
              </a:spcAft>
              <a:defRPr sz="3200" b="1">
                <a:solidFill>
                  <a:schemeClr val="tx1"/>
                </a:solidFill>
                <a:latin typeface=".VnTime" panose="020B7200000000000000" pitchFamily="34" charset="0"/>
              </a:defRPr>
            </a:lvl9pPr>
          </a:lstStyle>
          <a:p>
            <a:pPr algn="ctr" defTabSz="1365321" eaLnBrk="1" hangingPunct="1">
              <a:lnSpc>
                <a:spcPct val="150000"/>
              </a:lnSpc>
            </a:pPr>
            <a:r>
              <a:rPr lang="en-US" sz="9600" b="0" dirty="0">
                <a:solidFill>
                  <a:srgbClr val="4472C4">
                    <a:lumMod val="50000"/>
                  </a:srgbClr>
                </a:solidFill>
                <a:latin typeface="UTM Avo" pitchFamily="18" charset="0"/>
              </a:rPr>
              <a:t>Đọc nối </a:t>
            </a:r>
            <a:r>
              <a:rPr lang="en-US" sz="9600" b="0" dirty="0" err="1">
                <a:solidFill>
                  <a:srgbClr val="4472C4">
                    <a:lumMod val="50000"/>
                  </a:srgbClr>
                </a:solidFill>
                <a:latin typeface="UTM Avo" pitchFamily="18" charset="0"/>
              </a:rPr>
              <a:t>tiếp</a:t>
            </a:r>
            <a:r>
              <a:rPr lang="en-US" sz="9600" b="0" dirty="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từng</a:t>
            </a:r>
            <a:r>
              <a:rPr lang="en-US" sz="9600" b="0" dirty="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câu</a:t>
            </a:r>
            <a:r>
              <a:rPr lang="en-US" sz="9600" b="0" dirty="0">
                <a:solidFill>
                  <a:srgbClr val="4472C4">
                    <a:lumMod val="50000"/>
                  </a:srgbClr>
                </a:solidFill>
                <a:latin typeface="UTM Avo" pitchFamily="18" charset="0"/>
              </a:rPr>
              <a:t> </a:t>
            </a:r>
          </a:p>
        </p:txBody>
      </p:sp>
    </p:spTree>
    <p:extLst>
      <p:ext uri="{BB962C8B-B14F-4D97-AF65-F5344CB8AC3E}">
        <p14:creationId xmlns:p14="http://schemas.microsoft.com/office/powerpoint/2010/main" val="6362680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7650" y="2628900"/>
            <a:ext cx="17907000" cy="5058306"/>
          </a:xfrm>
          <a:prstGeom prst="rect">
            <a:avLst/>
          </a:prstGeom>
          <a:noFill/>
        </p:spPr>
        <p:txBody>
          <a:bodyPr wrap="square" lIns="182052" tIns="91026" rIns="182052" bIns="91026" rtlCol="0">
            <a:spAutoFit/>
          </a:bodyPr>
          <a:lstStyle/>
          <a:p>
            <a:pPr algn="just">
              <a:lnSpc>
                <a:spcPct val="120000"/>
              </a:lnSpc>
              <a:spcAft>
                <a:spcPts val="0"/>
              </a:spcAft>
            </a:pPr>
            <a:r>
              <a:rPr lang="en-US" sz="13800" dirty="0" err="1" smtClean="0">
                <a:solidFill>
                  <a:srgbClr val="00B050"/>
                </a:solidFill>
                <a:latin typeface="Times New Roman"/>
                <a:ea typeface="Times New Roman"/>
              </a:rPr>
              <a:t>chợ</a:t>
            </a:r>
            <a:r>
              <a:rPr lang="en-US" sz="13800" dirty="0" smtClean="0">
                <a:solidFill>
                  <a:srgbClr val="00B050"/>
                </a:solidFill>
                <a:latin typeface="Times New Roman"/>
                <a:ea typeface="Times New Roman"/>
              </a:rPr>
              <a:t> </a:t>
            </a:r>
            <a:r>
              <a:rPr lang="en-US" sz="13800" dirty="0" err="1">
                <a:solidFill>
                  <a:srgbClr val="00B050"/>
                </a:solidFill>
                <a:latin typeface="Times New Roman"/>
                <a:ea typeface="Times New Roman"/>
              </a:rPr>
              <a:t>nổi</a:t>
            </a:r>
            <a:r>
              <a:rPr lang="en-US" sz="13800" dirty="0">
                <a:solidFill>
                  <a:srgbClr val="00B050"/>
                </a:solidFill>
                <a:latin typeface="Times New Roman"/>
                <a:ea typeface="Times New Roman"/>
              </a:rPr>
              <a:t>, </a:t>
            </a:r>
            <a:r>
              <a:rPr lang="en-US" sz="13800" dirty="0" smtClean="0">
                <a:solidFill>
                  <a:srgbClr val="00B050"/>
                </a:solidFill>
                <a:latin typeface="Times New Roman"/>
                <a:ea typeface="Times New Roman"/>
              </a:rPr>
              <a:t> </a:t>
            </a:r>
            <a:r>
              <a:rPr lang="en-US" sz="13800" dirty="0" err="1">
                <a:solidFill>
                  <a:srgbClr val="00B050"/>
                </a:solidFill>
                <a:latin typeface="Times New Roman"/>
                <a:ea typeface="Times New Roman"/>
              </a:rPr>
              <a:t>bình</a:t>
            </a:r>
            <a:r>
              <a:rPr lang="en-US" sz="13800" dirty="0">
                <a:solidFill>
                  <a:srgbClr val="00B050"/>
                </a:solidFill>
                <a:latin typeface="Times New Roman"/>
                <a:ea typeface="Times New Roman"/>
              </a:rPr>
              <a:t> </a:t>
            </a:r>
            <a:r>
              <a:rPr lang="en-US" sz="13800" dirty="0" smtClean="0">
                <a:solidFill>
                  <a:srgbClr val="00B050"/>
                </a:solidFill>
                <a:latin typeface="Times New Roman"/>
                <a:ea typeface="Times New Roman"/>
              </a:rPr>
              <a:t>minh , </a:t>
            </a:r>
            <a:r>
              <a:rPr lang="en-US" sz="13800" dirty="0" err="1">
                <a:solidFill>
                  <a:srgbClr val="00B050"/>
                </a:solidFill>
                <a:latin typeface="Times New Roman"/>
                <a:ea typeface="Times New Roman"/>
              </a:rPr>
              <a:t>sóng</a:t>
            </a:r>
            <a:r>
              <a:rPr lang="en-US" sz="13800" dirty="0">
                <a:solidFill>
                  <a:srgbClr val="00B050"/>
                </a:solidFill>
                <a:latin typeface="Times New Roman"/>
                <a:ea typeface="Times New Roman"/>
              </a:rPr>
              <a:t> </a:t>
            </a:r>
            <a:r>
              <a:rPr lang="en-US" sz="13800" dirty="0" err="1">
                <a:solidFill>
                  <a:srgbClr val="00B050"/>
                </a:solidFill>
                <a:latin typeface="Times New Roman"/>
                <a:ea typeface="Times New Roman"/>
              </a:rPr>
              <a:t>nước</a:t>
            </a:r>
            <a:r>
              <a:rPr lang="en-US" sz="13800" dirty="0">
                <a:solidFill>
                  <a:srgbClr val="00B050"/>
                </a:solidFill>
                <a:latin typeface="Times New Roman"/>
                <a:ea typeface="Times New Roman"/>
              </a:rPr>
              <a:t>, </a:t>
            </a:r>
            <a:r>
              <a:rPr lang="en-US" sz="13800" dirty="0" err="1">
                <a:solidFill>
                  <a:srgbClr val="00B050"/>
                </a:solidFill>
                <a:latin typeface="Times New Roman"/>
                <a:ea typeface="Times New Roman"/>
              </a:rPr>
              <a:t>cầm</a:t>
            </a:r>
            <a:r>
              <a:rPr lang="en-US" sz="13800" dirty="0">
                <a:solidFill>
                  <a:srgbClr val="00B050"/>
                </a:solidFill>
                <a:latin typeface="Times New Roman"/>
                <a:ea typeface="Times New Roman"/>
              </a:rPr>
              <a:t> </a:t>
            </a:r>
            <a:r>
              <a:rPr lang="en-US" sz="13800" dirty="0" err="1">
                <a:solidFill>
                  <a:srgbClr val="00B050"/>
                </a:solidFill>
                <a:latin typeface="Times New Roman"/>
                <a:ea typeface="Times New Roman"/>
              </a:rPr>
              <a:t>lòng</a:t>
            </a:r>
            <a:r>
              <a:rPr lang="en-US" sz="13800" dirty="0">
                <a:solidFill>
                  <a:srgbClr val="00B050"/>
                </a:solidFill>
                <a:latin typeface="Times New Roman"/>
                <a:ea typeface="Times New Roman"/>
              </a:rPr>
              <a:t>.</a:t>
            </a:r>
            <a:endParaRPr lang="vi-VN" sz="19900" dirty="0">
              <a:solidFill>
                <a:srgbClr val="00B050"/>
              </a:solidFill>
              <a:latin typeface="Times New Roman"/>
              <a:ea typeface="Times New Roman"/>
            </a:endParaRPr>
          </a:p>
        </p:txBody>
      </p:sp>
      <p:sp>
        <p:nvSpPr>
          <p:cNvPr id="2" name="TextBox 1"/>
          <p:cNvSpPr txBox="1"/>
          <p:nvPr/>
        </p:nvSpPr>
        <p:spPr>
          <a:xfrm>
            <a:off x="533400" y="876300"/>
            <a:ext cx="7162800" cy="923330"/>
          </a:xfrm>
          <a:prstGeom prst="rect">
            <a:avLst/>
          </a:prstGeom>
          <a:noFill/>
        </p:spPr>
        <p:txBody>
          <a:bodyPr wrap="square" rtlCol="0">
            <a:spAutoFit/>
          </a:bodyPr>
          <a:lstStyle/>
          <a:p>
            <a:r>
              <a:rPr lang="en-US" sz="5400" dirty="0" err="1" smtClean="0">
                <a:solidFill>
                  <a:srgbClr val="FF0000"/>
                </a:solidFill>
              </a:rPr>
              <a:t>Luyện</a:t>
            </a:r>
            <a:r>
              <a:rPr lang="en-US" sz="5400" dirty="0" smtClean="0">
                <a:solidFill>
                  <a:srgbClr val="FF0000"/>
                </a:solidFill>
              </a:rPr>
              <a:t> </a:t>
            </a:r>
            <a:r>
              <a:rPr lang="en-US" sz="5400" dirty="0" err="1" smtClean="0">
                <a:solidFill>
                  <a:srgbClr val="FF0000"/>
                </a:solidFill>
              </a:rPr>
              <a:t>đọc</a:t>
            </a:r>
            <a:r>
              <a:rPr lang="en-US" sz="5400" dirty="0" smtClean="0">
                <a:solidFill>
                  <a:srgbClr val="FF0000"/>
                </a:solidFill>
              </a:rPr>
              <a:t> </a:t>
            </a:r>
            <a:r>
              <a:rPr lang="en-US" sz="5400" dirty="0" err="1" smtClean="0">
                <a:solidFill>
                  <a:srgbClr val="FF0000"/>
                </a:solidFill>
              </a:rPr>
              <a:t>từ</a:t>
            </a:r>
            <a:r>
              <a:rPr lang="en-US" sz="5400" dirty="0" smtClean="0">
                <a:solidFill>
                  <a:srgbClr val="FF0000"/>
                </a:solidFill>
              </a:rPr>
              <a:t> </a:t>
            </a:r>
            <a:r>
              <a:rPr lang="en-US" sz="5400" dirty="0" err="1" smtClean="0">
                <a:solidFill>
                  <a:srgbClr val="FF0000"/>
                </a:solidFill>
              </a:rPr>
              <a:t>khó</a:t>
            </a:r>
            <a:endParaRPr lang="vi-VN" sz="5400" dirty="0">
              <a:solidFill>
                <a:srgbClr val="FF0000"/>
              </a:solidFill>
            </a:endParaRPr>
          </a:p>
        </p:txBody>
      </p:sp>
    </p:spTree>
    <p:extLst>
      <p:ext uri="{BB962C8B-B14F-4D97-AF65-F5344CB8AC3E}">
        <p14:creationId xmlns:p14="http://schemas.microsoft.com/office/powerpoint/2010/main" val="403634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body" idx="1"/>
          </p:nvPr>
        </p:nvSpPr>
        <p:spPr>
          <a:xfrm>
            <a:off x="152400" y="1866900"/>
            <a:ext cx="17602200" cy="9775871"/>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0" tIns="25263" rIns="0" bIns="0" rtlCol="0">
            <a:spAutoFit/>
          </a:bodyPr>
          <a:lstStyle/>
          <a:p>
            <a:pPr algn="just">
              <a:lnSpc>
                <a:spcPct val="120000"/>
              </a:lnSpc>
              <a:spcAft>
                <a:spcPts val="0"/>
              </a:spcAft>
            </a:pPr>
            <a:r>
              <a:rPr lang="nl-NL" sz="8000" dirty="0" smtClean="0">
                <a:ea typeface="Times New Roman"/>
              </a:rPr>
              <a:t>   </a:t>
            </a:r>
            <a:r>
              <a:rPr lang="en-US" sz="8800" dirty="0" smtClean="0">
                <a:ea typeface="Times New Roman"/>
              </a:rPr>
              <a:t> </a:t>
            </a:r>
            <a:r>
              <a:rPr lang="en-US" sz="8800" dirty="0" err="1">
                <a:ea typeface="Times New Roman"/>
              </a:rPr>
              <a:t>Giữa</a:t>
            </a:r>
            <a:r>
              <a:rPr lang="en-US" sz="8800" dirty="0">
                <a:ea typeface="Times New Roman"/>
              </a:rPr>
              <a:t> </a:t>
            </a:r>
            <a:r>
              <a:rPr lang="en-US" sz="8800" dirty="0" err="1">
                <a:ea typeface="Times New Roman"/>
              </a:rPr>
              <a:t>chợ</a:t>
            </a:r>
            <a:r>
              <a:rPr lang="en-US" sz="8800" dirty="0">
                <a:ea typeface="Times New Roman"/>
              </a:rPr>
              <a:t> </a:t>
            </a:r>
            <a:r>
              <a:rPr lang="en-US" sz="8800" dirty="0" err="1">
                <a:ea typeface="Times New Roman"/>
              </a:rPr>
              <a:t>nổi</a:t>
            </a:r>
            <a:r>
              <a:rPr lang="en-US" sz="8800" dirty="0">
                <a:ea typeface="Times New Roman"/>
              </a:rPr>
              <a:t> </a:t>
            </a:r>
            <a:r>
              <a:rPr lang="en-US" sz="8800" dirty="0" err="1">
                <a:solidFill>
                  <a:srgbClr val="00B050"/>
                </a:solidFill>
                <a:ea typeface="Times New Roman"/>
              </a:rPr>
              <a:t>Cà</a:t>
            </a:r>
            <a:r>
              <a:rPr lang="en-US" sz="8800" dirty="0">
                <a:solidFill>
                  <a:srgbClr val="00B050"/>
                </a:solidFill>
                <a:ea typeface="Times New Roman"/>
              </a:rPr>
              <a:t> Mau</a:t>
            </a:r>
            <a:r>
              <a:rPr lang="en-US" sz="8800" dirty="0">
                <a:ea typeface="Times New Roman"/>
              </a:rPr>
              <a:t>, </a:t>
            </a:r>
            <a:r>
              <a:rPr lang="en-US" sz="8800" dirty="0">
                <a:solidFill>
                  <a:srgbClr val="FF3300"/>
                </a:solidFill>
                <a:ea typeface="Times New Roman"/>
              </a:rPr>
              <a:t>/</a:t>
            </a:r>
            <a:r>
              <a:rPr lang="en-US" sz="8800" dirty="0">
                <a:ea typeface="Times New Roman"/>
              </a:rPr>
              <a:t> </a:t>
            </a:r>
            <a:r>
              <a:rPr lang="en-US" sz="8800" dirty="0" err="1">
                <a:solidFill>
                  <a:srgbClr val="00B050"/>
                </a:solidFill>
                <a:ea typeface="Times New Roman"/>
              </a:rPr>
              <a:t>ngập</a:t>
            </a:r>
            <a:r>
              <a:rPr lang="en-US" sz="8800" dirty="0">
                <a:solidFill>
                  <a:srgbClr val="00B050"/>
                </a:solidFill>
                <a:ea typeface="Times New Roman"/>
              </a:rPr>
              <a:t> </a:t>
            </a:r>
            <a:r>
              <a:rPr lang="en-US" sz="8800" dirty="0" err="1">
                <a:solidFill>
                  <a:srgbClr val="00B050"/>
                </a:solidFill>
                <a:ea typeface="Times New Roman"/>
              </a:rPr>
              <a:t>tràn</a:t>
            </a:r>
            <a:r>
              <a:rPr lang="en-US" sz="8800" dirty="0">
                <a:solidFill>
                  <a:srgbClr val="00B050"/>
                </a:solidFill>
                <a:ea typeface="Times New Roman"/>
              </a:rPr>
              <a:t> </a:t>
            </a:r>
            <a:r>
              <a:rPr lang="en-US" sz="8800" dirty="0" err="1">
                <a:solidFill>
                  <a:srgbClr val="00B050"/>
                </a:solidFill>
                <a:ea typeface="Times New Roman"/>
              </a:rPr>
              <a:t>hồn</a:t>
            </a:r>
            <a:r>
              <a:rPr lang="en-US" sz="8800" dirty="0">
                <a:solidFill>
                  <a:srgbClr val="00B050"/>
                </a:solidFill>
                <a:ea typeface="Times New Roman"/>
              </a:rPr>
              <a:t> </a:t>
            </a:r>
            <a:r>
              <a:rPr lang="en-US" sz="8800" dirty="0" err="1">
                <a:solidFill>
                  <a:srgbClr val="00B050"/>
                </a:solidFill>
                <a:ea typeface="Times New Roman"/>
              </a:rPr>
              <a:t>tôi</a:t>
            </a:r>
            <a:r>
              <a:rPr lang="en-US" sz="8800" dirty="0">
                <a:ea typeface="Times New Roman"/>
              </a:rPr>
              <a:t> </a:t>
            </a:r>
            <a:r>
              <a:rPr lang="en-US" sz="8800" dirty="0" err="1">
                <a:ea typeface="Times New Roman"/>
              </a:rPr>
              <a:t>cái</a:t>
            </a:r>
            <a:r>
              <a:rPr lang="en-US" sz="8800" dirty="0">
                <a:ea typeface="Times New Roman"/>
              </a:rPr>
              <a:t> </a:t>
            </a:r>
            <a:r>
              <a:rPr lang="en-US" sz="8800" dirty="0" err="1">
                <a:ea typeface="Times New Roman"/>
              </a:rPr>
              <a:t>cảm</a:t>
            </a:r>
            <a:r>
              <a:rPr lang="en-US" sz="8800" dirty="0">
                <a:ea typeface="Times New Roman"/>
              </a:rPr>
              <a:t> </a:t>
            </a:r>
            <a:r>
              <a:rPr lang="en-US" sz="8800" dirty="0" err="1">
                <a:ea typeface="Times New Roman"/>
              </a:rPr>
              <a:t>giác</a:t>
            </a:r>
            <a:r>
              <a:rPr lang="en-US" sz="8800" dirty="0">
                <a:ea typeface="Times New Roman"/>
              </a:rPr>
              <a:t> </a:t>
            </a:r>
            <a:r>
              <a:rPr lang="en-US" sz="8800" dirty="0" err="1">
                <a:ea typeface="Times New Roman"/>
              </a:rPr>
              <a:t>như</a:t>
            </a:r>
            <a:r>
              <a:rPr lang="en-US" sz="8800" dirty="0">
                <a:ea typeface="Times New Roman"/>
              </a:rPr>
              <a:t> </a:t>
            </a:r>
            <a:r>
              <a:rPr lang="en-US" sz="8800" dirty="0" err="1">
                <a:ea typeface="Times New Roman"/>
              </a:rPr>
              <a:t>gặp</a:t>
            </a:r>
            <a:r>
              <a:rPr lang="en-US" sz="8800" dirty="0">
                <a:ea typeface="Times New Roman"/>
              </a:rPr>
              <a:t> </a:t>
            </a:r>
            <a:r>
              <a:rPr lang="en-US" sz="8800" dirty="0" err="1">
                <a:ea typeface="Times New Roman"/>
              </a:rPr>
              <a:t>được</a:t>
            </a:r>
            <a:r>
              <a:rPr lang="en-US" sz="8800" dirty="0">
                <a:ea typeface="Times New Roman"/>
              </a:rPr>
              <a:t> </a:t>
            </a:r>
            <a:r>
              <a:rPr lang="en-US" sz="8800" dirty="0" err="1">
                <a:ea typeface="Times New Roman"/>
              </a:rPr>
              <a:t>những</a:t>
            </a:r>
            <a:r>
              <a:rPr lang="en-US" sz="8800" dirty="0">
                <a:ea typeface="Times New Roman"/>
              </a:rPr>
              <a:t> </a:t>
            </a:r>
            <a:r>
              <a:rPr lang="en-US" sz="8800" dirty="0" err="1">
                <a:ea typeface="Times New Roman"/>
              </a:rPr>
              <a:t>khu</a:t>
            </a:r>
            <a:r>
              <a:rPr lang="en-US" sz="8800" dirty="0">
                <a:ea typeface="Times New Roman"/>
              </a:rPr>
              <a:t> </a:t>
            </a:r>
            <a:r>
              <a:rPr lang="en-US" sz="8800" dirty="0" err="1">
                <a:ea typeface="Times New Roman"/>
              </a:rPr>
              <a:t>vườn</a:t>
            </a:r>
            <a:r>
              <a:rPr lang="en-US" sz="8800" dirty="0">
                <a:ea typeface="Times New Roman"/>
              </a:rPr>
              <a:t>, </a:t>
            </a:r>
            <a:r>
              <a:rPr lang="en-US" sz="8800" dirty="0">
                <a:solidFill>
                  <a:srgbClr val="FF3300"/>
                </a:solidFill>
                <a:ea typeface="Times New Roman"/>
              </a:rPr>
              <a:t>/</a:t>
            </a:r>
            <a:r>
              <a:rPr lang="en-US" sz="8800" dirty="0">
                <a:ea typeface="Times New Roman"/>
              </a:rPr>
              <a:t> </a:t>
            </a:r>
            <a:r>
              <a:rPr lang="en-US" sz="8800" dirty="0" err="1">
                <a:ea typeface="Times New Roman"/>
              </a:rPr>
              <a:t>rẫy</a:t>
            </a:r>
            <a:r>
              <a:rPr lang="en-US" sz="8800" dirty="0">
                <a:ea typeface="Times New Roman"/>
              </a:rPr>
              <a:t> </a:t>
            </a:r>
            <a:r>
              <a:rPr lang="en-US" sz="8800" dirty="0" err="1">
                <a:ea typeface="Times New Roman"/>
              </a:rPr>
              <a:t>khóm</a:t>
            </a:r>
            <a:r>
              <a:rPr lang="en-US" sz="8800" dirty="0">
                <a:ea typeface="Times New Roman"/>
              </a:rPr>
              <a:t>, </a:t>
            </a:r>
            <a:r>
              <a:rPr lang="en-US" sz="8800" dirty="0">
                <a:solidFill>
                  <a:srgbClr val="FF3300"/>
                </a:solidFill>
                <a:ea typeface="Times New Roman"/>
              </a:rPr>
              <a:t>/</a:t>
            </a:r>
            <a:r>
              <a:rPr lang="en-US" sz="8800" dirty="0">
                <a:ea typeface="Times New Roman"/>
              </a:rPr>
              <a:t> </a:t>
            </a:r>
            <a:r>
              <a:rPr lang="en-US" sz="8800" dirty="0" err="1">
                <a:ea typeface="Times New Roman"/>
              </a:rPr>
              <a:t>rẫy</a:t>
            </a:r>
            <a:r>
              <a:rPr lang="en-US" sz="8800" dirty="0">
                <a:ea typeface="Times New Roman"/>
              </a:rPr>
              <a:t> </a:t>
            </a:r>
            <a:r>
              <a:rPr lang="en-US" sz="8800" dirty="0" err="1">
                <a:ea typeface="Times New Roman"/>
              </a:rPr>
              <a:t>mía</a:t>
            </a:r>
            <a:r>
              <a:rPr lang="en-US" sz="8800" dirty="0">
                <a:ea typeface="Times New Roman"/>
              </a:rPr>
              <a:t> </a:t>
            </a:r>
            <a:r>
              <a:rPr lang="en-US" sz="8800" dirty="0" err="1">
                <a:solidFill>
                  <a:srgbClr val="00B050"/>
                </a:solidFill>
                <a:ea typeface="Times New Roman"/>
              </a:rPr>
              <a:t>miên</a:t>
            </a:r>
            <a:r>
              <a:rPr lang="en-US" sz="8800" dirty="0">
                <a:solidFill>
                  <a:srgbClr val="00B050"/>
                </a:solidFill>
                <a:ea typeface="Times New Roman"/>
              </a:rPr>
              <a:t> man </a:t>
            </a:r>
            <a:r>
              <a:rPr lang="en-US" sz="8800" dirty="0" err="1">
                <a:ea typeface="Times New Roman"/>
              </a:rPr>
              <a:t>dọc</a:t>
            </a:r>
            <a:r>
              <a:rPr lang="en-US" sz="8800" dirty="0">
                <a:ea typeface="Times New Roman"/>
              </a:rPr>
              <a:t> </a:t>
            </a:r>
            <a:r>
              <a:rPr lang="en-US" sz="8800" dirty="0" err="1">
                <a:ea typeface="Times New Roman"/>
              </a:rPr>
              <a:t>triền</a:t>
            </a:r>
            <a:r>
              <a:rPr lang="en-US" sz="8800" dirty="0">
                <a:ea typeface="Times New Roman"/>
              </a:rPr>
              <a:t> </a:t>
            </a:r>
            <a:r>
              <a:rPr lang="en-US" sz="8800" dirty="0" err="1">
                <a:ea typeface="Times New Roman"/>
              </a:rPr>
              <a:t>sông</a:t>
            </a:r>
            <a:r>
              <a:rPr lang="en-US" sz="8800" dirty="0">
                <a:ea typeface="Times New Roman"/>
              </a:rPr>
              <a:t> </a:t>
            </a:r>
            <a:r>
              <a:rPr lang="en-US" sz="8800" dirty="0" err="1">
                <a:ea typeface="Times New Roman"/>
              </a:rPr>
              <a:t>Trẹm</a:t>
            </a:r>
            <a:r>
              <a:rPr lang="en-US" sz="8800" dirty="0">
                <a:ea typeface="Times New Roman"/>
              </a:rPr>
              <a:t> </a:t>
            </a:r>
            <a:r>
              <a:rPr lang="en-US" sz="8800" dirty="0" err="1">
                <a:ea typeface="Times New Roman"/>
              </a:rPr>
              <a:t>quê</a:t>
            </a:r>
            <a:r>
              <a:rPr lang="en-US" sz="8800" dirty="0">
                <a:ea typeface="Times New Roman"/>
              </a:rPr>
              <a:t> </a:t>
            </a:r>
            <a:r>
              <a:rPr lang="en-US" sz="8800" dirty="0" err="1">
                <a:ea typeface="Times New Roman"/>
              </a:rPr>
              <a:t>mình</a:t>
            </a:r>
            <a:r>
              <a:rPr lang="en-US" sz="8800" dirty="0">
                <a:ea typeface="Times New Roman"/>
              </a:rPr>
              <a:t>.</a:t>
            </a:r>
            <a:r>
              <a:rPr lang="en-US" sz="8800" dirty="0">
                <a:solidFill>
                  <a:srgbClr val="FF3300"/>
                </a:solidFill>
                <a:ea typeface="Times New Roman"/>
              </a:rPr>
              <a:t>//</a:t>
            </a:r>
            <a:endParaRPr lang="vi-VN" sz="8000" dirty="0">
              <a:solidFill>
                <a:srgbClr val="FF3300"/>
              </a:solidFill>
              <a:ea typeface="Times New Roman"/>
            </a:endParaRPr>
          </a:p>
          <a:p>
            <a:pPr algn="just">
              <a:lnSpc>
                <a:spcPct val="120000"/>
              </a:lnSpc>
              <a:spcAft>
                <a:spcPts val="0"/>
              </a:spcAft>
            </a:pPr>
            <a:endParaRPr lang="vi-VN" sz="8800" dirty="0">
              <a:solidFill>
                <a:srgbClr val="FF3300"/>
              </a:solidFill>
              <a:ea typeface="Times New Roman"/>
            </a:endParaRPr>
          </a:p>
        </p:txBody>
      </p:sp>
      <p:sp>
        <p:nvSpPr>
          <p:cNvPr id="2" name="TextBox 1"/>
          <p:cNvSpPr txBox="1"/>
          <p:nvPr/>
        </p:nvSpPr>
        <p:spPr>
          <a:xfrm>
            <a:off x="609600" y="266700"/>
            <a:ext cx="7010400" cy="830997"/>
          </a:xfrm>
          <a:prstGeom prst="rect">
            <a:avLst/>
          </a:prstGeom>
          <a:noFill/>
        </p:spPr>
        <p:txBody>
          <a:bodyPr wrap="square" rtlCol="0">
            <a:spAutoFit/>
          </a:bodyPr>
          <a:lstStyle/>
          <a:p>
            <a:r>
              <a:rPr lang="en-US" sz="4800" dirty="0" err="1" smtClean="0">
                <a:solidFill>
                  <a:srgbClr val="FF0000"/>
                </a:solidFill>
              </a:rPr>
              <a:t>Luyện</a:t>
            </a:r>
            <a:r>
              <a:rPr lang="en-US" sz="4800" dirty="0" smtClean="0">
                <a:solidFill>
                  <a:srgbClr val="FF0000"/>
                </a:solidFill>
              </a:rPr>
              <a:t> </a:t>
            </a:r>
            <a:r>
              <a:rPr lang="en-US" sz="4800" dirty="0" err="1" smtClean="0">
                <a:solidFill>
                  <a:srgbClr val="FF0000"/>
                </a:solidFill>
              </a:rPr>
              <a:t>đọc</a:t>
            </a:r>
            <a:r>
              <a:rPr lang="en-US" sz="4800" dirty="0" smtClean="0">
                <a:solidFill>
                  <a:srgbClr val="FF0000"/>
                </a:solidFill>
              </a:rPr>
              <a:t> </a:t>
            </a:r>
            <a:r>
              <a:rPr lang="en-US" sz="4800" dirty="0" err="1" smtClean="0">
                <a:solidFill>
                  <a:srgbClr val="FF0000"/>
                </a:solidFill>
              </a:rPr>
              <a:t>ngắt</a:t>
            </a:r>
            <a:r>
              <a:rPr lang="en-US" sz="4800" dirty="0" smtClean="0">
                <a:solidFill>
                  <a:srgbClr val="FF0000"/>
                </a:solidFill>
              </a:rPr>
              <a:t> </a:t>
            </a:r>
            <a:r>
              <a:rPr lang="en-US" sz="4800" dirty="0" err="1" smtClean="0">
                <a:solidFill>
                  <a:srgbClr val="FF0000"/>
                </a:solidFill>
              </a:rPr>
              <a:t>giọng</a:t>
            </a:r>
            <a:endParaRPr lang="vi-VN" sz="4800" dirty="0">
              <a:solidFill>
                <a:srgbClr val="FF0000"/>
              </a:solidFill>
            </a:endParaRPr>
          </a:p>
        </p:txBody>
      </p:sp>
    </p:spTree>
    <p:extLst>
      <p:ext uri="{BB962C8B-B14F-4D97-AF65-F5344CB8AC3E}">
        <p14:creationId xmlns:p14="http://schemas.microsoft.com/office/powerpoint/2010/main" val="1491230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37055" y="609854"/>
            <a:ext cx="11951970" cy="9677400"/>
            <a:chOff x="3168523" y="304927"/>
            <a:chExt cx="5975985" cy="4838700"/>
          </a:xfrm>
        </p:grpSpPr>
        <p:sp>
          <p:nvSpPr>
            <p:cNvPr id="3" name="object 3"/>
            <p:cNvSpPr/>
            <p:nvPr/>
          </p:nvSpPr>
          <p:spPr>
            <a:xfrm>
              <a:off x="3168523" y="1002537"/>
              <a:ext cx="5975476" cy="414096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object 4"/>
            <p:cNvSpPr/>
            <p:nvPr/>
          </p:nvSpPr>
          <p:spPr>
            <a:xfrm>
              <a:off x="5052314" y="304927"/>
              <a:ext cx="4091686" cy="2060321"/>
            </a:xfrm>
            <a:prstGeom prst="rect">
              <a:avLst/>
            </a:prstGeom>
            <a:blipFill>
              <a:blip r:embed="rId3" cstate="print"/>
              <a:stretch>
                <a:fillRect/>
              </a:stretch>
            </a:blipFill>
          </p:spPr>
          <p:txBody>
            <a:bodyPr wrap="square" lIns="0" tIns="0" rIns="0" bIns="0" rtlCol="0"/>
            <a:lstStyle/>
            <a:p>
              <a:endParaRPr>
                <a:solidFill>
                  <a:prstClr val="black"/>
                </a:solidFill>
              </a:endParaRPr>
            </a:p>
          </p:txBody>
        </p:sp>
      </p:grpSp>
      <p:sp>
        <p:nvSpPr>
          <p:cNvPr id="5" name="object 5"/>
          <p:cNvSpPr txBox="1"/>
          <p:nvPr/>
        </p:nvSpPr>
        <p:spPr>
          <a:xfrm>
            <a:off x="7197855" y="5099571"/>
            <a:ext cx="9870440" cy="1879601"/>
          </a:xfrm>
          <a:prstGeom prst="rect">
            <a:avLst/>
          </a:prstGeom>
        </p:spPr>
        <p:txBody>
          <a:bodyPr vert="horz" wrap="square" lIns="0" tIns="25263" rIns="0" bIns="0" rtlCol="0">
            <a:spAutoFit/>
          </a:bodyPr>
          <a:lstStyle/>
          <a:p>
            <a:pPr marL="25263">
              <a:spcBef>
                <a:spcPts val="200"/>
              </a:spcBef>
            </a:pPr>
            <a:r>
              <a:rPr sz="12000" dirty="0">
                <a:solidFill>
                  <a:srgbClr val="FF0000"/>
                </a:solidFill>
                <a:latin typeface="Times New Roman"/>
                <a:cs typeface="Times New Roman"/>
              </a:rPr>
              <a:t>Luyện đọc</a:t>
            </a:r>
            <a:r>
              <a:rPr sz="12000" spc="-221" dirty="0">
                <a:solidFill>
                  <a:srgbClr val="FF0000"/>
                </a:solidFill>
                <a:latin typeface="Times New Roman"/>
                <a:cs typeface="Times New Roman"/>
              </a:rPr>
              <a:t> </a:t>
            </a:r>
            <a:r>
              <a:rPr sz="12000" dirty="0">
                <a:solidFill>
                  <a:srgbClr val="FF0000"/>
                </a:solidFill>
                <a:latin typeface="Times New Roman"/>
                <a:cs typeface="Times New Roman"/>
              </a:rPr>
              <a:t>đoạn</a:t>
            </a:r>
            <a:endParaRPr sz="12000">
              <a:solidFill>
                <a:prstClr val="black"/>
              </a:solidFill>
              <a:latin typeface="Times New Roman"/>
              <a:cs typeface="Times New Roman"/>
            </a:endParaRPr>
          </a:p>
        </p:txBody>
      </p:sp>
      <p:sp>
        <p:nvSpPr>
          <p:cNvPr id="6" name="object 6"/>
          <p:cNvSpPr/>
          <p:nvPr/>
        </p:nvSpPr>
        <p:spPr>
          <a:xfrm>
            <a:off x="14" y="2881275"/>
            <a:ext cx="9940112" cy="7405799"/>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2117606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 y="0"/>
            <a:ext cx="18461183" cy="102870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3" name="object 3"/>
          <p:cNvSpPr txBox="1">
            <a:spLocks noGrp="1"/>
          </p:cNvSpPr>
          <p:nvPr>
            <p:ph type="title"/>
          </p:nvPr>
        </p:nvSpPr>
        <p:spPr>
          <a:xfrm>
            <a:off x="4419616" y="949"/>
            <a:ext cx="8177531" cy="578226"/>
          </a:xfrm>
          <a:prstGeom prst="rect">
            <a:avLst/>
          </a:prstGeom>
        </p:spPr>
        <p:txBody>
          <a:bodyPr vert="horz" wrap="square" lIns="0" tIns="23994" rIns="0" bIns="0" rtlCol="0">
            <a:spAutoFit/>
          </a:bodyPr>
          <a:lstStyle/>
          <a:p>
            <a:pPr marL="0" marR="0" lvl="0" indent="0" algn="ctr" defTabSz="910229" rtl="0" eaLnBrk="1" fontAlgn="auto" latinLnBrk="0" hangingPunct="1">
              <a:lnSpc>
                <a:spcPct val="100000"/>
              </a:lnSpc>
              <a:spcBef>
                <a:spcPts val="0"/>
              </a:spcBef>
              <a:spcAft>
                <a:spcPts val="0"/>
              </a:spcAft>
              <a:tabLst/>
              <a:defRPr/>
            </a:pPr>
            <a:r>
              <a:rPr lang="en-US" sz="3600" kern="1200" dirty="0" err="1" smtClean="0">
                <a:latin typeface="OpenSans"/>
                <a:ea typeface="+mn-ea"/>
                <a:cs typeface="+mn-cs"/>
              </a:rPr>
              <a:t>Chợ</a:t>
            </a:r>
            <a:r>
              <a:rPr lang="en-US" sz="3600" kern="1200" dirty="0" smtClean="0">
                <a:latin typeface="OpenSans"/>
                <a:ea typeface="+mn-ea"/>
                <a:cs typeface="+mn-cs"/>
              </a:rPr>
              <a:t> </a:t>
            </a:r>
            <a:r>
              <a:rPr lang="en-US" sz="3600" kern="1200" dirty="0" err="1" smtClean="0">
                <a:latin typeface="OpenSans"/>
                <a:ea typeface="+mn-ea"/>
                <a:cs typeface="+mn-cs"/>
              </a:rPr>
              <a:t>nổi</a:t>
            </a:r>
            <a:r>
              <a:rPr lang="en-US" sz="3600" kern="1200" dirty="0" smtClean="0">
                <a:latin typeface="OpenSans"/>
                <a:ea typeface="+mn-ea"/>
                <a:cs typeface="+mn-cs"/>
              </a:rPr>
              <a:t> </a:t>
            </a:r>
            <a:r>
              <a:rPr lang="en-US" sz="3600" kern="1200" dirty="0" err="1" smtClean="0">
                <a:latin typeface="OpenSans"/>
                <a:ea typeface="+mn-ea"/>
                <a:cs typeface="+mn-cs"/>
              </a:rPr>
              <a:t>Cà</a:t>
            </a:r>
            <a:r>
              <a:rPr lang="en-US" sz="3600" kern="1200" dirty="0" smtClean="0">
                <a:latin typeface="OpenSans"/>
                <a:ea typeface="+mn-ea"/>
                <a:cs typeface="+mn-cs"/>
              </a:rPr>
              <a:t> Mau</a:t>
            </a:r>
            <a:endParaRPr sz="4400" spc="-11" dirty="0"/>
          </a:p>
        </p:txBody>
      </p:sp>
      <p:sp>
        <p:nvSpPr>
          <p:cNvPr id="4" name="object 4"/>
          <p:cNvSpPr txBox="1"/>
          <p:nvPr/>
        </p:nvSpPr>
        <p:spPr>
          <a:xfrm>
            <a:off x="232066" y="952500"/>
            <a:ext cx="17674934" cy="8641972"/>
          </a:xfrm>
          <a:prstGeom prst="rect">
            <a:avLst/>
          </a:prstGeom>
          <a:solidFill>
            <a:schemeClr val="accent5">
              <a:lumMod val="20000"/>
              <a:lumOff val="80000"/>
            </a:schemeClr>
          </a:solidFill>
        </p:spPr>
        <p:txBody>
          <a:bodyPr vert="horz" wrap="square" lIns="0" tIns="23994" rIns="0" bIns="0" rtlCol="0">
            <a:spAutoFit/>
          </a:bodyPr>
          <a:lstStyle/>
          <a:p>
            <a:pPr algn="just"/>
            <a:r>
              <a:rPr lang="en-US" sz="3600" dirty="0">
                <a:solidFill>
                  <a:srgbClr val="000000"/>
                </a:solidFill>
                <a:latin typeface="OpenSans"/>
              </a:rPr>
              <a:t> </a:t>
            </a:r>
            <a:r>
              <a:rPr lang="en-US" sz="3600" dirty="0" smtClean="0">
                <a:solidFill>
                  <a:srgbClr val="000000"/>
                </a:solidFill>
                <a:latin typeface="OpenSans"/>
              </a:rPr>
              <a:t>       </a:t>
            </a:r>
            <a:r>
              <a:rPr lang="vi-VN" sz="4000" dirty="0" smtClean="0">
                <a:solidFill>
                  <a:srgbClr val="000000"/>
                </a:solidFill>
                <a:latin typeface="OpenSans"/>
              </a:rPr>
              <a:t>Chợ </a:t>
            </a:r>
            <a:r>
              <a:rPr lang="vi-VN" sz="4000" dirty="0">
                <a:solidFill>
                  <a:srgbClr val="000000"/>
                </a:solidFill>
                <a:latin typeface="OpenSans"/>
              </a:rPr>
              <a:t>họp lúc bình minh lên. Hàng trăm chiếc ghe to, nhỏ đậu sát vào nhau thành một dãy dài, người bán, người mua trùng trình trên sóng nước. Chủ ghe tất bật bày biện hàng hóa gọn ghẽ, tươi tắn và tinh tươm.</a:t>
            </a:r>
          </a:p>
          <a:p>
            <a:pPr algn="just"/>
            <a:r>
              <a:rPr lang="en-US" sz="4000" dirty="0" smtClean="0">
                <a:solidFill>
                  <a:srgbClr val="000000"/>
                </a:solidFill>
                <a:latin typeface="OpenSans"/>
              </a:rPr>
              <a:t>       </a:t>
            </a:r>
            <a:r>
              <a:rPr lang="vi-VN" sz="4000" dirty="0" smtClean="0">
                <a:solidFill>
                  <a:srgbClr val="00B050"/>
                </a:solidFill>
                <a:latin typeface="OpenSans"/>
              </a:rPr>
              <a:t>Chợ </a:t>
            </a:r>
            <a:r>
              <a:rPr lang="vi-VN" sz="4000" dirty="0">
                <a:solidFill>
                  <a:srgbClr val="00B050"/>
                </a:solidFill>
                <a:latin typeface="OpenSans"/>
              </a:rPr>
              <a:t>nổi Cà Mau chỉ tập trung bán buôn rau, trái miệt vườn. Bạn không cần ghé vào từng ghe để xem hàng có những gì. Bạn cứ nhìn cái nhánh cây thon, dài buộc ở đầu ghe kia, trên cây treo gì thì ghe bán thức ấy. Đó là tiếng chào mời không lời. Chẳng cần rao bán, chèo kéo nhưng khách cầm lòng sao được với cái màu đỏ au au của chùm chôm chôm; vàng ươm của khóm, xoài; xanh riết của cóc, ổi; tím của cà,...</a:t>
            </a:r>
          </a:p>
          <a:p>
            <a:pPr algn="just"/>
            <a:r>
              <a:rPr lang="en-US" sz="4000" dirty="0" smtClean="0">
                <a:solidFill>
                  <a:srgbClr val="00B0F0"/>
                </a:solidFill>
                <a:latin typeface="OpenSans"/>
              </a:rPr>
              <a:t>      </a:t>
            </a:r>
            <a:r>
              <a:rPr lang="vi-VN" sz="4000" dirty="0" smtClean="0">
                <a:solidFill>
                  <a:srgbClr val="00B0F0"/>
                </a:solidFill>
                <a:latin typeface="OpenSans"/>
              </a:rPr>
              <a:t>Giữa </a:t>
            </a:r>
            <a:r>
              <a:rPr lang="vi-VN" sz="4000" dirty="0">
                <a:solidFill>
                  <a:srgbClr val="00B0F0"/>
                </a:solidFill>
                <a:latin typeface="OpenSans"/>
              </a:rPr>
              <a:t>chợ nổi Cà Mau, ngập tràn hồn tôi cái cảm giác như gặp được những khu vườn, rẫy khóm, rẫy mía miên man dọc triền sông Trẹm quê mình. </a:t>
            </a:r>
            <a:endParaRPr lang="en-US" sz="4000" dirty="0" smtClean="0">
              <a:solidFill>
                <a:srgbClr val="00B0F0"/>
              </a:solidFill>
              <a:latin typeface="OpenSans"/>
            </a:endParaRPr>
          </a:p>
          <a:p>
            <a:pPr algn="just"/>
            <a:endParaRPr lang="vi-VN" sz="4000" dirty="0">
              <a:solidFill>
                <a:srgbClr val="000000"/>
              </a:solidFill>
              <a:latin typeface="OpenSans"/>
            </a:endParaRPr>
          </a:p>
          <a:p>
            <a:pPr algn="r"/>
            <a:r>
              <a:rPr lang="vi-VN" sz="4000" dirty="0">
                <a:solidFill>
                  <a:srgbClr val="000000"/>
                </a:solidFill>
                <a:latin typeface="OpenSans"/>
              </a:rPr>
              <a:t>Theo NGUYỄN NGỌC </a:t>
            </a:r>
            <a:r>
              <a:rPr lang="vi-VN" sz="4000" dirty="0" smtClean="0">
                <a:solidFill>
                  <a:srgbClr val="000000"/>
                </a:solidFill>
                <a:latin typeface="OpenSans"/>
              </a:rPr>
              <a:t>TƯ</a:t>
            </a:r>
            <a:endParaRPr lang="vi-VN" sz="4000" dirty="0">
              <a:solidFill>
                <a:srgbClr val="000000"/>
              </a:solidFill>
              <a:latin typeface="OpenSans"/>
            </a:endParaRPr>
          </a:p>
        </p:txBody>
      </p:sp>
    </p:spTree>
    <p:extLst>
      <p:ext uri="{BB962C8B-B14F-4D97-AF65-F5344CB8AC3E}">
        <p14:creationId xmlns:p14="http://schemas.microsoft.com/office/powerpoint/2010/main" val="206694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0"/>
            <a:ext cx="18307050" cy="10287000"/>
          </a:xfrm>
          <a:prstGeom prst="rect">
            <a:avLst/>
          </a:prstGeom>
        </p:spPr>
      </p:pic>
      <p:sp>
        <p:nvSpPr>
          <p:cNvPr id="5" name="TextBox 6"/>
          <p:cNvSpPr txBox="1">
            <a:spLocks noChangeArrowheads="1"/>
          </p:cNvSpPr>
          <p:nvPr/>
        </p:nvSpPr>
        <p:spPr bwMode="auto">
          <a:xfrm>
            <a:off x="314324" y="1375692"/>
            <a:ext cx="176784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052" tIns="91026" rIns="182052" bIns="91026">
            <a:spAutoFit/>
          </a:bodyPr>
          <a:lstStyle>
            <a:lvl1pPr eaLnBrk="0" hangingPunct="0">
              <a:defRPr sz="3200" b="1">
                <a:solidFill>
                  <a:schemeClr val="tx1"/>
                </a:solidFill>
                <a:latin typeface=".VnTime" panose="020B7200000000000000" pitchFamily="34" charset="0"/>
              </a:defRPr>
            </a:lvl1pPr>
            <a:lvl2pPr marL="742950" indent="-285750" eaLnBrk="0" hangingPunct="0">
              <a:defRPr sz="3200" b="1">
                <a:solidFill>
                  <a:schemeClr val="tx1"/>
                </a:solidFill>
                <a:latin typeface=".VnTime" panose="020B7200000000000000" pitchFamily="34" charset="0"/>
              </a:defRPr>
            </a:lvl2pPr>
            <a:lvl3pPr marL="1143000" indent="-228600" eaLnBrk="0" hangingPunct="0">
              <a:defRPr sz="3200" b="1">
                <a:solidFill>
                  <a:schemeClr val="tx1"/>
                </a:solidFill>
                <a:latin typeface=".VnTime" panose="020B7200000000000000" pitchFamily="34" charset="0"/>
              </a:defRPr>
            </a:lvl3pPr>
            <a:lvl4pPr marL="1600200" indent="-228600" eaLnBrk="0" hangingPunct="0">
              <a:defRPr sz="3200" b="1">
                <a:solidFill>
                  <a:schemeClr val="tx1"/>
                </a:solidFill>
                <a:latin typeface=".VnTime" panose="020B7200000000000000" pitchFamily="34" charset="0"/>
              </a:defRPr>
            </a:lvl4pPr>
            <a:lvl5pPr marL="2057400" indent="-228600" eaLnBrk="0" hangingPunct="0">
              <a:defRPr sz="3200" b="1">
                <a:solidFill>
                  <a:schemeClr val="tx1"/>
                </a:solidFill>
                <a:latin typeface=".VnTime" panose="020B7200000000000000" pitchFamily="34" charset="0"/>
              </a:defRPr>
            </a:lvl5pPr>
            <a:lvl6pPr marL="2514600" indent="-228600" eaLnBrk="0" fontAlgn="base" hangingPunct="0">
              <a:spcBef>
                <a:spcPct val="0"/>
              </a:spcBef>
              <a:spcAft>
                <a:spcPct val="0"/>
              </a:spcAft>
              <a:defRPr sz="3200" b="1">
                <a:solidFill>
                  <a:schemeClr val="tx1"/>
                </a:solidFill>
                <a:latin typeface=".VnTime" panose="020B7200000000000000" pitchFamily="34" charset="0"/>
              </a:defRPr>
            </a:lvl6pPr>
            <a:lvl7pPr marL="2971800" indent="-228600" eaLnBrk="0" fontAlgn="base" hangingPunct="0">
              <a:spcBef>
                <a:spcPct val="0"/>
              </a:spcBef>
              <a:spcAft>
                <a:spcPct val="0"/>
              </a:spcAft>
              <a:defRPr sz="3200" b="1">
                <a:solidFill>
                  <a:schemeClr val="tx1"/>
                </a:solidFill>
                <a:latin typeface=".VnTime" panose="020B7200000000000000" pitchFamily="34" charset="0"/>
              </a:defRPr>
            </a:lvl7pPr>
            <a:lvl8pPr marL="3429000" indent="-228600" eaLnBrk="0" fontAlgn="base" hangingPunct="0">
              <a:spcBef>
                <a:spcPct val="0"/>
              </a:spcBef>
              <a:spcAft>
                <a:spcPct val="0"/>
              </a:spcAft>
              <a:defRPr sz="3200" b="1">
                <a:solidFill>
                  <a:schemeClr val="tx1"/>
                </a:solidFill>
                <a:latin typeface=".VnTime" panose="020B7200000000000000" pitchFamily="34" charset="0"/>
              </a:defRPr>
            </a:lvl8pPr>
            <a:lvl9pPr marL="3886200" indent="-228600" eaLnBrk="0" fontAlgn="base" hangingPunct="0">
              <a:spcBef>
                <a:spcPct val="0"/>
              </a:spcBef>
              <a:spcAft>
                <a:spcPct val="0"/>
              </a:spcAft>
              <a:defRPr sz="3200" b="1">
                <a:solidFill>
                  <a:schemeClr val="tx1"/>
                </a:solidFill>
                <a:latin typeface=".VnTime" panose="020B7200000000000000" pitchFamily="34" charset="0"/>
              </a:defRPr>
            </a:lvl9pPr>
          </a:lstStyle>
          <a:p>
            <a:pPr algn="ctr" defTabSz="1365321" eaLnBrk="1" hangingPunct="1">
              <a:lnSpc>
                <a:spcPct val="150000"/>
              </a:lnSpc>
            </a:pPr>
            <a:r>
              <a:rPr lang="en-US" sz="9600" b="0" dirty="0">
                <a:solidFill>
                  <a:srgbClr val="4472C4">
                    <a:lumMod val="50000"/>
                  </a:srgbClr>
                </a:solidFill>
                <a:latin typeface="UTM Avo" pitchFamily="18" charset="0"/>
              </a:rPr>
              <a:t>Đọc nối </a:t>
            </a:r>
            <a:r>
              <a:rPr lang="en-US" sz="9600" b="0" dirty="0" err="1">
                <a:solidFill>
                  <a:srgbClr val="4472C4">
                    <a:lumMod val="50000"/>
                  </a:srgbClr>
                </a:solidFill>
                <a:latin typeface="UTM Avo" pitchFamily="18" charset="0"/>
              </a:rPr>
              <a:t>tiếp</a:t>
            </a:r>
            <a:r>
              <a:rPr lang="en-US" sz="9600" b="0" dirty="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từng</a:t>
            </a:r>
            <a:r>
              <a:rPr lang="en-US" sz="9600" b="0" dirty="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đoạn</a:t>
            </a:r>
            <a:r>
              <a:rPr lang="en-US" sz="9600" b="0" dirty="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theo</a:t>
            </a:r>
            <a:r>
              <a:rPr lang="en-US" sz="9600" b="0" dirty="0">
                <a:solidFill>
                  <a:srgbClr val="4472C4">
                    <a:lumMod val="50000"/>
                  </a:srgbClr>
                </a:solidFill>
                <a:latin typeface="UTM Avo" pitchFamily="18" charset="0"/>
              </a:rPr>
              <a:t> </a:t>
            </a:r>
            <a:r>
              <a:rPr lang="en-US" sz="9600" b="0" dirty="0" err="1">
                <a:solidFill>
                  <a:srgbClr val="4472C4">
                    <a:lumMod val="50000"/>
                  </a:srgbClr>
                </a:solidFill>
                <a:latin typeface="UTM Avo" pitchFamily="18" charset="0"/>
              </a:rPr>
              <a:t>nhóm</a:t>
            </a:r>
            <a:r>
              <a:rPr lang="en-US" sz="9600" b="0" dirty="0">
                <a:solidFill>
                  <a:srgbClr val="4472C4">
                    <a:lumMod val="50000"/>
                  </a:srgbClr>
                </a:solidFill>
                <a:latin typeface="UTM Avo" pitchFamily="18" charset="0"/>
              </a:rPr>
              <a:t> </a:t>
            </a:r>
            <a:r>
              <a:rPr lang="en-US" sz="9600" b="0" dirty="0" smtClean="0">
                <a:solidFill>
                  <a:srgbClr val="4472C4">
                    <a:lumMod val="50000"/>
                  </a:srgbClr>
                </a:solidFill>
                <a:latin typeface="UTM Avo" pitchFamily="18" charset="0"/>
              </a:rPr>
              <a:t>3 </a:t>
            </a:r>
            <a:endParaRPr lang="en-US" sz="9600" b="0" dirty="0">
              <a:solidFill>
                <a:srgbClr val="4472C4">
                  <a:lumMod val="50000"/>
                </a:srgbClr>
              </a:solidFill>
              <a:latin typeface="UTM Avo" pitchFamily="18" charset="0"/>
            </a:endParaRPr>
          </a:p>
        </p:txBody>
      </p:sp>
    </p:spTree>
    <p:extLst>
      <p:ext uri="{BB962C8B-B14F-4D97-AF65-F5344CB8AC3E}">
        <p14:creationId xmlns:p14="http://schemas.microsoft.com/office/powerpoint/2010/main" val="4491255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980</TotalTime>
  <Words>630</Words>
  <Application>Microsoft Office PowerPoint</Application>
  <PresentationFormat>Custom</PresentationFormat>
  <Paragraphs>47</Paragraphs>
  <Slides>19</Slides>
  <Notes>2</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19</vt:i4>
      </vt:variant>
    </vt:vector>
  </HeadingPairs>
  <TitlesOfParts>
    <vt:vector size="36" baseType="lpstr">
      <vt:lpstr>Arial</vt:lpstr>
      <vt:lpstr>Times New Roman</vt:lpstr>
      <vt:lpstr>Calibri</vt:lpstr>
      <vt:lpstr>DFPOP1-W9</vt:lpstr>
      <vt:lpstr>UTM Avo</vt:lpstr>
      <vt:lpstr>宋体</vt:lpstr>
      <vt:lpstr>华康少女文字W5</vt:lpstr>
      <vt:lpstr>OpenSans</vt:lpstr>
      <vt:lpstr>Office Theme</vt:lpstr>
      <vt:lpstr>6_Office Theme</vt:lpstr>
      <vt:lpstr>1_Office Theme</vt:lpstr>
      <vt:lpstr>Office 主题</vt:lpstr>
      <vt:lpstr>1_Office 主题</vt:lpstr>
      <vt:lpstr>2_Office Theme</vt:lpstr>
      <vt:lpstr>3_Office Theme</vt:lpstr>
      <vt:lpstr>8_Office Theme</vt:lpstr>
      <vt:lpstr>5_Office Theme</vt:lpstr>
      <vt:lpstr>  Quan sát tranh và cho biết tranh vẽ gì ? </vt:lpstr>
      <vt:lpstr>PowerPoint Presentation</vt:lpstr>
      <vt:lpstr>Lắng nghe  đọc mẫu</vt:lpstr>
      <vt:lpstr>PowerPoint Presentation</vt:lpstr>
      <vt:lpstr>PowerPoint Presentation</vt:lpstr>
      <vt:lpstr>PowerPoint Presentation</vt:lpstr>
      <vt:lpstr>PowerPoint Presentation</vt:lpstr>
      <vt:lpstr>Chợ nổi Cà Mau</vt:lpstr>
      <vt:lpstr>PowerPoint Presentation</vt:lpstr>
      <vt:lpstr>PowerPoint Presentation</vt:lpstr>
      <vt:lpstr>PowerPoint Presentation</vt:lpstr>
      <vt:lpstr>PowerPoint Presentation</vt:lpstr>
      <vt:lpstr>PowerPoint Presentation</vt:lpstr>
      <vt:lpstr>PowerPoint Presentation</vt:lpstr>
      <vt:lpstr>Luyện đọc lại</vt:lpstr>
      <vt:lpstr>Luyện tập</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Cute First day School About Me Student Presentation</dc:title>
  <cp:lastModifiedBy>21AK22</cp:lastModifiedBy>
  <cp:revision>201</cp:revision>
  <dcterms:created xsi:type="dcterms:W3CDTF">2006-08-16T00:00:00Z</dcterms:created>
  <dcterms:modified xsi:type="dcterms:W3CDTF">2023-01-27T21:45:15Z</dcterms:modified>
  <dc:identifier>DAFECmlcdN4</dc:identifier>
</cp:coreProperties>
</file>