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4B9C-BAE6-4F08-B4EC-B7E20A42F06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8B00-2827-423C-886B-D0A74CB45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3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4B9C-BAE6-4F08-B4EC-B7E20A42F06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8B00-2827-423C-886B-D0A74CB45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6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4B9C-BAE6-4F08-B4EC-B7E20A42F06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8B00-2827-423C-886B-D0A74CB45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3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4B9C-BAE6-4F08-B4EC-B7E20A42F06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8B00-2827-423C-886B-D0A74CB45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4B9C-BAE6-4F08-B4EC-B7E20A42F06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8B00-2827-423C-886B-D0A74CB45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1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4B9C-BAE6-4F08-B4EC-B7E20A42F06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8B00-2827-423C-886B-D0A74CB45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8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4B9C-BAE6-4F08-B4EC-B7E20A42F06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8B00-2827-423C-886B-D0A74CB45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5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4B9C-BAE6-4F08-B4EC-B7E20A42F06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8B00-2827-423C-886B-D0A74CB45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5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4B9C-BAE6-4F08-B4EC-B7E20A42F06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8B00-2827-423C-886B-D0A74CB45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5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4B9C-BAE6-4F08-B4EC-B7E20A42F06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8B00-2827-423C-886B-D0A74CB45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7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4B9C-BAE6-4F08-B4EC-B7E20A42F06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8B00-2827-423C-886B-D0A74CB45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7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B4B9C-BAE6-4F08-B4EC-B7E20A42F060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8B00-2827-423C-886B-D0A74CB45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0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9.wdp"/><Relationship Id="rId18" Type="http://schemas.openxmlformats.org/officeDocument/2006/relationships/image" Target="../media/image24.png"/><Relationship Id="rId3" Type="http://schemas.openxmlformats.org/officeDocument/2006/relationships/image" Target="../media/image16.png"/><Relationship Id="rId21" Type="http://schemas.openxmlformats.org/officeDocument/2006/relationships/image" Target="../media/image26.png"/><Relationship Id="rId7" Type="http://schemas.microsoft.com/office/2007/relationships/hdphoto" Target="../media/hdphoto6.wdp"/><Relationship Id="rId12" Type="http://schemas.openxmlformats.org/officeDocument/2006/relationships/image" Target="../media/image21.png"/><Relationship Id="rId17" Type="http://schemas.microsoft.com/office/2007/relationships/hdphoto" Target="../media/hdphoto11.wdp"/><Relationship Id="rId2" Type="http://schemas.openxmlformats.org/officeDocument/2006/relationships/image" Target="../media/image15.jpeg"/><Relationship Id="rId16" Type="http://schemas.openxmlformats.org/officeDocument/2006/relationships/image" Target="../media/image23.png"/><Relationship Id="rId20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20.png"/><Relationship Id="rId19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microsoft.com/office/2007/relationships/hdphoto" Target="../media/hdphoto7.wdp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gif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7.png"/><Relationship Id="rId7" Type="http://schemas.microsoft.com/office/2007/relationships/hdphoto" Target="../media/hdphoto13.wdp"/><Relationship Id="rId12" Type="http://schemas.openxmlformats.org/officeDocument/2006/relationships/image" Target="../media/image3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7.png"/><Relationship Id="rId4" Type="http://schemas.openxmlformats.org/officeDocument/2006/relationships/image" Target="../media/image28.gif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microsoft.com/office/2007/relationships/hdphoto" Target="../media/hdphoto14.wdp"/><Relationship Id="rId12" Type="http://schemas.openxmlformats.org/officeDocument/2006/relationships/image" Target="../media/image35.png"/><Relationship Id="rId17" Type="http://schemas.openxmlformats.org/officeDocument/2006/relationships/image" Target="../media/image33.png"/><Relationship Id="rId2" Type="http://schemas.openxmlformats.org/officeDocument/2006/relationships/image" Target="../media/image38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25.png"/><Relationship Id="rId5" Type="http://schemas.openxmlformats.org/officeDocument/2006/relationships/image" Target="../media/image29.png"/><Relationship Id="rId1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28.gif"/><Relationship Id="rId9" Type="http://schemas.microsoft.com/office/2007/relationships/hdphoto" Target="../media/hdphoto12.wdp"/><Relationship Id="rId1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40.png"/><Relationship Id="rId12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11" Type="http://schemas.openxmlformats.org/officeDocument/2006/relationships/image" Target="../media/image32.png"/><Relationship Id="rId5" Type="http://schemas.openxmlformats.org/officeDocument/2006/relationships/image" Target="../media/image30.png"/><Relationship Id="rId10" Type="http://schemas.openxmlformats.org/officeDocument/2006/relationships/image" Target="../media/image37.png"/><Relationship Id="rId4" Type="http://schemas.openxmlformats.org/officeDocument/2006/relationships/image" Target="../media/image42.png"/><Relationship Id="rId9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7.png"/><Relationship Id="rId7" Type="http://schemas.microsoft.com/office/2007/relationships/hdphoto" Target="../media/hdphoto16.wdp"/><Relationship Id="rId12" Type="http://schemas.openxmlformats.org/officeDocument/2006/relationships/image" Target="../media/image3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image" Target="../media/image37.png"/><Relationship Id="rId4" Type="http://schemas.openxmlformats.org/officeDocument/2006/relationships/image" Target="../media/image28.gif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microsoft.com/office/2007/relationships/hdphoto" Target="../media/hdphoto17.wdp"/><Relationship Id="rId12" Type="http://schemas.openxmlformats.org/officeDocument/2006/relationships/image" Target="../media/image3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3.png"/><Relationship Id="rId10" Type="http://schemas.openxmlformats.org/officeDocument/2006/relationships/image" Target="../media/image25.png"/><Relationship Id="rId4" Type="http://schemas.openxmlformats.org/officeDocument/2006/relationships/image" Target="../media/image28.gif"/><Relationship Id="rId9" Type="http://schemas.microsoft.com/office/2007/relationships/hdphoto" Target="../media/hdphoto12.wdp"/><Relationship Id="rId1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microsoft.com/office/2007/relationships/hdphoto" Target="../media/hdphoto22.wdp"/><Relationship Id="rId18" Type="http://schemas.openxmlformats.org/officeDocument/2006/relationships/image" Target="../media/image24.png"/><Relationship Id="rId3" Type="http://schemas.openxmlformats.org/officeDocument/2006/relationships/image" Target="../media/image45.png"/><Relationship Id="rId7" Type="http://schemas.microsoft.com/office/2007/relationships/hdphoto" Target="../media/hdphoto19.wdp"/><Relationship Id="rId12" Type="http://schemas.openxmlformats.org/officeDocument/2006/relationships/image" Target="../media/image50.png"/><Relationship Id="rId17" Type="http://schemas.microsoft.com/office/2007/relationships/hdphoto" Target="../media/hdphoto24.wdp"/><Relationship Id="rId2" Type="http://schemas.openxmlformats.org/officeDocument/2006/relationships/image" Target="../media/image15.jpe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microsoft.com/office/2007/relationships/hdphoto" Target="../media/hdphoto21.wdp"/><Relationship Id="rId5" Type="http://schemas.microsoft.com/office/2007/relationships/hdphoto" Target="../media/hdphoto18.wdp"/><Relationship Id="rId15" Type="http://schemas.microsoft.com/office/2007/relationships/hdphoto" Target="../media/hdphoto23.wdp"/><Relationship Id="rId10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microsoft.com/office/2007/relationships/hdphoto" Target="../media/hdphoto20.wdp"/><Relationship Id="rId1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6"/>
            <a:ext cx="9144000" cy="6871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2800" y="990601"/>
            <a:ext cx="2895600" cy="828380"/>
          </a:xfrm>
          <a:prstGeom prst="rect">
            <a:avLst/>
          </a:prstGeom>
        </p:spPr>
        <p:txBody>
          <a:bodyPr wrap="square" lIns="0" tIns="0" rIns="0" bIns="0" rtlCol="0" anchor="t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9900"/>
              </a:lnSpc>
            </a:pPr>
            <a:r>
              <a:rPr lang="en-US" sz="6000" b="1" u="sng" spc="50" dirty="0" smtClean="0">
                <a:ln w="11430"/>
                <a:solidFill>
                  <a:srgbClr val="00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6000" b="1" u="sng" spc="50" dirty="0">
              <a:ln w="11430"/>
              <a:solidFill>
                <a:srgbClr val="00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236482"/>
            <a:ext cx="5562600" cy="2371177"/>
          </a:xfrm>
          <a:prstGeom prst="rect">
            <a:avLst/>
          </a:prstGeom>
        </p:spPr>
        <p:txBody>
          <a:bodyPr wrap="square" lIns="0" tIns="0" rIns="0" bIns="0" rtlCol="0" anchor="t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BẢNG</a:t>
            </a:r>
          </a:p>
          <a:p>
            <a:pPr algn="ctr"/>
            <a:r>
              <a:rPr lang="en-US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NHÂN BA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1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2C6829F5-275F-48C9-BEF5-8CCCB930A465}"/>
              </a:ext>
            </a:extLst>
          </p:cNvPr>
          <p:cNvSpPr/>
          <p:nvPr/>
        </p:nvSpPr>
        <p:spPr>
          <a:xfrm>
            <a:off x="401411" y="1097622"/>
            <a:ext cx="1398516" cy="1334419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EDB013D0-6099-4B31-9E6C-805F2FAC7EC8}"/>
              </a:ext>
            </a:extLst>
          </p:cNvPr>
          <p:cNvSpPr/>
          <p:nvPr/>
        </p:nvSpPr>
        <p:spPr>
          <a:xfrm>
            <a:off x="2111168" y="1113952"/>
            <a:ext cx="1398516" cy="1334419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C84C692-37B0-49ED-A7A0-A24307C2227C}"/>
              </a:ext>
            </a:extLst>
          </p:cNvPr>
          <p:cNvSpPr/>
          <p:nvPr/>
        </p:nvSpPr>
        <p:spPr>
          <a:xfrm>
            <a:off x="3793856" y="1097623"/>
            <a:ext cx="1398516" cy="1334419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57E7BE72-1CA6-4F06-891A-24AC6D81EC75}"/>
              </a:ext>
            </a:extLst>
          </p:cNvPr>
          <p:cNvCxnSpPr>
            <a:stCxn id="5" idx="6"/>
            <a:endCxn id="6" idx="2"/>
          </p:cNvCxnSpPr>
          <p:nvPr/>
        </p:nvCxnSpPr>
        <p:spPr>
          <a:xfrm flipV="1">
            <a:off x="3509684" y="1764833"/>
            <a:ext cx="284172" cy="163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DD2ED61-77C3-4DD2-92F3-CE9BF897042E}"/>
              </a:ext>
            </a:extLst>
          </p:cNvPr>
          <p:cNvSpPr/>
          <p:nvPr/>
        </p:nvSpPr>
        <p:spPr>
          <a:xfrm>
            <a:off x="5444358" y="1097624"/>
            <a:ext cx="1398516" cy="1334419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A38984E-CF8B-4065-97E3-47A46832E2B6}"/>
              </a:ext>
            </a:extLst>
          </p:cNvPr>
          <p:cNvCxnSpPr>
            <a:stCxn id="6" idx="6"/>
            <a:endCxn id="8" idx="2"/>
          </p:cNvCxnSpPr>
          <p:nvPr/>
        </p:nvCxnSpPr>
        <p:spPr>
          <a:xfrm>
            <a:off x="5192372" y="1764833"/>
            <a:ext cx="251986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DD0D3873-1D86-43B1-87DB-674CB59E1852}"/>
              </a:ext>
            </a:extLst>
          </p:cNvPr>
          <p:cNvSpPr/>
          <p:nvPr/>
        </p:nvSpPr>
        <p:spPr>
          <a:xfrm>
            <a:off x="7078508" y="1113951"/>
            <a:ext cx="1398516" cy="1334419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3EC0314D-C2BA-4B6B-BD92-2392D2BC764B}"/>
              </a:ext>
            </a:extLst>
          </p:cNvPr>
          <p:cNvCxnSpPr>
            <a:endCxn id="10" idx="2"/>
          </p:cNvCxnSpPr>
          <p:nvPr/>
        </p:nvCxnSpPr>
        <p:spPr>
          <a:xfrm>
            <a:off x="6830383" y="1781158"/>
            <a:ext cx="248125" cy="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12EAE75-F182-4028-9A01-CB7C6E48ADC9}"/>
              </a:ext>
            </a:extLst>
          </p:cNvPr>
          <p:cNvSpPr/>
          <p:nvPr/>
        </p:nvSpPr>
        <p:spPr>
          <a:xfrm>
            <a:off x="373094" y="3676487"/>
            <a:ext cx="1426833" cy="1343297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F0569432-5CE5-4F70-8B61-BF1BDD10050D}"/>
              </a:ext>
            </a:extLst>
          </p:cNvPr>
          <p:cNvSpPr/>
          <p:nvPr/>
        </p:nvSpPr>
        <p:spPr>
          <a:xfrm>
            <a:off x="2126211" y="3686885"/>
            <a:ext cx="1426833" cy="1343297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10BB9AE3-B31F-460A-9FCD-8A508737CE30}"/>
              </a:ext>
            </a:extLst>
          </p:cNvPr>
          <p:cNvCxnSpPr>
            <a:endCxn id="24" idx="2"/>
          </p:cNvCxnSpPr>
          <p:nvPr/>
        </p:nvCxnSpPr>
        <p:spPr>
          <a:xfrm flipV="1">
            <a:off x="1799927" y="4369059"/>
            <a:ext cx="311241" cy="78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2EA15E60-BE21-4D6B-8C73-30304EE3DBDA}"/>
              </a:ext>
            </a:extLst>
          </p:cNvPr>
          <p:cNvSpPr/>
          <p:nvPr/>
        </p:nvSpPr>
        <p:spPr>
          <a:xfrm>
            <a:off x="5649173" y="3724751"/>
            <a:ext cx="1426833" cy="1343297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A11BB722-E92A-49E8-9331-F8D166734936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5292089" y="4396400"/>
            <a:ext cx="357084" cy="279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2F0779B-BA9C-4C29-ADA7-4C79F9AD35F8}"/>
              </a:ext>
            </a:extLst>
          </p:cNvPr>
          <p:cNvSpPr/>
          <p:nvPr/>
        </p:nvSpPr>
        <p:spPr>
          <a:xfrm>
            <a:off x="3865256" y="3648177"/>
            <a:ext cx="1426833" cy="1343297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607E52D-2EF4-498E-A5EF-085B3C8F2D77}"/>
              </a:ext>
            </a:extLst>
          </p:cNvPr>
          <p:cNvCxnSpPr>
            <a:cxnSpLocks/>
            <a:stCxn id="14" idx="6"/>
            <a:endCxn id="18" idx="2"/>
          </p:cNvCxnSpPr>
          <p:nvPr/>
        </p:nvCxnSpPr>
        <p:spPr>
          <a:xfrm flipV="1">
            <a:off x="3553044" y="4319826"/>
            <a:ext cx="312212" cy="387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685F3309-7509-4563-8B5D-1F8A6C22FDBD}"/>
              </a:ext>
            </a:extLst>
          </p:cNvPr>
          <p:cNvSpPr/>
          <p:nvPr/>
        </p:nvSpPr>
        <p:spPr>
          <a:xfrm>
            <a:off x="7315200" y="3657593"/>
            <a:ext cx="1426833" cy="1343297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557CB07F-F19F-4509-91C6-A914792BB74A}"/>
              </a:ext>
            </a:extLst>
          </p:cNvPr>
          <p:cNvCxnSpPr>
            <a:cxnSpLocks/>
            <a:stCxn id="20" idx="2"/>
          </p:cNvCxnSpPr>
          <p:nvPr/>
        </p:nvCxnSpPr>
        <p:spPr>
          <a:xfrm flipH="1" flipV="1">
            <a:off x="7029583" y="4329241"/>
            <a:ext cx="285617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D3107600-0C07-42BE-8BA8-283FDCDCE27C}"/>
              </a:ext>
            </a:extLst>
          </p:cNvPr>
          <p:cNvSpPr/>
          <p:nvPr/>
        </p:nvSpPr>
        <p:spPr>
          <a:xfrm>
            <a:off x="5447633" y="1113952"/>
            <a:ext cx="1398516" cy="1334419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BE38CA28-01AB-434B-87DB-81EB260F6CD3}"/>
              </a:ext>
            </a:extLst>
          </p:cNvPr>
          <p:cNvSpPr/>
          <p:nvPr/>
        </p:nvSpPr>
        <p:spPr>
          <a:xfrm>
            <a:off x="7075740" y="1113949"/>
            <a:ext cx="1398516" cy="1334419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0C0C6A27-9C79-4263-A8DF-C2D48D4C106A}"/>
              </a:ext>
            </a:extLst>
          </p:cNvPr>
          <p:cNvSpPr/>
          <p:nvPr/>
        </p:nvSpPr>
        <p:spPr>
          <a:xfrm>
            <a:off x="2111168" y="3697410"/>
            <a:ext cx="1426833" cy="1343297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D5C48067-6F20-45BB-8F04-6B5A9852E0DD}"/>
              </a:ext>
            </a:extLst>
          </p:cNvPr>
          <p:cNvSpPr/>
          <p:nvPr/>
        </p:nvSpPr>
        <p:spPr>
          <a:xfrm>
            <a:off x="5657855" y="3724745"/>
            <a:ext cx="1426833" cy="1343297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4151EC62-CD27-4A78-9DE8-36DB1477F426}"/>
              </a:ext>
            </a:extLst>
          </p:cNvPr>
          <p:cNvCxnSpPr>
            <a:cxnSpLocks/>
          </p:cNvCxnSpPr>
          <p:nvPr/>
        </p:nvCxnSpPr>
        <p:spPr>
          <a:xfrm flipV="1">
            <a:off x="1799927" y="1797490"/>
            <a:ext cx="311241" cy="23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840C3E2-8A28-311D-3528-7E23E0A0281A}"/>
              </a:ext>
            </a:extLst>
          </p:cNvPr>
          <p:cNvSpPr txBox="1"/>
          <p:nvPr/>
        </p:nvSpPr>
        <p:spPr>
          <a:xfrm>
            <a:off x="139198" y="228600"/>
            <a:ext cx="155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82515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ecision 3">
            <a:extLst>
              <a:ext uri="{FF2B5EF4-FFF2-40B4-BE49-F238E27FC236}">
                <a16:creationId xmlns:a16="http://schemas.microsoft.com/office/drawing/2014/main" xmlns="" id="{068A74FA-10C3-C945-10B8-57F568676F97}"/>
              </a:ext>
            </a:extLst>
          </p:cNvPr>
          <p:cNvSpPr/>
          <p:nvPr/>
        </p:nvSpPr>
        <p:spPr>
          <a:xfrm>
            <a:off x="181495" y="1481048"/>
            <a:ext cx="1844416" cy="1760217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xmlns="" id="{16349DF6-EC78-7406-981B-3EA4CA79DDEF}"/>
              </a:ext>
            </a:extLst>
          </p:cNvPr>
          <p:cNvSpPr/>
          <p:nvPr/>
        </p:nvSpPr>
        <p:spPr>
          <a:xfrm>
            <a:off x="181495" y="3912660"/>
            <a:ext cx="1855585" cy="1796716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xmlns="" id="{B1C8996E-BA88-21BF-45EB-20014B394F00}"/>
              </a:ext>
            </a:extLst>
          </p:cNvPr>
          <p:cNvSpPr/>
          <p:nvPr/>
        </p:nvSpPr>
        <p:spPr>
          <a:xfrm>
            <a:off x="7148523" y="3843505"/>
            <a:ext cx="1828800" cy="1824932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xmlns="" id="{85604A31-D2DB-8C25-B59E-02C7187CA0B6}"/>
              </a:ext>
            </a:extLst>
          </p:cNvPr>
          <p:cNvSpPr/>
          <p:nvPr/>
        </p:nvSpPr>
        <p:spPr>
          <a:xfrm>
            <a:off x="5420726" y="3912660"/>
            <a:ext cx="1713449" cy="1796716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 b="1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xmlns="" id="{00150443-AB07-6B24-AB26-085976F09FE4}"/>
              </a:ext>
            </a:extLst>
          </p:cNvPr>
          <p:cNvSpPr/>
          <p:nvPr/>
        </p:nvSpPr>
        <p:spPr>
          <a:xfrm>
            <a:off x="1996798" y="1407698"/>
            <a:ext cx="1753397" cy="1898988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27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xmlns="" id="{E145CDB8-868C-AEB4-1A7D-C002A84090D7}"/>
              </a:ext>
            </a:extLst>
          </p:cNvPr>
          <p:cNvSpPr/>
          <p:nvPr/>
        </p:nvSpPr>
        <p:spPr>
          <a:xfrm>
            <a:off x="3754676" y="1431010"/>
            <a:ext cx="1753397" cy="1858818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xmlns="" id="{76ED6943-270A-A7E2-5B5B-45C49E271769}"/>
              </a:ext>
            </a:extLst>
          </p:cNvPr>
          <p:cNvSpPr/>
          <p:nvPr/>
        </p:nvSpPr>
        <p:spPr>
          <a:xfrm>
            <a:off x="5508073" y="1405070"/>
            <a:ext cx="1753397" cy="1858818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xmlns="" id="{BE5BB186-9923-02AE-69E9-E12B26F71E71}"/>
              </a:ext>
            </a:extLst>
          </p:cNvPr>
          <p:cNvSpPr/>
          <p:nvPr/>
        </p:nvSpPr>
        <p:spPr>
          <a:xfrm>
            <a:off x="7241549" y="1415228"/>
            <a:ext cx="1753397" cy="1858818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 b="1" dirty="0">
              <a:solidFill>
                <a:srgbClr val="0066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xmlns="" id="{BD2F8940-DD0B-44AD-D33D-1C3893715083}"/>
              </a:ext>
            </a:extLst>
          </p:cNvPr>
          <p:cNvSpPr/>
          <p:nvPr/>
        </p:nvSpPr>
        <p:spPr>
          <a:xfrm>
            <a:off x="2025911" y="3936487"/>
            <a:ext cx="1805632" cy="1749063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xmlns="" id="{5C12F033-9B96-7434-0974-045C1FC528CA}"/>
              </a:ext>
            </a:extLst>
          </p:cNvPr>
          <p:cNvSpPr/>
          <p:nvPr/>
        </p:nvSpPr>
        <p:spPr>
          <a:xfrm>
            <a:off x="3779243" y="3919145"/>
            <a:ext cx="1641483" cy="1749064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xmlns="" id="{BCA48F0C-9290-AFA1-5B9D-0B4CA2263455}"/>
              </a:ext>
            </a:extLst>
          </p:cNvPr>
          <p:cNvSpPr/>
          <p:nvPr/>
        </p:nvSpPr>
        <p:spPr>
          <a:xfrm>
            <a:off x="5508073" y="1398723"/>
            <a:ext cx="1753397" cy="1858818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xmlns="" id="{3A70CFD2-37DC-96F7-BA90-208B60C1DEF0}"/>
              </a:ext>
            </a:extLst>
          </p:cNvPr>
          <p:cNvSpPr/>
          <p:nvPr/>
        </p:nvSpPr>
        <p:spPr>
          <a:xfrm>
            <a:off x="7261470" y="1398723"/>
            <a:ext cx="1753397" cy="1858818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xmlns="" id="{6B97AD39-9D9B-C039-B764-456E2E9AA699}"/>
              </a:ext>
            </a:extLst>
          </p:cNvPr>
          <p:cNvSpPr/>
          <p:nvPr/>
        </p:nvSpPr>
        <p:spPr>
          <a:xfrm>
            <a:off x="2054814" y="3919145"/>
            <a:ext cx="1742162" cy="1796716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xmlns="" id="{93A0D09B-12D3-F4E6-CBFC-BA6109C11594}"/>
              </a:ext>
            </a:extLst>
          </p:cNvPr>
          <p:cNvSpPr/>
          <p:nvPr/>
        </p:nvSpPr>
        <p:spPr>
          <a:xfrm>
            <a:off x="5403140" y="3912660"/>
            <a:ext cx="1713449" cy="1796716"/>
          </a:xfrm>
          <a:prstGeom prst="flowChartDecisi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1DF6D5C-8A8B-1521-7A67-148FF2918E31}"/>
              </a:ext>
            </a:extLst>
          </p:cNvPr>
          <p:cNvSpPr txBox="1"/>
          <p:nvPr/>
        </p:nvSpPr>
        <p:spPr>
          <a:xfrm>
            <a:off x="482600" y="550613"/>
            <a:ext cx="15544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08237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1D76C13E-BAA0-5848-9770-F01B44154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3" r="-134" b="34483"/>
          <a:stretch/>
        </p:blipFill>
        <p:spPr>
          <a:xfrm>
            <a:off x="0" y="0"/>
            <a:ext cx="9144000" cy="6858000"/>
          </a:xfrm>
        </p:spPr>
      </p:pic>
      <p:grpSp>
        <p:nvGrpSpPr>
          <p:cNvPr id="5" name="Group 4"/>
          <p:cNvGrpSpPr/>
          <p:nvPr/>
        </p:nvGrpSpPr>
        <p:grpSpPr>
          <a:xfrm>
            <a:off x="381001" y="2600456"/>
            <a:ext cx="4495800" cy="3048000"/>
            <a:chOff x="5486400" y="2039006"/>
            <a:chExt cx="3276600" cy="2075794"/>
          </a:xfrm>
        </p:grpSpPr>
        <p:sp>
          <p:nvSpPr>
            <p:cNvPr id="6" name="Rounded Rectangle 5"/>
            <p:cNvSpPr/>
            <p:nvPr/>
          </p:nvSpPr>
          <p:spPr>
            <a:xfrm>
              <a:off x="5486400" y="2143800"/>
              <a:ext cx="3276600" cy="19710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90419" y="2039006"/>
              <a:ext cx="3068562" cy="18864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3600" b="1" u="sng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u="sng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endPara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1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ở 6 </a:t>
              </a:r>
              <a:r>
                <a:rPr lang="en-US" sz="2800" b="1" dirty="0" err="1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bàn</a:t>
              </a:r>
              <a:r>
                <a:rPr lang="en-US" sz="2800" b="1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cờ</a:t>
              </a:r>
              <a:r>
                <a:rPr lang="en-US" sz="2800" b="1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vua</a:t>
              </a:r>
              <a:r>
                <a:rPr lang="en-US" sz="2800" b="1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b="1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3 x 6 = 18 (</a:t>
              </a:r>
              <a:r>
                <a:rPr lang="en-US" sz="2800" b="1" dirty="0" err="1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800" b="1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u="sng" dirty="0" err="1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2800" b="1" u="sng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u="sng" dirty="0" err="1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b="1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: 	18 </a:t>
              </a:r>
              <a:r>
                <a:rPr lang="en-US" sz="2800" b="1" dirty="0" err="1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endPara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2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xmlns="" id="{0C21D41A-3B31-4FE7-8971-FFF69F8D2306}"/>
              </a:ext>
            </a:extLst>
          </p:cNvPr>
          <p:cNvSpPr/>
          <p:nvPr/>
        </p:nvSpPr>
        <p:spPr>
          <a:xfrm>
            <a:off x="1905000" y="95987"/>
            <a:ext cx="5434149" cy="6707778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DCBB7EC-0F40-46E0-B75B-A7EABDB95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166" y="205787"/>
            <a:ext cx="4741816" cy="6649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36566B5-3617-4F84-9816-45AF1D358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803" y="3942630"/>
            <a:ext cx="1065415" cy="830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E31F220-2211-40DE-9B08-FF0608E67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314" y="1496993"/>
            <a:ext cx="1065415" cy="830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2029A64-74B5-4BEE-A31A-10A67D280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726" y="274175"/>
            <a:ext cx="1065415" cy="830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37591C1-D846-4DB7-B7A3-E310E6173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803" y="2788199"/>
            <a:ext cx="1065415" cy="8309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383F4BE-068C-4D4F-8DD8-5A6793610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889" y="5261451"/>
            <a:ext cx="1065415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85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0C21D41A-3B31-4FE7-8971-FFF69F8D2306}"/>
              </a:ext>
            </a:extLst>
          </p:cNvPr>
          <p:cNvSpPr/>
          <p:nvPr/>
        </p:nvSpPr>
        <p:spPr>
          <a:xfrm>
            <a:off x="1680422" y="98615"/>
            <a:ext cx="5434149" cy="6707778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DCBB7EC-0F40-46E0-B75B-A7EABDB95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588" y="208415"/>
            <a:ext cx="4741816" cy="6649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AE9FCB-660F-4AF6-843B-252F78B7C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498" y="3356009"/>
            <a:ext cx="1065415" cy="830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17D9FF-0BBD-4FA0-BD74-3DB968A23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789" y="4717202"/>
            <a:ext cx="1065415" cy="830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E1859E-CA9A-4008-A31C-F206336CD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257" y="5914590"/>
            <a:ext cx="1065415" cy="830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9938280-CC9A-4250-8122-CD4541009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816" y="2821940"/>
            <a:ext cx="1041490" cy="812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64F329-F6FD-4F46-B14F-C003096B6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417" y="5256446"/>
            <a:ext cx="1041490" cy="812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BABE889-C4D9-4A5D-8967-39228F9DE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787" y="927259"/>
            <a:ext cx="1065415" cy="830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E4775BA-B32E-4FE7-86CA-4ACAC2A3E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179" y="1638246"/>
            <a:ext cx="1041490" cy="8123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E425558-6642-4E00-A6AB-41802A114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423" y="2288452"/>
            <a:ext cx="1041490" cy="8123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913467F-254E-4C86-B528-75B9ACF59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699" y="3970555"/>
            <a:ext cx="1041490" cy="81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3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33F8F4F-4929-486C-A26C-CA1452304DC3}"/>
              </a:ext>
            </a:extLst>
          </p:cNvPr>
          <p:cNvGrpSpPr/>
          <p:nvPr/>
        </p:nvGrpSpPr>
        <p:grpSpPr>
          <a:xfrm>
            <a:off x="1600200" y="294836"/>
            <a:ext cx="7543800" cy="3893192"/>
            <a:chOff x="5314871" y="864546"/>
            <a:chExt cx="6014110" cy="284615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C73DE0B4-0BDA-4EA9-8F61-035972DDDD31}"/>
                </a:ext>
              </a:extLst>
            </p:cNvPr>
            <p:cNvGrpSpPr/>
            <p:nvPr/>
          </p:nvGrpSpPr>
          <p:grpSpPr>
            <a:xfrm>
              <a:off x="5314871" y="864546"/>
              <a:ext cx="6014110" cy="2202761"/>
              <a:chOff x="1541708" y="383593"/>
              <a:chExt cx="9053135" cy="3315850"/>
            </a:xfrm>
          </p:grpSpPr>
          <p:pic>
            <p:nvPicPr>
              <p:cNvPr id="7" name="图片 2" descr="2">
                <a:extLst>
                  <a:ext uri="{FF2B5EF4-FFF2-40B4-BE49-F238E27FC236}">
                    <a16:creationId xmlns:a16="http://schemas.microsoft.com/office/drawing/2014/main" xmlns="" id="{4084347D-297D-445A-AA55-2BBCE1F77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411889" y="383593"/>
                <a:ext cx="3689350" cy="3127375"/>
              </a:xfrm>
              <a:prstGeom prst="rect">
                <a:avLst/>
              </a:prstGeom>
            </p:spPr>
          </p:pic>
          <p:pic>
            <p:nvPicPr>
              <p:cNvPr id="8" name="图片 1" descr="1">
                <a:extLst>
                  <a:ext uri="{FF2B5EF4-FFF2-40B4-BE49-F238E27FC236}">
                    <a16:creationId xmlns:a16="http://schemas.microsoft.com/office/drawing/2014/main" xmlns="" id="{2885E59C-F65C-4A09-9C49-8C4BDEA8F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4850" y="776707"/>
                <a:ext cx="3439993" cy="2915633"/>
              </a:xfrm>
              <a:prstGeom prst="rect">
                <a:avLst/>
              </a:prstGeom>
            </p:spPr>
          </p:pic>
          <p:pic>
            <p:nvPicPr>
              <p:cNvPr id="9" name="图片 2" descr="3">
                <a:extLst>
                  <a:ext uri="{FF2B5EF4-FFF2-40B4-BE49-F238E27FC236}">
                    <a16:creationId xmlns:a16="http://schemas.microsoft.com/office/drawing/2014/main" xmlns="" id="{816B8005-2B38-4CB3-A7A9-0F8897D92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1541708" y="839248"/>
                <a:ext cx="3374585" cy="2860195"/>
              </a:xfrm>
              <a:prstGeom prst="rect">
                <a:avLst/>
              </a:prstGeom>
            </p:spPr>
          </p:pic>
        </p:grpSp>
        <p:sp>
          <p:nvSpPr>
            <p:cNvPr id="6" name="Rounded Rectangle 20">
              <a:extLst>
                <a:ext uri="{FF2B5EF4-FFF2-40B4-BE49-F238E27FC236}">
                  <a16:creationId xmlns:a16="http://schemas.microsoft.com/office/drawing/2014/main" xmlns="" id="{1D05FB77-B9B7-4E57-A896-BA98680EDC32}"/>
                </a:ext>
              </a:extLst>
            </p:cNvPr>
            <p:cNvSpPr/>
            <p:nvPr/>
          </p:nvSpPr>
          <p:spPr>
            <a:xfrm>
              <a:off x="6104603" y="2572311"/>
              <a:ext cx="4799138" cy="1138387"/>
            </a:xfrm>
            <a:prstGeom prst="round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kumimoji="0" lang="vi-VN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ơ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66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000" b="1" kern="0" dirty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6000" b="1" kern="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Đố</a:t>
              </a:r>
              <a:r>
                <a:rPr lang="en-US" sz="6000" b="1" kern="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6000" b="1" kern="0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1F8F6F7-EB2E-4C92-A9ED-E9C42B2CF9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96" b="94082" l="6522" r="91522">
                        <a14:foregroundMark x1="49674" y1="29184" x2="67826" y2="31939"/>
                        <a14:foregroundMark x1="59457" y1="25714" x2="64891" y2="34694"/>
                        <a14:foregroundMark x1="64891" y1="34694" x2="68261" y2="37959"/>
                        <a14:foregroundMark x1="65978" y1="29388" x2="60870" y2="39898"/>
                        <a14:foregroundMark x1="46630" y1="29184" x2="52717" y2="45102"/>
                        <a14:foregroundMark x1="51957" y1="26735" x2="51196" y2="39694"/>
                        <a14:foregroundMark x1="51196" y1="39694" x2="56304" y2="56327"/>
                        <a14:foregroundMark x1="59239" y1="54796" x2="57065" y2="66020"/>
                        <a14:foregroundMark x1="54457" y1="50408" x2="54457" y2="68163"/>
                        <a14:foregroundMark x1="60978" y1="52551" x2="58696" y2="62245"/>
                        <a14:foregroundMark x1="6522" y1="44796" x2="8831" y2="50070"/>
                        <a14:foregroundMark x1="61304" y1="8265" x2="44783" y2="11429"/>
                        <a14:foregroundMark x1="55652" y1="4796" x2="56630" y2="9592"/>
                        <a14:foregroundMark x1="28804" y1="90306" x2="85217" y2="90816"/>
                        <a14:foregroundMark x1="86848" y1="89898" x2="88913" y2="92143"/>
                        <a14:foregroundMark x1="87391" y1="87857" x2="91522" y2="94082"/>
                        <a14:backgroundMark x1="8043" y1="50612" x2="10000" y2="52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849" y="3144563"/>
            <a:ext cx="3397081" cy="361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809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9728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9188909" y="4317652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386251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183636" y="4411657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569718" y="4326528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4797897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753594" y="4293661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063" y="4062296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230939"/>
            <a:ext cx="4368800" cy="6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"/>
            <a:ext cx="455455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41" y="-1"/>
            <a:ext cx="9187917" cy="212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45733" y="1122809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TRỐN TÌM </a:t>
            </a:r>
          </a:p>
          <a:p>
            <a:pPr algn="ctr" defTabSz="121917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BẠCH TUYẾT VÀ 7 CHÚ LÙN</a:t>
            </a:r>
          </a:p>
        </p:txBody>
      </p:sp>
      <p:pic>
        <p:nvPicPr>
          <p:cNvPr id="17" name="Picture 11" descr="C:\Users\ADMIN\Desktop\Tai nguyen thiet ke tro choi\Angry birds epic birds\1505573783630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89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2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36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5"/>
            <a:ext cx="1825347" cy="333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06400" y="2147892"/>
            <a:ext cx="18542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71791" y="2158899"/>
            <a:ext cx="18542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87629" y="2181624"/>
            <a:ext cx="18542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40342" y="2182962"/>
            <a:ext cx="18542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68120" y="602989"/>
            <a:ext cx="3277695" cy="9130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8 = ?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4977438" y="4032977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16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784059" y="177800"/>
            <a:ext cx="100944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1467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9" name="Picture 3" descr="C:\Users\ADMIN\Desktop\Picture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0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4330" y="945133"/>
            <a:ext cx="120325" cy="101771"/>
            <a:chOff x="2455863" y="2411803"/>
            <a:chExt cx="566738" cy="566738"/>
          </a:xfrm>
        </p:grpSpPr>
        <p:sp>
          <p:nvSpPr>
            <p:cNvPr id="2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46124" y="1681532"/>
            <a:ext cx="91497" cy="101771"/>
            <a:chOff x="2455863" y="2411803"/>
            <a:chExt cx="566738" cy="566738"/>
          </a:xfrm>
        </p:grpSpPr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42171" y="1335825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882526" y="1369076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Oval 107"/>
          <p:cNvSpPr>
            <a:spLocks noChangeArrowheads="1"/>
          </p:cNvSpPr>
          <p:nvPr/>
        </p:nvSpPr>
        <p:spPr bwMode="auto">
          <a:xfrm>
            <a:off x="1259312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Explosion 2 44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09800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  <p:bldP spid="14" grpId="2" animBg="1"/>
      <p:bldP spid="45" grpId="0" animBg="1"/>
      <p:bldP spid="4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7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348687" y="426140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92441" y="4717240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5931873" y="4197653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018768" y="4026070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2869864" y="549299"/>
            <a:ext cx="3883468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6 =?</a:t>
            </a:r>
          </a:p>
        </p:txBody>
      </p:sp>
      <p:pic>
        <p:nvPicPr>
          <p:cNvPr id="98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57" y="647718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Explosion 1 98"/>
          <p:cNvSpPr/>
          <p:nvPr/>
        </p:nvSpPr>
        <p:spPr>
          <a:xfrm>
            <a:off x="5250697" y="4439014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323528" y="2070094"/>
            <a:ext cx="19812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2594505" y="2124894"/>
            <a:ext cx="19812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B.18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811598" y="2135838"/>
            <a:ext cx="19812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24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6985224" y="2135838"/>
            <a:ext cx="19812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10</a:t>
            </a:r>
          </a:p>
        </p:txBody>
      </p:sp>
      <p:pic>
        <p:nvPicPr>
          <p:cNvPr id="104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00" y="506323"/>
            <a:ext cx="142240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" name="times up"/>
          <p:cNvGrpSpPr/>
          <p:nvPr/>
        </p:nvGrpSpPr>
        <p:grpSpPr>
          <a:xfrm>
            <a:off x="1527843" y="177800"/>
            <a:ext cx="1009445" cy="500085"/>
            <a:chOff x="2989747" y="438150"/>
            <a:chExt cx="1572029" cy="683752"/>
          </a:xfrm>
        </p:grpSpPr>
        <p:sp>
          <p:nvSpPr>
            <p:cNvPr id="108" name="Rounded Rectangle 10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14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10" name="Picture 3" descr="C:\Users\ADMIN\Desktop\Picture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94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988114" y="945133"/>
            <a:ext cx="120325" cy="101771"/>
            <a:chOff x="2455863" y="2411803"/>
            <a:chExt cx="566738" cy="566738"/>
          </a:xfrm>
        </p:grpSpPr>
        <p:sp>
          <p:nvSpPr>
            <p:cNvPr id="11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989908" y="1681532"/>
            <a:ext cx="97765" cy="101771"/>
            <a:chOff x="2455863" y="2411803"/>
            <a:chExt cx="566738" cy="566738"/>
          </a:xfrm>
        </p:grpSpPr>
        <p:sp>
          <p:nvSpPr>
            <p:cNvPr id="11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385955" y="1335825"/>
            <a:ext cx="120325" cy="101771"/>
            <a:chOff x="2455863" y="2411803"/>
            <a:chExt cx="566738" cy="566738"/>
          </a:xfrm>
        </p:grpSpPr>
        <p:sp>
          <p:nvSpPr>
            <p:cNvPr id="12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26310" y="1369076"/>
            <a:ext cx="120325" cy="101771"/>
            <a:chOff x="2455863" y="2411803"/>
            <a:chExt cx="566738" cy="566738"/>
          </a:xfrm>
        </p:grpSpPr>
        <p:sp>
          <p:nvSpPr>
            <p:cNvPr id="13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5" name="Oval 107"/>
          <p:cNvSpPr>
            <a:spLocks noChangeArrowheads="1"/>
          </p:cNvSpPr>
          <p:nvPr/>
        </p:nvSpPr>
        <p:spPr bwMode="auto">
          <a:xfrm>
            <a:off x="2003096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Explosion 2 135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27294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15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99" grpId="1" animBg="1"/>
      <p:bldP spid="99" grpId="2" animBg="1"/>
      <p:bldP spid="100" grpId="0" animBg="1"/>
      <p:bldP spid="101" grpId="0" animBg="1"/>
      <p:bldP spid="102" grpId="0" animBg="1"/>
      <p:bldP spid="103" grpId="0" animBg="1"/>
      <p:bldP spid="136" grpId="0" animBg="1"/>
      <p:bldP spid="13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369193" y="5125358"/>
            <a:ext cx="1053746" cy="123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451301" y="5369148"/>
            <a:ext cx="1053746" cy="80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4895823" y="5370803"/>
            <a:ext cx="871367" cy="84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2442020" y="5133580"/>
            <a:ext cx="1656609" cy="156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5" y="3136681"/>
            <a:ext cx="5592959" cy="372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2716181"/>
            <a:ext cx="5755074" cy="42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501" y="-278010"/>
            <a:ext cx="4829499" cy="741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76" y="0"/>
            <a:ext cx="6320193" cy="22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100953" y="1193258"/>
            <a:ext cx="4890658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867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0 = ?</a:t>
            </a:r>
          </a:p>
        </p:txBody>
      </p:sp>
      <p:pic>
        <p:nvPicPr>
          <p:cNvPr id="14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153" y="547726"/>
            <a:ext cx="1290163" cy="38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xplosion 1 14"/>
          <p:cNvSpPr/>
          <p:nvPr/>
        </p:nvSpPr>
        <p:spPr>
          <a:xfrm>
            <a:off x="4217759" y="4893846"/>
            <a:ext cx="3714913" cy="1968929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1783" y="2882216"/>
            <a:ext cx="1701525" cy="886124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870476" y="2882216"/>
            <a:ext cx="1701525" cy="886124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38784" y="2882216"/>
            <a:ext cx="1701525" cy="886124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185471" y="2910290"/>
            <a:ext cx="1701525" cy="886124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6</a:t>
            </a:r>
          </a:p>
        </p:txBody>
      </p:sp>
      <p:pic>
        <p:nvPicPr>
          <p:cNvPr id="20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5138" y="3796414"/>
            <a:ext cx="2451489" cy="33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00" y="811060"/>
            <a:ext cx="1134803" cy="38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03" y="1254584"/>
            <a:ext cx="1490867" cy="115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times up"/>
          <p:cNvGrpSpPr/>
          <p:nvPr/>
        </p:nvGrpSpPr>
        <p:grpSpPr>
          <a:xfrm>
            <a:off x="897969" y="399471"/>
            <a:ext cx="1945315" cy="590773"/>
            <a:chOff x="2989747" y="438150"/>
            <a:chExt cx="1572029" cy="683752"/>
          </a:xfrm>
        </p:grpSpPr>
        <p:sp>
          <p:nvSpPr>
            <p:cNvPr id="24" name="Rounded Rectangle 23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5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4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51" y="1457827"/>
            <a:ext cx="1032235" cy="84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913035" y="990245"/>
            <a:ext cx="171076" cy="8376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914829" y="1726644"/>
            <a:ext cx="171076" cy="8376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310876" y="1380937"/>
            <a:ext cx="171076" cy="8376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551231" y="1414188"/>
            <a:ext cx="171076" cy="83761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1946693" y="1362856"/>
            <a:ext cx="128519" cy="67588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Explosion 2 51"/>
          <p:cNvSpPr/>
          <p:nvPr/>
        </p:nvSpPr>
        <p:spPr>
          <a:xfrm>
            <a:off x="1586895" y="3796414"/>
            <a:ext cx="2985106" cy="176618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40445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5" grpId="1" animBg="1"/>
      <p:bldP spid="15" grpId="2" animBg="1"/>
      <p:bldP spid="16" grpId="0" animBg="1"/>
      <p:bldP spid="16" grpId="1" animBg="1"/>
      <p:bldP spid="17" grpId="0" animBg="1"/>
      <p:bldP spid="18" grpId="0" animBg="1"/>
      <p:bldP spid="19" grpId="0" animBg="1"/>
      <p:bldP spid="52" grpId="0" animBg="1"/>
      <p:bldP spid="5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2C723330-D059-A691-ACB4-4728F7A67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5" t="914" r="10956" b="46707"/>
          <a:stretch/>
        </p:blipFill>
        <p:spPr>
          <a:xfrm>
            <a:off x="-5256" y="0"/>
            <a:ext cx="9149255" cy="5486400"/>
          </a:xfrm>
        </p:spPr>
      </p:pic>
      <p:sp>
        <p:nvSpPr>
          <p:cNvPr id="3" name="TextBox 2"/>
          <p:cNvSpPr txBox="1"/>
          <p:nvPr/>
        </p:nvSpPr>
        <p:spPr>
          <a:xfrm>
            <a:off x="472966" y="5715000"/>
            <a:ext cx="836623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728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123743" y="386060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844061" y="4583628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Bach tuyet\happy-dwarf-png-disney-art-106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6539">
            <a:off x="7342692" y="3684997"/>
            <a:ext cx="1317165" cy="22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590694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018" y="-1075996"/>
            <a:ext cx="6214982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7" y="272892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32" y="-170944"/>
            <a:ext cx="6890324" cy="221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83188" y="1074003"/>
            <a:ext cx="589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10 = 30</a:t>
            </a:r>
          </a:p>
        </p:txBody>
      </p:sp>
      <p:sp>
        <p:nvSpPr>
          <p:cNvPr id="12" name="Explosion 1 11"/>
          <p:cNvSpPr/>
          <p:nvPr/>
        </p:nvSpPr>
        <p:spPr>
          <a:xfrm>
            <a:off x="3160348" y="4128106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349169" y="2039937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0000FF"/>
                </a:solidFill>
                <a:latin typeface="Calibri"/>
              </a:rPr>
              <a:t>A. </a:t>
            </a:r>
            <a:r>
              <a:rPr lang="en-US" sz="5333" b="1" dirty="0" err="1">
                <a:solidFill>
                  <a:srgbClr val="0000FF"/>
                </a:solidFill>
                <a:latin typeface="Calibri"/>
              </a:rPr>
              <a:t>sai</a:t>
            </a:r>
            <a:endParaRPr lang="en-US" sz="5333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6524" y="2039937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 err="1">
                <a:solidFill>
                  <a:srgbClr val="0000FF"/>
                </a:solidFill>
                <a:latin typeface="Calibri"/>
              </a:rPr>
              <a:t>B.Đúng</a:t>
            </a:r>
            <a:endParaRPr lang="en-US" sz="5333" b="1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15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00" y="506323"/>
            <a:ext cx="142240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1527843" y="177800"/>
            <a:ext cx="1009445" cy="500085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1467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94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988114" y="945133"/>
            <a:ext cx="120325" cy="101771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989908" y="1681532"/>
            <a:ext cx="120325" cy="101771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385955" y="1335825"/>
            <a:ext cx="120325" cy="101771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26310" y="1369076"/>
            <a:ext cx="120325" cy="101771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Oval 107"/>
          <p:cNvSpPr>
            <a:spLocks noChangeArrowheads="1"/>
          </p:cNvSpPr>
          <p:nvPr/>
        </p:nvSpPr>
        <p:spPr bwMode="auto">
          <a:xfrm>
            <a:off x="2003096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Explosion 2 45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4870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2" grpId="2" animBg="1"/>
      <p:bldP spid="13" grpId="0" animBg="1"/>
      <p:bldP spid="14" grpId="0" animBg="1"/>
      <p:bldP spid="14" grpId="1" animBg="1"/>
      <p:bldP spid="46" grpId="0" animBg="1"/>
      <p:bldP spid="4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35" y="-128991"/>
            <a:ext cx="4902200" cy="70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07" y="-143541"/>
            <a:ext cx="4902200" cy="702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283599" y="433526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673218" y="4656366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7813120" y="452921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56897" y1="16888" x2="50647" y2="30550"/>
                        <a14:foregroundMark x1="50647" y1="10816" x2="87284" y2="15939"/>
                        <a14:foregroundMark x1="74784" y1="17457" x2="73060" y2="41176"/>
                        <a14:foregroundMark x1="92457" y1="18406" x2="81681" y2="10816"/>
                        <a14:foregroundMark x1="63793" y1="10436" x2="51724" y2="6831"/>
                        <a14:foregroundMark x1="49353" y1="11954" x2="48922" y2="21442"/>
                        <a14:foregroundMark x1="59267" y1="19924" x2="66164" y2="24478"/>
                        <a14:foregroundMark x1="67241" y1="19924" x2="57974" y2="26565"/>
                        <a14:foregroundMark x1="94181" y1="15939" x2="84483" y2="9298"/>
                        <a14:foregroundMark x1="48276" y1="9867" x2="45474" y2="21442"/>
                        <a14:foregroundMark x1="77586" y1="32638" x2="71336" y2="432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6141">
            <a:off x="3551044" y="3975636"/>
            <a:ext cx="2032000" cy="230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0"/>
            <a:ext cx="68072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4001" y="1193800"/>
            <a:ext cx="589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5 = 14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34497" y="215324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400" b="1" dirty="0">
                <a:solidFill>
                  <a:srgbClr val="0000FF"/>
                </a:solidFill>
                <a:latin typeface="Calibri"/>
              </a:rPr>
              <a:t>A</a:t>
            </a:r>
            <a:r>
              <a:rPr lang="en-US" sz="5400" b="1" dirty="0" smtClean="0">
                <a:solidFill>
                  <a:srgbClr val="0000FF"/>
                </a:solidFill>
                <a:latin typeface="Calibri"/>
              </a:rPr>
              <a:t>. </a:t>
            </a:r>
            <a:r>
              <a:rPr lang="en-US" sz="5400" b="1" dirty="0" err="1" smtClean="0">
                <a:solidFill>
                  <a:srgbClr val="0000FF"/>
                </a:solidFill>
                <a:latin typeface="Calibri"/>
              </a:rPr>
              <a:t>Sai</a:t>
            </a:r>
            <a:endParaRPr lang="en-US" sz="5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71852" y="2153244"/>
            <a:ext cx="298432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5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Đúng</a:t>
            </a:r>
            <a:endParaRPr lang="en-US" sz="5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4780039" y="3899099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921496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06323"/>
            <a:ext cx="142240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1527843" y="177800"/>
            <a:ext cx="1009445" cy="500085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1467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9" name="Picture 3" descr="C:\Users\ADMIN\Desktop\Picture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94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988114" y="945133"/>
            <a:ext cx="120325" cy="101771"/>
            <a:chOff x="2455863" y="2411803"/>
            <a:chExt cx="566738" cy="566738"/>
          </a:xfrm>
        </p:grpSpPr>
        <p:sp>
          <p:nvSpPr>
            <p:cNvPr id="2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989908" y="1681532"/>
            <a:ext cx="120325" cy="101771"/>
            <a:chOff x="2455863" y="2411803"/>
            <a:chExt cx="566738" cy="566738"/>
          </a:xfrm>
        </p:grpSpPr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385955" y="1335825"/>
            <a:ext cx="120325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26310" y="1369076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4" name="Oval 107"/>
          <p:cNvSpPr>
            <a:spLocks noChangeArrowheads="1"/>
          </p:cNvSpPr>
          <p:nvPr/>
        </p:nvSpPr>
        <p:spPr bwMode="auto">
          <a:xfrm>
            <a:off x="2003096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Explosion 2 44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08121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1" grpId="0" animBg="1"/>
      <p:bldP spid="12" grpId="0" animBg="1"/>
      <p:bldP spid="12" grpId="1" animBg="1"/>
      <p:bldP spid="12" grpId="2" animBg="1"/>
      <p:bldP spid="45" grpId="0" animBg="1"/>
      <p:bldP spid="4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292541" y="406336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6849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58203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7191" y1="30807" x2="57978" y2="63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4190" flipH="1">
            <a:off x="7149847" y="5314889"/>
            <a:ext cx="1546515" cy="14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49" y="-1"/>
            <a:ext cx="7010400" cy="733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850" y="0"/>
            <a:ext cx="3604158" cy="731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0"/>
            <a:ext cx="70104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44000" y="1054994"/>
            <a:ext cx="589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5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9 = ?</a:t>
            </a:r>
          </a:p>
        </p:txBody>
      </p:sp>
      <p:pic>
        <p:nvPicPr>
          <p:cNvPr id="13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0" y="30280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xplosion 1 13"/>
          <p:cNvSpPr/>
          <p:nvPr/>
        </p:nvSpPr>
        <p:spPr>
          <a:xfrm>
            <a:off x="4098651" y="4359280"/>
            <a:ext cx="4017104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42528" y="2022475"/>
            <a:ext cx="1843472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506280" y="2032235"/>
            <a:ext cx="20066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743223" y="2061337"/>
            <a:ext cx="1791155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21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781800" y="2074674"/>
            <a:ext cx="1812588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5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D.27</a:t>
            </a:r>
          </a:p>
        </p:txBody>
      </p:sp>
      <p:pic>
        <p:nvPicPr>
          <p:cNvPr id="19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49" y="2923777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00" y="506323"/>
            <a:ext cx="142240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6723"/>
            <a:ext cx="1048584" cy="116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times up"/>
          <p:cNvGrpSpPr/>
          <p:nvPr/>
        </p:nvGrpSpPr>
        <p:grpSpPr>
          <a:xfrm>
            <a:off x="1527843" y="177800"/>
            <a:ext cx="1009445" cy="500085"/>
            <a:chOff x="2989747" y="438150"/>
            <a:chExt cx="1572029" cy="683752"/>
          </a:xfrm>
        </p:grpSpPr>
        <p:sp>
          <p:nvSpPr>
            <p:cNvPr id="23" name="Rounded Rectangle 22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GB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r>
                <a:rPr lang="en-GB" sz="1467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467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467" b="1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467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5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094" y="960639"/>
            <a:ext cx="851973" cy="85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988114" y="945133"/>
            <a:ext cx="120325" cy="101771"/>
            <a:chOff x="2455863" y="2411803"/>
            <a:chExt cx="566738" cy="566738"/>
          </a:xfrm>
        </p:grpSpPr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989908" y="1681532"/>
            <a:ext cx="129962" cy="101771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2385955" y="1335825"/>
            <a:ext cx="120325" cy="101771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626310" y="1369076"/>
            <a:ext cx="120325" cy="101771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en-GB" sz="2400" b="1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2003096" y="1331988"/>
            <a:ext cx="90392" cy="76587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en-GB" sz="2400" b="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Explosion 2 50"/>
          <p:cNvSpPr/>
          <p:nvPr/>
        </p:nvSpPr>
        <p:spPr>
          <a:xfrm>
            <a:off x="1586895" y="3158947"/>
            <a:ext cx="3149600" cy="207404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0000FF"/>
                </a:solidFill>
                <a:latin typeface="Calibri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26213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1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4" grpId="1" animBg="1"/>
      <p:bldP spid="14" grpId="2" animBg="1"/>
      <p:bldP spid="15" grpId="0" animBg="1"/>
      <p:bldP spid="16" grpId="0" animBg="1"/>
      <p:bldP spid="17" grpId="0" animBg="1"/>
      <p:bldP spid="18" grpId="0" animBg="1"/>
      <p:bldP spid="18" grpId="1" animBg="1"/>
      <p:bldP spid="51" grpId="0" animBg="1"/>
      <p:bldP spid="5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548786"/>
            <a:ext cx="860021" cy="185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3364090" y="5008503"/>
            <a:ext cx="1300364" cy="185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4" y="5454723"/>
            <a:ext cx="1323151" cy="176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348529" y="4989196"/>
            <a:ext cx="1468678" cy="166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914864" y="5802659"/>
            <a:ext cx="1266979" cy="171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2807"/>
            <a:ext cx="1530114" cy="140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251885" y="5235058"/>
            <a:ext cx="1145944" cy="183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320" y="4826378"/>
            <a:ext cx="1460202" cy="200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421" y="1382028"/>
            <a:ext cx="3275777" cy="47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0" y="1150797"/>
            <a:ext cx="3365678" cy="570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9C362534-A062-48FC-8502-09AFD7727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857" y="1286293"/>
            <a:ext cx="567342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prstTxWarp prst="textPlain">
              <a:avLst/>
            </a:prstTxWarp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6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endParaRPr lang="en-US" altLang="en-US" sz="6600" b="1" dirty="0" smtClean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6600" b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</a:t>
            </a:r>
            <a:r>
              <a:rPr lang="en-US" altLang="en-US" sz="66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BIỆT!</a:t>
            </a:r>
          </a:p>
        </p:txBody>
      </p:sp>
    </p:spTree>
    <p:extLst>
      <p:ext uri="{BB962C8B-B14F-4D97-AF65-F5344CB8AC3E}">
        <p14:creationId xmlns:p14="http://schemas.microsoft.com/office/powerpoint/2010/main" val="127148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="" xmlns:a16="http://schemas.microsoft.com/office/drawing/2014/main" id="{ECE7C97F-BC69-C944-DF47-32DED5E41DD3}"/>
              </a:ext>
            </a:extLst>
          </p:cNvPr>
          <p:cNvSpPr/>
          <p:nvPr/>
        </p:nvSpPr>
        <p:spPr>
          <a:xfrm>
            <a:off x="4329439" y="990600"/>
            <a:ext cx="4290979" cy="12192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vi-VN" sz="6600" b="1" dirty="0">
                <a:latin typeface="Arial" pitchFamily="34" charset="0"/>
                <a:cs typeface="Arial" pitchFamily="34" charset="0"/>
              </a:rPr>
              <a:t>x</a:t>
            </a:r>
            <a:r>
              <a:rPr lang="vi-VN" sz="6600" b="1" dirty="0">
                <a:latin typeface="Times New Roman" pitchFamily="18" charset="0"/>
                <a:cs typeface="Times New Roman" pitchFamily="18" charset="0"/>
              </a:rPr>
              <a:t> 4  </a:t>
            </a:r>
            <a:r>
              <a:rPr lang="vi-VN" sz="6600" b="1" dirty="0">
                <a:latin typeface="Arial" pitchFamily="34" charset="0"/>
                <a:cs typeface="Arial" pitchFamily="34" charset="0"/>
              </a:rPr>
              <a:t>=</a:t>
            </a:r>
            <a:r>
              <a:rPr lang="vi-VN" sz="6600" b="1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="" xmlns:a16="http://schemas.microsoft.com/office/drawing/2014/main" id="{3D7063D5-C900-6B0F-C903-56C7D4698303}"/>
              </a:ext>
            </a:extLst>
          </p:cNvPr>
          <p:cNvSpPr/>
          <p:nvPr/>
        </p:nvSpPr>
        <p:spPr>
          <a:xfrm>
            <a:off x="1117281" y="3551971"/>
            <a:ext cx="6858000" cy="1188720"/>
          </a:xfrm>
          <a:prstGeom prst="flowChartTermina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vi-VN" sz="6000" b="1" dirty="0">
                <a:latin typeface="Arial" pitchFamily="34" charset="0"/>
                <a:cs typeface="Arial" pitchFamily="34" charset="0"/>
              </a:rPr>
              <a:t>+</a:t>
            </a:r>
            <a:r>
              <a:rPr lang="vi-VN" sz="60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6000" b="1" dirty="0">
                <a:latin typeface="Arial" pitchFamily="34" charset="0"/>
                <a:cs typeface="Arial" pitchFamily="34" charset="0"/>
              </a:rPr>
              <a:t>+</a:t>
            </a:r>
            <a:r>
              <a:rPr lang="vi-VN" sz="60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6000" b="1" dirty="0">
                <a:latin typeface="Arial" pitchFamily="34" charset="0"/>
                <a:cs typeface="Arial" pitchFamily="34" charset="0"/>
              </a:rPr>
              <a:t>+</a:t>
            </a:r>
            <a:r>
              <a:rPr lang="vi-VN" sz="60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vi-VN" sz="6000" b="1" dirty="0">
                <a:latin typeface="Arial" pitchFamily="34" charset="0"/>
                <a:cs typeface="Arial" pitchFamily="34" charset="0"/>
              </a:rPr>
              <a:t>=</a:t>
            </a:r>
            <a:r>
              <a:rPr lang="vi-VN" sz="6000" b="1" dirty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="" xmlns:a16="http://schemas.microsoft.com/office/drawing/2014/main" id="{C2A17CD2-7CDB-357C-0955-BE56AD054B00}"/>
              </a:ext>
            </a:extLst>
          </p:cNvPr>
          <p:cNvSpPr/>
          <p:nvPr/>
        </p:nvSpPr>
        <p:spPr>
          <a:xfrm>
            <a:off x="2438400" y="5181600"/>
            <a:ext cx="4290979" cy="118872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vi-VN" sz="6000" b="1" dirty="0">
                <a:latin typeface="Arial" pitchFamily="34" charset="0"/>
                <a:cs typeface="Arial" pitchFamily="34" charset="0"/>
              </a:rPr>
              <a:t>x</a:t>
            </a:r>
            <a:r>
              <a:rPr lang="vi-VN" sz="6000" b="1" dirty="0">
                <a:latin typeface="Times New Roman" pitchFamily="18" charset="0"/>
                <a:cs typeface="Times New Roman" pitchFamily="18" charset="0"/>
              </a:rPr>
              <a:t> 4  </a:t>
            </a:r>
            <a:r>
              <a:rPr lang="vi-VN" sz="6000" b="1" dirty="0">
                <a:latin typeface="Arial" pitchFamily="34" charset="0"/>
                <a:cs typeface="Arial" pitchFamily="34" charset="0"/>
              </a:rPr>
              <a:t>=</a:t>
            </a:r>
            <a:r>
              <a:rPr lang="vi-VN" sz="6000" b="1" dirty="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2C723330-D059-A691-ACB4-4728F7A67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04" t="22136" r="37476" b="46707"/>
          <a:stretch/>
        </p:blipFill>
        <p:spPr>
          <a:xfrm>
            <a:off x="152400" y="170792"/>
            <a:ext cx="3962400" cy="295340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998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="" xmlns:a16="http://schemas.microsoft.com/office/drawing/2014/main" id="{724D8EE7-F694-CDCC-BC01-63CAE5BCF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69" t="20531" r="59177" b="6644"/>
          <a:stretch/>
        </p:blipFill>
        <p:spPr>
          <a:xfrm>
            <a:off x="762000" y="762000"/>
            <a:ext cx="4014951" cy="5943600"/>
          </a:xfrm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4871544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b="1" dirty="0" err="1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0066CC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257800" y="2209800"/>
            <a:ext cx="3276600" cy="2209800"/>
            <a:chOff x="5486400" y="1905000"/>
            <a:chExt cx="3276600" cy="2209800"/>
          </a:xfrm>
        </p:grpSpPr>
        <p:sp>
          <p:nvSpPr>
            <p:cNvPr id="8" name="Rounded Rectangle 7"/>
            <p:cNvSpPr/>
            <p:nvPr/>
          </p:nvSpPr>
          <p:spPr>
            <a:xfrm>
              <a:off x="5486400" y="1905000"/>
              <a:ext cx="3276600" cy="22098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15000" y="2039006"/>
              <a:ext cx="2819400" cy="19697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3200" b="1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b="1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200" b="1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b="1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b="1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3x2</a:t>
              </a:r>
              <a:r>
                <a:rPr lang="en-US" sz="3200" b="1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dirty="0" err="1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3200" b="1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b="1" dirty="0" smtClean="0">
                  <a:solidFill>
                    <a:srgbClr val="0066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3x3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38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5E74875-FFA9-4D56-A37D-846798CE6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96" b="94082" l="6522" r="91522">
                        <a14:foregroundMark x1="49674" y1="29184" x2="67826" y2="31939"/>
                        <a14:foregroundMark x1="59457" y1="25714" x2="64891" y2="34694"/>
                        <a14:foregroundMark x1="64891" y1="34694" x2="68261" y2="37959"/>
                        <a14:foregroundMark x1="65978" y1="29388" x2="60870" y2="39898"/>
                        <a14:foregroundMark x1="46630" y1="29184" x2="52717" y2="45102"/>
                        <a14:foregroundMark x1="51957" y1="26735" x2="51196" y2="39694"/>
                        <a14:foregroundMark x1="51196" y1="39694" x2="56304" y2="56327"/>
                        <a14:foregroundMark x1="59239" y1="54796" x2="57065" y2="66020"/>
                        <a14:foregroundMark x1="54457" y1="50408" x2="54457" y2="68163"/>
                        <a14:foregroundMark x1="60978" y1="52551" x2="58696" y2="62245"/>
                        <a14:foregroundMark x1="6522" y1="44796" x2="8831" y2="50070"/>
                        <a14:foregroundMark x1="61304" y1="8265" x2="44783" y2="11429"/>
                        <a14:foregroundMark x1="55652" y1="4796" x2="56630" y2="9592"/>
                        <a14:foregroundMark x1="28804" y1="90306" x2="85217" y2="90816"/>
                        <a14:foregroundMark x1="86848" y1="89898" x2="88913" y2="92143"/>
                        <a14:foregroundMark x1="87391" y1="87857" x2="91522" y2="94082"/>
                        <a14:backgroundMark x1="8043" y1="50612" x2="10000" y2="52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531376"/>
            <a:ext cx="2057400" cy="21915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0877DF0-706B-4530-AC86-A2596C101A34}"/>
              </a:ext>
            </a:extLst>
          </p:cNvPr>
          <p:cNvSpPr/>
          <p:nvPr/>
        </p:nvSpPr>
        <p:spPr>
          <a:xfrm>
            <a:off x="27370" y="8766"/>
            <a:ext cx="9116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DA9A822-F547-FE7C-7AA0-36D99E662AEE}"/>
              </a:ext>
            </a:extLst>
          </p:cNvPr>
          <p:cNvSpPr/>
          <p:nvPr/>
        </p:nvSpPr>
        <p:spPr>
          <a:xfrm>
            <a:off x="1409992" y="1905000"/>
            <a:ext cx="3175693" cy="701040"/>
          </a:xfrm>
          <a:prstGeom prst="rect">
            <a:avLst/>
          </a:prstGeom>
          <a:ln>
            <a:solidFill>
              <a:srgbClr val="00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2 = 6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CAB3CC4-BF3A-E628-362C-48C110C08DFE}"/>
              </a:ext>
            </a:extLst>
          </p:cNvPr>
          <p:cNvSpPr/>
          <p:nvPr/>
        </p:nvSpPr>
        <p:spPr>
          <a:xfrm>
            <a:off x="1409992" y="2732018"/>
            <a:ext cx="3175693" cy="701040"/>
          </a:xfrm>
          <a:prstGeom prst="rect">
            <a:avLst/>
          </a:prstGeom>
          <a:ln>
            <a:solidFill>
              <a:srgbClr val="00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3 = 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A8B3AE6-A14C-1EBB-9484-921075F472BC}"/>
              </a:ext>
            </a:extLst>
          </p:cNvPr>
          <p:cNvSpPr/>
          <p:nvPr/>
        </p:nvSpPr>
        <p:spPr>
          <a:xfrm>
            <a:off x="1419691" y="4423211"/>
            <a:ext cx="3165994" cy="701040"/>
          </a:xfrm>
          <a:prstGeom prst="rect">
            <a:avLst/>
          </a:prstGeom>
          <a:ln>
            <a:solidFill>
              <a:srgbClr val="00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5 = 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BD826A3-3304-A077-EE83-833DFAA28608}"/>
              </a:ext>
            </a:extLst>
          </p:cNvPr>
          <p:cNvSpPr/>
          <p:nvPr/>
        </p:nvSpPr>
        <p:spPr>
          <a:xfrm>
            <a:off x="1419691" y="3549531"/>
            <a:ext cx="3165994" cy="701040"/>
          </a:xfrm>
          <a:prstGeom prst="rect">
            <a:avLst/>
          </a:prstGeom>
          <a:ln>
            <a:solidFill>
              <a:srgbClr val="00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4 = 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3E73B2A-8336-A02D-5326-F684F80360CD}"/>
              </a:ext>
            </a:extLst>
          </p:cNvPr>
          <p:cNvSpPr/>
          <p:nvPr/>
        </p:nvSpPr>
        <p:spPr>
          <a:xfrm>
            <a:off x="5201866" y="1106325"/>
            <a:ext cx="3256334" cy="701040"/>
          </a:xfrm>
          <a:prstGeom prst="rect">
            <a:avLst/>
          </a:prstGeom>
          <a:ln>
            <a:solidFill>
              <a:srgbClr val="00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6 = 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541349-E3B7-DC76-F847-C155272483E1}"/>
              </a:ext>
            </a:extLst>
          </p:cNvPr>
          <p:cNvSpPr/>
          <p:nvPr/>
        </p:nvSpPr>
        <p:spPr>
          <a:xfrm>
            <a:off x="5201865" y="1906841"/>
            <a:ext cx="3256335" cy="701040"/>
          </a:xfrm>
          <a:prstGeom prst="rect">
            <a:avLst/>
          </a:prstGeom>
          <a:ln>
            <a:solidFill>
              <a:srgbClr val="00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7 = 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0E49B26-E9F3-1EBB-5429-912FF1FB943A}"/>
              </a:ext>
            </a:extLst>
          </p:cNvPr>
          <p:cNvSpPr/>
          <p:nvPr/>
        </p:nvSpPr>
        <p:spPr>
          <a:xfrm>
            <a:off x="5239660" y="2743724"/>
            <a:ext cx="3246634" cy="701040"/>
          </a:xfrm>
          <a:prstGeom prst="rect">
            <a:avLst/>
          </a:prstGeom>
          <a:ln>
            <a:solidFill>
              <a:srgbClr val="00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8 = 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2C803B4-7E7C-5254-8658-B7C9A8A3BD1F}"/>
              </a:ext>
            </a:extLst>
          </p:cNvPr>
          <p:cNvSpPr/>
          <p:nvPr/>
        </p:nvSpPr>
        <p:spPr>
          <a:xfrm>
            <a:off x="5221267" y="3568653"/>
            <a:ext cx="3236933" cy="701040"/>
          </a:xfrm>
          <a:prstGeom prst="rect">
            <a:avLst/>
          </a:prstGeom>
          <a:ln>
            <a:solidFill>
              <a:srgbClr val="00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9 = ?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31B4C17-DF3C-B4C6-1DB1-820A6445FFCB}"/>
              </a:ext>
            </a:extLst>
          </p:cNvPr>
          <p:cNvSpPr/>
          <p:nvPr/>
        </p:nvSpPr>
        <p:spPr>
          <a:xfrm>
            <a:off x="5221267" y="4439613"/>
            <a:ext cx="3236933" cy="701040"/>
          </a:xfrm>
          <a:prstGeom prst="rect">
            <a:avLst/>
          </a:prstGeom>
          <a:ln>
            <a:solidFill>
              <a:srgbClr val="00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x 10 = 30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FD77FA6-1AB0-1811-92CA-62DA5A8947D9}"/>
              </a:ext>
            </a:extLst>
          </p:cNvPr>
          <p:cNvSpPr/>
          <p:nvPr/>
        </p:nvSpPr>
        <p:spPr>
          <a:xfrm>
            <a:off x="1409991" y="1103628"/>
            <a:ext cx="3175694" cy="701040"/>
          </a:xfrm>
          <a:prstGeom prst="rect">
            <a:avLst/>
          </a:prstGeom>
          <a:ln>
            <a:solidFill>
              <a:srgbClr val="0066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1 = 3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A8EB321-D40A-9600-B909-6359BBF364B7}"/>
              </a:ext>
            </a:extLst>
          </p:cNvPr>
          <p:cNvSpPr/>
          <p:nvPr/>
        </p:nvSpPr>
        <p:spPr>
          <a:xfrm>
            <a:off x="3649685" y="2784166"/>
            <a:ext cx="903066" cy="6081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19ED28C-5EE8-7DF0-2783-71D63B7EE6FA}"/>
              </a:ext>
            </a:extLst>
          </p:cNvPr>
          <p:cNvSpPr/>
          <p:nvPr/>
        </p:nvSpPr>
        <p:spPr>
          <a:xfrm>
            <a:off x="3669085" y="3561864"/>
            <a:ext cx="874274" cy="6081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D3BF35D-277E-23F9-B00E-6917D54C6C9E}"/>
              </a:ext>
            </a:extLst>
          </p:cNvPr>
          <p:cNvSpPr/>
          <p:nvPr/>
        </p:nvSpPr>
        <p:spPr>
          <a:xfrm>
            <a:off x="3678785" y="4439155"/>
            <a:ext cx="874273" cy="6081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DE61FAD9-6459-1788-F4CC-90207CD57504}"/>
              </a:ext>
            </a:extLst>
          </p:cNvPr>
          <p:cNvSpPr/>
          <p:nvPr/>
        </p:nvSpPr>
        <p:spPr>
          <a:xfrm>
            <a:off x="7460961" y="1148961"/>
            <a:ext cx="883662" cy="6081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C68AB39-99ED-4DEF-CE96-F185B4D24D14}"/>
              </a:ext>
            </a:extLst>
          </p:cNvPr>
          <p:cNvSpPr/>
          <p:nvPr/>
        </p:nvSpPr>
        <p:spPr>
          <a:xfrm>
            <a:off x="7463565" y="1953288"/>
            <a:ext cx="881057" cy="6081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08929D0-DCA3-BF8B-E50A-F6ABA685BA48}"/>
              </a:ext>
            </a:extLst>
          </p:cNvPr>
          <p:cNvSpPr/>
          <p:nvPr/>
        </p:nvSpPr>
        <p:spPr>
          <a:xfrm>
            <a:off x="7491660" y="2814690"/>
            <a:ext cx="881056" cy="6081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2BF10E0-5D07-0DEA-FCDB-AAB1347C26B0}"/>
              </a:ext>
            </a:extLst>
          </p:cNvPr>
          <p:cNvSpPr/>
          <p:nvPr/>
        </p:nvSpPr>
        <p:spPr>
          <a:xfrm>
            <a:off x="7460961" y="3604437"/>
            <a:ext cx="893364" cy="6081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3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74728" y="336107"/>
            <a:ext cx="4007988" cy="1405697"/>
            <a:chOff x="3119718" y="874229"/>
            <a:chExt cx="4840941" cy="664737"/>
          </a:xfrm>
          <a:solidFill>
            <a:srgbClr val="FFFFCC"/>
          </a:solidFill>
        </p:grpSpPr>
        <p:sp>
          <p:nvSpPr>
            <p:cNvPr id="5" name="Rounded Rectangular Callout 4"/>
            <p:cNvSpPr/>
            <p:nvPr/>
          </p:nvSpPr>
          <p:spPr>
            <a:xfrm>
              <a:off x="3119718" y="874229"/>
              <a:ext cx="4840941" cy="578642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grpFill/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67274" y="918150"/>
              <a:ext cx="4238025" cy="6208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Thừa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97977" y="2025527"/>
            <a:ext cx="4472619" cy="1699057"/>
            <a:chOff x="3119718" y="874230"/>
            <a:chExt cx="4840941" cy="1349129"/>
          </a:xfrm>
          <a:solidFill>
            <a:srgbClr val="FFFFCC"/>
          </a:solidFill>
        </p:grpSpPr>
        <p:sp>
          <p:nvSpPr>
            <p:cNvPr id="8" name="Rounded Rectangular Callout 7"/>
            <p:cNvSpPr/>
            <p:nvPr/>
          </p:nvSpPr>
          <p:spPr>
            <a:xfrm>
              <a:off x="3119718" y="874230"/>
              <a:ext cx="4840941" cy="1349129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grpFill/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4629" y="881233"/>
              <a:ext cx="4331471" cy="12463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thừa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127BB72-9DF9-4F1F-904D-09B807338549}"/>
              </a:ext>
            </a:extLst>
          </p:cNvPr>
          <p:cNvGrpSpPr/>
          <p:nvPr/>
        </p:nvGrpSpPr>
        <p:grpSpPr>
          <a:xfrm>
            <a:off x="625832" y="4097865"/>
            <a:ext cx="4755665" cy="1353511"/>
            <a:chOff x="3119718" y="874230"/>
            <a:chExt cx="4840941" cy="890188"/>
          </a:xfrm>
          <a:solidFill>
            <a:srgbClr val="FFFFCC"/>
          </a:solidFill>
        </p:grpSpPr>
        <p:sp>
          <p:nvSpPr>
            <p:cNvPr id="11" name="Rounded Rectangular Callout 19">
              <a:extLst>
                <a:ext uri="{FF2B5EF4-FFF2-40B4-BE49-F238E27FC236}">
                  <a16:creationId xmlns="" xmlns:a16="http://schemas.microsoft.com/office/drawing/2014/main" id="{79C26EBA-FBBD-4812-A38B-A1325C6B0696}"/>
                </a:ext>
              </a:extLst>
            </p:cNvPr>
            <p:cNvSpPr/>
            <p:nvPr/>
          </p:nvSpPr>
          <p:spPr>
            <a:xfrm>
              <a:off x="3119718" y="874230"/>
              <a:ext cx="4840941" cy="890188"/>
            </a:xfrm>
            <a:prstGeom prst="wedgeRoundRectCallout">
              <a:avLst>
                <a:gd name="adj1" fmla="val -61298"/>
                <a:gd name="adj2" fmla="val 55850"/>
                <a:gd name="adj3" fmla="val 16667"/>
              </a:avLst>
            </a:prstGeom>
            <a:grpFill/>
            <a:ln w="28575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7A41EFC4-EC95-495E-BD39-6FAAC5B494AA}"/>
                </a:ext>
              </a:extLst>
            </p:cNvPr>
            <p:cNvSpPr txBox="1"/>
            <p:nvPr/>
          </p:nvSpPr>
          <p:spPr>
            <a:xfrm>
              <a:off x="3474869" y="965087"/>
              <a:ext cx="4282308" cy="7084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biệt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Rectangle: Rounded Corners 1">
            <a:extLst>
              <a:ext uri="{FF2B5EF4-FFF2-40B4-BE49-F238E27FC236}">
                <a16:creationId xmlns="" xmlns:a16="http://schemas.microsoft.com/office/drawing/2014/main" id="{3541C6CC-4E69-47CD-952F-9D8DD9A82E7D}"/>
              </a:ext>
            </a:extLst>
          </p:cNvPr>
          <p:cNvSpPr/>
          <p:nvPr/>
        </p:nvSpPr>
        <p:spPr>
          <a:xfrm>
            <a:off x="5688724" y="152401"/>
            <a:ext cx="3200399" cy="6553199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6852DDC-92F1-4181-B20B-B5B9058B79D1}"/>
              </a:ext>
            </a:extLst>
          </p:cNvPr>
          <p:cNvSpPr/>
          <p:nvPr/>
        </p:nvSpPr>
        <p:spPr>
          <a:xfrm>
            <a:off x="5943913" y="913411"/>
            <a:ext cx="26006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2 =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BC3B965-55E2-425D-BFBF-93C918CA29A4}"/>
              </a:ext>
            </a:extLst>
          </p:cNvPr>
          <p:cNvSpPr/>
          <p:nvPr/>
        </p:nvSpPr>
        <p:spPr>
          <a:xfrm>
            <a:off x="5951157" y="3366381"/>
            <a:ext cx="26006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x 6 =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27BED3E-4C36-4AF4-874B-725740874D42}"/>
              </a:ext>
            </a:extLst>
          </p:cNvPr>
          <p:cNvSpPr/>
          <p:nvPr/>
        </p:nvSpPr>
        <p:spPr>
          <a:xfrm>
            <a:off x="5963557" y="2782669"/>
            <a:ext cx="26006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x 5 =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80FDA85-5FC7-42DC-ABF6-BD528FE6B45A}"/>
              </a:ext>
            </a:extLst>
          </p:cNvPr>
          <p:cNvSpPr/>
          <p:nvPr/>
        </p:nvSpPr>
        <p:spPr>
          <a:xfrm>
            <a:off x="5957059" y="1578546"/>
            <a:ext cx="26006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3 =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C99B08A-BA57-4E90-ACD1-010DD83FD1D0}"/>
              </a:ext>
            </a:extLst>
          </p:cNvPr>
          <p:cNvSpPr/>
          <p:nvPr/>
        </p:nvSpPr>
        <p:spPr>
          <a:xfrm>
            <a:off x="5954108" y="2136338"/>
            <a:ext cx="26006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4 =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0FB04A42-E2D2-4DEB-84C0-3B35520E220F}"/>
              </a:ext>
            </a:extLst>
          </p:cNvPr>
          <p:cNvSpPr/>
          <p:nvPr/>
        </p:nvSpPr>
        <p:spPr>
          <a:xfrm>
            <a:off x="5943913" y="267080"/>
            <a:ext cx="26006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1 =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9594724-0704-42DF-9594-4E9E228A1DAE}"/>
              </a:ext>
            </a:extLst>
          </p:cNvPr>
          <p:cNvSpPr/>
          <p:nvPr/>
        </p:nvSpPr>
        <p:spPr>
          <a:xfrm>
            <a:off x="5968531" y="4020566"/>
            <a:ext cx="26006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x 7 =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6BD856B-7EC9-4B65-9CEE-8D4A06F9F4F0}"/>
              </a:ext>
            </a:extLst>
          </p:cNvPr>
          <p:cNvSpPr/>
          <p:nvPr/>
        </p:nvSpPr>
        <p:spPr>
          <a:xfrm>
            <a:off x="5992460" y="4666897"/>
            <a:ext cx="26006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x 8 =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2DA668E-862F-41A6-8390-E7F81E3DDC17}"/>
              </a:ext>
            </a:extLst>
          </p:cNvPr>
          <p:cNvSpPr/>
          <p:nvPr/>
        </p:nvSpPr>
        <p:spPr>
          <a:xfrm>
            <a:off x="5988590" y="5313228"/>
            <a:ext cx="26006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x 9 =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41EC441-00D2-42A0-8F22-AA3421D13374}"/>
              </a:ext>
            </a:extLst>
          </p:cNvPr>
          <p:cNvSpPr/>
          <p:nvPr/>
        </p:nvSpPr>
        <p:spPr>
          <a:xfrm>
            <a:off x="5992460" y="5959309"/>
            <a:ext cx="26006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10 =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1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228600"/>
            <a:ext cx="8686800" cy="6400800"/>
            <a:chOff x="228600" y="228600"/>
            <a:chExt cx="8686800" cy="6400800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45069ECB-7CF4-AABE-E70C-E92F831AFD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5" t="5091" r="75310" b="76265"/>
            <a:stretch/>
          </p:blipFill>
          <p:spPr>
            <a:xfrm>
              <a:off x="1524000" y="228600"/>
              <a:ext cx="6096000" cy="16002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5069ECB-7CF4-AABE-E70C-E92F831AFD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2" t="30042" r="19970" b="35274"/>
            <a:stretch/>
          </p:blipFill>
          <p:spPr>
            <a:xfrm>
              <a:off x="228600" y="2144110"/>
              <a:ext cx="8686800" cy="44852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92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">
            <a:extLst>
              <a:ext uri="{FF2B5EF4-FFF2-40B4-BE49-F238E27FC236}">
                <a16:creationId xmlns="" xmlns:a16="http://schemas.microsoft.com/office/drawing/2014/main" id="{5FEC2904-CE11-9F6A-38CC-0D8C8C9758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405883"/>
              </p:ext>
            </p:extLst>
          </p:nvPr>
        </p:nvGraphicFramePr>
        <p:xfrm>
          <a:off x="205828" y="762000"/>
          <a:ext cx="883920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2714104994"/>
                    </a:ext>
                  </a:extLst>
                </a:gridCol>
                <a:gridCol w="1066800">
                  <a:extLst>
                    <a:ext uri="{9D8B030D-6E8A-4147-A177-3AD203B41FA5}">
                      <a16:colId xmlns="" xmlns:a16="http://schemas.microsoft.com/office/drawing/2014/main" val="792964867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704285798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3430231908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402078875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3919744714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9022736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latin typeface="Arial" pitchFamily="34" charset="0"/>
                          <a:cs typeface="Arial" pitchFamily="34" charset="0"/>
                        </a:rPr>
                        <a:t>Thừa</a:t>
                      </a:r>
                      <a:r>
                        <a:rPr lang="en-US" sz="48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800" b="1" dirty="0" err="1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endParaRPr lang="en-US" sz="4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2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9263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 err="1">
                          <a:latin typeface="Arial" pitchFamily="34" charset="0"/>
                          <a:cs typeface="Arial" pitchFamily="34" charset="0"/>
                        </a:rPr>
                        <a:t>Thừa</a:t>
                      </a:r>
                      <a:r>
                        <a:rPr lang="en-US" sz="4800" b="1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4800" b="1" dirty="0" err="1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endParaRPr lang="en-US" sz="4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4288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4800" b="1" dirty="0" err="1" smtClean="0">
                          <a:latin typeface="Arial" pitchFamily="34" charset="0"/>
                          <a:cs typeface="Arial" pitchFamily="34" charset="0"/>
                        </a:rPr>
                        <a:t>Tích</a:t>
                      </a:r>
                      <a:endParaRPr lang="en-US" sz="4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1" dirty="0"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908543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9704ED-E65C-C4F6-80F9-D7CDC1CF3DCE}"/>
              </a:ext>
            </a:extLst>
          </p:cNvPr>
          <p:cNvSpPr/>
          <p:nvPr/>
        </p:nvSpPr>
        <p:spPr>
          <a:xfrm>
            <a:off x="3217042" y="3925614"/>
            <a:ext cx="1000760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80EB9A2-2299-0B9D-F888-F39E0005BDF2}"/>
              </a:ext>
            </a:extLst>
          </p:cNvPr>
          <p:cNvSpPr/>
          <p:nvPr/>
        </p:nvSpPr>
        <p:spPr>
          <a:xfrm>
            <a:off x="4501700" y="3951890"/>
            <a:ext cx="930221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6501C05-F40E-46E5-B4A4-EF764DD888EB}"/>
              </a:ext>
            </a:extLst>
          </p:cNvPr>
          <p:cNvSpPr/>
          <p:nvPr/>
        </p:nvSpPr>
        <p:spPr>
          <a:xfrm>
            <a:off x="5691118" y="3946635"/>
            <a:ext cx="930221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DEDFD57-71CB-AD06-8ECB-FF42AC664D0A}"/>
              </a:ext>
            </a:extLst>
          </p:cNvPr>
          <p:cNvSpPr/>
          <p:nvPr/>
        </p:nvSpPr>
        <p:spPr>
          <a:xfrm>
            <a:off x="8010635" y="3920359"/>
            <a:ext cx="921405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2B5265C-C96C-C755-E3EC-378C903A7FFD}"/>
              </a:ext>
            </a:extLst>
          </p:cNvPr>
          <p:cNvSpPr/>
          <p:nvPr/>
        </p:nvSpPr>
        <p:spPr>
          <a:xfrm>
            <a:off x="6795987" y="3946635"/>
            <a:ext cx="877441" cy="1143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6731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228600"/>
            <a:ext cx="8610600" cy="5638800"/>
            <a:chOff x="228600" y="228600"/>
            <a:chExt cx="8610600" cy="5638800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4D2A0F64-77CD-35CC-00FD-8FAEB63E9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" r="47366" b="83326"/>
            <a:stretch/>
          </p:blipFill>
          <p:spPr>
            <a:xfrm>
              <a:off x="228600" y="228600"/>
              <a:ext cx="8610600" cy="18288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D2A0F64-77CD-35CC-00FD-8FAEB63E94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3" t="21823" r="16239" b="44729"/>
            <a:stretch/>
          </p:blipFill>
          <p:spPr>
            <a:xfrm>
              <a:off x="228600" y="2743200"/>
              <a:ext cx="8610600" cy="312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22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439</Words>
  <Application>Microsoft Office PowerPoint</Application>
  <PresentationFormat>On-screen Show (4:3)</PresentationFormat>
  <Paragraphs>150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INSPIRON</dc:creator>
  <cp:lastModifiedBy>INSPIRON</cp:lastModifiedBy>
  <cp:revision>25</cp:revision>
  <dcterms:created xsi:type="dcterms:W3CDTF">2023-10-11T10:34:08Z</dcterms:created>
  <dcterms:modified xsi:type="dcterms:W3CDTF">2023-10-12T08:45:00Z</dcterms:modified>
</cp:coreProperties>
</file>