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1"/>
  </p:notesMasterIdLst>
  <p:sldIdLst>
    <p:sldId id="475" r:id="rId3"/>
    <p:sldId id="461" r:id="rId4"/>
    <p:sldId id="463" r:id="rId5"/>
    <p:sldId id="466" r:id="rId6"/>
    <p:sldId id="462" r:id="rId7"/>
    <p:sldId id="457" r:id="rId8"/>
    <p:sldId id="456" r:id="rId9"/>
    <p:sldId id="452" r:id="rId10"/>
    <p:sldId id="465" r:id="rId11"/>
    <p:sldId id="256" r:id="rId12"/>
    <p:sldId id="259" r:id="rId13"/>
    <p:sldId id="468" r:id="rId14"/>
    <p:sldId id="467" r:id="rId15"/>
    <p:sldId id="474" r:id="rId16"/>
    <p:sldId id="469" r:id="rId17"/>
    <p:sldId id="470" r:id="rId18"/>
    <p:sldId id="471" r:id="rId19"/>
    <p:sldId id="287" r:id="rId20"/>
  </p:sldIdLst>
  <p:sldSz cx="12192000" cy="6858000"/>
  <p:notesSz cx="6858000" cy="9144000"/>
  <p:custDataLst>
    <p:tags r:id="rId2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CC"/>
    <a:srgbClr val="6600FF"/>
    <a:srgbClr val="CE229D"/>
    <a:srgbClr val="BEF488"/>
    <a:srgbClr val="FF99CC"/>
    <a:srgbClr val="CBF9C5"/>
    <a:srgbClr val="DAE9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74" autoAdjust="0"/>
    <p:restoredTop sz="85063" autoAdjust="0"/>
  </p:normalViewPr>
  <p:slideViewPr>
    <p:cSldViewPr>
      <p:cViewPr varScale="1">
        <p:scale>
          <a:sx n="53" d="100"/>
          <a:sy n="53" d="100"/>
        </p:scale>
        <p:origin x="1004" y="3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7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C6A80E74-5C63-4567-9E1D-85990305E9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7167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80E74-5C63-4567-9E1D-85990305E9E2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5841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80E74-5C63-4567-9E1D-85990305E9E2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9947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C182D5-9A57-4D41-8004-71D48B91AA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0137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642696-76AD-4910-A61C-3CE08A8885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320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C77251-FB86-4650-828E-17A56F22E6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9080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AEDF99-D713-483D-B8D5-55E056F88A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6892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07-04-2025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4308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07-04-2025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16333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07-04-2025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972469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07-04-2025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173526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07-04-2025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245034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07-04-2025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715712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07-04-2025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50827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703958-85A8-4553-BC98-7A311689EA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63773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07-04-2025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152378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07-04-2025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910415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07-04-2025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53764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07-04-2025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60041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D35E1B-FAE3-42FB-B73C-249FC76A0D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0252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50F60A-B2C2-4E61-93F5-1F7E1FE20E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951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9C414E-8818-47C0-B21F-C4A253DB29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4585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8F29E7-4A63-4BC8-9C79-6DB6766CB8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8591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FC1B41-189D-461C-B5D3-0D02BCB040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0129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0F9C9A-42F9-4C34-8C3D-8412EB6BEE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9977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AB66E5-8B6A-48A2-893E-41C249D68A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3682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fld id="{5F10DE5D-6CB7-436A-8139-AD8DFE82ABC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2F87C-BCA9-43C6-9FC1-2CD6AB618253}" type="datetimeFigureOut">
              <a:rPr lang="es-CL" smtClean="0"/>
              <a:t>07-04-2025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8755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17.png"/><Relationship Id="rId7" Type="http://schemas.openxmlformats.org/officeDocument/2006/relationships/slide" Target="slide6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Relationship Id="rId6" Type="http://schemas.openxmlformats.org/officeDocument/2006/relationships/slide" Target="slide11.xml"/><Relationship Id="rId5" Type="http://schemas.openxmlformats.org/officeDocument/2006/relationships/slide" Target="slide4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youtu.be/HgQIW2kUiRQ?si=0Fhv_f7XcifzZMV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6.wmf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3565D0-22F3-A3AA-A457-3F371E7108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FB9FDE-3040-D002-ACD3-A23D39AA8612}"/>
              </a:ext>
            </a:extLst>
          </p:cNvPr>
          <p:cNvSpPr txBox="1"/>
          <p:nvPr/>
        </p:nvSpPr>
        <p:spPr>
          <a:xfrm>
            <a:off x="767408" y="2321005"/>
            <a:ext cx="11084605" cy="2215991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vi-VN" sz="8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LinotypeZapfino KT" panose="02040603050506020204" pitchFamily="18" charset="0"/>
              </a:rPr>
              <a:t>Tiếng Việt 5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LinotypeZapfino KT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7522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NETA 3" descr="Resultado de imagen para PLANETA 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783" y="489566"/>
            <a:ext cx="2267120" cy="170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0552"/>
            <a:ext cx="4367579" cy="40396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86690" y="703385"/>
            <a:ext cx="8418621" cy="6001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TRÒ CHƠI: KHÁM PHÁ HÀNH TINH</a:t>
            </a:r>
          </a:p>
        </p:txBody>
      </p:sp>
      <p:pic>
        <p:nvPicPr>
          <p:cNvPr id="2" name="PLANETA 1" descr="Resultado de imagen para PLANETA PNG">
            <a:extLst>
              <a:ext uri="{FF2B5EF4-FFF2-40B4-BE49-F238E27FC236}">
                <a16:creationId xmlns:a16="http://schemas.microsoft.com/office/drawing/2014/main" id="{3BDEF0F4-13D8-06DC-A494-C58F2BF9F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78" y="1710813"/>
            <a:ext cx="1717478" cy="127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LANETA 2" descr="Resultado de imagen para PLANETA PNG">
            <a:extLst>
              <a:ext uri="{FF2B5EF4-FFF2-40B4-BE49-F238E27FC236}">
                <a16:creationId xmlns:a16="http://schemas.microsoft.com/office/drawing/2014/main" id="{AF330C61-C69D-87DF-41F6-38DB8BB5D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467" y="2221998"/>
            <a:ext cx="2050075" cy="153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LANETA 3" descr="Resultado de imagen para PLANETA PNG">
            <a:extLst>
              <a:ext uri="{FF2B5EF4-FFF2-40B4-BE49-F238E27FC236}">
                <a16:creationId xmlns:a16="http://schemas.microsoft.com/office/drawing/2014/main" id="{CC1895A0-00B3-5725-C45B-93B013EA7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982" y="5041028"/>
            <a:ext cx="2267120" cy="170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LANETA 4" descr="Resultado de imagen para PLANETA PNG">
            <a:extLst>
              <a:ext uri="{FF2B5EF4-FFF2-40B4-BE49-F238E27FC236}">
                <a16:creationId xmlns:a16="http://schemas.microsoft.com/office/drawing/2014/main" id="{76AEC738-DFD7-3A01-1111-0E76653A8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432" y="2746111"/>
            <a:ext cx="1821036" cy="136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lipse 6">
            <a:hlinkClick r:id="rId5" action="ppaction://hlinksldjump"/>
            <a:extLst>
              <a:ext uri="{FF2B5EF4-FFF2-40B4-BE49-F238E27FC236}">
                <a16:creationId xmlns:a16="http://schemas.microsoft.com/office/drawing/2014/main" id="{9312CEF6-FA8E-C235-48EA-F05B6AFD74E8}"/>
              </a:ext>
            </a:extLst>
          </p:cNvPr>
          <p:cNvSpPr/>
          <p:nvPr/>
        </p:nvSpPr>
        <p:spPr>
          <a:xfrm>
            <a:off x="1057491" y="1892240"/>
            <a:ext cx="773640" cy="900000"/>
          </a:xfrm>
          <a:prstGeom prst="ellipse">
            <a:avLst/>
          </a:prstGeom>
          <a:solidFill>
            <a:srgbClr val="5C819C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/>
              <a:t>Sao Kim</a:t>
            </a:r>
            <a:endParaRPr lang="es-CL" sz="1600" b="1" dirty="0"/>
          </a:p>
        </p:txBody>
      </p:sp>
      <p:sp>
        <p:nvSpPr>
          <p:cNvPr id="12" name="Elipse 12">
            <a:hlinkClick r:id="rId6" action="ppaction://hlinksldjump"/>
            <a:extLst>
              <a:ext uri="{FF2B5EF4-FFF2-40B4-BE49-F238E27FC236}">
                <a16:creationId xmlns:a16="http://schemas.microsoft.com/office/drawing/2014/main" id="{CEE65FAF-9F82-518F-BDFA-CD578DA32427}"/>
              </a:ext>
            </a:extLst>
          </p:cNvPr>
          <p:cNvSpPr/>
          <p:nvPr/>
        </p:nvSpPr>
        <p:spPr>
          <a:xfrm>
            <a:off x="5867504" y="2591032"/>
            <a:ext cx="900000" cy="900000"/>
          </a:xfrm>
          <a:prstGeom prst="ellipse">
            <a:avLst/>
          </a:prstGeom>
          <a:solidFill>
            <a:srgbClr val="8EBC7A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/>
              <a:t>Sao </a:t>
            </a:r>
            <a:r>
              <a:rPr lang="es-MX" sz="1600" b="1" dirty="0" err="1"/>
              <a:t>Mộc</a:t>
            </a:r>
            <a:endParaRPr lang="es-CL" sz="1600" b="1" dirty="0"/>
          </a:p>
        </p:txBody>
      </p:sp>
      <p:sp>
        <p:nvSpPr>
          <p:cNvPr id="13" name="Elipse 10">
            <a:hlinkClick r:id="rId7" action="ppaction://hlinksldjump"/>
            <a:extLst>
              <a:ext uri="{FF2B5EF4-FFF2-40B4-BE49-F238E27FC236}">
                <a16:creationId xmlns:a16="http://schemas.microsoft.com/office/drawing/2014/main" id="{4BA0333F-6ED5-3AAD-6EFD-01DDDA89FD86}"/>
              </a:ext>
            </a:extLst>
          </p:cNvPr>
          <p:cNvSpPr/>
          <p:nvPr/>
        </p:nvSpPr>
        <p:spPr>
          <a:xfrm>
            <a:off x="7342542" y="5441198"/>
            <a:ext cx="900000" cy="900000"/>
          </a:xfrm>
          <a:prstGeom prst="ellipse">
            <a:avLst/>
          </a:prstGeom>
          <a:solidFill>
            <a:srgbClr val="969CA8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/>
              <a:t>Sao </a:t>
            </a:r>
            <a:r>
              <a:rPr lang="es-MX" sz="1600" b="1" dirty="0" err="1"/>
              <a:t>Thủy</a:t>
            </a:r>
            <a:endParaRPr lang="es-MX" sz="1600" b="1" dirty="0"/>
          </a:p>
        </p:txBody>
      </p:sp>
      <p:sp>
        <p:nvSpPr>
          <p:cNvPr id="14" name="Elipse 11">
            <a:hlinkClick r:id="rId8" action="ppaction://hlinksldjump"/>
            <a:extLst>
              <a:ext uri="{FF2B5EF4-FFF2-40B4-BE49-F238E27FC236}">
                <a16:creationId xmlns:a16="http://schemas.microsoft.com/office/drawing/2014/main" id="{2D5FB0A5-4AA0-8B4E-4719-03231C6C2E98}"/>
              </a:ext>
            </a:extLst>
          </p:cNvPr>
          <p:cNvSpPr/>
          <p:nvPr/>
        </p:nvSpPr>
        <p:spPr>
          <a:xfrm>
            <a:off x="10444950" y="2978999"/>
            <a:ext cx="900000" cy="900000"/>
          </a:xfrm>
          <a:prstGeom prst="ellipse">
            <a:avLst/>
          </a:prstGeom>
          <a:solidFill>
            <a:srgbClr val="DBAA34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/>
              <a:t>Sao </a:t>
            </a:r>
            <a:r>
              <a:rPr lang="es-MX" sz="1600" b="1" dirty="0" err="1"/>
              <a:t>Hỏa</a:t>
            </a:r>
            <a:endParaRPr lang="es-CL" sz="1600" b="1" dirty="0"/>
          </a:p>
        </p:txBody>
      </p:sp>
    </p:spTree>
    <p:extLst>
      <p:ext uri="{BB962C8B-B14F-4D97-AF65-F5344CB8AC3E}">
        <p14:creationId xmlns:p14="http://schemas.microsoft.com/office/powerpoint/2010/main" val="3989636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marciano 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3" y="4101856"/>
            <a:ext cx="1770552" cy="238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9449" y="4077072"/>
            <a:ext cx="2578428" cy="23848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F75667-605D-9E4E-D6F4-C84297F73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720" y="509342"/>
            <a:ext cx="9774832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3" name="6-Point Star 3">
            <a:extLst>
              <a:ext uri="{FF2B5EF4-FFF2-40B4-BE49-F238E27FC236}">
                <a16:creationId xmlns:a16="http://schemas.microsoft.com/office/drawing/2014/main" id="{D6F04E0C-ED55-7113-DD34-6A4B784B8435}"/>
              </a:ext>
            </a:extLst>
          </p:cNvPr>
          <p:cNvSpPr/>
          <p:nvPr/>
        </p:nvSpPr>
        <p:spPr>
          <a:xfrm>
            <a:off x="4511824" y="2749304"/>
            <a:ext cx="3810000" cy="3962400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solidFill>
                  <a:srgbClr val="C00000"/>
                </a:solidFill>
              </a:rPr>
              <a:t>Vị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trí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thứ</a:t>
            </a:r>
            <a:r>
              <a:rPr lang="en-US" sz="3600" b="1" dirty="0">
                <a:solidFill>
                  <a:srgbClr val="C00000"/>
                </a:solidFill>
              </a:rPr>
              <a:t> 3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E683E362-1BBE-04B3-DDE2-575002A2B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3552" y="1757574"/>
            <a:ext cx="9361040" cy="9144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xa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Sun 5">
            <a:extLst>
              <a:ext uri="{FF2B5EF4-FFF2-40B4-BE49-F238E27FC236}">
                <a16:creationId xmlns:a16="http://schemas.microsoft.com/office/drawing/2014/main" id="{B0B42DA0-FB25-2303-8B77-6AD192C8D698}"/>
              </a:ext>
            </a:extLst>
          </p:cNvPr>
          <p:cNvSpPr/>
          <p:nvPr/>
        </p:nvSpPr>
        <p:spPr>
          <a:xfrm>
            <a:off x="10398202" y="2597771"/>
            <a:ext cx="1524000" cy="1447800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/>
              <a:t>ĐA</a:t>
            </a:r>
          </a:p>
        </p:txBody>
      </p:sp>
    </p:spTree>
    <p:extLst>
      <p:ext uri="{BB962C8B-B14F-4D97-AF65-F5344CB8AC3E}">
        <p14:creationId xmlns:p14="http://schemas.microsoft.com/office/powerpoint/2010/main" val="414509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DFA87F-820C-92FE-21CB-208C791EE6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marciano  png">
            <a:extLst>
              <a:ext uri="{FF2B5EF4-FFF2-40B4-BE49-F238E27FC236}">
                <a16:creationId xmlns:a16="http://schemas.microsoft.com/office/drawing/2014/main" id="{E764FB2A-33E1-C7CD-C15C-2C3ED7556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10" y="4077072"/>
            <a:ext cx="1770552" cy="238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28EBA3C-368F-05B6-E442-40A38569E2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9449" y="4077072"/>
            <a:ext cx="2578428" cy="23848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FEA1A7-5939-7C8F-0AA7-72E3B10DF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720" y="509342"/>
            <a:ext cx="9774832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ADF97354-87A8-4ECC-7504-BA8BA3EBA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9262" y="2156991"/>
            <a:ext cx="8229600" cy="9144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Anh?</a:t>
            </a:r>
          </a:p>
        </p:txBody>
      </p:sp>
      <p:sp>
        <p:nvSpPr>
          <p:cNvPr id="6" name="Sun 5">
            <a:extLst>
              <a:ext uri="{FF2B5EF4-FFF2-40B4-BE49-F238E27FC236}">
                <a16:creationId xmlns:a16="http://schemas.microsoft.com/office/drawing/2014/main" id="{587279DC-42E6-3E15-86B7-81D028EC56BE}"/>
              </a:ext>
            </a:extLst>
          </p:cNvPr>
          <p:cNvSpPr/>
          <p:nvPr/>
        </p:nvSpPr>
        <p:spPr>
          <a:xfrm>
            <a:off x="10398202" y="2597771"/>
            <a:ext cx="1524000" cy="1447800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/>
              <a:t>ĐA</a:t>
            </a:r>
          </a:p>
        </p:txBody>
      </p:sp>
      <p:sp>
        <p:nvSpPr>
          <p:cNvPr id="7" name="6-Point Star 3">
            <a:extLst>
              <a:ext uri="{FF2B5EF4-FFF2-40B4-BE49-F238E27FC236}">
                <a16:creationId xmlns:a16="http://schemas.microsoft.com/office/drawing/2014/main" id="{43D26B0A-1F48-7702-43A0-67DE27C9CFB8}"/>
              </a:ext>
            </a:extLst>
          </p:cNvPr>
          <p:cNvSpPr/>
          <p:nvPr/>
        </p:nvSpPr>
        <p:spPr>
          <a:xfrm>
            <a:off x="4543532" y="2906019"/>
            <a:ext cx="3810000" cy="3962400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rgbClr val="C00000"/>
                </a:solidFill>
              </a:rPr>
              <a:t>EARTH</a:t>
            </a:r>
          </a:p>
        </p:txBody>
      </p:sp>
    </p:spTree>
    <p:extLst>
      <p:ext uri="{BB962C8B-B14F-4D97-AF65-F5344CB8AC3E}">
        <p14:creationId xmlns:p14="http://schemas.microsoft.com/office/powerpoint/2010/main" val="276341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B58F5B-ECAE-70CF-742C-925E5A3E02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marciano  png">
            <a:extLst>
              <a:ext uri="{FF2B5EF4-FFF2-40B4-BE49-F238E27FC236}">
                <a16:creationId xmlns:a16="http://schemas.microsoft.com/office/drawing/2014/main" id="{53D0B5D2-2BFC-EABE-BB3F-DEAF14A21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10" y="4077072"/>
            <a:ext cx="1770552" cy="238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59153B4-C2A2-1BBB-93CB-1A96248814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9449" y="4077072"/>
            <a:ext cx="2578428" cy="23848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68508-3CF8-B16F-F84C-5C858F6B7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720" y="509342"/>
            <a:ext cx="9774832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6" name="Sun 5">
            <a:extLst>
              <a:ext uri="{FF2B5EF4-FFF2-40B4-BE49-F238E27FC236}">
                <a16:creationId xmlns:a16="http://schemas.microsoft.com/office/drawing/2014/main" id="{9D0BDF7F-4A1A-B3B8-DE5B-1466FBBF7C41}"/>
              </a:ext>
            </a:extLst>
          </p:cNvPr>
          <p:cNvSpPr/>
          <p:nvPr/>
        </p:nvSpPr>
        <p:spPr>
          <a:xfrm>
            <a:off x="10398202" y="2597771"/>
            <a:ext cx="1524000" cy="1447800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/>
              <a:t>ĐA</a:t>
            </a:r>
          </a:p>
        </p:txBody>
      </p:sp>
      <p:sp>
        <p:nvSpPr>
          <p:cNvPr id="11" name="6-Point Star 3">
            <a:extLst>
              <a:ext uri="{FF2B5EF4-FFF2-40B4-BE49-F238E27FC236}">
                <a16:creationId xmlns:a16="http://schemas.microsoft.com/office/drawing/2014/main" id="{6D65DAD0-C738-347F-1249-8392066669FB}"/>
              </a:ext>
            </a:extLst>
          </p:cNvPr>
          <p:cNvSpPr/>
          <p:nvPr/>
        </p:nvSpPr>
        <p:spPr>
          <a:xfrm>
            <a:off x="4766271" y="2780928"/>
            <a:ext cx="3810000" cy="3962400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FF0000"/>
                </a:solidFill>
              </a:rPr>
              <a:t>VENUS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B371C3ED-8C6A-7089-9E6B-3F45D9C12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0271" y="1714128"/>
            <a:ext cx="8229600" cy="9144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 Kim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Anh?</a:t>
            </a:r>
          </a:p>
        </p:txBody>
      </p:sp>
    </p:spTree>
    <p:extLst>
      <p:ext uri="{BB962C8B-B14F-4D97-AF65-F5344CB8AC3E}">
        <p14:creationId xmlns:p14="http://schemas.microsoft.com/office/powerpoint/2010/main" val="127634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68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49" tmFilter="0, 0; 0.125,0.2665; 0.25,0.4; 0.375,0.465; 0.5,0.5;  0.625,0.535; 0.75,0.6; 0.875,0.7335; 1,1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2" tmFilter="0, 0; 0.125,0.2665; 0.25,0.4; 0.375,0.465; 0.5,0.5;  0.625,0.535; 0.75,0.6; 0.875,0.7335; 1,1">
                                          <p:stCondLst>
                                            <p:cond delay="62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11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1">
                                          <p:stCondLst>
                                            <p:cond delay="49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62" decel="50000">
                                          <p:stCondLst>
                                            <p:cond delay="5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1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62" decel="50000">
                                          <p:stCondLst>
                                            <p:cond delay="62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1">
                                          <p:stCondLst>
                                            <p:cond delay="67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354B17-CC08-09D1-788C-E9E548AE1A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marciano  png">
            <a:extLst>
              <a:ext uri="{FF2B5EF4-FFF2-40B4-BE49-F238E27FC236}">
                <a16:creationId xmlns:a16="http://schemas.microsoft.com/office/drawing/2014/main" id="{399A34D2-732E-7506-5988-8135E140D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10" y="4077072"/>
            <a:ext cx="1770552" cy="238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10AA8AA-B976-EEC2-9D05-B53D159259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9449" y="4077072"/>
            <a:ext cx="2578428" cy="23848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EACDA5-6774-F353-DE8D-130A28D83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720" y="509342"/>
            <a:ext cx="9774832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55B92063-864E-DB39-0A4C-0AC8176BF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9262" y="2156991"/>
            <a:ext cx="8229600" cy="914400"/>
          </a:xfrm>
        </p:spPr>
        <p:txBody>
          <a:bodyPr>
            <a:norm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sz="3600" b="1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Trái</a:t>
            </a:r>
            <a:r>
              <a:rPr lang="en-US" sz="3600" b="1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Đất</a:t>
            </a:r>
            <a:r>
              <a:rPr lang="en-US" sz="3600" b="1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600" b="1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sz="3600" b="1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3600" b="1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3600" b="1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altLang="en-US" sz="4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un 5">
            <a:extLst>
              <a:ext uri="{FF2B5EF4-FFF2-40B4-BE49-F238E27FC236}">
                <a16:creationId xmlns:a16="http://schemas.microsoft.com/office/drawing/2014/main" id="{4D7CF363-1A0E-765C-F675-A2A5D32144EA}"/>
              </a:ext>
            </a:extLst>
          </p:cNvPr>
          <p:cNvSpPr/>
          <p:nvPr/>
        </p:nvSpPr>
        <p:spPr>
          <a:xfrm>
            <a:off x="10398202" y="2597771"/>
            <a:ext cx="1524000" cy="1447800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/>
              <a:t>ĐA</a:t>
            </a:r>
          </a:p>
        </p:txBody>
      </p:sp>
      <p:sp>
        <p:nvSpPr>
          <p:cNvPr id="7" name="6-Point Star 3">
            <a:extLst>
              <a:ext uri="{FF2B5EF4-FFF2-40B4-BE49-F238E27FC236}">
                <a16:creationId xmlns:a16="http://schemas.microsoft.com/office/drawing/2014/main" id="{DBDFD726-5354-A07A-8037-56D957E366C8}"/>
              </a:ext>
            </a:extLst>
          </p:cNvPr>
          <p:cNvSpPr/>
          <p:nvPr/>
        </p:nvSpPr>
        <p:spPr>
          <a:xfrm>
            <a:off x="4543532" y="2906019"/>
            <a:ext cx="3810000" cy="3962400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solidFill>
                  <a:srgbClr val="C00000"/>
                </a:solidFill>
              </a:rPr>
              <a:t>Hình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cầu</a:t>
            </a:r>
            <a:endParaRPr lang="en-US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77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4C8EA5-D712-B4CF-12BB-4E585869D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marciano  png">
            <a:extLst>
              <a:ext uri="{FF2B5EF4-FFF2-40B4-BE49-F238E27FC236}">
                <a16:creationId xmlns:a16="http://schemas.microsoft.com/office/drawing/2014/main" id="{A9999ED6-40BE-FB45-B331-4940034F0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10" y="4077072"/>
            <a:ext cx="1770552" cy="238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6449240-649A-58E7-1E6A-6E1F704070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9449" y="4077072"/>
            <a:ext cx="2578428" cy="23848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BCDF8B-1ED4-8554-157C-771564F9C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720" y="509342"/>
            <a:ext cx="9774832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3A00CFFC-0C13-E64C-0CCE-8DD699709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8272" y="1816771"/>
            <a:ext cx="10225136" cy="914400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vi-VN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Trời và 8 hành tinh chuyển động xung quanh nó còn được gọi là</a:t>
            </a:r>
            <a:endParaRPr lang="en-US" alt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un 5">
            <a:extLst>
              <a:ext uri="{FF2B5EF4-FFF2-40B4-BE49-F238E27FC236}">
                <a16:creationId xmlns:a16="http://schemas.microsoft.com/office/drawing/2014/main" id="{7A06B6D7-43F5-D3A3-7450-2C2F82C12019}"/>
              </a:ext>
            </a:extLst>
          </p:cNvPr>
          <p:cNvSpPr/>
          <p:nvPr/>
        </p:nvSpPr>
        <p:spPr>
          <a:xfrm>
            <a:off x="10398202" y="2597771"/>
            <a:ext cx="1524000" cy="1447800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/>
              <a:t>ĐA</a:t>
            </a:r>
          </a:p>
        </p:txBody>
      </p:sp>
      <p:sp>
        <p:nvSpPr>
          <p:cNvPr id="3" name="6-Point Star 3">
            <a:extLst>
              <a:ext uri="{FF2B5EF4-FFF2-40B4-BE49-F238E27FC236}">
                <a16:creationId xmlns:a16="http://schemas.microsoft.com/office/drawing/2014/main" id="{B6318756-EF22-8B37-43FD-25820FF472B5}"/>
              </a:ext>
            </a:extLst>
          </p:cNvPr>
          <p:cNvSpPr/>
          <p:nvPr/>
        </p:nvSpPr>
        <p:spPr>
          <a:xfrm>
            <a:off x="4655840" y="2895600"/>
            <a:ext cx="3810000" cy="3962400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solidFill>
                  <a:srgbClr val="C00000"/>
                </a:solidFill>
              </a:rPr>
              <a:t>Hệ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mặt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trời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06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AC5C1D-5A36-3B5B-180A-5B30029FEC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marciano  png">
            <a:extLst>
              <a:ext uri="{FF2B5EF4-FFF2-40B4-BE49-F238E27FC236}">
                <a16:creationId xmlns:a16="http://schemas.microsoft.com/office/drawing/2014/main" id="{D327F073-1EB0-58D0-048F-0C251221C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10" y="4077072"/>
            <a:ext cx="1770552" cy="238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BEA893D-0323-77B1-4FE0-79AA6786EB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9449" y="4077072"/>
            <a:ext cx="2578428" cy="23848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B27E2B-0A92-A073-941A-F3AF59540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720" y="509342"/>
            <a:ext cx="9774832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B092F08A-77AA-F58F-C0A0-B80681A9F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456" y="2156991"/>
            <a:ext cx="10153128" cy="914400"/>
          </a:xfrm>
        </p:spPr>
        <p:txBody>
          <a:bodyPr>
            <a:normAutofit fontScale="92500"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alt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un 5">
            <a:extLst>
              <a:ext uri="{FF2B5EF4-FFF2-40B4-BE49-F238E27FC236}">
                <a16:creationId xmlns:a16="http://schemas.microsoft.com/office/drawing/2014/main" id="{677939CC-3030-6890-6262-393A4A8BA973}"/>
              </a:ext>
            </a:extLst>
          </p:cNvPr>
          <p:cNvSpPr/>
          <p:nvPr/>
        </p:nvSpPr>
        <p:spPr>
          <a:xfrm>
            <a:off x="10398202" y="2597771"/>
            <a:ext cx="1524000" cy="1447800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/>
              <a:t>ĐA</a:t>
            </a:r>
          </a:p>
        </p:txBody>
      </p:sp>
      <p:sp>
        <p:nvSpPr>
          <p:cNvPr id="3" name="6-Point Star 3">
            <a:extLst>
              <a:ext uri="{FF2B5EF4-FFF2-40B4-BE49-F238E27FC236}">
                <a16:creationId xmlns:a16="http://schemas.microsoft.com/office/drawing/2014/main" id="{7AEF7674-5907-0BEC-8C03-43F0AFE12E9F}"/>
              </a:ext>
            </a:extLst>
          </p:cNvPr>
          <p:cNvSpPr/>
          <p:nvPr/>
        </p:nvSpPr>
        <p:spPr>
          <a:xfrm>
            <a:off x="4191000" y="2850976"/>
            <a:ext cx="3810000" cy="3962400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C00000"/>
                </a:solidFill>
              </a:rPr>
              <a:t>Sao </a:t>
            </a:r>
            <a:r>
              <a:rPr lang="en-US" sz="4000" b="1" dirty="0" err="1">
                <a:solidFill>
                  <a:srgbClr val="C00000"/>
                </a:solidFill>
              </a:rPr>
              <a:t>Thủy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04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63948E-A954-4727-EBCB-CA82EF3744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marciano  png">
            <a:extLst>
              <a:ext uri="{FF2B5EF4-FFF2-40B4-BE49-F238E27FC236}">
                <a16:creationId xmlns:a16="http://schemas.microsoft.com/office/drawing/2014/main" id="{168A0569-A9B9-9939-BFAC-BBAE8759E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10" y="4077072"/>
            <a:ext cx="1770552" cy="238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607E02D-E488-8A79-6F20-6E75E9C04C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9449" y="4077072"/>
            <a:ext cx="2578428" cy="23848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4CFA06-6EFB-AC4A-B3BF-C712DE00A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720" y="509342"/>
            <a:ext cx="9774832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ED0509BF-2A65-C426-5D47-B4C57A235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9262" y="2156991"/>
            <a:ext cx="8671234" cy="914400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vi-VN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 trí thứ 4 trong Hệ Mặt Trời là hành tinh nào dưới đây?</a:t>
            </a:r>
            <a:endParaRPr lang="en-US" alt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un 5">
            <a:extLst>
              <a:ext uri="{FF2B5EF4-FFF2-40B4-BE49-F238E27FC236}">
                <a16:creationId xmlns:a16="http://schemas.microsoft.com/office/drawing/2014/main" id="{58A3DF07-4F11-3341-34C6-713E97E7D81A}"/>
              </a:ext>
            </a:extLst>
          </p:cNvPr>
          <p:cNvSpPr/>
          <p:nvPr/>
        </p:nvSpPr>
        <p:spPr>
          <a:xfrm>
            <a:off x="10398202" y="2597771"/>
            <a:ext cx="1524000" cy="1447800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/>
              <a:t>ĐA</a:t>
            </a:r>
          </a:p>
        </p:txBody>
      </p:sp>
      <p:sp>
        <p:nvSpPr>
          <p:cNvPr id="7" name="6-Point Star 3">
            <a:extLst>
              <a:ext uri="{FF2B5EF4-FFF2-40B4-BE49-F238E27FC236}">
                <a16:creationId xmlns:a16="http://schemas.microsoft.com/office/drawing/2014/main" id="{F2492556-ACC7-9314-B732-C1218EABBAD0}"/>
              </a:ext>
            </a:extLst>
          </p:cNvPr>
          <p:cNvSpPr/>
          <p:nvPr/>
        </p:nvSpPr>
        <p:spPr>
          <a:xfrm>
            <a:off x="4367808" y="2895600"/>
            <a:ext cx="3810000" cy="3962400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C00000"/>
                </a:solidFill>
              </a:rPr>
              <a:t>Sao </a:t>
            </a:r>
            <a:r>
              <a:rPr lang="en-US" sz="3600" b="1" dirty="0" err="1">
                <a:solidFill>
                  <a:srgbClr val="C00000"/>
                </a:solidFill>
              </a:rPr>
              <a:t>Hỏa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14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7365C8-9704-7269-0F24-DCE988577E76}"/>
              </a:ext>
            </a:extLst>
          </p:cNvPr>
          <p:cNvSpPr txBox="1"/>
          <p:nvPr/>
        </p:nvSpPr>
        <p:spPr>
          <a:xfrm>
            <a:off x="767408" y="2321005"/>
            <a:ext cx="11084605" cy="2215991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en-US" sz="8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LinotypeZapfino KT" panose="02040603050506020204" pitchFamily="18" charset="0"/>
              </a:rPr>
              <a:t>Chúc</a:t>
            </a:r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LinotypeZapfino KT" panose="020406030505060202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LinotypeZapfino KT" panose="02040603050506020204" pitchFamily="18" charset="0"/>
              </a:rPr>
              <a:t>các</a:t>
            </a:r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LinotypeZapfino KT" panose="020406030505060202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LinotypeZapfino KT" panose="02040603050506020204" pitchFamily="18" charset="0"/>
              </a:rPr>
              <a:t>em</a:t>
            </a:r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LinotypeZapfino KT" panose="020406030505060202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LinotypeZapfino KT" panose="02040603050506020204" pitchFamily="18" charset="0"/>
              </a:rPr>
              <a:t>học</a:t>
            </a:r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LinotypeZapfino KT" panose="020406030505060202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LinotypeZapfino KT" panose="02040603050506020204" pitchFamily="18" charset="0"/>
              </a:rPr>
              <a:t>tốt</a:t>
            </a:r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LinotypeZapfino KT" panose="0204060305050602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37852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5080"/>
          <a:stretch/>
        </p:blipFill>
        <p:spPr>
          <a:xfrm>
            <a:off x="2783632" y="1352009"/>
            <a:ext cx="6840760" cy="415398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28984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3352" y="3284984"/>
            <a:ext cx="1695450" cy="26955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9CAA0E-52E8-5D72-D20B-537C281FE03C}"/>
              </a:ext>
            </a:extLst>
          </p:cNvPr>
          <p:cNvSpPr txBox="1"/>
          <p:nvPr/>
        </p:nvSpPr>
        <p:spPr>
          <a:xfrm>
            <a:off x="1934787" y="2890391"/>
            <a:ext cx="996984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https://youtu.be/HgQIW2kUiRQ?si=0Fhv_f7XcifzZMV8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851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F7D1A5-9D2A-C0E6-15F8-F06806AF77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7F99D3-7BE4-B560-C01F-65E505FCE3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3352" y="3284984"/>
            <a:ext cx="1695450" cy="26955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35EFFA-D44A-74B6-4339-390EB1D5F518}"/>
              </a:ext>
            </a:extLst>
          </p:cNvPr>
          <p:cNvSpPr txBox="1"/>
          <p:nvPr/>
        </p:nvSpPr>
        <p:spPr>
          <a:xfrm>
            <a:off x="2520267" y="2844225"/>
            <a:ext cx="71514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>
              <a:spcBef>
                <a:spcPts val="305"/>
              </a:spcBef>
            </a:pPr>
            <a:r>
              <a:rPr lang="vi-VN" sz="36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Hành tinh chúng ta mang tên gì?</a:t>
            </a:r>
            <a:endParaRPr lang="en-US" sz="2800" dirty="0">
              <a:solidFill>
                <a:srgbClr val="FF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7BD0D3-6F79-534B-6767-2DF3326742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8328" y="476672"/>
            <a:ext cx="2981325" cy="153352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83826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DED3C353-00ED-97C8-B607-95A9EB8D8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7"/>
            <a:ext cx="12192000" cy="688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4">
            <a:extLst>
              <a:ext uri="{FF2B5EF4-FFF2-40B4-BE49-F238E27FC236}">
                <a16:creationId xmlns:a16="http://schemas.microsoft.com/office/drawing/2014/main" id="{7343FE20-CCED-4429-D608-EDFC2D4CF6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86336"/>
            <a:ext cx="12192000" cy="1750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350"/>
              </a:spcBef>
              <a:defRPr/>
            </a:pP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alic" panose="020B0609050302020204" pitchFamily="49" charset="0"/>
                <a:cs typeface="Times New Roman" panose="02020603050405020304" pitchFamily="18" charset="0"/>
              </a:rPr>
              <a:t>Nói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alic" panose="020B0609050302020204" pitchFamily="49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alic" panose="020B0609050302020204" pitchFamily="49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alic" panose="020B0609050302020204" pitchFamily="49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alic" panose="020B0609050302020204" pitchFamily="49" charset="0"/>
                <a:cs typeface="Times New Roman" panose="02020603050405020304" pitchFamily="18" charset="0"/>
              </a:rPr>
              <a:t>nghe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alic" panose="020B0609050302020204" pitchFamily="49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ts val="1350"/>
              </a:spcBef>
              <a:defRPr/>
            </a:pPr>
            <a:r>
              <a:rPr lang="en-US" sz="5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alic" panose="020B0609050302020204" pitchFamily="49" charset="0"/>
                <a:cs typeface="Times New Roman" panose="02020603050405020304" pitchFamily="18" charset="0"/>
              </a:rPr>
              <a:t>Trao </a:t>
            </a:r>
            <a:r>
              <a:rPr lang="en-US" sz="55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alic" panose="020B0609050302020204" pitchFamily="49" charset="0"/>
                <a:cs typeface="Times New Roman" panose="02020603050405020304" pitchFamily="18" charset="0"/>
              </a:rPr>
              <a:t>đổi</a:t>
            </a:r>
            <a:r>
              <a:rPr lang="en-US" sz="5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alic" panose="020B0609050302020204" pitchFamily="49" charset="0"/>
                <a:cs typeface="Times New Roman" panose="02020603050405020304" pitchFamily="18" charset="0"/>
              </a:rPr>
              <a:t>: </a:t>
            </a:r>
            <a:r>
              <a:rPr lang="en-US" sz="55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alic" panose="020B0609050302020204" pitchFamily="49" charset="0"/>
                <a:cs typeface="Times New Roman" panose="02020603050405020304" pitchFamily="18" charset="0"/>
              </a:rPr>
              <a:t>chinh</a:t>
            </a:r>
            <a:r>
              <a:rPr lang="en-US" sz="5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alic" panose="020B0609050302020204" pitchFamily="49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alic" panose="020B0609050302020204" pitchFamily="49" charset="0"/>
                <a:cs typeface="Times New Roman" panose="02020603050405020304" pitchFamily="18" charset="0"/>
              </a:rPr>
              <a:t>phục</a:t>
            </a:r>
            <a:r>
              <a:rPr lang="en-US" sz="5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alic" panose="020B0609050302020204" pitchFamily="49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alic" panose="020B0609050302020204" pitchFamily="49" charset="0"/>
                <a:cs typeface="Times New Roman" panose="02020603050405020304" pitchFamily="18" charset="0"/>
              </a:rPr>
              <a:t>bầu</a:t>
            </a:r>
            <a:r>
              <a:rPr lang="en-US" sz="5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alic" panose="020B0609050302020204" pitchFamily="49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alic" panose="020B0609050302020204" pitchFamily="49" charset="0"/>
                <a:cs typeface="Times New Roman" panose="02020603050405020304" pitchFamily="18" charset="0"/>
              </a:rPr>
              <a:t>trời</a:t>
            </a:r>
            <a:endParaRPr lang="en-US" sz="55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talic" panose="020B0609050302020204" pitchFamily="49" charset="0"/>
              <a:cs typeface="Times New Roman" panose="02020603050405020304" pitchFamily="18" charset="0"/>
            </a:endParaRPr>
          </a:p>
        </p:txBody>
      </p:sp>
      <p:pic>
        <p:nvPicPr>
          <p:cNvPr id="8" name="Picture 5" descr="POINSET3">
            <a:extLst>
              <a:ext uri="{FF2B5EF4-FFF2-40B4-BE49-F238E27FC236}">
                <a16:creationId xmlns:a16="http://schemas.microsoft.com/office/drawing/2014/main" id="{4C1F8A6F-720C-F2D7-C0C6-522D12E0E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621" y="4571333"/>
            <a:ext cx="3246937" cy="231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POINSET2">
            <a:extLst>
              <a:ext uri="{FF2B5EF4-FFF2-40B4-BE49-F238E27FC236}">
                <a16:creationId xmlns:a16="http://schemas.microsoft.com/office/drawing/2014/main" id="{CA0AACF5-C8A2-5EB0-1D5A-4BB0F9E3B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473002" y="-113391"/>
            <a:ext cx="1566863" cy="187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7ACA080E-F0CF-2992-9618-9A62FEF2F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39" y="4740354"/>
            <a:ext cx="15240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Sách giáo khoa THPT 2018">
            <a:extLst>
              <a:ext uri="{FF2B5EF4-FFF2-40B4-BE49-F238E27FC236}">
                <a16:creationId xmlns:a16="http://schemas.microsoft.com/office/drawing/2014/main" id="{77C5A749-7440-1C90-9D5A-8487F965C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599617"/>
            <a:ext cx="1866546" cy="208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POINSET2">
            <a:extLst>
              <a:ext uri="{FF2B5EF4-FFF2-40B4-BE49-F238E27FC236}">
                <a16:creationId xmlns:a16="http://schemas.microsoft.com/office/drawing/2014/main" id="{1A6D274C-1A33-761B-475D-091A88CF1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219216" y="-174519"/>
            <a:ext cx="1560910" cy="199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99856" y="3719687"/>
            <a:ext cx="2943771" cy="220084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50440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10A32A-BCB6-56AE-5F57-C39EF2E8D5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837"/>
          <a:stretch/>
        </p:blipFill>
        <p:spPr>
          <a:xfrm>
            <a:off x="1055440" y="260648"/>
            <a:ext cx="9937104" cy="6336704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53754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9">
            <a:extLst>
              <a:ext uri="{FF2B5EF4-FFF2-40B4-BE49-F238E27FC236}">
                <a16:creationId xmlns:a16="http://schemas.microsoft.com/office/drawing/2014/main" id="{B4FC1B9C-4FF3-AE66-7126-FCE1BF1F25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144" y="-81327"/>
            <a:ext cx="1803639" cy="1803639"/>
          </a:xfrm>
          <a:prstGeom prst="rect">
            <a:avLst/>
          </a:prstGeom>
        </p:spPr>
      </p:pic>
      <p:pic>
        <p:nvPicPr>
          <p:cNvPr id="10" name="图片 1">
            <a:extLst>
              <a:ext uri="{FF2B5EF4-FFF2-40B4-BE49-F238E27FC236}">
                <a16:creationId xmlns:a16="http://schemas.microsoft.com/office/drawing/2014/main" id="{53AD1E6C-D47A-6045-6115-EC703692C4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2" r="14112"/>
          <a:stretch/>
        </p:blipFill>
        <p:spPr>
          <a:xfrm rot="209606">
            <a:off x="1122903" y="1052736"/>
            <a:ext cx="10408591" cy="2880320"/>
          </a:xfrm>
          <a:prstGeom prst="rect">
            <a:avLst/>
          </a:prstGeom>
        </p:spPr>
      </p:pic>
      <p:sp>
        <p:nvSpPr>
          <p:cNvPr id="12" name="文本框 4">
            <a:extLst>
              <a:ext uri="{FF2B5EF4-FFF2-40B4-BE49-F238E27FC236}">
                <a16:creationId xmlns:a16="http://schemas.microsoft.com/office/drawing/2014/main" id="{50AB523D-5253-C05E-826B-EE492F7B8D8E}"/>
              </a:ext>
            </a:extLst>
          </p:cNvPr>
          <p:cNvSpPr txBox="1"/>
          <p:nvPr/>
        </p:nvSpPr>
        <p:spPr>
          <a:xfrm>
            <a:off x="1966694" y="2785721"/>
            <a:ext cx="8588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8947">
              <a:defRPr/>
            </a:pPr>
            <a:r>
              <a:rPr lang="en-US" altLang="zh-C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Chia </a:t>
            </a:r>
            <a:r>
              <a:rPr lang="en-US" altLang="zh-CN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r>
              <a:rPr lang="en-US" altLang="zh-C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đề</a:t>
            </a:r>
            <a:r>
              <a:rPr lang="en-US" altLang="zh-C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tài</a:t>
            </a:r>
            <a:endParaRPr lang="zh-CN" alt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13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B0D583A-B4AB-2275-98AC-B62CF26CE859}"/>
              </a:ext>
            </a:extLst>
          </p:cNvPr>
          <p:cNvSpPr txBox="1"/>
          <p:nvPr/>
        </p:nvSpPr>
        <p:spPr>
          <a:xfrm>
            <a:off x="767408" y="2132856"/>
            <a:ext cx="106571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buClr>
                <a:srgbClr val="E6FFFD"/>
              </a:buClr>
            </a:pPr>
            <a:r>
              <a:rPr lang="en-US" sz="48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lpine KT" panose="02040603050506020204" pitchFamily="18" charset="0"/>
                <a:cs typeface="Calibri" panose="020F0502020204030204" pitchFamily="34" charset="0"/>
              </a:rPr>
              <a:t>Thảo</a:t>
            </a:r>
            <a:r>
              <a:rPr lang="en-US" sz="48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lpine KT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lpine KT" panose="02040603050506020204" pitchFamily="18" charset="0"/>
                <a:cs typeface="Calibri" panose="020F0502020204030204" pitchFamily="34" charset="0"/>
              </a:rPr>
              <a:t>luận</a:t>
            </a:r>
            <a:r>
              <a:rPr lang="en-US" sz="48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lpine KT" panose="02040603050506020204" pitchFamily="18" charset="0"/>
                <a:cs typeface="Calibri" panose="020F0502020204030204" pitchFamily="34" charset="0"/>
              </a:rPr>
              <a:t>, </a:t>
            </a:r>
            <a:r>
              <a:rPr lang="en-US" sz="48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lpine KT" panose="02040603050506020204" pitchFamily="18" charset="0"/>
                <a:cs typeface="Calibri" panose="020F0502020204030204" pitchFamily="34" charset="0"/>
              </a:rPr>
              <a:t>thể</a:t>
            </a:r>
            <a:r>
              <a:rPr lang="en-US" sz="48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lpine KT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lpine KT" panose="02040603050506020204" pitchFamily="18" charset="0"/>
                <a:cs typeface="Calibri" panose="020F0502020204030204" pitchFamily="34" charset="0"/>
              </a:rPr>
              <a:t>hiện</a:t>
            </a:r>
            <a:r>
              <a:rPr lang="en-US" sz="48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lpine KT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lpine KT" panose="02040603050506020204" pitchFamily="18" charset="0"/>
                <a:cs typeface="Calibri" panose="020F0502020204030204" pitchFamily="34" charset="0"/>
              </a:rPr>
              <a:t>nội</a:t>
            </a:r>
            <a:r>
              <a:rPr lang="en-US" sz="48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lpine KT" panose="02040603050506020204" pitchFamily="18" charset="0"/>
                <a:cs typeface="Calibri" panose="020F0502020204030204" pitchFamily="34" charset="0"/>
              </a:rPr>
              <a:t> dung </a:t>
            </a:r>
            <a:r>
              <a:rPr lang="en-US" sz="48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lpine KT" panose="02040603050506020204" pitchFamily="18" charset="0"/>
                <a:cs typeface="Calibri" panose="020F0502020204030204" pitchFamily="34" charset="0"/>
              </a:rPr>
              <a:t>thuyết</a:t>
            </a:r>
            <a:r>
              <a:rPr lang="en-US" sz="48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lpine KT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lpine KT" panose="02040603050506020204" pitchFamily="18" charset="0"/>
                <a:cs typeface="Calibri" panose="020F0502020204030204" pitchFamily="34" charset="0"/>
              </a:rPr>
              <a:t>trình</a:t>
            </a:r>
            <a:endParaRPr lang="en-US" sz="4800" b="1" kern="0" dirty="0">
              <a:ln w="12700">
                <a:solidFill>
                  <a:srgbClr val="FFFFFF"/>
                </a:solidFill>
                <a:prstDash val="solid"/>
              </a:ln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UTM Alpine KT" panose="02040603050506020204" pitchFamily="18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79776" y="3428999"/>
            <a:ext cx="4872051" cy="2554347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16228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B0D583A-B4AB-2275-98AC-B62CF26CE859}"/>
              </a:ext>
            </a:extLst>
          </p:cNvPr>
          <p:cNvSpPr txBox="1"/>
          <p:nvPr/>
        </p:nvSpPr>
        <p:spPr>
          <a:xfrm>
            <a:off x="1550764" y="2060848"/>
            <a:ext cx="95137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buClr>
                <a:srgbClr val="E6FFFD"/>
              </a:buClr>
            </a:pPr>
            <a:r>
              <a:rPr lang="en-US" sz="48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lpine KT" panose="02040603050506020204" pitchFamily="18" charset="0"/>
                <a:cs typeface="Calibri" panose="020F0502020204030204" pitchFamily="34" charset="0"/>
              </a:rPr>
              <a:t>Chia </a:t>
            </a:r>
            <a:r>
              <a:rPr lang="en-US" sz="48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lpine KT" panose="02040603050506020204" pitchFamily="18" charset="0"/>
                <a:cs typeface="Calibri" panose="020F0502020204030204" pitchFamily="34" charset="0"/>
              </a:rPr>
              <a:t>sẻ</a:t>
            </a:r>
            <a:r>
              <a:rPr lang="en-US" sz="48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lpine KT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lpine KT" panose="02040603050506020204" pitchFamily="18" charset="0"/>
                <a:cs typeface="Calibri" panose="020F0502020204030204" pitchFamily="34" charset="0"/>
              </a:rPr>
              <a:t>và</a:t>
            </a:r>
            <a:r>
              <a:rPr lang="en-US" sz="48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lpine KT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lpine KT" panose="02040603050506020204" pitchFamily="18" charset="0"/>
                <a:cs typeface="Calibri" panose="020F0502020204030204" pitchFamily="34" charset="0"/>
              </a:rPr>
              <a:t>trao</a:t>
            </a:r>
            <a:r>
              <a:rPr lang="en-US" sz="48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lpine KT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lpine KT" panose="02040603050506020204" pitchFamily="18" charset="0"/>
                <a:cs typeface="Calibri" panose="020F0502020204030204" pitchFamily="34" charset="0"/>
              </a:rPr>
              <a:t>đổi</a:t>
            </a:r>
            <a:r>
              <a:rPr lang="en-US" sz="48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lpine KT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lpine KT" panose="02040603050506020204" pitchFamily="18" charset="0"/>
                <a:cs typeface="Calibri" panose="020F0502020204030204" pitchFamily="34" charset="0"/>
              </a:rPr>
              <a:t>trước</a:t>
            </a:r>
            <a:r>
              <a:rPr lang="en-US" sz="48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lpine KT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lpine KT" panose="02040603050506020204" pitchFamily="18" charset="0"/>
                <a:cs typeface="Calibri" panose="020F0502020204030204" pitchFamily="34" charset="0"/>
              </a:rPr>
              <a:t>lớp</a:t>
            </a:r>
            <a:endParaRPr lang="en-US" sz="4800" b="1" kern="0" dirty="0">
              <a:ln w="12700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UTM Alpine KT" panose="02040603050506020204" pitchFamily="18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79776" y="3428999"/>
            <a:ext cx="4876800" cy="25431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377743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76&quot;&gt;&lt;property id=&quot;20148&quot; value=&quot;5&quot;/&gt;&lt;property id=&quot;20300&quot; value=&quot;Slide 1&quot;/&gt;&lt;property id=&quot;20307&quot; value=&quot;284&quot;/&gt;&lt;/object&gt;&lt;object type=&quot;3&quot; unique_id=&quot;10077&quot;&gt;&lt;property id=&quot;20148&quot; value=&quot;5&quot;/&gt;&lt;property id=&quot;20300&quot; value=&quot;Slide 2&quot;/&gt;&lt;property id=&quot;20307&quot; value=&quot;271&quot;/&gt;&lt;/object&gt;&lt;object type=&quot;3&quot; unique_id=&quot;10078&quot;&gt;&lt;property id=&quot;20148&quot; value=&quot;5&quot;/&gt;&lt;property id=&quot;20300&quot; value=&quot;Slide 3&quot;/&gt;&lt;property id=&quot;20307&quot; value=&quot;279&quot;/&gt;&lt;/object&gt;&lt;object type=&quot;3&quot; unique_id=&quot;10079&quot;&gt;&lt;property id=&quot;20148&quot; value=&quot;5&quot;/&gt;&lt;property id=&quot;20300&quot; value=&quot;Slide 4&quot;/&gt;&lt;property id=&quot;20307&quot; value=&quot;281&quot;/&gt;&lt;/object&gt;&lt;object type=&quot;3&quot; unique_id=&quot;10080&quot;&gt;&lt;property id=&quot;20148&quot; value=&quot;5&quot;/&gt;&lt;property id=&quot;20300&quot; value=&quot;Slide 5&quot;/&gt;&lt;property id=&quot;20307&quot; value=&quot;272&quot;/&gt;&lt;/object&gt;&lt;object type=&quot;3&quot; unique_id=&quot;10081&quot;&gt;&lt;property id=&quot;20148&quot; value=&quot;5&quot;/&gt;&lt;property id=&quot;20300&quot; value=&quot;Slide 6&quot;/&gt;&lt;property id=&quot;20307&quot; value=&quot;288&quot;/&gt;&lt;/object&gt;&lt;object type=&quot;3&quot; unique_id=&quot;10082&quot;&gt;&lt;property id=&quot;20148&quot; value=&quot;5&quot;/&gt;&lt;property id=&quot;20300&quot; value=&quot;Slide 7&quot;/&gt;&lt;property id=&quot;20307&quot; value=&quot;273&quot;/&gt;&lt;/object&gt;&lt;object type=&quot;3&quot; unique_id=&quot;10083&quot;&gt;&lt;property id=&quot;20148&quot; value=&quot;5&quot;/&gt;&lt;property id=&quot;20300&quot; value=&quot;Slide 8 - &amp;quot;Trao đổi, thực hành&amp;quot;&quot;/&gt;&lt;property id=&quot;20307&quot; value=&quot;278&quot;/&gt;&lt;/object&gt;&lt;object type=&quot;3&quot; unique_id=&quot;10084&quot;&gt;&lt;property id=&quot;20148&quot; value=&quot;5&quot;/&gt;&lt;property id=&quot;20300&quot; value=&quot;Slide 9&quot;/&gt;&lt;property id=&quot;20307&quot; value=&quot;286&quot;/&gt;&lt;/object&gt;&lt;object type=&quot;3&quot; unique_id=&quot;10085&quot;&gt;&lt;property id=&quot;20148&quot; value=&quot;5&quot;/&gt;&lt;property id=&quot;20300&quot; value=&quot;Slide 10&quot;/&gt;&lt;property id=&quot;20307&quot; value=&quot;282&quot;/&gt;&lt;/object&gt;&lt;object type=&quot;3&quot; unique_id=&quot;10086&quot;&gt;&lt;property id=&quot;20148&quot; value=&quot;5&quot;/&gt;&lt;property id=&quot;20300&quot; value=&quot;Slide 11&quot;/&gt;&lt;property id=&quot;20307&quot; value=&quot;28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3845</TotalTime>
  <Words>199</Words>
  <Application>Microsoft Office PowerPoint</Application>
  <PresentationFormat>Widescreen</PresentationFormat>
  <Paragraphs>44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Calibri</vt:lpstr>
      <vt:lpstr>Calibri Light</vt:lpstr>
      <vt:lpstr>Italic</vt:lpstr>
      <vt:lpstr>Tahoma</vt:lpstr>
      <vt:lpstr>Times New Roman</vt:lpstr>
      <vt:lpstr>UTM Alpine KT</vt:lpstr>
      <vt:lpstr>UTM Avo</vt:lpstr>
      <vt:lpstr>UTM LinotypeZapfino KT</vt:lpstr>
      <vt:lpstr>Default Design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1:</vt:lpstr>
      <vt:lpstr>Câu 2:</vt:lpstr>
      <vt:lpstr>Câu 3</vt:lpstr>
      <vt:lpstr>Câu 4:</vt:lpstr>
      <vt:lpstr>Câu 4</vt:lpstr>
      <vt:lpstr>Câu 5</vt:lpstr>
      <vt:lpstr>Câu 6</vt:lpstr>
      <vt:lpstr>PowerPoint Presentation</vt:lpstr>
    </vt:vector>
  </TitlesOfParts>
  <Company>XP-PRO-2011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Chuyen de GDNSTLVM</dc:title>
  <dc:creator>quyennt0412</dc:creator>
  <cp:lastModifiedBy>loan tran</cp:lastModifiedBy>
  <cp:revision>248</cp:revision>
  <dcterms:created xsi:type="dcterms:W3CDTF">2013-10-28T09:13:32Z</dcterms:created>
  <dcterms:modified xsi:type="dcterms:W3CDTF">2025-04-07T09:28:08Z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