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6" r:id="rId1"/>
    <p:sldMasterId id="2147483699" r:id="rId2"/>
    <p:sldMasterId id="2147483711" r:id="rId3"/>
    <p:sldMasterId id="2147483772" r:id="rId4"/>
    <p:sldMasterId id="2147483783" r:id="rId5"/>
  </p:sldMasterIdLst>
  <p:notesMasterIdLst>
    <p:notesMasterId r:id="rId39"/>
  </p:notesMasterIdLst>
  <p:handoutMasterIdLst>
    <p:handoutMasterId r:id="rId40"/>
  </p:handoutMasterIdLst>
  <p:sldIdLst>
    <p:sldId id="475" r:id="rId6"/>
    <p:sldId id="438" r:id="rId7"/>
    <p:sldId id="432" r:id="rId8"/>
    <p:sldId id="441" r:id="rId9"/>
    <p:sldId id="442" r:id="rId10"/>
    <p:sldId id="444" r:id="rId11"/>
    <p:sldId id="443" r:id="rId12"/>
    <p:sldId id="439" r:id="rId13"/>
    <p:sldId id="450" r:id="rId14"/>
    <p:sldId id="487" r:id="rId15"/>
    <p:sldId id="469" r:id="rId16"/>
    <p:sldId id="468" r:id="rId17"/>
    <p:sldId id="470" r:id="rId18"/>
    <p:sldId id="471" r:id="rId19"/>
    <p:sldId id="474" r:id="rId20"/>
    <p:sldId id="473" r:id="rId21"/>
    <p:sldId id="476" r:id="rId22"/>
    <p:sldId id="477" r:id="rId23"/>
    <p:sldId id="460" r:id="rId24"/>
    <p:sldId id="478" r:id="rId25"/>
    <p:sldId id="479" r:id="rId26"/>
    <p:sldId id="488" r:id="rId27"/>
    <p:sldId id="455" r:id="rId28"/>
    <p:sldId id="462" r:id="rId29"/>
    <p:sldId id="433" r:id="rId30"/>
    <p:sldId id="463" r:id="rId31"/>
    <p:sldId id="464" r:id="rId32"/>
    <p:sldId id="259" r:id="rId33"/>
    <p:sldId id="472" r:id="rId34"/>
    <p:sldId id="480" r:id="rId35"/>
    <p:sldId id="482" r:id="rId36"/>
    <p:sldId id="483" r:id="rId37"/>
    <p:sldId id="486" r:id="rId38"/>
  </p:sldIdLst>
  <p:sldSz cx="9144000" cy="5143500" type="screen16x9"/>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A86E4E-E456-481C-9FE2-1020664E37D2}">
          <p14:sldIdLst>
            <p14:sldId id="475"/>
            <p14:sldId id="438"/>
            <p14:sldId id="432"/>
            <p14:sldId id="441"/>
            <p14:sldId id="442"/>
            <p14:sldId id="444"/>
            <p14:sldId id="443"/>
            <p14:sldId id="439"/>
            <p14:sldId id="450"/>
            <p14:sldId id="487"/>
            <p14:sldId id="469"/>
            <p14:sldId id="468"/>
            <p14:sldId id="470"/>
            <p14:sldId id="471"/>
            <p14:sldId id="474"/>
            <p14:sldId id="473"/>
            <p14:sldId id="476"/>
            <p14:sldId id="477"/>
            <p14:sldId id="460"/>
            <p14:sldId id="478"/>
            <p14:sldId id="479"/>
            <p14:sldId id="488"/>
            <p14:sldId id="455"/>
            <p14:sldId id="462"/>
            <p14:sldId id="433"/>
            <p14:sldId id="463"/>
            <p14:sldId id="464"/>
            <p14:sldId id="259"/>
            <p14:sldId id="472"/>
            <p14:sldId id="480"/>
            <p14:sldId id="482"/>
            <p14:sldId id="483"/>
            <p14:sldId id="48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00"/>
    <a:srgbClr val="0000FF"/>
    <a:srgbClr val="CC0000"/>
    <a:srgbClr val="99FF66"/>
    <a:srgbClr val="FDE9F1"/>
    <a:srgbClr val="FFFF99"/>
    <a:srgbClr val="FFCC00"/>
    <a:srgbClr val="E9FFE9"/>
    <a:srgbClr val="CCFFCC"/>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72FC45-210C-4773-8C54-E2F2C606482D}" v="467" dt="2022-02-26T07:28:58.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83" autoAdjust="0"/>
    <p:restoredTop sz="94291" autoAdjust="0"/>
  </p:normalViewPr>
  <p:slideViewPr>
    <p:cSldViewPr>
      <p:cViewPr varScale="1">
        <p:scale>
          <a:sx n="86" d="100"/>
          <a:sy n="86" d="100"/>
        </p:scale>
        <p:origin x="432" y="60"/>
      </p:cViewPr>
      <p:guideLst>
        <p:guide orient="horz" pos="1620"/>
        <p:guide pos="2880"/>
      </p:guideLst>
    </p:cSldViewPr>
  </p:slideViewPr>
  <p:outlineViewPr>
    <p:cViewPr>
      <p:scale>
        <a:sx n="100" d="100"/>
        <a:sy n="100" d="100"/>
      </p:scale>
      <p:origin x="0" y="0"/>
    </p:cViewPr>
  </p:outlineViewPr>
  <p:notesTextViewPr>
    <p:cViewPr>
      <p:scale>
        <a:sx n="1" d="1"/>
        <a:sy n="1" d="1"/>
      </p:scale>
      <p:origin x="0" y="0"/>
    </p:cViewPr>
  </p:notesTextViewPr>
  <p:sorterViewPr>
    <p:cViewPr>
      <p:scale>
        <a:sx n="125" d="100"/>
        <a:sy n="125" d="100"/>
      </p:scale>
      <p:origin x="0" y="-1386"/>
    </p:cViewPr>
  </p:sorterViewPr>
  <p:notesViewPr>
    <p:cSldViewPr>
      <p:cViewPr varScale="1">
        <p:scale>
          <a:sx n="52" d="100"/>
          <a:sy n="52" d="100"/>
        </p:scale>
        <p:origin x="268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435574-55F4-4F48-9F5F-36BD0FB107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3FF214-F536-4BC6-BF49-3CF1F6E956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FEE389-8304-4DDF-B9CF-5C1F8BEF07F0}" type="datetimeFigureOut">
              <a:rPr lang="en-US" smtClean="0"/>
              <a:t>4/8/2025</a:t>
            </a:fld>
            <a:endParaRPr lang="en-US"/>
          </a:p>
        </p:txBody>
      </p:sp>
      <p:sp>
        <p:nvSpPr>
          <p:cNvPr id="4" name="Footer Placeholder 3">
            <a:extLst>
              <a:ext uri="{FF2B5EF4-FFF2-40B4-BE49-F238E27FC236}">
                <a16:creationId xmlns:a16="http://schemas.microsoft.com/office/drawing/2014/main" id="{4EC85F45-A69B-4208-8433-63E513F146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B14597-1AE5-4D45-BFB4-069D8EA6EC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4029F8-9A1D-4529-9DB9-6F612CF5CCB6}" type="slidenum">
              <a:rPr lang="en-US" smtClean="0"/>
              <a:t>‹#›</a:t>
            </a:fld>
            <a:endParaRPr lang="en-US"/>
          </a:p>
        </p:txBody>
      </p:sp>
    </p:spTree>
    <p:extLst>
      <p:ext uri="{BB962C8B-B14F-4D97-AF65-F5344CB8AC3E}">
        <p14:creationId xmlns:p14="http://schemas.microsoft.com/office/powerpoint/2010/main" val="978618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37A87-9789-462B-AD04-E640621CD441}" type="datetimeFigureOut">
              <a:rPr lang="zh-CN" altLang="en-US" smtClean="0"/>
              <a:t>2025/4/8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BF795-2288-4BDA-B3EB-6401AA8EE6C2}" type="slidenum">
              <a:rPr lang="zh-CN" altLang="en-US" smtClean="0"/>
              <a:t>‹#›</a:t>
            </a:fld>
            <a:endParaRPr lang="zh-CN" altLang="en-US"/>
          </a:p>
        </p:txBody>
      </p:sp>
    </p:spTree>
    <p:extLst>
      <p:ext uri="{BB962C8B-B14F-4D97-AF65-F5344CB8AC3E}">
        <p14:creationId xmlns:p14="http://schemas.microsoft.com/office/powerpoint/2010/main" val="136362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3BF795-2288-4BDA-B3EB-6401AA8EE6C2}" type="slidenum">
              <a:rPr lang="zh-CN" altLang="en-US" smtClean="0"/>
              <a:t>2</a:t>
            </a:fld>
            <a:endParaRPr lang="zh-CN" altLang="en-US"/>
          </a:p>
        </p:txBody>
      </p:sp>
    </p:spTree>
    <p:extLst>
      <p:ext uri="{BB962C8B-B14F-4D97-AF65-F5344CB8AC3E}">
        <p14:creationId xmlns:p14="http://schemas.microsoft.com/office/powerpoint/2010/main" val="1892395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DCD2D-E0FA-4811-B76F-11B83DB4BED5}" type="slidenum">
              <a:rPr lang="en-US" smtClean="0"/>
              <a:t>24</a:t>
            </a:fld>
            <a:endParaRPr lang="en-US"/>
          </a:p>
        </p:txBody>
      </p:sp>
    </p:spTree>
    <p:extLst>
      <p:ext uri="{BB962C8B-B14F-4D97-AF65-F5344CB8AC3E}">
        <p14:creationId xmlns:p14="http://schemas.microsoft.com/office/powerpoint/2010/main" val="1515551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3BF795-2288-4BDA-B3EB-6401AA8EE6C2}" type="slidenum">
              <a:rPr lang="zh-CN" altLang="en-US" smtClean="0"/>
              <a:t>25</a:t>
            </a:fld>
            <a:endParaRPr lang="zh-CN" altLang="en-US"/>
          </a:p>
        </p:txBody>
      </p:sp>
    </p:spTree>
    <p:extLst>
      <p:ext uri="{BB962C8B-B14F-4D97-AF65-F5344CB8AC3E}">
        <p14:creationId xmlns:p14="http://schemas.microsoft.com/office/powerpoint/2010/main" val="4164880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3BF795-2288-4BDA-B3EB-6401AA8EE6C2}" type="slidenum">
              <a:rPr lang="zh-CN" altLang="en-US" smtClean="0"/>
              <a:t>4</a:t>
            </a:fld>
            <a:endParaRPr lang="zh-CN" altLang="en-US"/>
          </a:p>
        </p:txBody>
      </p:sp>
    </p:spTree>
    <p:extLst>
      <p:ext uri="{BB962C8B-B14F-4D97-AF65-F5344CB8AC3E}">
        <p14:creationId xmlns:p14="http://schemas.microsoft.com/office/powerpoint/2010/main" val="2495673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BF795-2288-4BDA-B3EB-6401AA8EE6C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59502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BF795-2288-4BDA-B3EB-6401AA8EE6C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90950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BF795-2288-4BDA-B3EB-6401AA8EE6C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7071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3BF795-2288-4BDA-B3EB-6401AA8EE6C2}" type="slidenum">
              <a:rPr lang="zh-CN" altLang="en-US" smtClean="0"/>
              <a:t>8</a:t>
            </a:fld>
            <a:endParaRPr lang="zh-CN" altLang="en-US"/>
          </a:p>
        </p:txBody>
      </p:sp>
    </p:spTree>
    <p:extLst>
      <p:ext uri="{BB962C8B-B14F-4D97-AF65-F5344CB8AC3E}">
        <p14:creationId xmlns:p14="http://schemas.microsoft.com/office/powerpoint/2010/main" val="912303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46B89-F200-43AA-B36B-6A2EF4B500BB}" type="slidenum">
              <a:rPr lang="en-US" smtClean="0"/>
              <a:t>9</a:t>
            </a:fld>
            <a:endParaRPr lang="en-US"/>
          </a:p>
        </p:txBody>
      </p:sp>
    </p:spTree>
    <p:extLst>
      <p:ext uri="{BB962C8B-B14F-4D97-AF65-F5344CB8AC3E}">
        <p14:creationId xmlns:p14="http://schemas.microsoft.com/office/powerpoint/2010/main" val="2724623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46B89-F200-43AA-B36B-6A2EF4B500BB}" type="slidenum">
              <a:rPr lang="en-US" smtClean="0"/>
              <a:t>10</a:t>
            </a:fld>
            <a:endParaRPr lang="en-US"/>
          </a:p>
        </p:txBody>
      </p:sp>
    </p:spTree>
    <p:extLst>
      <p:ext uri="{BB962C8B-B14F-4D97-AF65-F5344CB8AC3E}">
        <p14:creationId xmlns:p14="http://schemas.microsoft.com/office/powerpoint/2010/main" val="873074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cs typeface="黑体"/>
            </a:endParaRPr>
          </a:p>
        </p:txBody>
      </p:sp>
      <p:sp>
        <p:nvSpPr>
          <p:cNvPr id="399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28A34B3-95FC-45E7-82D0-43D98EA91E23}" type="slidenum">
              <a:rPr lang="zh-CN" altLang="en-US" smtClean="0">
                <a:solidFill>
                  <a:srgbClr val="000000"/>
                </a:solidFill>
                <a:latin typeface="等线" charset="-122"/>
                <a:ea typeface="等线" charset="-122"/>
              </a:rPr>
              <a:pPr>
                <a:spcBef>
                  <a:spcPct val="0"/>
                </a:spcBef>
              </a:pPr>
              <a:t>18</a:t>
            </a:fld>
            <a:endParaRPr lang="zh-CN" altLang="en-US">
              <a:solidFill>
                <a:srgbClr val="000000"/>
              </a:solidFill>
              <a:latin typeface="等线" charset="-122"/>
              <a:ea typeface="等线" charset="-122"/>
            </a:endParaRPr>
          </a:p>
        </p:txBody>
      </p:sp>
    </p:spTree>
    <p:extLst>
      <p:ext uri="{BB962C8B-B14F-4D97-AF65-F5344CB8AC3E}">
        <p14:creationId xmlns:p14="http://schemas.microsoft.com/office/powerpoint/2010/main" val="1841200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5.xml"/><Relationship Id="rId5" Type="http://schemas.openxmlformats.org/officeDocument/2006/relationships/tags" Target="../tags/tag11.xml"/><Relationship Id="rId4" Type="http://schemas.openxmlformats.org/officeDocument/2006/relationships/tags" Target="../tags/tag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245296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3F36-A194-4D70-8EF0-E4BC07BA8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6F18AF-EB3A-4D11-B5C7-67B23ED3587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2121AD-D052-4805-8EB9-AA3A73B20E66}"/>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960F09-7214-46BE-A14E-D89363956B4F}"/>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B9D8EAB-3529-4B28-93DA-D95CB303968F}"/>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D321738-676A-474D-AE60-944FDE58CB53}"/>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4645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BDAE5-FBB2-4E8D-8999-7601C9221C7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F1E638-9DD0-461B-9715-EC22395ABDD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4258E5D-3441-414C-9C47-6AFDF77778DF}"/>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179392-83FD-459E-9BFB-3F17ED5F3D1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A2B3C47-FA9A-465A-B9C9-1D0268BAA74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3A2754-8775-4D2E-BCDD-83A8AA5B2878}"/>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4/8/2025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1DE2684-E15C-42A7-BA22-7F987F00DD67}"/>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E193908-33F1-4DE6-AC7E-F1282A530D19}"/>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612238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E0707-DAAB-43FE-AB83-30D679DB7F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596244-7F3F-4E56-9ADA-11BE9B66E0DF}"/>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68A6ABD-0570-4035-B55F-E71E4497AC4F}"/>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D9E3D55-90DA-4233-A3BD-FA438F4F045E}"/>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07230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B6C2D9-3DBD-4213-AE0F-881C9FEA3B65}"/>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EAA276C7-7954-4705-B98B-2D3ADF900C62}"/>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D05578E-00D3-4360-B07B-2781392DF9AE}"/>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133105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30CA-86F8-4AF2-AE3E-A907FB5929F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A7D6899-8F82-46B5-AD6E-535F91C97F2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D64649-CF13-4678-91EA-5C95CB34CE1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C10B4CD-6534-4FD3-B954-AAE8202B5F9C}"/>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2A7F169-AFAC-46DB-913A-967844DC160F}"/>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7A90D03-4672-48A9-8C17-CF75E7F5123C}"/>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21213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DC241-04EF-44FF-8885-DEB29500573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A30C022-1749-4368-AC61-09722F68818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EBA2288-1CC4-4829-8B20-B81F7A068EC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9659EB8-F540-4672-8CB2-7D30CBD85796}"/>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F2C302-1B3E-40D1-813D-7FF07B43837D}"/>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84733A6-43CC-48E0-BCDC-23459C7B0340}"/>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800926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B3EBD-6458-40F5-995D-6EE9B09917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64E1EB-6663-495E-AC28-4D8F8B5D4F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14A31-0CFE-4896-8668-562FD0B7FB95}"/>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9A46E-8424-44C9-8139-15A75610C319}"/>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08F7337-D766-4DC1-A0F1-12AFE4546DCE}"/>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187403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86A01C-FD9D-4C5B-A4FE-234BE66C285D}"/>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F95D54-4F2B-4ABA-96F4-42ADF905004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7CF8C5-3FD7-45D7-96D0-2B3F5CFD9406}"/>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35FE22E-4DA7-4E11-B510-53D5611FA455}"/>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61A91B-EFF0-4BF2-AB79-3735D02A8FF6}"/>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665466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64CC57-2F97-4E2D-A224-806056EDCCC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1AE7DD06-B341-42E7-9AED-EC4D9431699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73E3399-37C2-4ADC-BC28-050DCC1F1ACF}"/>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2025/4/8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B76F6CC-28C7-4BDF-B483-70E5410B56CD}"/>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EA73DE2-64F0-40A2-830E-64CA08C8F3BD}"/>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790170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9D24B9-EB6F-475B-8DDF-F98BE9A66D8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65DEBCD-0AA9-41AF-9F48-95FE6DD7257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A1732D-8D1D-4A0D-A930-B313CCC78744}"/>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2025/4/8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4A9F62D-07DB-4D6C-B846-AA4B53174CA3}"/>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ED3799C-3676-453C-B3B6-6AA40BD44ACB}"/>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1946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899100" y="685800"/>
            <a:ext cx="7349400" cy="1927800"/>
          </a:xfrm>
        </p:spPr>
        <p:txBody>
          <a:bodyPr lIns="90000" tIns="46800" rIns="90000" bIns="46800" anchor="b" anchorCtr="0">
            <a:normAutofit/>
          </a:bodyPr>
          <a:lstStyle>
            <a:lvl1pPr algn="ctr">
              <a:defRPr sz="45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899100" y="2670300"/>
            <a:ext cx="7349400" cy="1104300"/>
          </a:xfrm>
        </p:spPr>
        <p:txBody>
          <a:bodyPr lIns="90000" tIns="46800" rIns="90000" bIns="46800">
            <a:normAutofit/>
          </a:bodyPr>
          <a:lstStyle>
            <a:lvl1pPr marL="0" indent="0" algn="ctr">
              <a:lnSpc>
                <a:spcPct val="110000"/>
              </a:lnSpc>
              <a:buNone/>
              <a:defRPr sz="1800" spc="1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defTabSz="685800">
              <a:defRPr/>
            </a:pPr>
            <a:fld id="{760FBDFE-C587-4B4C-A407-44438C67B59E}"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17" name="页脚占位符 16"/>
          <p:cNvSpPr>
            <a:spLocks noGrp="1"/>
          </p:cNvSpPr>
          <p:nvPr>
            <p:ph type="ftr" sz="quarter" idx="11"/>
            <p:custDataLst>
              <p:tags r:id="rId4"/>
            </p:custDataLst>
          </p:nvPr>
        </p:nvSpPr>
        <p:spPr/>
        <p:txBody>
          <a:bodyPr/>
          <a:lstStyle/>
          <a:p>
            <a:pPr defTabSz="685800">
              <a:defRPr/>
            </a:pPr>
            <a:endParaRPr lang="zh-CN" altLang="en-US" sz="1350" dirty="0">
              <a:solidFill>
                <a:prstClr val="black"/>
              </a:solidFill>
            </a:endParaRPr>
          </a:p>
        </p:txBody>
      </p:sp>
      <p:sp>
        <p:nvSpPr>
          <p:cNvPr id="18" name="灯片编号占位符 17"/>
          <p:cNvSpPr>
            <a:spLocks noGrp="1"/>
          </p:cNvSpPr>
          <p:nvPr>
            <p:ph type="sldNum" sz="quarter" idx="12"/>
            <p:custDataLst>
              <p:tags r:id="rId5"/>
            </p:custDataLst>
          </p:nvPr>
        </p:nvSpPr>
        <p:spPr/>
        <p:txBody>
          <a:bodyPr/>
          <a:lstStyle/>
          <a:p>
            <a:pPr defTabSz="685800">
              <a:defRPr/>
            </a:pPr>
            <a:fld id="{49AE70B2-8BF9-45C0-BB95-33D1B9D3A854}" type="slidenum">
              <a:rPr lang="zh-CN" altLang="en-US" sz="1350" smtClean="0">
                <a:solidFill>
                  <a:prstClr val="black"/>
                </a:solidFill>
              </a:rPr>
              <a:pPr defTabSz="685800">
                <a:defRPr/>
              </a:pPr>
              <a:t>‹#›</a:t>
            </a:fld>
            <a:endParaRPr lang="zh-CN" altLang="en-US" sz="1350" dirty="0">
              <a:solidFill>
                <a:prstClr val="black"/>
              </a:solidFill>
            </a:endParaRPr>
          </a:p>
        </p:txBody>
      </p:sp>
    </p:spTree>
    <p:extLst>
      <p:ext uri="{BB962C8B-B14F-4D97-AF65-F5344CB8AC3E}">
        <p14:creationId xmlns:p14="http://schemas.microsoft.com/office/powerpoint/2010/main" val="823683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D7D4AE-BD5F-4B53-9318-3B71B9277AFB}"/>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7E5EFE82-B3F4-4077-827A-17241B9D1F1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E7CF0B4-7DEC-4D78-A322-13A81EA7ED13}"/>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2025/4/8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60EF247-F8B6-4038-B933-3A7682F64C13}"/>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26C8CB4-7307-447A-8E6A-86C03037482D}"/>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92394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27AD54-07F8-44D6-B94B-52D2B79DACC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63D212C-346F-4C0A-81F9-ABF1BB0C63F9}"/>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6853BD-1C17-4215-A5CB-3DD166836629}"/>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0688A07-14C8-49CA-8BA7-30A5D1581CFE}"/>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2025/4/8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CF98F41-541D-498E-89D0-D7EA5C0AD364}"/>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B4DA617-DA0A-4D4B-B043-AAD57C275689}"/>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42831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ED9518-6BBB-410B-9648-7F0CB0AA41F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3B79DC1-01E6-4B62-A1BA-64E6169E9A8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8CAD0D3-65AD-45F8-AA0B-2C5DDC7752F1}"/>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134BF0E-9253-4614-9D61-9045FE92322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342205B-F992-4C26-87D4-3CCD51B30C14}"/>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3C45F6F-C68B-4077-B4F4-136370EA3CCA}"/>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2025/4/8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CEBB966-AF92-4801-A0C2-61A90FD49081}"/>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9A25C37-251A-4BD4-9A83-AE01A6C528CB}"/>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770439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436984-9AC9-454F-A730-5CFE1DEB695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619F2C1-DDB2-4E85-8B03-4246F8450557}"/>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2025/4/8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0D28DD1E-915B-4818-B32E-23453179ACFC}"/>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7032075E-6E3A-47DA-AD72-AEA48ADD2E8F}"/>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24654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F8F5B5-413B-449C-9A73-B16999884A38}"/>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2025/4/8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D64118E4-E0C6-4AB9-976C-F1A4C643F3DF}"/>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CEB6750-33DC-4B1B-AD02-8B616A67BAD1}"/>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51018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83F7F4-3C7A-4B8A-824B-D88B8E48FDB4}"/>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04CF5958-FFB3-4C10-8232-0AD68C5DA9C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55B6CE8-7EB0-42CB-A977-637B171D911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5B687F-8409-42C9-94D6-73CFA95F53C9}"/>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2025/4/8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FE6EAF-68C5-419D-A0E6-7F37ECB0F398}"/>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29B96E45-6E08-4B20-8C45-469668023144}"/>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76464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378947-A0ED-417B-8D63-6FC0ECFB213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7ADD55AC-B39A-468A-8E37-C326EDA48B1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0C890D39-E8B7-4A75-AC44-D06233C1318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0249FC8-DA07-428E-82C0-1CCAD05E43C4}"/>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2025/4/8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D7E6396-0E9A-4AC2-A307-56D660E153BB}"/>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0EA5608-0E33-4A0A-A99F-5DCF71AE97E9}"/>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760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AF868B-A8ED-458F-90CC-65AE74C60D7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1D8F841-969A-44CA-9A93-E166F053B4A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1A8241-22E7-4B26-94BC-2E49F1F7FE9D}"/>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2025/4/8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F636BFD-24EC-4CF4-A91F-FF03A3ADF10B}"/>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DED4FC4-D82A-4EFF-A083-B7800A4F05C5}"/>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69991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7D615EC-957E-417B-A76F-B6533B66C80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0BB12EE-4F1A-4FC6-9366-B7E959C36646}"/>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68848A9-FF5A-40E2-892A-6FFEFB5A3F62}"/>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2025/4/8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A7341F7-4992-42EA-AA0C-FC0EAD12D238}"/>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A43ADFA-8E51-4031-AC48-78E7BD256262}"/>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94042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614712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A077817C-7B71-42AF-900A-2817BE836D2B}" type="datetimeFigureOut">
              <a:rPr lang="zh-CN" altLang="en-US" smtClean="0"/>
              <a:pPr/>
              <a:t>2025/4/8</a:t>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1545381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3446164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733237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4/8/2025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461025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4/8/2025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2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923559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4/8/2025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2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227041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4/8/2025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2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9710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4/8/2025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32975924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4/8/2025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4775962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049502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标题幻灯片">
    <p:bg>
      <p:bgPr>
        <a:solidFill>
          <a:srgbClr val="F5DA4D"/>
        </a:solidFill>
        <a:effectLst/>
      </p:bgPr>
    </p:bg>
    <p:spTree>
      <p:nvGrpSpPr>
        <p:cNvPr id="1" name=""/>
        <p:cNvGrpSpPr/>
        <p:nvPr/>
      </p:nvGrpSpPr>
      <p:grpSpPr>
        <a:xfrm>
          <a:off x="0" y="0"/>
          <a:ext cx="0" cy="0"/>
          <a:chOff x="0" y="0"/>
          <a:chExt cx="0" cy="0"/>
        </a:xfrm>
      </p:grpSpPr>
      <p:cxnSp>
        <p:nvCxnSpPr>
          <p:cNvPr id="7" name="直接连接符 6"/>
          <p:cNvCxnSpPr/>
          <p:nvPr userDrawn="1"/>
        </p:nvCxnSpPr>
        <p:spPr>
          <a:xfrm flipH="1">
            <a:off x="-9526" y="0"/>
            <a:ext cx="2645990"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H="1">
            <a:off x="2483768" y="0"/>
            <a:ext cx="1080120" cy="170765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403648" y="0"/>
            <a:ext cx="3312368"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6228184" y="0"/>
            <a:ext cx="1080120" cy="120359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619672" y="336578"/>
            <a:ext cx="465168" cy="239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丫头\png\小人\卡通类素材\gyk.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rot="21247218">
            <a:off x="1900060" y="147392"/>
            <a:ext cx="555021" cy="3641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userDrawn="1"/>
        </p:nvCxnSpPr>
        <p:spPr>
          <a:xfrm flipH="1">
            <a:off x="0" y="0"/>
            <a:ext cx="1259632" cy="69954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35496" y="0"/>
            <a:ext cx="2376264" cy="915566"/>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7884368" y="0"/>
            <a:ext cx="914400" cy="9144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6516216" y="0"/>
            <a:ext cx="2627784" cy="34977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3" descr="E:\丫头\png\小人\卡通类素材\k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8360" y="59675"/>
            <a:ext cx="851644" cy="792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786775">
            <a:off x="8465571" y="-56920"/>
            <a:ext cx="540482" cy="643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21347883">
            <a:off x="2538634" y="-19669"/>
            <a:ext cx="516042" cy="482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7271988" y="-19979"/>
            <a:ext cx="205624" cy="284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丫头\png\小人\卡通类素材\dtr.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7849701" y="17127"/>
            <a:ext cx="261191" cy="340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丫头\png\小人\卡通类素材\dtr.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p:blipFill>
        <p:spPr bwMode="auto">
          <a:xfrm rot="21074484">
            <a:off x="3181153" y="-29199"/>
            <a:ext cx="334586" cy="393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p:blipFill>
        <p:spPr bwMode="auto">
          <a:xfrm rot="1372338">
            <a:off x="6277728" y="15912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丫头\png\小人\卡通类素材\gyk.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rot="721682">
            <a:off x="6486537" y="-36569"/>
            <a:ext cx="563414" cy="369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rot="21240259">
            <a:off x="917773" y="254315"/>
            <a:ext cx="458632" cy="545662"/>
          </a:xfrm>
          <a:prstGeom prst="rect">
            <a:avLst/>
          </a:prstGeom>
          <a:noFill/>
          <a:extLst>
            <a:ext uri="{909E8E84-426E-40DD-AFC4-6F175D3DCCD1}">
              <a14:hiddenFill xmlns:a14="http://schemas.microsoft.com/office/drawing/2010/main">
                <a:solidFill>
                  <a:srgbClr val="FFFFFF"/>
                </a:solidFill>
              </a14:hiddenFill>
            </a:ext>
          </a:extLst>
        </p:spPr>
      </p:pic>
      <p:sp>
        <p:nvSpPr>
          <p:cNvPr id="26" name="椭圆 22"/>
          <p:cNvSpPr/>
          <p:nvPr userDrawn="1"/>
        </p:nvSpPr>
        <p:spPr>
          <a:xfrm>
            <a:off x="-9526" y="127795"/>
            <a:ext cx="9190038" cy="5015707"/>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94957 w 9153525"/>
              <a:gd name="connsiteY0" fmla="*/ 0 h 5015707"/>
              <a:gd name="connsiteX1" fmla="*/ 9153525 w 9153525"/>
              <a:gd name="connsiteY1" fmla="*/ 8811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2330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681729 h 5015707"/>
              <a:gd name="connsiteX6" fmla="*/ 9525 w 9153525"/>
              <a:gd name="connsiteY6" fmla="*/ 1233098 h 5015707"/>
              <a:gd name="connsiteX7" fmla="*/ 4894957 w 9153525"/>
              <a:gd name="connsiteY7" fmla="*/ 0 h 501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7" name="Picture 4" descr="E:\丫头\png\小人\卡通类素材\gyk.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a:off x="377776" y="4729958"/>
            <a:ext cx="643482" cy="3319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丫头\png\小人\卡通类素材\gyk.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1000783">
            <a:off x="829990" y="4626823"/>
            <a:ext cx="800397" cy="525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gu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03" r="292" b="9279"/>
          <a:stretch/>
        </p:blipFill>
        <p:spPr bwMode="auto">
          <a:xfrm rot="10800000" flipH="1" flipV="1">
            <a:off x="-9526" y="4155926"/>
            <a:ext cx="9153526" cy="98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227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bg>
      <p:bgPr>
        <a:solidFill>
          <a:srgbClr val="F5DA4D"/>
        </a:solidFill>
        <a:effectLst/>
      </p:bgPr>
    </p:bg>
    <p:spTree>
      <p:nvGrpSpPr>
        <p:cNvPr id="1" name=""/>
        <p:cNvGrpSpPr/>
        <p:nvPr/>
      </p:nvGrpSpPr>
      <p:grpSpPr>
        <a:xfrm>
          <a:off x="0" y="0"/>
          <a:ext cx="0" cy="0"/>
          <a:chOff x="0" y="0"/>
          <a:chExt cx="0" cy="0"/>
        </a:xfrm>
      </p:grpSpPr>
      <p:cxnSp>
        <p:nvCxnSpPr>
          <p:cNvPr id="7" name="直接连接符 6"/>
          <p:cNvCxnSpPr/>
          <p:nvPr userDrawn="1"/>
        </p:nvCxnSpPr>
        <p:spPr>
          <a:xfrm flipH="1">
            <a:off x="-9526" y="0"/>
            <a:ext cx="2645990"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H="1">
            <a:off x="2483768" y="0"/>
            <a:ext cx="1080120" cy="170765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403648" y="0"/>
            <a:ext cx="3312368"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6228184" y="0"/>
            <a:ext cx="1080120" cy="120359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619672" y="336578"/>
            <a:ext cx="465168" cy="239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丫头\png\小人\卡通类素材\gyk.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rot="21247218">
            <a:off x="1900060" y="147392"/>
            <a:ext cx="555021" cy="3641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userDrawn="1"/>
        </p:nvCxnSpPr>
        <p:spPr>
          <a:xfrm flipH="1">
            <a:off x="0" y="0"/>
            <a:ext cx="1259632" cy="69954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35496" y="0"/>
            <a:ext cx="2376264" cy="915566"/>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7884368" y="0"/>
            <a:ext cx="914400" cy="9144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6516216" y="0"/>
            <a:ext cx="2627784" cy="34977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3" descr="E:\丫头\png\小人\卡通类素材\k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8360" y="59675"/>
            <a:ext cx="851644" cy="792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786775">
            <a:off x="8465571" y="-56920"/>
            <a:ext cx="540482" cy="643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21347883">
            <a:off x="2538634" y="-19669"/>
            <a:ext cx="516042" cy="482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7271988" y="-19979"/>
            <a:ext cx="205624" cy="284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丫头\png\小人\卡通类素材\dtr.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7849701" y="17127"/>
            <a:ext cx="261191" cy="340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丫头\png\小人\卡通类素材\dtr.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p:blipFill>
        <p:spPr bwMode="auto">
          <a:xfrm rot="21074484">
            <a:off x="3181153" y="-29199"/>
            <a:ext cx="334586" cy="393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p:blipFill>
        <p:spPr bwMode="auto">
          <a:xfrm rot="1372338">
            <a:off x="6277728" y="15912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丫头\png\小人\卡通类素材\gyk.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rot="721682">
            <a:off x="6486537" y="-36569"/>
            <a:ext cx="563414" cy="369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rot="21240259">
            <a:off x="917773" y="254315"/>
            <a:ext cx="458632" cy="545662"/>
          </a:xfrm>
          <a:prstGeom prst="rect">
            <a:avLst/>
          </a:prstGeom>
          <a:noFill/>
          <a:extLst>
            <a:ext uri="{909E8E84-426E-40DD-AFC4-6F175D3DCCD1}">
              <a14:hiddenFill xmlns:a14="http://schemas.microsoft.com/office/drawing/2010/main">
                <a:solidFill>
                  <a:srgbClr val="FFFFFF"/>
                </a:solidFill>
              </a14:hiddenFill>
            </a:ext>
          </a:extLst>
        </p:spPr>
      </p:pic>
      <p:sp>
        <p:nvSpPr>
          <p:cNvPr id="26" name="椭圆 22"/>
          <p:cNvSpPr/>
          <p:nvPr userDrawn="1"/>
        </p:nvSpPr>
        <p:spPr>
          <a:xfrm>
            <a:off x="-9526" y="127795"/>
            <a:ext cx="9190038" cy="5015707"/>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94957 w 9153525"/>
              <a:gd name="connsiteY0" fmla="*/ 0 h 5015707"/>
              <a:gd name="connsiteX1" fmla="*/ 9153525 w 9153525"/>
              <a:gd name="connsiteY1" fmla="*/ 8811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2330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681729 h 5015707"/>
              <a:gd name="connsiteX6" fmla="*/ 9525 w 9153525"/>
              <a:gd name="connsiteY6" fmla="*/ 1233098 h 5015707"/>
              <a:gd name="connsiteX7" fmla="*/ 4894957 w 9153525"/>
              <a:gd name="connsiteY7" fmla="*/ 0 h 501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7" name="Picture 4" descr="E:\丫头\png\小人\卡通类素材\gyk.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a:off x="377776" y="4729958"/>
            <a:ext cx="643482" cy="3319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丫头\png\小人\卡通类素材\gyk.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1000783">
            <a:off x="829990" y="4626823"/>
            <a:ext cx="800397" cy="525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gu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03" r="292" b="9279"/>
          <a:stretch/>
        </p:blipFill>
        <p:spPr bwMode="auto">
          <a:xfrm rot="10800000" flipH="1" flipV="1">
            <a:off x="-9526" y="4155926"/>
            <a:ext cx="9153526" cy="98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829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1194868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6423312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1918911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018958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20234076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1883203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6634208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24213435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18689737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1905044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仅标题">
    <p:bg>
      <p:bgPr>
        <a:solidFill>
          <a:srgbClr val="10C9EE"/>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57200" y="4767263"/>
            <a:ext cx="2133600" cy="273844"/>
          </a:xfrm>
          <a:prstGeom prst="rect">
            <a:avLst/>
          </a:prstGeom>
        </p:spPr>
        <p:txBody>
          <a:bodyPr/>
          <a:lstStyle/>
          <a:p>
            <a:fld id="{A077817C-7B71-42AF-900A-2817BE836D2B}" type="datetimeFigureOut">
              <a:rPr lang="zh-CN" altLang="en-US" smtClean="0"/>
              <a:pPr/>
              <a:t>2025/4/8</a:t>
            </a:fld>
            <a:endParaRPr lang="zh-CN" altLang="en-US"/>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3"/>
            <a:ext cx="2133600" cy="273844"/>
          </a:xfrm>
          <a:prstGeom prst="rect">
            <a:avLst/>
          </a:prstGeom>
        </p:spPr>
        <p:txBody>
          <a:bodyPr/>
          <a:lstStyle/>
          <a:p>
            <a:fld id="{0DA75A3B-6662-4096-B8F1-4038B9AC79F6}" type="slidenum">
              <a:rPr lang="zh-CN" altLang="en-US" smtClean="0"/>
              <a:pPr/>
              <a:t>‹#›</a:t>
            </a:fld>
            <a:endParaRPr lang="zh-CN" altLang="en-US"/>
          </a:p>
        </p:txBody>
      </p:sp>
      <p:pic>
        <p:nvPicPr>
          <p:cNvPr id="6"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963390">
            <a:off x="8431198" y="2740276"/>
            <a:ext cx="778548" cy="5107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丫头\png\小人\卡通类素材\l;'.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19672" y="772432"/>
            <a:ext cx="4166407" cy="32999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20706780">
            <a:off x="4171675" y="2930569"/>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580112" y="481172"/>
            <a:ext cx="2202726" cy="924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丫头\png\小人\卡通类素材\shu.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1913" y="36264"/>
            <a:ext cx="2306962" cy="3276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丫头\png\小人\卡通类素材\trd.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b="2317"/>
          <a:stretch/>
        </p:blipFill>
        <p:spPr bwMode="auto">
          <a:xfrm>
            <a:off x="2699793" y="3001251"/>
            <a:ext cx="6460604" cy="21422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76650" y="772432"/>
            <a:ext cx="1800200" cy="7557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丫头\png\小人\卡通类素材\ad.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43608" y="353307"/>
            <a:ext cx="191619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E:\丫头\png\小人\卡通类素材\ryf.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3347864" y="36811"/>
            <a:ext cx="1276598" cy="12961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E:\丫头\png\小人\卡通类素材\ryf.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p:blipFill>
        <p:spPr bwMode="auto">
          <a:xfrm>
            <a:off x="4425479" y="3707043"/>
            <a:ext cx="1160570" cy="14642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p:blipFill>
        <p:spPr bwMode="auto">
          <a:xfrm>
            <a:off x="6029780" y="2657563"/>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504957">
            <a:off x="6557405" y="2503521"/>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E:\丫头\png\小人\卡通类素材\ip'.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761385" y="1525369"/>
            <a:ext cx="3059087" cy="32179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505138">
            <a:off x="121610" y="3413026"/>
            <a:ext cx="1033530" cy="17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a:off x="3835978" y="4274632"/>
            <a:ext cx="918748" cy="107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a:off x="5386020" y="344657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a:off x="6481445" y="4374327"/>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a:off x="3291564" y="458128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a:off x="8431162" y="470662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p:blipFill>
        <p:spPr bwMode="auto">
          <a:xfrm rot="18896325">
            <a:off x="2354796" y="4428517"/>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rot="21326347">
            <a:off x="1083305" y="4308786"/>
            <a:ext cx="887346" cy="10337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丫头\png\小人\卡通类素材\ry.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rot="1377942">
            <a:off x="1692495" y="4784301"/>
            <a:ext cx="388060" cy="452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E:\丫头\png\小人\卡通类素材\yio.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rot="21094862" flipH="1">
            <a:off x="5640936" y="4153168"/>
            <a:ext cx="578316" cy="9721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yunf.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a:off x="-1" y="2272632"/>
            <a:ext cx="695925" cy="755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32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9" dur="1500" spd="-100000" fill="hold"/>
                                        <p:tgtEl>
                                          <p:spTgt spid="1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9"/>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1500" fill="hold"/>
                                        <p:tgtEl>
                                          <p:spTgt spid="29"/>
                                        </p:tgtEl>
                                        <p:attrNameLst>
                                          <p:attrName>ppt_x</p:attrName>
                                          <p:attrName>ppt_y</p:attrName>
                                        </p:attrNameLst>
                                      </p:cBhvr>
                                    </p:animMotion>
                                  </p:childTnLst>
                                </p:cTn>
                              </p:par>
                              <p:par>
                                <p:cTn id="20" presetID="8" presetClass="emph" presetSubtype="0" repeatCount="indefinite" autoRev="1" fill="hold" nodeType="withEffect">
                                  <p:stCondLst>
                                    <p:cond delay="0"/>
                                  </p:stCondLst>
                                  <p:childTnLst>
                                    <p:animRot by="180000">
                                      <p:cBhvr>
                                        <p:cTn id="21"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1595425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7625880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4934228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15198827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23293022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9362805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9514957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2645261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24549983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898897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562800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899100" y="685800"/>
            <a:ext cx="7349400" cy="1927800"/>
          </a:xfrm>
        </p:spPr>
        <p:txBody>
          <a:bodyPr lIns="90000" tIns="46800" rIns="90000" bIns="46800" anchor="b" anchorCtr="0">
            <a:normAutofit/>
          </a:bodyPr>
          <a:lstStyle>
            <a:lvl1pPr algn="ctr">
              <a:defRPr sz="45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899100" y="2670300"/>
            <a:ext cx="7349400" cy="1104300"/>
          </a:xfrm>
        </p:spPr>
        <p:txBody>
          <a:bodyPr lIns="90000" tIns="46800" rIns="90000" bIns="46800">
            <a:normAutofit/>
          </a:bodyPr>
          <a:lstStyle>
            <a:lvl1pPr marL="0" indent="0" algn="ctr">
              <a:lnSpc>
                <a:spcPct val="110000"/>
              </a:lnSpc>
              <a:buNone/>
              <a:defRPr sz="1800" spc="1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defTabSz="685800">
              <a:defRPr/>
            </a:pPr>
            <a:fld id="{760FBDFE-C587-4B4C-A407-44438C67B59E}" type="datetimeFigureOut">
              <a:rPr lang="zh-CN" altLang="en-US" sz="1350" smtClean="0">
                <a:solidFill>
                  <a:prstClr val="black"/>
                </a:solidFill>
              </a:rPr>
              <a:pPr defTabSz="685800">
                <a:defRPr/>
              </a:pPr>
              <a:t>2025/4/8</a:t>
            </a:fld>
            <a:endParaRPr lang="zh-CN" altLang="en-US" sz="1350">
              <a:solidFill>
                <a:prstClr val="black"/>
              </a:solidFill>
            </a:endParaRPr>
          </a:p>
        </p:txBody>
      </p:sp>
      <p:sp>
        <p:nvSpPr>
          <p:cNvPr id="17" name="页脚占位符 16"/>
          <p:cNvSpPr>
            <a:spLocks noGrp="1"/>
          </p:cNvSpPr>
          <p:nvPr>
            <p:ph type="ftr" sz="quarter" idx="11"/>
            <p:custDataLst>
              <p:tags r:id="rId4"/>
            </p:custDataLst>
          </p:nvPr>
        </p:nvSpPr>
        <p:spPr/>
        <p:txBody>
          <a:bodyPr/>
          <a:lstStyle/>
          <a:p>
            <a:pPr defTabSz="685800">
              <a:defRPr/>
            </a:pPr>
            <a:endParaRPr lang="zh-CN" altLang="en-US" sz="1350" dirty="0">
              <a:solidFill>
                <a:prstClr val="black"/>
              </a:solidFill>
            </a:endParaRPr>
          </a:p>
        </p:txBody>
      </p:sp>
      <p:sp>
        <p:nvSpPr>
          <p:cNvPr id="18" name="灯片编号占位符 17"/>
          <p:cNvSpPr>
            <a:spLocks noGrp="1"/>
          </p:cNvSpPr>
          <p:nvPr>
            <p:ph type="sldNum" sz="quarter" idx="12"/>
            <p:custDataLst>
              <p:tags r:id="rId5"/>
            </p:custDataLst>
          </p:nvPr>
        </p:nvSpPr>
        <p:spPr/>
        <p:txBody>
          <a:bodyPr/>
          <a:lstStyle/>
          <a:p>
            <a:pPr defTabSz="685800">
              <a:defRPr/>
            </a:pPr>
            <a:fld id="{49AE70B2-8BF9-45C0-BB95-33D1B9D3A854}" type="slidenum">
              <a:rPr lang="zh-CN" altLang="en-US" sz="1350" smtClean="0">
                <a:solidFill>
                  <a:prstClr val="black"/>
                </a:solidFill>
              </a:rPr>
              <a:pPr defTabSz="685800">
                <a:defRPr/>
              </a:pPr>
              <a:t>‹#›</a:t>
            </a:fld>
            <a:endParaRPr lang="zh-CN" altLang="en-US" sz="1350" dirty="0">
              <a:solidFill>
                <a:prstClr val="black"/>
              </a:solidFill>
            </a:endParaRPr>
          </a:p>
        </p:txBody>
      </p:sp>
    </p:spTree>
    <p:extLst>
      <p:ext uri="{BB962C8B-B14F-4D97-AF65-F5344CB8AC3E}">
        <p14:creationId xmlns:p14="http://schemas.microsoft.com/office/powerpoint/2010/main" val="35438767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BFB86F-153C-4F55-809A-16DDD8CD024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7034F6-0AA9-4E5F-B739-1E7A88FFAAD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0B4740-014D-4CA8-99AD-AF578E607C07}"/>
              </a:ext>
            </a:extLst>
          </p:cNvPr>
          <p:cNvSpPr>
            <a:spLocks noGrp="1"/>
          </p:cNvSpPr>
          <p:nvPr>
            <p:ph type="dt" sz="half" idx="10"/>
          </p:nvPr>
        </p:nvSpPr>
        <p:spPr/>
        <p:txBody>
          <a:bodyPr/>
          <a:lstStyle/>
          <a:p>
            <a:pPr defTabSz="685800">
              <a:defRPr/>
            </a:pPr>
            <a:fld id="{AB8FCB51-519E-4D01-99A7-6ED520F0575B}" type="datetimeFigureOut">
              <a:rPr lang="zh-CN" altLang="en-US" sz="900" smtClean="0">
                <a:solidFill>
                  <a:prstClr val="black">
                    <a:tint val="75000"/>
                  </a:prstClr>
                </a:solidFill>
                <a:latin typeface="等线" panose="020F0502020204030204"/>
                <a:ea typeface="等线" panose="020B0604020202020204" charset="-122"/>
              </a:rPr>
              <a:pPr defTabSz="685800">
                <a:defRPr/>
              </a:pPr>
              <a:t>2025/4/8</a:t>
            </a:fld>
            <a:endParaRPr lang="zh-CN" altLang="en-US" sz="900">
              <a:solidFill>
                <a:prstClr val="black">
                  <a:tint val="75000"/>
                </a:prstClr>
              </a:solidFill>
              <a:latin typeface="等线" panose="020F0502020204030204"/>
              <a:ea typeface="等线" panose="020B0604020202020204" charset="-122"/>
            </a:endParaRPr>
          </a:p>
        </p:txBody>
      </p:sp>
      <p:sp>
        <p:nvSpPr>
          <p:cNvPr id="5" name="页脚占位符 4">
            <a:extLst>
              <a:ext uri="{FF2B5EF4-FFF2-40B4-BE49-F238E27FC236}">
                <a16:creationId xmlns:a16="http://schemas.microsoft.com/office/drawing/2014/main" id="{0EFB4206-9BD0-4586-832B-BD0417000A0A}"/>
              </a:ext>
            </a:extLst>
          </p:cNvPr>
          <p:cNvSpPr>
            <a:spLocks noGrp="1"/>
          </p:cNvSpPr>
          <p:nvPr>
            <p:ph type="ftr" sz="quarter" idx="11"/>
          </p:nvPr>
        </p:nvSpPr>
        <p:spPr/>
        <p:txBody>
          <a:bodyPr/>
          <a:lstStyle/>
          <a:p>
            <a:pPr algn="ctr" defTabSz="685800">
              <a:defRPr/>
            </a:pPr>
            <a:endParaRPr lang="zh-CN" altLang="en-US" sz="900">
              <a:solidFill>
                <a:prstClr val="black">
                  <a:tint val="75000"/>
                </a:prstClr>
              </a:solidFill>
              <a:latin typeface="等线" panose="020F0502020204030204"/>
              <a:ea typeface="等线" panose="020B0604020202020204" charset="-122"/>
            </a:endParaRPr>
          </a:p>
        </p:txBody>
      </p:sp>
      <p:sp>
        <p:nvSpPr>
          <p:cNvPr id="6" name="灯片编号占位符 5">
            <a:extLst>
              <a:ext uri="{FF2B5EF4-FFF2-40B4-BE49-F238E27FC236}">
                <a16:creationId xmlns:a16="http://schemas.microsoft.com/office/drawing/2014/main" id="{A94211E6-87E4-4AA3-B3D6-2203C5052D7D}"/>
              </a:ext>
            </a:extLst>
          </p:cNvPr>
          <p:cNvSpPr>
            <a:spLocks noGrp="1"/>
          </p:cNvSpPr>
          <p:nvPr>
            <p:ph type="sldNum" sz="quarter" idx="12"/>
          </p:nvPr>
        </p:nvSpPr>
        <p:spPr/>
        <p:txBody>
          <a:bodyPr/>
          <a:lstStyle/>
          <a:p>
            <a:pPr algn="r" defTabSz="685800">
              <a:defRPr/>
            </a:pPr>
            <a:fld id="{EB6B971D-6C48-4D3B-A19A-6044CF2C631E}" type="slidenum">
              <a:rPr lang="zh-CN" altLang="en-US" sz="900" smtClean="0">
                <a:solidFill>
                  <a:prstClr val="black">
                    <a:tint val="75000"/>
                  </a:prstClr>
                </a:solidFill>
                <a:latin typeface="等线" panose="020F0502020204030204"/>
                <a:ea typeface="等线" panose="020B0604020202020204" charset="-122"/>
              </a:rPr>
              <a:pPr algn="r" defTabSz="685800">
                <a:defRPr/>
              </a:pPr>
              <a:t>‹#›</a:t>
            </a:fld>
            <a:endParaRPr lang="zh-CN" altLang="en-US" sz="900">
              <a:solidFill>
                <a:prstClr val="black">
                  <a:tint val="75000"/>
                </a:prstClr>
              </a:solidFill>
              <a:latin typeface="等线" panose="020F0502020204030204"/>
              <a:ea typeface="等线" panose="020B0604020202020204" charset="-122"/>
            </a:endParaRPr>
          </a:p>
        </p:txBody>
      </p:sp>
    </p:spTree>
    <p:extLst>
      <p:ext uri="{BB962C8B-B14F-4D97-AF65-F5344CB8AC3E}">
        <p14:creationId xmlns:p14="http://schemas.microsoft.com/office/powerpoint/2010/main" val="1214002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77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6C121-9DE8-4FBE-A36B-DBEBD6FDB8F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F2DB279-FA88-4DD6-8074-4F861903F07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B0EA962-B1C9-40F5-897C-D049ED3C732A}"/>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6B5378-3799-4A38-906D-2BD212F18BF1}"/>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2761D8-52E0-431E-AD6F-971A7DE7EA66}"/>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798029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E6E6-2970-404A-A9C2-63C9D6B179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B892C6-9281-4385-8226-9325762B7B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B54EE8-B86B-467D-B1D7-ACFA57D102F8}"/>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2E3279-425B-44FA-9C01-247A05CE3BFA}"/>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586E0EE-8890-49AB-9A36-A44962A736D7}"/>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92117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21A4D-1612-49A1-94FE-824934318A9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272B557-F2F3-46CB-AAEA-6CCAD93D738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8DE1A5-0BB9-47C7-B560-4F2A19C56228}"/>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A763F66-D964-44EA-A49F-19A6DD8C3822}"/>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879D01-635E-4A03-8B54-0F5E3311E7DC}"/>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889645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heme" Target="../theme/theme5.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94CBC9B3-5DE2-4230-902C-1A8F80300A8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524561395"/>
      </p:ext>
    </p:extLst>
  </p:cSld>
  <p:clrMap bg1="lt1" tx1="dk1" bg2="lt2" tx2="dk2" accent1="accent1" accent2="accent2" accent3="accent3" accent4="accent4" accent5="accent5" accent6="accent6" hlink="hlink" folHlink="folHlink"/>
  <p:sldLayoutIdLst>
    <p:sldLayoutId id="2147483677" r:id="rId1"/>
    <p:sldLayoutId id="2147483697" r:id="rId2"/>
    <p:sldLayoutId id="2147483807" r:id="rId3"/>
    <p:sldLayoutId id="2147483808" r:id="rId4"/>
    <p:sldLayoutId id="2147483812" r:id="rId5"/>
    <p:sldLayoutId id="2147483816" r:id="rId6"/>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9Slide.vn - 2019">
            <a:extLst>
              <a:ext uri="{FF2B5EF4-FFF2-40B4-BE49-F238E27FC236}">
                <a16:creationId xmlns:a16="http://schemas.microsoft.com/office/drawing/2014/main" id="{F439BEF1-0407-4E77-9CFF-BE1BD831676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9A1FD18D-C777-49FF-B096-BF3063923F8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86C574-2CF4-4117-83BB-7D543693B21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8F0958-EDF4-4FA0-8EE5-5AD9C9CBC26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48C44DBF-A94B-478D-B67F-7BA642FF8C0E}" type="datetimeFigureOut">
              <a:rPr lang="en-US" smtClean="0">
                <a:solidFill>
                  <a:prstClr val="black">
                    <a:tint val="75000"/>
                  </a:prstClr>
                </a:solidFill>
              </a:rPr>
              <a:pPr defTabSz="685800">
                <a:def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32265DC-7243-4203-BB8D-44D92A94642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DCFE911-A845-417F-8BA0-142D9873366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43927967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9Slide.vn - 2019">
            <a:extLst>
              <a:ext uri="{FF2B5EF4-FFF2-40B4-BE49-F238E27FC236}">
                <a16:creationId xmlns:a16="http://schemas.microsoft.com/office/drawing/2014/main" id="{CBE566FB-53EF-4701-903B-FAE6C3A3682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a:extLst>
              <a:ext uri="{FF2B5EF4-FFF2-40B4-BE49-F238E27FC236}">
                <a16:creationId xmlns:a16="http://schemas.microsoft.com/office/drawing/2014/main" id="{5005EC1D-0393-4D58-8455-39355C8244F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5FC743E-93FA-4A0E-BCBC-B807BA72C62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10ECE26-90D7-44BB-BCDF-D9C6C9FD4B1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9C2CA6C8-EC07-43C8-9CE3-40455A96B305}" type="datetimeFigureOut">
              <a:rPr lang="zh-CN" altLang="en-US" smtClean="0">
                <a:solidFill>
                  <a:prstClr val="black">
                    <a:tint val="75000"/>
                  </a:prstClr>
                </a:solidFill>
              </a:rPr>
              <a:pPr defTabSz="685800">
                <a:defRPr/>
              </a:pPr>
              <a:t>2025/4/8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8BDCA13-B28D-4B3A-B756-4CBC78EC1F0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CBCCB4F-5CCA-4817-9204-BCA1C1E50C6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1895199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7A835D6D-4AAB-4469-9EEC-84485E7A822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fld id="{1D8BD707-D9CF-40AE-B4C6-C98DA3205C09}" type="datetimeFigureOut">
              <a:rPr lang="en-US" smtClean="0">
                <a:solidFill>
                  <a:prstClr val="black">
                    <a:tint val="75000"/>
                  </a:prstClr>
                </a:solidFill>
              </a:rPr>
              <a:pPr defTabSz="457223"/>
              <a:t>4/8/2025</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420833085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814"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300519B-EF9A-4D44-A4FC-55AABD3F296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3227790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3.jpg"/><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audio" Target="../media/audio3.wav"/><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slide" Target="slide27.xml"/><Relationship Id="rId5" Type="http://schemas.openxmlformats.org/officeDocument/2006/relationships/image" Target="../media/image54.png"/><Relationship Id="rId4" Type="http://schemas.openxmlformats.org/officeDocument/2006/relationships/image" Target="../media/image53.jpg"/><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8.png"/><Relationship Id="rId3" Type="http://schemas.openxmlformats.org/officeDocument/2006/relationships/audio" Target="../media/audio4.wav"/><Relationship Id="rId7" Type="http://schemas.openxmlformats.org/officeDocument/2006/relationships/image" Target="../media/image54.png"/><Relationship Id="rId12" Type="http://schemas.openxmlformats.org/officeDocument/2006/relationships/slide" Target="slide27.xml"/><Relationship Id="rId2" Type="http://schemas.openxmlformats.org/officeDocument/2006/relationships/audio" Target="../media/audio3.wav"/><Relationship Id="rId1" Type="http://schemas.openxmlformats.org/officeDocument/2006/relationships/slideLayout" Target="../slideLayouts/slideLayout19.xml"/><Relationship Id="rId6" Type="http://schemas.openxmlformats.org/officeDocument/2006/relationships/image" Target="../media/image53.jpg"/><Relationship Id="rId11" Type="http://schemas.openxmlformats.org/officeDocument/2006/relationships/image" Target="../media/image67.gif"/><Relationship Id="rId5" Type="http://schemas.openxmlformats.org/officeDocument/2006/relationships/audio" Target="../media/audio6.wav"/><Relationship Id="rId10" Type="http://schemas.openxmlformats.org/officeDocument/2006/relationships/image" Target="../media/image66.png"/><Relationship Id="rId4" Type="http://schemas.openxmlformats.org/officeDocument/2006/relationships/audio" Target="../media/audio5.wav"/><Relationship Id="rId9" Type="http://schemas.microsoft.com/office/2007/relationships/hdphoto" Target="../media/hdphoto1.wdp"/><Relationship Id="rId14"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4.wav"/><Relationship Id="rId7" Type="http://schemas.openxmlformats.org/officeDocument/2006/relationships/image" Target="../media/image54.png"/><Relationship Id="rId12" Type="http://schemas.openxmlformats.org/officeDocument/2006/relationships/image" Target="../media/image70.gif"/><Relationship Id="rId2" Type="http://schemas.openxmlformats.org/officeDocument/2006/relationships/audio" Target="../media/audio3.wav"/><Relationship Id="rId1" Type="http://schemas.openxmlformats.org/officeDocument/2006/relationships/slideLayout" Target="../slideLayouts/slideLayout19.xml"/><Relationship Id="rId6" Type="http://schemas.openxmlformats.org/officeDocument/2006/relationships/image" Target="../media/image53.jpg"/><Relationship Id="rId11" Type="http://schemas.openxmlformats.org/officeDocument/2006/relationships/image" Target="../media/image67.gif"/><Relationship Id="rId5" Type="http://schemas.openxmlformats.org/officeDocument/2006/relationships/audio" Target="../media/audio5.wav"/><Relationship Id="rId10" Type="http://schemas.openxmlformats.org/officeDocument/2006/relationships/image" Target="../media/image66.png"/><Relationship Id="rId4" Type="http://schemas.openxmlformats.org/officeDocument/2006/relationships/audio" Target="../media/audio6.wav"/><Relationship Id="rId9"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8.xml"/><Relationship Id="rId7" Type="http://schemas.openxmlformats.org/officeDocument/2006/relationships/image" Target="../media/image73.png"/><Relationship Id="rId12" Type="http://schemas.openxmlformats.org/officeDocument/2006/relationships/image" Target="../media/image7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2.png"/><Relationship Id="rId11" Type="http://schemas.openxmlformats.org/officeDocument/2006/relationships/image" Target="../media/image77.png"/><Relationship Id="rId5" Type="http://schemas.microsoft.com/office/2007/relationships/hdphoto" Target="../media/hdphoto2.wdp"/><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emf"/></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82.png"/><Relationship Id="rId2" Type="http://schemas.openxmlformats.org/officeDocument/2006/relationships/audio" Target="../media/audio7.wav"/><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82.png"/><Relationship Id="rId2" Type="http://schemas.openxmlformats.org/officeDocument/2006/relationships/audio" Target="../media/audio7.wav"/><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81.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13.xml"/></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flowers_fr02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10"/>
          <p:cNvSpPr>
            <a:spLocks noChangeArrowheads="1"/>
          </p:cNvSpPr>
          <p:nvPr/>
        </p:nvSpPr>
        <p:spPr bwMode="auto">
          <a:xfrm>
            <a:off x="1799304" y="1419622"/>
            <a:ext cx="6000750"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50" b="1"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TOÁN 3</a:t>
            </a:r>
          </a:p>
        </p:txBody>
      </p:sp>
      <p:sp>
        <p:nvSpPr>
          <p:cNvPr id="4" name="Rectangle 10"/>
          <p:cNvSpPr>
            <a:spLocks noChangeArrowheads="1"/>
          </p:cNvSpPr>
          <p:nvPr/>
        </p:nvSpPr>
        <p:spPr bwMode="auto">
          <a:xfrm>
            <a:off x="2013156" y="3869377"/>
            <a:ext cx="5386849" cy="502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2666" b="1" dirty="0" err="1">
                <a:solidFill>
                  <a:srgbClr val="006600"/>
                </a:solidFill>
                <a:latin typeface="Times New Roman" panose="02020603050405020304" pitchFamily="18" charset="0"/>
                <a:cs typeface="Times New Roman" panose="02020603050405020304" pitchFamily="18" charset="0"/>
              </a:rPr>
              <a:t>Giáo</a:t>
            </a:r>
            <a:r>
              <a:rPr lang="en-US" altLang="en-US" sz="2666" b="1" dirty="0">
                <a:solidFill>
                  <a:srgbClr val="006600"/>
                </a:solidFill>
                <a:latin typeface="Times New Roman" panose="02020603050405020304" pitchFamily="18" charset="0"/>
                <a:cs typeface="Times New Roman" panose="02020603050405020304" pitchFamily="18" charset="0"/>
              </a:rPr>
              <a:t> </a:t>
            </a:r>
            <a:r>
              <a:rPr lang="en-US" altLang="en-US" sz="2666" b="1" dirty="0" err="1">
                <a:solidFill>
                  <a:srgbClr val="006600"/>
                </a:solidFill>
                <a:latin typeface="Times New Roman" panose="02020603050405020304" pitchFamily="18" charset="0"/>
                <a:cs typeface="Times New Roman" panose="02020603050405020304" pitchFamily="18" charset="0"/>
              </a:rPr>
              <a:t>viên</a:t>
            </a:r>
            <a:r>
              <a:rPr lang="en-US" altLang="en-US" sz="2666" b="1" dirty="0">
                <a:solidFill>
                  <a:srgbClr val="006600"/>
                </a:solidFill>
                <a:latin typeface="Times New Roman" panose="02020603050405020304" pitchFamily="18" charset="0"/>
                <a:cs typeface="Times New Roman" panose="02020603050405020304" pitchFamily="18" charset="0"/>
              </a:rPr>
              <a:t>: Hoàng Thị Nga</a:t>
            </a:r>
          </a:p>
        </p:txBody>
      </p:sp>
      <p:sp>
        <p:nvSpPr>
          <p:cNvPr id="8197" name="Rectangle 10"/>
          <p:cNvSpPr>
            <a:spLocks noChangeArrowheads="1"/>
          </p:cNvSpPr>
          <p:nvPr/>
        </p:nvSpPr>
        <p:spPr bwMode="auto">
          <a:xfrm>
            <a:off x="1268361" y="473716"/>
            <a:ext cx="6622026"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2100" b="1" dirty="0">
              <a:solidFill>
                <a:srgbClr val="FF0000"/>
              </a:solidFill>
              <a:latin typeface="Times New Roman" panose="02020603050405020304" pitchFamily="18" charset="0"/>
              <a:cs typeface="Times New Roman" panose="02020603050405020304" pitchFamily="18" charset="0"/>
              <a:sym typeface="Arial" panose="020B0604020202020204" pitchFamily="34" charset="0"/>
            </a:endParaRPr>
          </a:p>
          <a:p>
            <a:pPr algn="ctr" eaLnBrk="1" hangingPunct="1">
              <a:lnSpc>
                <a:spcPct val="100000"/>
              </a:lnSpc>
              <a:spcBef>
                <a:spcPct val="0"/>
              </a:spcBef>
              <a:buFontTx/>
              <a:buNone/>
            </a:pPr>
            <a:r>
              <a:rPr lang="vi-VN" altLang="en-US" sz="3000" b="1" dirty="0">
                <a:solidFill>
                  <a:srgbClr val="0000CC"/>
                </a:solidFill>
                <a:latin typeface="Times New Roman" panose="02020603050405020304" pitchFamily="18" charset="0"/>
                <a:cs typeface="Times New Roman" panose="02020603050405020304" pitchFamily="18" charset="0"/>
                <a:sym typeface="Arial" panose="020B0604020202020204" pitchFamily="34" charset="0"/>
              </a:rPr>
              <a:t>T</a:t>
            </a:r>
            <a:r>
              <a:rPr lang="en-US" altLang="en-US" sz="3000" b="1" dirty="0" err="1">
                <a:solidFill>
                  <a:srgbClr val="0000CC"/>
                </a:solidFill>
                <a:latin typeface="Times New Roman" panose="02020603050405020304" pitchFamily="18" charset="0"/>
                <a:cs typeface="Times New Roman" panose="02020603050405020304" pitchFamily="18" charset="0"/>
                <a:sym typeface="Arial" panose="020B0604020202020204" pitchFamily="34" charset="0"/>
              </a:rPr>
              <a:t>rường</a:t>
            </a:r>
            <a:r>
              <a:rPr lang="en-US" altLang="en-US" sz="3000" b="1" dirty="0">
                <a:solidFill>
                  <a:srgbClr val="0000CC"/>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000" b="1" dirty="0" err="1">
                <a:solidFill>
                  <a:srgbClr val="0000CC"/>
                </a:solidFill>
                <a:latin typeface="Times New Roman" panose="02020603050405020304" pitchFamily="18" charset="0"/>
                <a:cs typeface="Times New Roman" panose="02020603050405020304" pitchFamily="18" charset="0"/>
                <a:sym typeface="Arial" panose="020B0604020202020204" pitchFamily="34" charset="0"/>
              </a:rPr>
              <a:t>Tiểu</a:t>
            </a:r>
            <a:r>
              <a:rPr lang="en-US" altLang="en-US" sz="3000" b="1" dirty="0">
                <a:solidFill>
                  <a:srgbClr val="0000CC"/>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000" b="1" dirty="0" err="1">
                <a:solidFill>
                  <a:srgbClr val="0000CC"/>
                </a:solidFill>
                <a:latin typeface="Times New Roman" panose="02020603050405020304" pitchFamily="18" charset="0"/>
                <a:cs typeface="Times New Roman" panose="02020603050405020304" pitchFamily="18" charset="0"/>
                <a:sym typeface="Arial" panose="020B0604020202020204" pitchFamily="34" charset="0"/>
              </a:rPr>
              <a:t>học</a:t>
            </a:r>
            <a:r>
              <a:rPr lang="en-US" altLang="en-US" sz="3000" b="1" dirty="0">
                <a:solidFill>
                  <a:srgbClr val="0000CC"/>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000" b="1" dirty="0" err="1">
                <a:solidFill>
                  <a:srgbClr val="0000CC"/>
                </a:solidFill>
                <a:latin typeface="Times New Roman" panose="02020603050405020304" pitchFamily="18" charset="0"/>
                <a:cs typeface="Times New Roman" panose="02020603050405020304" pitchFamily="18" charset="0"/>
                <a:sym typeface="Arial" panose="020B0604020202020204" pitchFamily="34" charset="0"/>
              </a:rPr>
              <a:t>Phú</a:t>
            </a:r>
            <a:r>
              <a:rPr lang="en-US" altLang="en-US" sz="3000" b="1" dirty="0">
                <a:solidFill>
                  <a:srgbClr val="0000CC"/>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000" b="1" dirty="0" err="1">
                <a:solidFill>
                  <a:srgbClr val="0000CC"/>
                </a:solidFill>
                <a:latin typeface="Times New Roman" panose="02020603050405020304" pitchFamily="18" charset="0"/>
                <a:cs typeface="Times New Roman" panose="02020603050405020304" pitchFamily="18" charset="0"/>
                <a:sym typeface="Arial" panose="020B0604020202020204" pitchFamily="34" charset="0"/>
              </a:rPr>
              <a:t>Lộc</a:t>
            </a:r>
            <a:endParaRPr lang="en-US" altLang="en-US" sz="3000" b="1" dirty="0">
              <a:solidFill>
                <a:srgbClr val="0000CC"/>
              </a:solidFill>
              <a:latin typeface="Times New Roman" panose="02020603050405020304" pitchFamily="18" charset="0"/>
              <a:cs typeface="Times New Roman" panose="02020603050405020304" pitchFamily="18" charset="0"/>
              <a:sym typeface="Arial" panose="020B0604020202020204" pitchFamily="34" charset="0"/>
            </a:endParaRPr>
          </a:p>
        </p:txBody>
      </p:sp>
      <p:pic>
        <p:nvPicPr>
          <p:cNvPr id="8198"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7719" y="4437460"/>
            <a:ext cx="726281" cy="72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8" descr="Hinh dong khong ne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4300" y="185737"/>
            <a:ext cx="471488"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7" descr="Hinh dong khong ne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29662" y="185737"/>
            <a:ext cx="471488"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87" y="4417219"/>
            <a:ext cx="726281" cy="72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p:cNvSpPr>
            <a:spLocks noChangeArrowheads="1"/>
          </p:cNvSpPr>
          <p:nvPr/>
        </p:nvSpPr>
        <p:spPr bwMode="auto">
          <a:xfrm>
            <a:off x="711994" y="2144201"/>
            <a:ext cx="7820446"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b="1" dirty="0">
                <a:solidFill>
                  <a:srgbClr val="0000FF"/>
                </a:solidFill>
                <a:latin typeface="Times New Roman" panose="02020603050405020304" pitchFamily="18" charset="0"/>
                <a:cs typeface="Times New Roman" panose="02020603050405020304" pitchFamily="18" charset="0"/>
                <a:sym typeface="Arial" panose="020B0604020202020204" pitchFamily="34" charset="0"/>
              </a:rPr>
              <a:t>PH</a:t>
            </a:r>
            <a:r>
              <a:rPr lang="vi-VN" altLang="en-US" sz="4000" b="1">
                <a:solidFill>
                  <a:srgbClr val="0000FF"/>
                </a:solidFill>
                <a:latin typeface="Times New Roman" panose="02020603050405020304" pitchFamily="18" charset="0"/>
                <a:cs typeface="Times New Roman" panose="02020603050405020304" pitchFamily="18" charset="0"/>
                <a:sym typeface="Arial" panose="020B0604020202020204" pitchFamily="34" charset="0"/>
              </a:rPr>
              <a:t>ÉP TRỪ </a:t>
            </a:r>
            <a:r>
              <a:rPr lang="vi-VN" altLang="en-US" sz="4000" b="1" dirty="0">
                <a:solidFill>
                  <a:srgbClr val="0000FF"/>
                </a:solidFill>
                <a:latin typeface="Times New Roman" panose="02020603050405020304" pitchFamily="18" charset="0"/>
                <a:cs typeface="Times New Roman" panose="02020603050405020304" pitchFamily="18" charset="0"/>
                <a:sym typeface="Arial" panose="020B0604020202020204" pitchFamily="34" charset="0"/>
              </a:rPr>
              <a:t>TRONG PHẠM VI 100 000 (TIẾT 2)</a:t>
            </a:r>
            <a:endParaRPr lang="en-US" altLang="en-US" sz="4000" b="1" dirty="0">
              <a:solidFill>
                <a:srgbClr val="0000FF"/>
              </a:solidFill>
              <a:latin typeface="Times New Roman" panose="02020603050405020304" pitchFamily="18"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8374817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14221" y="3791033"/>
            <a:ext cx="299657" cy="247888"/>
          </a:xfrm>
          <a:prstGeom prst="rect">
            <a:avLst/>
          </a:prstGeom>
          <a:noFill/>
        </p:spPr>
        <p:txBody>
          <a:bodyPr wrap="square" rtlCol="0">
            <a:spAutoFit/>
          </a:bodyPr>
          <a:lstStyle/>
          <a:p>
            <a:r>
              <a:rPr lang="en-US" sz="1011" dirty="0"/>
              <a:t>-</a:t>
            </a:r>
          </a:p>
        </p:txBody>
      </p:sp>
      <p:sp>
        <p:nvSpPr>
          <p:cNvPr id="18" name="TextBox 17"/>
          <p:cNvSpPr txBox="1"/>
          <p:nvPr/>
        </p:nvSpPr>
        <p:spPr>
          <a:xfrm>
            <a:off x="467544" y="51470"/>
            <a:ext cx="7272808"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B</a:t>
            </a:r>
            <a:r>
              <a:rPr lang="vi-VN" sz="3200" b="1" dirty="0">
                <a:solidFill>
                  <a:srgbClr val="FF0000"/>
                </a:solidFill>
                <a:latin typeface="Times New Roman" pitchFamily="18" charset="0"/>
                <a:cs typeface="Times New Roman" pitchFamily="18" charset="0"/>
              </a:rPr>
              <a:t>ài 3: </a:t>
            </a:r>
            <a:r>
              <a:rPr lang="en-US" sz="3200" b="1" dirty="0" err="1">
                <a:solidFill>
                  <a:srgbClr val="0000FF"/>
                </a:solidFill>
                <a:latin typeface="Times New Roman" pitchFamily="18" charset="0"/>
                <a:cs typeface="Times New Roman" pitchFamily="18" charset="0"/>
              </a:rPr>
              <a:t>Tính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nhẩm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theo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mẫu</a:t>
            </a:r>
            <a:r>
              <a:rPr lang="en-US" sz="3200" b="1" dirty="0">
                <a:solidFill>
                  <a:srgbClr val="0000FF"/>
                </a:solidFill>
                <a:latin typeface="Times New Roman" pitchFamily="18" charset="0"/>
                <a:cs typeface="Times New Roman" pitchFamily="18" charset="0"/>
              </a:rPr>
              <a:t>):</a:t>
            </a:r>
          </a:p>
        </p:txBody>
      </p:sp>
      <p:sp>
        <p:nvSpPr>
          <p:cNvPr id="6" name="TextBox 5"/>
          <p:cNvSpPr txBox="1"/>
          <p:nvPr/>
        </p:nvSpPr>
        <p:spPr>
          <a:xfrm>
            <a:off x="2411760" y="690831"/>
            <a:ext cx="2785234"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7 000 - 3 000</a:t>
            </a:r>
            <a:r>
              <a:rPr lang="vi-VN" sz="3200" b="1" dirty="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411760" y="1491630"/>
            <a:ext cx="288390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10 000 - 8 000</a:t>
            </a:r>
          </a:p>
        </p:txBody>
      </p:sp>
      <p:sp>
        <p:nvSpPr>
          <p:cNvPr id="8" name="TextBox 7"/>
          <p:cNvSpPr txBox="1"/>
          <p:nvPr/>
        </p:nvSpPr>
        <p:spPr>
          <a:xfrm>
            <a:off x="2386009" y="3228533"/>
            <a:ext cx="334650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100 000 - 35 000</a:t>
            </a:r>
          </a:p>
        </p:txBody>
      </p:sp>
      <p:sp>
        <p:nvSpPr>
          <p:cNvPr id="11" name="TextBox 10"/>
          <p:cNvSpPr txBox="1"/>
          <p:nvPr/>
        </p:nvSpPr>
        <p:spPr>
          <a:xfrm>
            <a:off x="2363607" y="2357467"/>
            <a:ext cx="313177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72 000 - 42 000</a:t>
            </a:r>
            <a:r>
              <a:rPr lang="vi-VN" sz="3200" b="1" dirty="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710455" y="690831"/>
            <a:ext cx="1656184" cy="584775"/>
          </a:xfrm>
          <a:prstGeom prst="rect">
            <a:avLst/>
          </a:prstGeom>
          <a:noFill/>
        </p:spPr>
        <p:txBody>
          <a:bodyPr wrap="square" rtlCol="0">
            <a:spAutoFit/>
          </a:bodyPr>
          <a:lstStyle/>
          <a:p>
            <a:r>
              <a:rPr lang="vi-VN" sz="3200" b="1" dirty="0">
                <a:latin typeface="+mj-lt"/>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4 </a:t>
            </a:r>
            <a:r>
              <a:rPr lang="en-US" sz="3200" b="1" dirty="0">
                <a:latin typeface="Times New Roman" panose="02020603050405020304" pitchFamily="18" charset="0"/>
                <a:cs typeface="Times New Roman" panose="02020603050405020304" pitchFamily="18" charset="0"/>
              </a:rPr>
              <a:t>000</a:t>
            </a:r>
            <a:r>
              <a:rPr lang="vi-VN" sz="3200" b="1" dirty="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910935" y="1491630"/>
            <a:ext cx="1605281" cy="584775"/>
          </a:xfrm>
          <a:prstGeom prst="rect">
            <a:avLst/>
          </a:prstGeom>
          <a:noFill/>
        </p:spPr>
        <p:txBody>
          <a:bodyPr wrap="square" rtlCol="0">
            <a:spAutoFit/>
          </a:bodyPr>
          <a:lstStyle/>
          <a:p>
            <a:r>
              <a:rPr lang="vi-VN" sz="3200" b="1" dirty="0">
                <a:latin typeface="+mj-lt"/>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2</a:t>
            </a:r>
            <a:r>
              <a:rPr lang="en-US" sz="3200" b="1" dirty="0">
                <a:latin typeface="Times New Roman" panose="02020603050405020304" pitchFamily="18" charset="0"/>
                <a:cs typeface="Times New Roman" panose="02020603050405020304" pitchFamily="18" charset="0"/>
              </a:rPr>
              <a:t> 000</a:t>
            </a:r>
          </a:p>
        </p:txBody>
      </p:sp>
      <p:sp>
        <p:nvSpPr>
          <p:cNvPr id="15" name="TextBox 14"/>
          <p:cNvSpPr txBox="1"/>
          <p:nvPr/>
        </p:nvSpPr>
        <p:spPr>
          <a:xfrm>
            <a:off x="5266329" y="3219822"/>
            <a:ext cx="1753943" cy="584775"/>
          </a:xfrm>
          <a:prstGeom prst="rect">
            <a:avLst/>
          </a:prstGeom>
          <a:noFill/>
        </p:spPr>
        <p:txBody>
          <a:bodyPr wrap="square" rtlCol="0">
            <a:spAutoFit/>
          </a:bodyPr>
          <a:lstStyle/>
          <a:p>
            <a:r>
              <a:rPr lang="vi-VN" sz="3200" b="1" dirty="0">
                <a:latin typeface="+mj-lt"/>
                <a:cs typeface="Times New Roman" panose="02020603050405020304" pitchFamily="18" charset="0"/>
              </a:rPr>
              <a:t>= 6</a:t>
            </a:r>
            <a:r>
              <a:rPr lang="en-US" sz="3200" b="1" dirty="0">
                <a:latin typeface="Times New Roman" panose="02020603050405020304" pitchFamily="18" charset="0"/>
                <a:cs typeface="Times New Roman" panose="02020603050405020304" pitchFamily="18" charset="0"/>
              </a:rPr>
              <a:t>5 000</a:t>
            </a:r>
          </a:p>
        </p:txBody>
      </p:sp>
      <p:sp>
        <p:nvSpPr>
          <p:cNvPr id="16" name="TextBox 15"/>
          <p:cNvSpPr txBox="1"/>
          <p:nvPr/>
        </p:nvSpPr>
        <p:spPr>
          <a:xfrm>
            <a:off x="5099911" y="2355726"/>
            <a:ext cx="2208393" cy="584775"/>
          </a:xfrm>
          <a:prstGeom prst="rect">
            <a:avLst/>
          </a:prstGeom>
          <a:noFill/>
        </p:spPr>
        <p:txBody>
          <a:bodyPr wrap="square" rtlCol="0">
            <a:spAutoFit/>
          </a:bodyPr>
          <a:lstStyle/>
          <a:p>
            <a:r>
              <a:rPr lang="vi-VN" sz="3200" b="1" dirty="0">
                <a:latin typeface="+mj-lt"/>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30</a:t>
            </a:r>
            <a:r>
              <a:rPr lang="en-US" sz="3200" b="1" dirty="0">
                <a:latin typeface="Times New Roman" panose="02020603050405020304" pitchFamily="18" charset="0"/>
                <a:cs typeface="Times New Roman" panose="02020603050405020304" pitchFamily="18" charset="0"/>
              </a:rPr>
              <a:t> 000</a:t>
            </a:r>
            <a:r>
              <a:rPr lang="vi-VN" sz="3200" b="1" dirty="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1043608" y="1266895"/>
            <a:ext cx="6408712" cy="584775"/>
          </a:xfrm>
          <a:prstGeom prst="rect">
            <a:avLst/>
          </a:prstGeom>
          <a:solidFill>
            <a:srgbClr val="99FF66"/>
          </a:solidFill>
        </p:spPr>
        <p:txBody>
          <a:bodyPr wrap="square" rtlCol="0">
            <a:spAutoFit/>
          </a:bodyPr>
          <a:lstStyle/>
          <a:p>
            <a:r>
              <a:rPr lang="vi-VN" sz="3200" b="1" dirty="0">
                <a:latin typeface="+mj-lt"/>
                <a:cs typeface="Times New Roman" panose="02020603050405020304" pitchFamily="18" charset="0"/>
              </a:rPr>
              <a:t>Nhẩm:</a:t>
            </a:r>
            <a:r>
              <a:rPr lang="vi-VN" sz="3200" b="1" dirty="0">
                <a:solidFill>
                  <a:srgbClr val="FF0000"/>
                </a:solidFill>
                <a:latin typeface="+mj-lt"/>
                <a:cs typeface="Times New Roman" panose="02020603050405020304" pitchFamily="18" charset="0"/>
              </a:rPr>
              <a:t> 7</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nghìn</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 3 </a:t>
            </a:r>
            <a:r>
              <a:rPr lang="vi-VN" sz="3200" b="1" dirty="0">
                <a:latin typeface="Times New Roman" panose="02020603050405020304" pitchFamily="18" charset="0"/>
                <a:cs typeface="Times New Roman" panose="02020603050405020304" pitchFamily="18" charset="0"/>
              </a:rPr>
              <a:t>nghìn</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 4 </a:t>
            </a:r>
            <a:r>
              <a:rPr lang="vi-VN" sz="3200" b="1" dirty="0">
                <a:latin typeface="Times New Roman" panose="02020603050405020304" pitchFamily="18" charset="0"/>
                <a:cs typeface="Times New Roman" panose="02020603050405020304" pitchFamily="18" charset="0"/>
              </a:rPr>
              <a:t>nghìn </a:t>
            </a:r>
            <a:endParaRPr lang="en-US" sz="32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043608" y="2130991"/>
            <a:ext cx="6480720" cy="584775"/>
          </a:xfrm>
          <a:prstGeom prst="rect">
            <a:avLst/>
          </a:prstGeom>
          <a:solidFill>
            <a:srgbClr val="99FF66"/>
          </a:solidFill>
        </p:spPr>
        <p:txBody>
          <a:bodyPr wrap="square" rtlCol="0">
            <a:spAutoFit/>
          </a:bodyPr>
          <a:lstStyle/>
          <a:p>
            <a:r>
              <a:rPr lang="vi-VN" sz="3200" b="1" dirty="0">
                <a:latin typeface="+mj-lt"/>
                <a:cs typeface="Times New Roman" panose="02020603050405020304" pitchFamily="18" charset="0"/>
              </a:rPr>
              <a:t>Nhẩm:</a:t>
            </a:r>
            <a:r>
              <a:rPr lang="vi-VN" sz="3200" b="1" dirty="0">
                <a:solidFill>
                  <a:srgbClr val="FF0000"/>
                </a:solidFill>
                <a:latin typeface="+mj-lt"/>
                <a:cs typeface="Times New Roman" panose="02020603050405020304" pitchFamily="18" charset="0"/>
              </a:rPr>
              <a:t> 10</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nghìn</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 8 </a:t>
            </a:r>
            <a:r>
              <a:rPr lang="vi-VN" sz="3200" b="1" dirty="0">
                <a:latin typeface="Times New Roman" panose="02020603050405020304" pitchFamily="18" charset="0"/>
                <a:cs typeface="Times New Roman" panose="02020603050405020304" pitchFamily="18" charset="0"/>
              </a:rPr>
              <a:t>nghìn</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 2 </a:t>
            </a:r>
            <a:r>
              <a:rPr lang="vi-VN" sz="3200" b="1" dirty="0">
                <a:latin typeface="Times New Roman" panose="02020603050405020304" pitchFamily="18" charset="0"/>
                <a:cs typeface="Times New Roman" panose="02020603050405020304" pitchFamily="18" charset="0"/>
              </a:rPr>
              <a:t>nghìn </a:t>
            </a:r>
            <a:endParaRPr lang="en-US" sz="32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043608" y="3067095"/>
            <a:ext cx="6840760" cy="584775"/>
          </a:xfrm>
          <a:prstGeom prst="rect">
            <a:avLst/>
          </a:prstGeom>
          <a:solidFill>
            <a:srgbClr val="99FF66"/>
          </a:solidFill>
        </p:spPr>
        <p:txBody>
          <a:bodyPr wrap="square" rtlCol="0">
            <a:spAutoFit/>
          </a:bodyPr>
          <a:lstStyle/>
          <a:p>
            <a:r>
              <a:rPr lang="vi-VN" sz="3200" b="1" dirty="0">
                <a:latin typeface="+mj-lt"/>
                <a:cs typeface="Times New Roman" panose="02020603050405020304" pitchFamily="18" charset="0"/>
              </a:rPr>
              <a:t>Nhẩm:</a:t>
            </a:r>
            <a:r>
              <a:rPr lang="vi-VN" sz="3200" b="1" dirty="0">
                <a:solidFill>
                  <a:srgbClr val="FF0000"/>
                </a:solidFill>
                <a:latin typeface="+mj-lt"/>
                <a:cs typeface="Times New Roman" panose="02020603050405020304" pitchFamily="18" charset="0"/>
              </a:rPr>
              <a:t> 72</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nghìn</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 42 </a:t>
            </a:r>
            <a:r>
              <a:rPr lang="vi-VN" sz="3200" b="1" dirty="0">
                <a:latin typeface="Times New Roman" panose="02020603050405020304" pitchFamily="18" charset="0"/>
                <a:cs typeface="Times New Roman" panose="02020603050405020304" pitchFamily="18" charset="0"/>
              </a:rPr>
              <a:t>nghìn</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 30 </a:t>
            </a:r>
            <a:r>
              <a:rPr lang="vi-VN" sz="3200" b="1" dirty="0">
                <a:latin typeface="Times New Roman" panose="02020603050405020304" pitchFamily="18" charset="0"/>
                <a:cs typeface="Times New Roman" panose="02020603050405020304" pitchFamily="18" charset="0"/>
              </a:rPr>
              <a:t>nghìn </a:t>
            </a:r>
            <a:endParaRPr lang="en-US" sz="32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043608" y="3939902"/>
            <a:ext cx="7056784" cy="584775"/>
          </a:xfrm>
          <a:prstGeom prst="rect">
            <a:avLst/>
          </a:prstGeom>
          <a:solidFill>
            <a:srgbClr val="99FF66"/>
          </a:solidFill>
        </p:spPr>
        <p:txBody>
          <a:bodyPr wrap="square" rtlCol="0">
            <a:spAutoFit/>
          </a:bodyPr>
          <a:lstStyle/>
          <a:p>
            <a:r>
              <a:rPr lang="vi-VN" sz="3200" b="1" dirty="0">
                <a:latin typeface="+mj-lt"/>
                <a:cs typeface="Times New Roman" panose="02020603050405020304" pitchFamily="18" charset="0"/>
              </a:rPr>
              <a:t>Nhẩm:</a:t>
            </a:r>
            <a:r>
              <a:rPr lang="vi-VN" sz="3200" b="1" dirty="0">
                <a:solidFill>
                  <a:srgbClr val="FF0000"/>
                </a:solidFill>
                <a:latin typeface="+mj-lt"/>
                <a:cs typeface="Times New Roman" panose="02020603050405020304" pitchFamily="18" charset="0"/>
              </a:rPr>
              <a:t> 100</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nghìn</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 35 </a:t>
            </a:r>
            <a:r>
              <a:rPr lang="vi-VN" sz="3200" b="1" dirty="0">
                <a:latin typeface="Times New Roman" panose="02020603050405020304" pitchFamily="18" charset="0"/>
                <a:cs typeface="Times New Roman" panose="02020603050405020304" pitchFamily="18" charset="0"/>
              </a:rPr>
              <a:t>nghìn</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 65 </a:t>
            </a:r>
            <a:r>
              <a:rPr lang="vi-VN" sz="3200" b="1" dirty="0">
                <a:latin typeface="Times New Roman" panose="02020603050405020304" pitchFamily="18" charset="0"/>
                <a:cs typeface="Times New Roman" panose="02020603050405020304" pitchFamily="18" charset="0"/>
              </a:rPr>
              <a:t>nghìn </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993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17"/>
                                        </p:tgtEl>
                                        <p:attrNameLst>
                                          <p:attrName>ppt_x</p:attrName>
                                        </p:attrNameLst>
                                      </p:cBhvr>
                                      <p:tavLst>
                                        <p:tav tm="0">
                                          <p:val>
                                            <p:strVal val="ppt_x"/>
                                          </p:val>
                                        </p:tav>
                                        <p:tav tm="100000">
                                          <p:val>
                                            <p:strVal val="ppt_x"/>
                                          </p:val>
                                        </p:tav>
                                      </p:tavLst>
                                    </p:anim>
                                    <p:anim calcmode="lin" valueType="num">
                                      <p:cBhvr additive="base">
                                        <p:cTn id="33" dur="500"/>
                                        <p:tgtEl>
                                          <p:spTgt spid="17"/>
                                        </p:tgtEl>
                                        <p:attrNameLst>
                                          <p:attrName>ppt_y</p:attrName>
                                        </p:attrNameLst>
                                      </p:cBhvr>
                                      <p:tavLst>
                                        <p:tav tm="0">
                                          <p:val>
                                            <p:strVal val="ppt_y"/>
                                          </p:val>
                                        </p:tav>
                                        <p:tav tm="100000">
                                          <p:val>
                                            <p:strVal val="1+ppt_h/2"/>
                                          </p:val>
                                        </p:tav>
                                      </p:tavLst>
                                    </p:anim>
                                    <p:set>
                                      <p:cBhvr>
                                        <p:cTn id="34" dur="1" fill="hold">
                                          <p:stCondLst>
                                            <p:cond delay="499"/>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grpId="1" nodeType="clickEffect">
                                  <p:stCondLst>
                                    <p:cond delay="0"/>
                                  </p:stCondLst>
                                  <p:childTnLst>
                                    <p:anim calcmode="lin" valueType="num">
                                      <p:cBhvr additive="base">
                                        <p:cTn id="59" dur="500"/>
                                        <p:tgtEl>
                                          <p:spTgt spid="19"/>
                                        </p:tgtEl>
                                        <p:attrNameLst>
                                          <p:attrName>ppt_x</p:attrName>
                                        </p:attrNameLst>
                                      </p:cBhvr>
                                      <p:tavLst>
                                        <p:tav tm="0">
                                          <p:val>
                                            <p:strVal val="ppt_x"/>
                                          </p:val>
                                        </p:tav>
                                        <p:tav tm="100000">
                                          <p:val>
                                            <p:strVal val="ppt_x"/>
                                          </p:val>
                                        </p:tav>
                                      </p:tavLst>
                                    </p:anim>
                                    <p:anim calcmode="lin" valueType="num">
                                      <p:cBhvr additive="base">
                                        <p:cTn id="60" dur="500"/>
                                        <p:tgtEl>
                                          <p:spTgt spid="19"/>
                                        </p:tgtEl>
                                        <p:attrNameLst>
                                          <p:attrName>ppt_y</p:attrName>
                                        </p:attrNameLst>
                                      </p:cBhvr>
                                      <p:tavLst>
                                        <p:tav tm="0">
                                          <p:val>
                                            <p:strVal val="ppt_y"/>
                                          </p:val>
                                        </p:tav>
                                        <p:tav tm="100000">
                                          <p:val>
                                            <p:strVal val="1+ppt_h/2"/>
                                          </p:val>
                                        </p:tav>
                                      </p:tavLst>
                                    </p:anim>
                                    <p:set>
                                      <p:cBhvr>
                                        <p:cTn id="61" dur="1" fill="hold">
                                          <p:stCondLst>
                                            <p:cond delay="499"/>
                                          </p:stCondLst>
                                        </p:cTn>
                                        <p:tgtEl>
                                          <p:spTgt spid="1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1000"/>
                                        <p:tgtEl>
                                          <p:spTgt spid="20"/>
                                        </p:tgtEl>
                                      </p:cBhvr>
                                    </p:animEffect>
                                    <p:anim calcmode="lin" valueType="num">
                                      <p:cBhvr>
                                        <p:cTn id="81" dur="1000" fill="hold"/>
                                        <p:tgtEl>
                                          <p:spTgt spid="20"/>
                                        </p:tgtEl>
                                        <p:attrNameLst>
                                          <p:attrName>ppt_x</p:attrName>
                                        </p:attrNameLst>
                                      </p:cBhvr>
                                      <p:tavLst>
                                        <p:tav tm="0">
                                          <p:val>
                                            <p:strVal val="#ppt_x"/>
                                          </p:val>
                                        </p:tav>
                                        <p:tav tm="100000">
                                          <p:val>
                                            <p:strVal val="#ppt_x"/>
                                          </p:val>
                                        </p:tav>
                                      </p:tavLst>
                                    </p:anim>
                                    <p:anim calcmode="lin" valueType="num">
                                      <p:cBhvr>
                                        <p:cTn id="8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xit" presetSubtype="4" fill="hold" grpId="1" nodeType="clickEffect">
                                  <p:stCondLst>
                                    <p:cond delay="0"/>
                                  </p:stCondLst>
                                  <p:childTnLst>
                                    <p:anim calcmode="lin" valueType="num">
                                      <p:cBhvr additive="base">
                                        <p:cTn id="86" dur="500"/>
                                        <p:tgtEl>
                                          <p:spTgt spid="20"/>
                                        </p:tgtEl>
                                        <p:attrNameLst>
                                          <p:attrName>ppt_x</p:attrName>
                                        </p:attrNameLst>
                                      </p:cBhvr>
                                      <p:tavLst>
                                        <p:tav tm="0">
                                          <p:val>
                                            <p:strVal val="ppt_x"/>
                                          </p:val>
                                        </p:tav>
                                        <p:tav tm="100000">
                                          <p:val>
                                            <p:strVal val="ppt_x"/>
                                          </p:val>
                                        </p:tav>
                                      </p:tavLst>
                                    </p:anim>
                                    <p:anim calcmode="lin" valueType="num">
                                      <p:cBhvr additive="base">
                                        <p:cTn id="87" dur="500"/>
                                        <p:tgtEl>
                                          <p:spTgt spid="20"/>
                                        </p:tgtEl>
                                        <p:attrNameLst>
                                          <p:attrName>ppt_y</p:attrName>
                                        </p:attrNameLst>
                                      </p:cBhvr>
                                      <p:tavLst>
                                        <p:tav tm="0">
                                          <p:val>
                                            <p:strVal val="ppt_y"/>
                                          </p:val>
                                        </p:tav>
                                        <p:tav tm="100000">
                                          <p:val>
                                            <p:strVal val="1+ppt_h/2"/>
                                          </p:val>
                                        </p:tav>
                                      </p:tavLst>
                                    </p:anim>
                                    <p:set>
                                      <p:cBhvr>
                                        <p:cTn id="88" dur="1" fill="hold">
                                          <p:stCondLst>
                                            <p:cond delay="499"/>
                                          </p:stCondLst>
                                        </p:cTn>
                                        <p:tgtEl>
                                          <p:spTgt spid="20"/>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fade">
                                      <p:cBhvr>
                                        <p:cTn id="93" dur="1000"/>
                                        <p:tgtEl>
                                          <p:spTgt spid="8"/>
                                        </p:tgtEl>
                                      </p:cBhvr>
                                    </p:animEffect>
                                    <p:anim calcmode="lin" valueType="num">
                                      <p:cBhvr>
                                        <p:cTn id="94" dur="1000" fill="hold"/>
                                        <p:tgtEl>
                                          <p:spTgt spid="8"/>
                                        </p:tgtEl>
                                        <p:attrNameLst>
                                          <p:attrName>ppt_x</p:attrName>
                                        </p:attrNameLst>
                                      </p:cBhvr>
                                      <p:tavLst>
                                        <p:tav tm="0">
                                          <p:val>
                                            <p:strVal val="#ppt_x"/>
                                          </p:val>
                                        </p:tav>
                                        <p:tav tm="100000">
                                          <p:val>
                                            <p:strVal val="#ppt_x"/>
                                          </p:val>
                                        </p:tav>
                                      </p:tavLst>
                                    </p:anim>
                                    <p:anim calcmode="lin" valueType="num">
                                      <p:cBhvr>
                                        <p:cTn id="9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fade">
                                      <p:cBhvr>
                                        <p:cTn id="100" dur="1000"/>
                                        <p:tgtEl>
                                          <p:spTgt spid="15"/>
                                        </p:tgtEl>
                                      </p:cBhvr>
                                    </p:animEffect>
                                    <p:anim calcmode="lin" valueType="num">
                                      <p:cBhvr>
                                        <p:cTn id="101" dur="1000" fill="hold"/>
                                        <p:tgtEl>
                                          <p:spTgt spid="15"/>
                                        </p:tgtEl>
                                        <p:attrNameLst>
                                          <p:attrName>ppt_x</p:attrName>
                                        </p:attrNameLst>
                                      </p:cBhvr>
                                      <p:tavLst>
                                        <p:tav tm="0">
                                          <p:val>
                                            <p:strVal val="#ppt_x"/>
                                          </p:val>
                                        </p:tav>
                                        <p:tav tm="100000">
                                          <p:val>
                                            <p:strVal val="#ppt_x"/>
                                          </p:val>
                                        </p:tav>
                                      </p:tavLst>
                                    </p:anim>
                                    <p:anim calcmode="lin" valueType="num">
                                      <p:cBhvr>
                                        <p:cTn id="10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fade">
                                      <p:cBhvr>
                                        <p:cTn id="107" dur="1000"/>
                                        <p:tgtEl>
                                          <p:spTgt spid="21"/>
                                        </p:tgtEl>
                                      </p:cBhvr>
                                    </p:animEffect>
                                    <p:anim calcmode="lin" valueType="num">
                                      <p:cBhvr>
                                        <p:cTn id="108" dur="1000" fill="hold"/>
                                        <p:tgtEl>
                                          <p:spTgt spid="21"/>
                                        </p:tgtEl>
                                        <p:attrNameLst>
                                          <p:attrName>ppt_x</p:attrName>
                                        </p:attrNameLst>
                                      </p:cBhvr>
                                      <p:tavLst>
                                        <p:tav tm="0">
                                          <p:val>
                                            <p:strVal val="#ppt_x"/>
                                          </p:val>
                                        </p:tav>
                                        <p:tav tm="100000">
                                          <p:val>
                                            <p:strVal val="#ppt_x"/>
                                          </p:val>
                                        </p:tav>
                                      </p:tavLst>
                                    </p:anim>
                                    <p:anim calcmode="lin" valueType="num">
                                      <p:cBhvr>
                                        <p:cTn id="10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xit" presetSubtype="4" fill="hold" grpId="1" nodeType="clickEffect">
                                  <p:stCondLst>
                                    <p:cond delay="0"/>
                                  </p:stCondLst>
                                  <p:childTnLst>
                                    <p:anim calcmode="lin" valueType="num">
                                      <p:cBhvr additive="base">
                                        <p:cTn id="113" dur="500"/>
                                        <p:tgtEl>
                                          <p:spTgt spid="21"/>
                                        </p:tgtEl>
                                        <p:attrNameLst>
                                          <p:attrName>ppt_x</p:attrName>
                                        </p:attrNameLst>
                                      </p:cBhvr>
                                      <p:tavLst>
                                        <p:tav tm="0">
                                          <p:val>
                                            <p:strVal val="ppt_x"/>
                                          </p:val>
                                        </p:tav>
                                        <p:tav tm="100000">
                                          <p:val>
                                            <p:strVal val="ppt_x"/>
                                          </p:val>
                                        </p:tav>
                                      </p:tavLst>
                                    </p:anim>
                                    <p:anim calcmode="lin" valueType="num">
                                      <p:cBhvr additive="base">
                                        <p:cTn id="114" dur="500"/>
                                        <p:tgtEl>
                                          <p:spTgt spid="21"/>
                                        </p:tgtEl>
                                        <p:attrNameLst>
                                          <p:attrName>ppt_y</p:attrName>
                                        </p:attrNameLst>
                                      </p:cBhvr>
                                      <p:tavLst>
                                        <p:tav tm="0">
                                          <p:val>
                                            <p:strVal val="ppt_y"/>
                                          </p:val>
                                        </p:tav>
                                        <p:tav tm="100000">
                                          <p:val>
                                            <p:strVal val="1+ppt_h/2"/>
                                          </p:val>
                                        </p:tav>
                                      </p:tavLst>
                                    </p:anim>
                                    <p:set>
                                      <p:cBhvr>
                                        <p:cTn id="115"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p:bldP spid="8" grpId="0"/>
      <p:bldP spid="11" grpId="0"/>
      <p:bldP spid="13" grpId="0"/>
      <p:bldP spid="14" grpId="0"/>
      <p:bldP spid="15" grpId="0"/>
      <p:bldP spid="16" grpId="0"/>
      <p:bldP spid="17" grpId="0" animBg="1"/>
      <p:bldP spid="17" grpId="1" animBg="1"/>
      <p:bldP spid="19" grpId="0" animBg="1"/>
      <p:bldP spid="19" grpId="1" animBg="1"/>
      <p:bldP spid="20" grpId="0" animBg="1"/>
      <p:bldP spid="20" grpId="1" animBg="1"/>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539552" y="51470"/>
            <a:ext cx="8245678" cy="1077218"/>
          </a:xfrm>
          <a:prstGeom prst="rect">
            <a:avLst/>
          </a:prstGeom>
          <a:noFill/>
        </p:spPr>
        <p:txBody>
          <a:bodyPr wrap="square" rtlCol="0">
            <a:spAutoFit/>
          </a:bodyPr>
          <a:lstStyle/>
          <a:p>
            <a:r>
              <a:rPr lang="vi-VN" sz="3200" b="1" dirty="0">
                <a:solidFill>
                  <a:srgbClr val="FF0000"/>
                </a:solidFill>
                <a:latin typeface="Times New Roman" pitchFamily="18" charset="0"/>
                <a:cs typeface="Times New Roman" pitchFamily="18" charset="0"/>
              </a:rPr>
              <a:t>Bài 4: </a:t>
            </a:r>
            <a:r>
              <a:rPr lang="en-US" sz="3200" b="1" dirty="0">
                <a:solidFill>
                  <a:srgbClr val="0000FF"/>
                </a:solidFill>
                <a:latin typeface="Times New Roman" pitchFamily="18" charset="0"/>
                <a:cs typeface="Times New Roman" pitchFamily="18" charset="0"/>
              </a:rPr>
              <a:t>Theo </a:t>
            </a:r>
            <a:r>
              <a:rPr lang="en-US" sz="3200" b="1" dirty="0" err="1">
                <a:solidFill>
                  <a:srgbClr val="0000FF"/>
                </a:solidFill>
                <a:latin typeface="Times New Roman" pitchFamily="18" charset="0"/>
                <a:cs typeface="Times New Roman" pitchFamily="18" charset="0"/>
              </a:rPr>
              <a:t>em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trái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cây</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đặt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trên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đĩa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cân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nặng</a:t>
            </a:r>
            <a:r>
              <a:rPr lang="en-US" sz="3200" b="1" dirty="0">
                <a:solidFill>
                  <a:srgbClr val="0000FF"/>
                </a:solidFill>
                <a:latin typeface="Times New Roman" pitchFamily="18" charset="0"/>
                <a:cs typeface="Times New Roman" pitchFamily="18" charset="0"/>
              </a:rPr>
              <a:t> </a:t>
            </a:r>
            <a:r>
              <a:rPr lang="vi-VN"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bao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nhiêu</a:t>
            </a:r>
            <a:r>
              <a:rPr lang="en-US" sz="3200" b="1" dirty="0">
                <a:solidFill>
                  <a:srgbClr val="0000FF"/>
                </a:solidFill>
                <a:latin typeface="Times New Roman" pitchFamily="18" charset="0"/>
                <a:cs typeface="Times New Roman" pitchFamily="18" charset="0"/>
              </a:rPr>
              <a:t> gam?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36" y="1128688"/>
            <a:ext cx="9468544" cy="3819326"/>
          </a:xfrm>
          <a:prstGeom prst="rect">
            <a:avLst/>
          </a:prstGeom>
        </p:spPr>
      </p:pic>
    </p:spTree>
    <p:extLst>
      <p:ext uri="{BB962C8B-B14F-4D97-AF65-F5344CB8AC3E}">
        <p14:creationId xmlns:p14="http://schemas.microsoft.com/office/powerpoint/2010/main" val="146083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539552" y="51470"/>
            <a:ext cx="8245678" cy="1077218"/>
          </a:xfrm>
          <a:prstGeom prst="rect">
            <a:avLst/>
          </a:prstGeom>
          <a:noFill/>
        </p:spPr>
        <p:txBody>
          <a:bodyPr wrap="square" rtlCol="0">
            <a:spAutoFit/>
          </a:bodyPr>
          <a:lstStyle/>
          <a:p>
            <a:r>
              <a:rPr lang="vi-VN" sz="3200" b="1" dirty="0">
                <a:solidFill>
                  <a:srgbClr val="FF0000"/>
                </a:solidFill>
                <a:latin typeface="Times New Roman" pitchFamily="18" charset="0"/>
                <a:cs typeface="Times New Roman" pitchFamily="18" charset="0"/>
              </a:rPr>
              <a:t>Bài 4: </a:t>
            </a:r>
            <a:r>
              <a:rPr lang="en-US" sz="3200" b="1" dirty="0">
                <a:solidFill>
                  <a:srgbClr val="0000FF"/>
                </a:solidFill>
                <a:latin typeface="Times New Roman" pitchFamily="18" charset="0"/>
                <a:cs typeface="Times New Roman" pitchFamily="18" charset="0"/>
              </a:rPr>
              <a:t>Theo </a:t>
            </a:r>
            <a:r>
              <a:rPr lang="en-US" sz="3200" b="1" dirty="0" err="1">
                <a:solidFill>
                  <a:srgbClr val="0000FF"/>
                </a:solidFill>
                <a:latin typeface="Times New Roman" pitchFamily="18" charset="0"/>
                <a:cs typeface="Times New Roman" pitchFamily="18" charset="0"/>
              </a:rPr>
              <a:t>em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trái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cây</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đặt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trên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đĩa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cân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nặng</a:t>
            </a:r>
            <a:r>
              <a:rPr lang="en-US" sz="3200" b="1" dirty="0">
                <a:solidFill>
                  <a:srgbClr val="0000FF"/>
                </a:solidFill>
                <a:latin typeface="Times New Roman" pitchFamily="18" charset="0"/>
                <a:cs typeface="Times New Roman" pitchFamily="18" charset="0"/>
              </a:rPr>
              <a:t> </a:t>
            </a:r>
            <a:r>
              <a:rPr lang="vi-VN"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bao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nhiêu</a:t>
            </a:r>
            <a:r>
              <a:rPr lang="en-US" sz="3200" b="1" dirty="0">
                <a:solidFill>
                  <a:srgbClr val="0000FF"/>
                </a:solidFill>
                <a:latin typeface="Times New Roman" pitchFamily="18" charset="0"/>
                <a:cs typeface="Times New Roman" pitchFamily="18" charset="0"/>
              </a:rPr>
              <a:t> gam?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36" y="987574"/>
            <a:ext cx="9468544" cy="3960440"/>
          </a:xfrm>
          <a:prstGeom prst="rect">
            <a:avLst/>
          </a:prstGeom>
        </p:spPr>
      </p:pic>
      <p:sp>
        <p:nvSpPr>
          <p:cNvPr id="22" name="TextBox 21"/>
          <p:cNvSpPr txBox="1"/>
          <p:nvPr/>
        </p:nvSpPr>
        <p:spPr>
          <a:xfrm>
            <a:off x="1461852" y="3657742"/>
            <a:ext cx="1588143" cy="461665"/>
          </a:xfrm>
          <a:prstGeom prst="rect">
            <a:avLst/>
          </a:prstGeom>
          <a:solidFill>
            <a:srgbClr val="FDE9F1"/>
          </a:solidFill>
          <a:ln>
            <a:solidFill>
              <a:srgbClr val="FF3399"/>
            </a:solidFill>
          </a:ln>
        </p:spPr>
        <p:txBody>
          <a:bodyPr wrap="square" rtlCol="0">
            <a:spAutoFit/>
          </a:bodyPr>
          <a:lstStyle/>
          <a:p>
            <a:pPr algn="ctr"/>
            <a:r>
              <a:rPr lang="vi-VN" sz="2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2 815 g</a:t>
            </a:r>
            <a:endParaRPr lang="en-US" sz="2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3" name="TextBox 22"/>
          <p:cNvSpPr txBox="1"/>
          <p:nvPr/>
        </p:nvSpPr>
        <p:spPr>
          <a:xfrm rot="159454">
            <a:off x="5940152" y="3719304"/>
            <a:ext cx="1584176" cy="400110"/>
          </a:xfrm>
          <a:prstGeom prst="rect">
            <a:avLst/>
          </a:prstGeom>
          <a:solidFill>
            <a:srgbClr val="FDE9F1"/>
          </a:solidFill>
          <a:ln>
            <a:solidFill>
              <a:srgbClr val="FF3399"/>
            </a:solidFill>
          </a:ln>
        </p:spPr>
        <p:txBody>
          <a:bodyPr wrap="square" rtlCol="0">
            <a:spAutoFit/>
          </a:bodyPr>
          <a:lstStyle/>
          <a:p>
            <a:pPr algn="ctr"/>
            <a:r>
              <a:rPr lang="vi-VN" sz="2000" b="1" dirty="0">
                <a:ln w="0"/>
                <a:solidFill>
                  <a:srgbClr val="FF0000"/>
                </a:solidFill>
                <a:effectLst>
                  <a:outerShdw blurRad="38100" dist="19050" dir="2700000" algn="tl" rotWithShape="0">
                    <a:schemeClr val="dk1">
                      <a:alpha val="40000"/>
                    </a:schemeClr>
                  </a:outerShdw>
                </a:effectLst>
              </a:rPr>
              <a:t>231 g</a:t>
            </a:r>
            <a:endParaRPr lang="en-US" sz="2000" b="1"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9687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502786" y="54372"/>
            <a:ext cx="8245678" cy="1077218"/>
          </a:xfrm>
          <a:prstGeom prst="rect">
            <a:avLst/>
          </a:prstGeom>
          <a:noFill/>
        </p:spPr>
        <p:txBody>
          <a:bodyPr wrap="square" rtlCol="0">
            <a:spAutoFit/>
          </a:bodyPr>
          <a:lstStyle/>
          <a:p>
            <a:r>
              <a:rPr lang="vi-VN" sz="3200" b="1" dirty="0">
                <a:solidFill>
                  <a:srgbClr val="0000FF"/>
                </a:solidFill>
                <a:latin typeface="Times New Roman" pitchFamily="18" charset="0"/>
                <a:cs typeface="Times New Roman" pitchFamily="18" charset="0"/>
              </a:rPr>
              <a:t>Bài 4: </a:t>
            </a:r>
            <a:r>
              <a:rPr lang="en-US" sz="3200" b="1" dirty="0">
                <a:solidFill>
                  <a:srgbClr val="0000FF"/>
                </a:solidFill>
                <a:latin typeface="Times New Roman" pitchFamily="18" charset="0"/>
                <a:cs typeface="Times New Roman" pitchFamily="18" charset="0"/>
              </a:rPr>
              <a:t>Theo </a:t>
            </a:r>
            <a:r>
              <a:rPr lang="en-US" sz="3200" b="1" dirty="0" err="1">
                <a:solidFill>
                  <a:srgbClr val="0000FF"/>
                </a:solidFill>
                <a:latin typeface="Times New Roman" pitchFamily="18" charset="0"/>
                <a:cs typeface="Times New Roman" pitchFamily="18" charset="0"/>
              </a:rPr>
              <a:t>em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trái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cây</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đặt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trên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đĩa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cân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nặng</a:t>
            </a:r>
            <a:r>
              <a:rPr lang="en-US" sz="3200" b="1" dirty="0">
                <a:solidFill>
                  <a:srgbClr val="0000FF"/>
                </a:solidFill>
                <a:latin typeface="Times New Roman" pitchFamily="18" charset="0"/>
                <a:cs typeface="Times New Roman" pitchFamily="18" charset="0"/>
              </a:rPr>
              <a:t> </a:t>
            </a:r>
            <a:r>
              <a:rPr lang="vi-VN"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bao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nhiêu</a:t>
            </a:r>
            <a:r>
              <a:rPr lang="en-US" sz="3200" b="1" dirty="0">
                <a:solidFill>
                  <a:srgbClr val="0000FF"/>
                </a:solidFill>
                <a:latin typeface="Times New Roman" pitchFamily="18" charset="0"/>
                <a:cs typeface="Times New Roman" pitchFamily="18" charset="0"/>
              </a:rPr>
              <a:t> gam?</a:t>
            </a:r>
          </a:p>
        </p:txBody>
      </p:sp>
      <p:sp>
        <p:nvSpPr>
          <p:cNvPr id="32" name="TextBox 31"/>
          <p:cNvSpPr txBox="1"/>
          <p:nvPr/>
        </p:nvSpPr>
        <p:spPr>
          <a:xfrm>
            <a:off x="3995936" y="1184427"/>
            <a:ext cx="1424801" cy="52322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endParaRPr lang="en-US" sz="28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5940152" y="1184427"/>
            <a:ext cx="796211" cy="523220"/>
          </a:xfrm>
          <a:prstGeom prst="rect">
            <a:avLst/>
          </a:prstGeom>
          <a:ln w="19050">
            <a:solidFill>
              <a:schemeClr val="accent1"/>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Đĩa</a:t>
            </a:r>
            <a:endParaRPr lang="en-US" sz="2800" dirty="0">
              <a:latin typeface="Times New Roman" panose="02020603050405020304" pitchFamily="18" charset="0"/>
              <a:cs typeface="Times New Roman" panose="02020603050405020304" pitchFamily="18" charset="0"/>
            </a:endParaRPr>
          </a:p>
        </p:txBody>
      </p:sp>
      <p:cxnSp>
        <p:nvCxnSpPr>
          <p:cNvPr id="38" name="Straight Arrow Connector 37"/>
          <p:cNvCxnSpPr/>
          <p:nvPr/>
        </p:nvCxnSpPr>
        <p:spPr>
          <a:xfrm>
            <a:off x="6964291" y="1757982"/>
            <a:ext cx="40857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452320" y="1491630"/>
            <a:ext cx="129906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2 815g</a:t>
            </a:r>
          </a:p>
        </p:txBody>
      </p:sp>
      <p:cxnSp>
        <p:nvCxnSpPr>
          <p:cNvPr id="42" name="Straight Arrow Connector 41"/>
          <p:cNvCxnSpPr/>
          <p:nvPr/>
        </p:nvCxnSpPr>
        <p:spPr>
          <a:xfrm>
            <a:off x="6338257" y="1735765"/>
            <a:ext cx="0" cy="3600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868144" y="1923678"/>
            <a:ext cx="102413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231g</a:t>
            </a:r>
          </a:p>
        </p:txBody>
      </p:sp>
      <p:cxnSp>
        <p:nvCxnSpPr>
          <p:cNvPr id="49" name="Straight Arrow Connector 48"/>
          <p:cNvCxnSpPr>
            <a:stCxn id="32" idx="2"/>
          </p:cNvCxnSpPr>
          <p:nvPr/>
        </p:nvCxnSpPr>
        <p:spPr>
          <a:xfrm>
            <a:off x="4708337" y="1707647"/>
            <a:ext cx="7679" cy="3600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483956" y="1923678"/>
            <a:ext cx="73611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 g</a:t>
            </a:r>
          </a:p>
        </p:txBody>
      </p:sp>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275606"/>
            <a:ext cx="3280990" cy="2643522"/>
          </a:xfrm>
          <a:prstGeom prst="rect">
            <a:avLst/>
          </a:prstGeom>
        </p:spPr>
      </p:pic>
      <p:sp>
        <p:nvSpPr>
          <p:cNvPr id="34" name="TextBox 33"/>
          <p:cNvSpPr txBox="1"/>
          <p:nvPr/>
        </p:nvSpPr>
        <p:spPr>
          <a:xfrm>
            <a:off x="3851920" y="1090958"/>
            <a:ext cx="3096344" cy="1336776"/>
          </a:xfrm>
          <a:prstGeom prst="rect">
            <a:avLst/>
          </a:prstGeom>
          <a:noFill/>
          <a:ln w="38100">
            <a:solidFill>
              <a:srgbClr val="FF3399"/>
            </a:solidFill>
          </a:ln>
        </p:spPr>
        <p:txBody>
          <a:bodyPr wrap="square" rtlCol="0">
            <a:spAutoFit/>
          </a:bodyPr>
          <a:lstStyle/>
          <a:p>
            <a:endParaRPr lang="vi-VN" sz="1011" dirty="0"/>
          </a:p>
          <a:p>
            <a:endParaRPr lang="vi-VN" sz="1011" dirty="0"/>
          </a:p>
          <a:p>
            <a:endParaRPr lang="vi-VN" sz="1011" dirty="0"/>
          </a:p>
          <a:p>
            <a:endParaRPr lang="vi-VN" sz="1011" dirty="0"/>
          </a:p>
          <a:p>
            <a:endParaRPr lang="vi-VN" sz="1011" dirty="0"/>
          </a:p>
          <a:p>
            <a:endParaRPr lang="vi-VN" sz="1011" dirty="0"/>
          </a:p>
          <a:p>
            <a:endParaRPr lang="vi-VN" sz="1011" dirty="0"/>
          </a:p>
          <a:p>
            <a:endParaRPr lang="en-US" sz="1011" dirty="0"/>
          </a:p>
        </p:txBody>
      </p:sp>
      <p:cxnSp>
        <p:nvCxnSpPr>
          <p:cNvPr id="18" name="Straight Connector 17"/>
          <p:cNvCxnSpPr/>
          <p:nvPr/>
        </p:nvCxnSpPr>
        <p:spPr>
          <a:xfrm>
            <a:off x="3516114" y="1430253"/>
            <a:ext cx="42808" cy="235693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4821397" y="2571750"/>
            <a:ext cx="2846947"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giải</a:t>
            </a:r>
            <a:r>
              <a:rPr lang="vi-VN"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746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1000"/>
                                        <p:tgtEl>
                                          <p:spTgt spid="42"/>
                                        </p:tgtEl>
                                      </p:cBhvr>
                                    </p:animEffect>
                                    <p:anim calcmode="lin" valueType="num">
                                      <p:cBhvr>
                                        <p:cTn id="37" dur="1000" fill="hold"/>
                                        <p:tgtEl>
                                          <p:spTgt spid="42"/>
                                        </p:tgtEl>
                                        <p:attrNameLst>
                                          <p:attrName>ppt_x</p:attrName>
                                        </p:attrNameLst>
                                      </p:cBhvr>
                                      <p:tavLst>
                                        <p:tav tm="0">
                                          <p:val>
                                            <p:strVal val="#ppt_x"/>
                                          </p:val>
                                        </p:tav>
                                        <p:tav tm="100000">
                                          <p:val>
                                            <p:strVal val="#ppt_x"/>
                                          </p:val>
                                        </p:tav>
                                      </p:tavLst>
                                    </p:anim>
                                    <p:anim calcmode="lin" valueType="num">
                                      <p:cBhvr>
                                        <p:cTn id="38" dur="1000" fill="hold"/>
                                        <p:tgtEl>
                                          <p:spTgt spid="4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1000"/>
                                        <p:tgtEl>
                                          <p:spTgt spid="47"/>
                                        </p:tgtEl>
                                      </p:cBhvr>
                                    </p:animEffect>
                                    <p:anim calcmode="lin" valueType="num">
                                      <p:cBhvr>
                                        <p:cTn id="42" dur="1000" fill="hold"/>
                                        <p:tgtEl>
                                          <p:spTgt spid="47"/>
                                        </p:tgtEl>
                                        <p:attrNameLst>
                                          <p:attrName>ppt_x</p:attrName>
                                        </p:attrNameLst>
                                      </p:cBhvr>
                                      <p:tavLst>
                                        <p:tav tm="0">
                                          <p:val>
                                            <p:strVal val="#ppt_x"/>
                                          </p:val>
                                        </p:tav>
                                        <p:tav tm="100000">
                                          <p:val>
                                            <p:strVal val="#ppt_x"/>
                                          </p:val>
                                        </p:tav>
                                      </p:tavLst>
                                    </p:anim>
                                    <p:anim calcmode="lin" valueType="num">
                                      <p:cBhvr>
                                        <p:cTn id="4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1000"/>
                                        <p:tgtEl>
                                          <p:spTgt spid="49"/>
                                        </p:tgtEl>
                                      </p:cBhvr>
                                    </p:animEffect>
                                    <p:anim calcmode="lin" valueType="num">
                                      <p:cBhvr>
                                        <p:cTn id="49" dur="1000" fill="hold"/>
                                        <p:tgtEl>
                                          <p:spTgt spid="49"/>
                                        </p:tgtEl>
                                        <p:attrNameLst>
                                          <p:attrName>ppt_x</p:attrName>
                                        </p:attrNameLst>
                                      </p:cBhvr>
                                      <p:tavLst>
                                        <p:tav tm="0">
                                          <p:val>
                                            <p:strVal val="#ppt_x"/>
                                          </p:val>
                                        </p:tav>
                                        <p:tav tm="100000">
                                          <p:val>
                                            <p:strVal val="#ppt_x"/>
                                          </p:val>
                                        </p:tav>
                                      </p:tavLst>
                                    </p:anim>
                                    <p:anim calcmode="lin" valueType="num">
                                      <p:cBhvr>
                                        <p:cTn id="50" dur="1000" fill="hold"/>
                                        <p:tgtEl>
                                          <p:spTgt spid="4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1000"/>
                                        <p:tgtEl>
                                          <p:spTgt spid="50"/>
                                        </p:tgtEl>
                                      </p:cBhvr>
                                    </p:animEffect>
                                    <p:anim calcmode="lin" valueType="num">
                                      <p:cBhvr>
                                        <p:cTn id="54" dur="1000" fill="hold"/>
                                        <p:tgtEl>
                                          <p:spTgt spid="50"/>
                                        </p:tgtEl>
                                        <p:attrNameLst>
                                          <p:attrName>ppt_x</p:attrName>
                                        </p:attrNameLst>
                                      </p:cBhvr>
                                      <p:tavLst>
                                        <p:tav tm="0">
                                          <p:val>
                                            <p:strVal val="#ppt_x"/>
                                          </p:val>
                                        </p:tav>
                                        <p:tav tm="100000">
                                          <p:val>
                                            <p:strVal val="#ppt_x"/>
                                          </p:val>
                                        </p:tav>
                                      </p:tavLst>
                                    </p:anim>
                                    <p:anim calcmode="lin" valueType="num">
                                      <p:cBhvr>
                                        <p:cTn id="5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40" grpId="0"/>
      <p:bldP spid="47" grpId="0"/>
      <p:bldP spid="50" grpId="0"/>
      <p:bldP spid="34"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502786" y="54372"/>
            <a:ext cx="8245678" cy="1077218"/>
          </a:xfrm>
          <a:prstGeom prst="rect">
            <a:avLst/>
          </a:prstGeom>
          <a:noFill/>
        </p:spPr>
        <p:txBody>
          <a:bodyPr wrap="square" rtlCol="0">
            <a:spAutoFit/>
          </a:bodyPr>
          <a:lstStyle/>
          <a:p>
            <a:r>
              <a:rPr lang="vi-VN" sz="3200" b="1" dirty="0">
                <a:solidFill>
                  <a:srgbClr val="0000FF"/>
                </a:solidFill>
                <a:latin typeface="Times New Roman" pitchFamily="18" charset="0"/>
                <a:cs typeface="Times New Roman" pitchFamily="18" charset="0"/>
              </a:rPr>
              <a:t>Bài 4: </a:t>
            </a:r>
            <a:r>
              <a:rPr lang="en-US" sz="3200" b="1" dirty="0">
                <a:solidFill>
                  <a:srgbClr val="0000FF"/>
                </a:solidFill>
                <a:latin typeface="Times New Roman" pitchFamily="18" charset="0"/>
                <a:cs typeface="Times New Roman" pitchFamily="18" charset="0"/>
              </a:rPr>
              <a:t>Theo </a:t>
            </a:r>
            <a:r>
              <a:rPr lang="en-US" sz="3200" b="1" dirty="0" err="1">
                <a:solidFill>
                  <a:srgbClr val="0000FF"/>
                </a:solidFill>
                <a:latin typeface="Times New Roman" pitchFamily="18" charset="0"/>
                <a:cs typeface="Times New Roman" pitchFamily="18" charset="0"/>
              </a:rPr>
              <a:t>em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trái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cây</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đặt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trên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đĩa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cân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nặng</a:t>
            </a:r>
            <a:r>
              <a:rPr lang="en-US" sz="3200" b="1" dirty="0">
                <a:solidFill>
                  <a:srgbClr val="0000FF"/>
                </a:solidFill>
                <a:latin typeface="Times New Roman" pitchFamily="18" charset="0"/>
                <a:cs typeface="Times New Roman" pitchFamily="18" charset="0"/>
              </a:rPr>
              <a:t> </a:t>
            </a:r>
            <a:r>
              <a:rPr lang="vi-VN"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bao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nhiêu</a:t>
            </a:r>
            <a:r>
              <a:rPr lang="en-US" sz="3200" b="1" dirty="0">
                <a:solidFill>
                  <a:srgbClr val="0000FF"/>
                </a:solidFill>
                <a:latin typeface="Times New Roman" pitchFamily="18" charset="0"/>
                <a:cs typeface="Times New Roman" pitchFamily="18" charset="0"/>
              </a:rPr>
              <a:t> gam?</a:t>
            </a:r>
          </a:p>
        </p:txBody>
      </p:sp>
      <p:sp>
        <p:nvSpPr>
          <p:cNvPr id="32" name="TextBox 31"/>
          <p:cNvSpPr txBox="1"/>
          <p:nvPr/>
        </p:nvSpPr>
        <p:spPr>
          <a:xfrm>
            <a:off x="4209043" y="1021247"/>
            <a:ext cx="1424801" cy="52322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endParaRPr lang="en-US" sz="28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6153259" y="1021247"/>
            <a:ext cx="796211" cy="523220"/>
          </a:xfrm>
          <a:prstGeom prst="rect">
            <a:avLst/>
          </a:prstGeom>
          <a:ln w="19050">
            <a:solidFill>
              <a:schemeClr val="accent1"/>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Đĩa</a:t>
            </a:r>
            <a:endParaRPr lang="en-US" sz="2800" dirty="0">
              <a:latin typeface="Times New Roman" panose="02020603050405020304" pitchFamily="18" charset="0"/>
              <a:cs typeface="Times New Roman" panose="02020603050405020304" pitchFamily="18" charset="0"/>
            </a:endParaRPr>
          </a:p>
        </p:txBody>
      </p:sp>
      <p:cxnSp>
        <p:nvCxnSpPr>
          <p:cNvPr id="38" name="Straight Arrow Connector 37"/>
          <p:cNvCxnSpPr/>
          <p:nvPr/>
        </p:nvCxnSpPr>
        <p:spPr>
          <a:xfrm>
            <a:off x="7177398" y="1594802"/>
            <a:ext cx="40857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665427" y="1328450"/>
            <a:ext cx="129906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2 815g</a:t>
            </a:r>
          </a:p>
        </p:txBody>
      </p:sp>
      <p:cxnSp>
        <p:nvCxnSpPr>
          <p:cNvPr id="42" name="Straight Arrow Connector 41"/>
          <p:cNvCxnSpPr/>
          <p:nvPr/>
        </p:nvCxnSpPr>
        <p:spPr>
          <a:xfrm>
            <a:off x="6551364" y="1572585"/>
            <a:ext cx="0" cy="3600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081251" y="1760498"/>
            <a:ext cx="102413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231g</a:t>
            </a:r>
          </a:p>
        </p:txBody>
      </p:sp>
      <p:cxnSp>
        <p:nvCxnSpPr>
          <p:cNvPr id="49" name="Straight Arrow Connector 48"/>
          <p:cNvCxnSpPr>
            <a:stCxn id="32" idx="2"/>
          </p:cNvCxnSpPr>
          <p:nvPr/>
        </p:nvCxnSpPr>
        <p:spPr>
          <a:xfrm>
            <a:off x="4921444" y="1544467"/>
            <a:ext cx="7679" cy="3600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697063" y="1760498"/>
            <a:ext cx="73611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 g</a:t>
            </a:r>
          </a:p>
        </p:txBody>
      </p:sp>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5" y="1033972"/>
            <a:ext cx="3525475" cy="1537778"/>
          </a:xfrm>
          <a:prstGeom prst="rect">
            <a:avLst/>
          </a:prstGeom>
        </p:spPr>
      </p:pic>
      <p:sp>
        <p:nvSpPr>
          <p:cNvPr id="34" name="TextBox 33"/>
          <p:cNvSpPr txBox="1"/>
          <p:nvPr/>
        </p:nvSpPr>
        <p:spPr>
          <a:xfrm>
            <a:off x="4067944" y="915566"/>
            <a:ext cx="3096344" cy="1336776"/>
          </a:xfrm>
          <a:prstGeom prst="rect">
            <a:avLst/>
          </a:prstGeom>
          <a:noFill/>
          <a:ln w="38100">
            <a:solidFill>
              <a:srgbClr val="FF3399"/>
            </a:solidFill>
          </a:ln>
        </p:spPr>
        <p:txBody>
          <a:bodyPr wrap="square" rtlCol="0">
            <a:spAutoFit/>
          </a:bodyPr>
          <a:lstStyle/>
          <a:p>
            <a:endParaRPr lang="vi-VN" sz="1011" dirty="0"/>
          </a:p>
          <a:p>
            <a:endParaRPr lang="vi-VN" sz="1011" dirty="0"/>
          </a:p>
          <a:p>
            <a:endParaRPr lang="vi-VN" sz="1011" dirty="0"/>
          </a:p>
          <a:p>
            <a:endParaRPr lang="vi-VN" sz="1011" dirty="0"/>
          </a:p>
          <a:p>
            <a:endParaRPr lang="vi-VN" sz="1011" dirty="0"/>
          </a:p>
          <a:p>
            <a:endParaRPr lang="vi-VN" sz="1011" dirty="0"/>
          </a:p>
          <a:p>
            <a:endParaRPr lang="vi-VN" sz="1011" dirty="0"/>
          </a:p>
          <a:p>
            <a:endParaRPr lang="en-US" sz="1011" dirty="0"/>
          </a:p>
        </p:txBody>
      </p:sp>
      <p:sp>
        <p:nvSpPr>
          <p:cNvPr id="19" name="TextBox 18"/>
          <p:cNvSpPr txBox="1"/>
          <p:nvPr/>
        </p:nvSpPr>
        <p:spPr>
          <a:xfrm>
            <a:off x="3347864" y="2347015"/>
            <a:ext cx="2846947"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giải</a:t>
            </a:r>
            <a:r>
              <a:rPr lang="vi-VN"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324544" y="2923079"/>
            <a:ext cx="9952806"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Theo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nặng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gam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a:t>
            </a:r>
          </a:p>
        </p:txBody>
      </p:sp>
      <p:sp>
        <p:nvSpPr>
          <p:cNvPr id="20" name="TextBox 19"/>
          <p:cNvSpPr txBox="1"/>
          <p:nvPr/>
        </p:nvSpPr>
        <p:spPr>
          <a:xfrm>
            <a:off x="2627784" y="3571151"/>
            <a:ext cx="4122468"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2 815 – 231 = 2 584 (g)</a:t>
            </a:r>
          </a:p>
        </p:txBody>
      </p:sp>
      <p:sp>
        <p:nvSpPr>
          <p:cNvPr id="21" name="TextBox 20"/>
          <p:cNvSpPr txBox="1"/>
          <p:nvPr/>
        </p:nvSpPr>
        <p:spPr>
          <a:xfrm>
            <a:off x="3419872" y="4147215"/>
            <a:ext cx="3777234"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Đáp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2 584 gam</a:t>
            </a:r>
          </a:p>
        </p:txBody>
      </p:sp>
    </p:spTree>
    <p:extLst>
      <p:ext uri="{BB962C8B-B14F-4D97-AF65-F5344CB8AC3E}">
        <p14:creationId xmlns:p14="http://schemas.microsoft.com/office/powerpoint/2010/main" val="202025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07504" y="51470"/>
            <a:ext cx="6048671" cy="2677656"/>
          </a:xfrm>
          <a:prstGeom prst="rect">
            <a:avLst/>
          </a:prstGeom>
          <a:noFill/>
        </p:spPr>
        <p:txBody>
          <a:bodyPr wrap="square" rtlCol="0">
            <a:spAutoFit/>
          </a:bodyPr>
          <a:lstStyle/>
          <a:p>
            <a:pPr algn="just"/>
            <a:r>
              <a:rPr lang="vi-VN" sz="2800" b="1" dirty="0">
                <a:solidFill>
                  <a:srgbClr val="FF0000"/>
                </a:solidFill>
                <a:latin typeface="Times New Roman" pitchFamily="18" charset="0"/>
                <a:cs typeface="Times New Roman" pitchFamily="18" charset="0"/>
              </a:rPr>
              <a:t>Bài 5:</a:t>
            </a:r>
            <a:r>
              <a:rPr lang="vi-VN" sz="2800" b="1" dirty="0">
                <a:solidFill>
                  <a:srgbClr val="0000FF"/>
                </a:solidFill>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video </a:t>
            </a: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ban </a:t>
            </a:r>
            <a:r>
              <a:rPr lang="en-US" sz="2800" b="1" dirty="0" err="1">
                <a:latin typeface="Times New Roman" pitchFamily="18" charset="0"/>
                <a:cs typeface="Times New Roman" pitchFamily="18" charset="0"/>
              </a:rPr>
              <a:t>nhạc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a:solidFill>
                  <a:srgbClr val="0000FF"/>
                </a:solidFill>
                <a:latin typeface="Times New Roman" pitchFamily="18" charset="0"/>
                <a:cs typeface="Times New Roman" pitchFamily="18" charset="0"/>
              </a:rPr>
              <a:t>84 000 </a:t>
            </a:r>
            <a:r>
              <a:rPr lang="en-US" sz="2800" b="1" dirty="0" err="1">
                <a:latin typeface="Times New Roman" pitchFamily="18" charset="0"/>
                <a:cs typeface="Times New Roman" pitchFamily="18" charset="0"/>
              </a:rPr>
              <a:t>lượt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trên</a:t>
            </a:r>
            <a:r>
              <a:rPr lang="en-US" sz="2800" b="1" dirty="0">
                <a:latin typeface="Times New Roman" pitchFamily="18" charset="0"/>
                <a:cs typeface="Times New Roman" pitchFamily="18" charset="0"/>
              </a:rPr>
              <a:t> Internet </a:t>
            </a:r>
            <a:r>
              <a:rPr lang="en-US" sz="2800" b="1" dirty="0" err="1">
                <a:latin typeface="Times New Roman" pitchFamily="18" charset="0"/>
                <a:cs typeface="Times New Roman" pitchFamily="18" charset="0"/>
              </a:rPr>
              <a:t>ngay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tuần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đầu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Hỏi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100 000 </a:t>
            </a:r>
            <a:r>
              <a:rPr lang="en-US" sz="2800" b="1" dirty="0" err="1">
                <a:latin typeface="Times New Roman" pitchFamily="18" charset="0"/>
                <a:cs typeface="Times New Roman" pitchFamily="18" charset="0"/>
              </a:rPr>
              <a:t>lượt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thêm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nhiêu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lượt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nữa</a:t>
            </a:r>
            <a:r>
              <a:rPr lang="en-US" sz="2800" b="1" dirty="0">
                <a:latin typeface="Times New Roman" pitchFamily="18" charset="0"/>
                <a:cs typeface="Times New Roman" pitchFamily="18" charset="0"/>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4049" y="0"/>
            <a:ext cx="3069951" cy="3147814"/>
          </a:xfrm>
          <a:prstGeom prst="rect">
            <a:avLst/>
          </a:prstGeom>
        </p:spPr>
      </p:pic>
      <p:sp>
        <p:nvSpPr>
          <p:cNvPr id="9" name="TextBox 8"/>
          <p:cNvSpPr txBox="1"/>
          <p:nvPr/>
        </p:nvSpPr>
        <p:spPr>
          <a:xfrm>
            <a:off x="251520" y="2985984"/>
            <a:ext cx="4672136" cy="523220"/>
          </a:xfrm>
          <a:prstGeom prst="rect">
            <a:avLst/>
          </a:prstGeom>
          <a:noFill/>
        </p:spPr>
        <p:txBody>
          <a:bodyPr wrap="square" rtlCol="0">
            <a:spAutoFit/>
          </a:bodyPr>
          <a:lstStyle/>
          <a:p>
            <a:pPr>
              <a:spcBef>
                <a:spcPts val="674"/>
              </a:spcBef>
              <a:spcAft>
                <a:spcPts val="674"/>
              </a:spcAft>
            </a:pP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Tuần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đầu</a:t>
            </a:r>
            <a:r>
              <a:rPr lang="en-US" sz="2800" b="1" dirty="0">
                <a:solidFill>
                  <a:srgbClr val="0000FF"/>
                </a:solidFill>
                <a:latin typeface="Times New Roman" panose="02020603050405020304" pitchFamily="18" charset="0"/>
                <a:cs typeface="Times New Roman" panose="02020603050405020304" pitchFamily="18" charset="0"/>
              </a:rPr>
              <a:t>: 84 000 </a:t>
            </a:r>
            <a:r>
              <a:rPr lang="en-US" sz="2800" b="1" dirty="0" err="1">
                <a:solidFill>
                  <a:srgbClr val="0000FF"/>
                </a:solidFill>
                <a:latin typeface="Times New Roman" panose="02020603050405020304" pitchFamily="18" charset="0"/>
                <a:cs typeface="Times New Roman" panose="02020603050405020304" pitchFamily="18" charset="0"/>
              </a:rPr>
              <a:t>lượt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xem</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251520" y="3634056"/>
            <a:ext cx="7704856" cy="523220"/>
          </a:xfrm>
          <a:prstGeom prst="rect">
            <a:avLst/>
          </a:prstGeom>
          <a:noFill/>
        </p:spPr>
        <p:txBody>
          <a:bodyPr wrap="square" rtlCol="0">
            <a:spAutoFit/>
          </a:bodyPr>
          <a:lstStyle/>
          <a:p>
            <a:pPr>
              <a:spcBef>
                <a:spcPts val="674"/>
              </a:spcBef>
              <a:spcAft>
                <a:spcPts val="674"/>
              </a:spcAft>
            </a:pP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Để</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đạt</a:t>
            </a:r>
            <a:r>
              <a:rPr lang="en-US" sz="2800" b="1" dirty="0">
                <a:solidFill>
                  <a:srgbClr val="0000FF"/>
                </a:solidFill>
                <a:latin typeface="Times New Roman" panose="02020603050405020304" pitchFamily="18" charset="0"/>
                <a:cs typeface="Times New Roman" panose="02020603050405020304" pitchFamily="18" charset="0"/>
              </a:rPr>
              <a:t> 100 000 </a:t>
            </a:r>
            <a:r>
              <a:rPr lang="en-US" sz="2800" b="1" dirty="0" err="1">
                <a:solidFill>
                  <a:srgbClr val="0000FF"/>
                </a:solidFill>
                <a:latin typeface="Times New Roman" panose="02020603050405020304" pitchFamily="18" charset="0"/>
                <a:cs typeface="Times New Roman" panose="02020603050405020304" pitchFamily="18" charset="0"/>
              </a:rPr>
              <a:t>lượt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xem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cần</a:t>
            </a:r>
            <a:r>
              <a:rPr lang="en-US" sz="2800" b="1" dirty="0">
                <a:solidFill>
                  <a:srgbClr val="0000FF"/>
                </a:solidFill>
                <a:latin typeface="Times New Roman" panose="02020603050405020304" pitchFamily="18" charset="0"/>
                <a:cs typeface="Times New Roman" panose="02020603050405020304" pitchFamily="18" charset="0"/>
              </a:rPr>
              <a:t>:</a:t>
            </a:r>
            <a:r>
              <a:rPr lang="vi-VN" sz="2800" b="1" dirty="0">
                <a:solidFill>
                  <a:srgbClr val="0000FF"/>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lượt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xem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nữa</a:t>
            </a:r>
            <a:r>
              <a:rPr lang="vi-VN" sz="2800" b="1" dirty="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619400" y="2427734"/>
            <a:ext cx="1412566" cy="523220"/>
          </a:xfrm>
          <a:prstGeom prst="rect">
            <a:avLst/>
          </a:prstGeom>
          <a:noFill/>
        </p:spPr>
        <p:txBody>
          <a:bodyPr wrap="none" rtlCol="0">
            <a:spAutoFit/>
          </a:bodyPr>
          <a:lstStyle/>
          <a:p>
            <a:r>
              <a:rPr lang="en-US" sz="2800" b="1" u="sng" dirty="0" err="1">
                <a:solidFill>
                  <a:srgbClr val="0000FF"/>
                </a:solidFill>
                <a:latin typeface="Times New Roman" panose="02020603050405020304" pitchFamily="18" charset="0"/>
                <a:cs typeface="Times New Roman" panose="02020603050405020304" pitchFamily="18" charset="0"/>
              </a:rPr>
              <a:t>Tóm</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tắt</a:t>
            </a:r>
            <a:endParaRPr lang="en-US" sz="2800" b="1" u="sng"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249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07504" y="35788"/>
            <a:ext cx="8928991" cy="1815882"/>
          </a:xfrm>
          <a:prstGeom prst="rect">
            <a:avLst/>
          </a:prstGeom>
          <a:noFill/>
        </p:spPr>
        <p:txBody>
          <a:bodyPr wrap="square" rtlCol="0">
            <a:spAutoFit/>
          </a:bodyPr>
          <a:lstStyle/>
          <a:p>
            <a:pPr algn="just"/>
            <a:r>
              <a:rPr lang="vi-VN" sz="2800" b="1" dirty="0">
                <a:solidFill>
                  <a:srgbClr val="FF0000"/>
                </a:solidFill>
                <a:latin typeface="Times New Roman" pitchFamily="18" charset="0"/>
                <a:cs typeface="Times New Roman" pitchFamily="18" charset="0"/>
              </a:rPr>
              <a:t>Bài 5:</a:t>
            </a:r>
            <a:r>
              <a:rPr lang="vi-VN" sz="2800" b="1" dirty="0">
                <a:solidFill>
                  <a:srgbClr val="0000FF"/>
                </a:solidFill>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video </a:t>
            </a: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ban </a:t>
            </a:r>
            <a:r>
              <a:rPr lang="en-US" sz="2800" b="1" dirty="0" err="1">
                <a:latin typeface="Times New Roman" pitchFamily="18" charset="0"/>
                <a:cs typeface="Times New Roman" pitchFamily="18" charset="0"/>
              </a:rPr>
              <a:t>nhạc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84 000 </a:t>
            </a:r>
            <a:r>
              <a:rPr lang="en-US" sz="2800" b="1" dirty="0" err="1">
                <a:latin typeface="Times New Roman" pitchFamily="18" charset="0"/>
                <a:cs typeface="Times New Roman" pitchFamily="18" charset="0"/>
              </a:rPr>
              <a:t>lượt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trên</a:t>
            </a:r>
            <a:r>
              <a:rPr lang="en-US" sz="2800" b="1" dirty="0">
                <a:latin typeface="Times New Roman" pitchFamily="18" charset="0"/>
                <a:cs typeface="Times New Roman" pitchFamily="18" charset="0"/>
              </a:rPr>
              <a:t> Internet </a:t>
            </a:r>
            <a:r>
              <a:rPr lang="en-US" sz="2800" b="1" dirty="0" err="1">
                <a:latin typeface="Times New Roman" pitchFamily="18" charset="0"/>
                <a:cs typeface="Times New Roman" pitchFamily="18" charset="0"/>
              </a:rPr>
              <a:t>ngay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tuần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đầu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Hỏi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100 000 </a:t>
            </a:r>
            <a:r>
              <a:rPr lang="en-US" sz="2800" b="1" dirty="0" err="1">
                <a:latin typeface="Times New Roman" pitchFamily="18" charset="0"/>
                <a:cs typeface="Times New Roman" pitchFamily="18" charset="0"/>
              </a:rPr>
              <a:t>lượt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thêm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nhiêu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lượt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nữa</a:t>
            </a:r>
            <a:r>
              <a:rPr lang="en-US" sz="2800" b="1" dirty="0">
                <a:latin typeface="Times New Roman" pitchFamily="18" charset="0"/>
                <a:cs typeface="Times New Roman" pitchFamily="18" charset="0"/>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283" y="1923678"/>
            <a:ext cx="2684533" cy="2880320"/>
          </a:xfrm>
          <a:prstGeom prst="rect">
            <a:avLst/>
          </a:prstGeom>
        </p:spPr>
      </p:pic>
      <p:sp>
        <p:nvSpPr>
          <p:cNvPr id="9" name="TextBox 8"/>
          <p:cNvSpPr txBox="1"/>
          <p:nvPr/>
        </p:nvSpPr>
        <p:spPr>
          <a:xfrm>
            <a:off x="5580112" y="1664186"/>
            <a:ext cx="1470274" cy="523220"/>
          </a:xfrm>
          <a:prstGeom prst="rect">
            <a:avLst/>
          </a:prstGeom>
          <a:noFill/>
        </p:spPr>
        <p:txBody>
          <a:bodyPr wrap="none" rtlCol="0">
            <a:spAutoFit/>
          </a:bodyPr>
          <a:lstStyle/>
          <a:p>
            <a:r>
              <a:rPr lang="en-US" sz="2800" b="1" u="sng" dirty="0" err="1">
                <a:solidFill>
                  <a:srgbClr val="0000FF"/>
                </a:solidFill>
                <a:latin typeface="Times New Roman" panose="02020603050405020304" pitchFamily="18" charset="0"/>
                <a:cs typeface="Times New Roman" panose="02020603050405020304" pitchFamily="18" charset="0"/>
              </a:rPr>
              <a:t>Bài</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giải</a:t>
            </a:r>
            <a:r>
              <a:rPr lang="vi-VN" sz="2800" b="1" u="sng" dirty="0">
                <a:solidFill>
                  <a:srgbClr val="0000FF"/>
                </a:solidFill>
                <a:latin typeface="Times New Roman" panose="02020603050405020304" pitchFamily="18" charset="0"/>
                <a:cs typeface="Times New Roman" panose="02020603050405020304" pitchFamily="18" charset="0"/>
              </a:rPr>
              <a:t>:</a:t>
            </a:r>
            <a:endParaRPr lang="en-US" sz="2800" b="1" u="sng" dirty="0">
              <a:solidFill>
                <a:srgbClr val="0000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987824" y="2237363"/>
            <a:ext cx="6048672" cy="954107"/>
          </a:xfrm>
          <a:prstGeom prst="rect">
            <a:avLst/>
          </a:prstGeom>
          <a:noFill/>
        </p:spPr>
        <p:txBody>
          <a:bodyPr wrap="square" rtlCol="0">
            <a:spAutoFit/>
          </a:bodyPr>
          <a:lstStyle/>
          <a:p>
            <a:pPr>
              <a:spcBef>
                <a:spcPts val="1011"/>
              </a:spcBef>
              <a:spcAft>
                <a:spcPts val="1011"/>
              </a:spcAft>
            </a:pP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100 000 </a:t>
            </a:r>
            <a:r>
              <a:rPr lang="en-US" sz="2800" b="1" dirty="0" err="1">
                <a:latin typeface="Times New Roman" panose="02020603050405020304" pitchFamily="18" charset="0"/>
                <a:cs typeface="Times New Roman" panose="02020603050405020304" pitchFamily="18" charset="0"/>
              </a:rPr>
              <a:t>lượt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thêm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3419872" y="3272666"/>
            <a:ext cx="5112568" cy="523220"/>
          </a:xfrm>
          <a:prstGeom prst="rect">
            <a:avLst/>
          </a:prstGeom>
          <a:noFill/>
        </p:spPr>
        <p:txBody>
          <a:bodyPr wrap="square" rtlCol="0">
            <a:spAutoFit/>
          </a:bodyPr>
          <a:lstStyle/>
          <a:p>
            <a:pPr>
              <a:spcBef>
                <a:spcPts val="1011"/>
              </a:spcBef>
              <a:spcAft>
                <a:spcPts val="1011"/>
              </a:spcAft>
            </a:pPr>
            <a:r>
              <a:rPr lang="en-US" sz="2800" b="1" dirty="0">
                <a:latin typeface="Times New Roman" panose="02020603050405020304" pitchFamily="18" charset="0"/>
                <a:cs typeface="Times New Roman" panose="02020603050405020304" pitchFamily="18" charset="0"/>
              </a:rPr>
              <a:t>100 000 – 84 000 = 16 000</a:t>
            </a:r>
            <a:r>
              <a:rPr lang="vi-VN"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lượt</a:t>
            </a:r>
            <a:r>
              <a:rPr lang="vi-VN" sz="2800" b="1"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p>
        </p:txBody>
      </p:sp>
      <p:sp>
        <p:nvSpPr>
          <p:cNvPr id="12" name="TextBox 11"/>
          <p:cNvSpPr txBox="1"/>
          <p:nvPr/>
        </p:nvSpPr>
        <p:spPr>
          <a:xfrm>
            <a:off x="5076056" y="3795886"/>
            <a:ext cx="3213202" cy="523220"/>
          </a:xfrm>
          <a:prstGeom prst="rect">
            <a:avLst/>
          </a:prstGeom>
          <a:noFill/>
        </p:spPr>
        <p:txBody>
          <a:bodyPr wrap="square" rtlCol="0">
            <a:spAutoFit/>
          </a:bodyPr>
          <a:lstStyle/>
          <a:p>
            <a:pPr>
              <a:spcBef>
                <a:spcPts val="1011"/>
              </a:spcBef>
              <a:spcAft>
                <a:spcPts val="1011"/>
              </a:spcAft>
            </a:pPr>
            <a:r>
              <a:rPr lang="en-US" sz="2800" b="1" dirty="0" err="1">
                <a:latin typeface="Times New Roman" panose="02020603050405020304" pitchFamily="18" charset="0"/>
                <a:cs typeface="Times New Roman" panose="02020603050405020304" pitchFamily="18" charset="0"/>
              </a:rPr>
              <a:t>Đáp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16 000 </a:t>
            </a:r>
            <a:r>
              <a:rPr lang="en-US" sz="2800" b="1" dirty="0" err="1">
                <a:latin typeface="Times New Roman" panose="02020603050405020304" pitchFamily="18" charset="0"/>
                <a:cs typeface="Times New Roman" panose="02020603050405020304" pitchFamily="18" charset="0"/>
              </a:rPr>
              <a:t>lượt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535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p:cNvPicPr>
          <p:nvPr/>
        </p:nvPicPr>
        <p:blipFill>
          <a:blip r:embed="rId2"/>
          <a:stretch>
            <a:fillRect/>
          </a:stretch>
        </p:blipFill>
        <p:spPr>
          <a:xfrm>
            <a:off x="0" y="0"/>
            <a:ext cx="9144000" cy="5143500"/>
          </a:xfrm>
          <a:prstGeom prst="rect">
            <a:avLst/>
          </a:prstGeom>
          <a:noFill/>
          <a:ln w="9525">
            <a:noFill/>
          </a:ln>
        </p:spPr>
      </p:pic>
      <p:sp>
        <p:nvSpPr>
          <p:cNvPr id="156676" name="Rectangle 1"/>
          <p:cNvSpPr/>
          <p:nvPr/>
        </p:nvSpPr>
        <p:spPr>
          <a:xfrm>
            <a:off x="3491880" y="1779662"/>
            <a:ext cx="1657350" cy="530906"/>
          </a:xfrm>
          <a:prstGeom prst="rect">
            <a:avLst/>
          </a:prstGeom>
          <a:noFill/>
          <a:ln w="9525">
            <a:noFill/>
          </a:ln>
        </p:spPr>
        <p:txBody>
          <a:bodyPr lIns="68573" tIns="34286" rIns="68573" bIns="34286">
            <a:spAutoFit/>
          </a:bodyPr>
          <a:lstStyle/>
          <a:p>
            <a:pPr defTabSz="684848"/>
            <a:r>
              <a:rPr lang="en-US" altLang="en-US" sz="3000" b="1" dirty="0">
                <a:latin typeface="Times New Roman" panose="02020603050405020304" pitchFamily="18" charset="0"/>
                <a:cs typeface="Times New Roman" panose="02020603050405020304" pitchFamily="18" charset="0"/>
              </a:rPr>
              <a:t>Dặn Dò </a:t>
            </a:r>
            <a:endParaRPr lang="en-US" altLang="en-US" sz="3000" b="1" dirty="0">
              <a:latin typeface="Times New Roman" panose="02020603050405020304" pitchFamily="18" charset="0"/>
              <a:ea typeface="Times New Roman" panose="02020603050405020304" pitchFamily="18" charset="0"/>
            </a:endParaRPr>
          </a:p>
        </p:txBody>
      </p:sp>
      <p:sp>
        <p:nvSpPr>
          <p:cNvPr id="8" name="Hộp Văn bản 75">
            <a:extLst>
              <a:ext uri="{FF2B5EF4-FFF2-40B4-BE49-F238E27FC236}">
                <a16:creationId xmlns:a16="http://schemas.microsoft.com/office/drawing/2014/main" id="{E2392603-5FB7-7B74-0CA4-578E4642F99D}"/>
              </a:ext>
            </a:extLst>
          </p:cNvPr>
          <p:cNvSpPr txBox="1"/>
          <p:nvPr/>
        </p:nvSpPr>
        <p:spPr>
          <a:xfrm>
            <a:off x="971600" y="2456930"/>
            <a:ext cx="1766836" cy="1477328"/>
          </a:xfrm>
          <a:prstGeom prst="rect">
            <a:avLst/>
          </a:prstGeom>
          <a:noFill/>
        </p:spPr>
        <p:txBody>
          <a:bodyPr wrap="square">
            <a:spAutoFit/>
          </a:bodyPr>
          <a:lstStyle/>
          <a:p>
            <a:pPr algn="ctr" defTabSz="914378">
              <a:buClr>
                <a:srgbClr val="000000"/>
              </a:buClr>
              <a:defRPr/>
            </a:pPr>
            <a:r>
              <a:rPr lang="vi-VN" sz="3000" kern="0" dirty="0">
                <a:solidFill>
                  <a:srgbClr val="000000"/>
                </a:solidFill>
                <a:latin typeface="Times New Roman" panose="02020603050405020304" pitchFamily="18" charset="0"/>
                <a:cs typeface="Times New Roman" panose="02020603050405020304" pitchFamily="18" charset="0"/>
                <a:sym typeface="Arial"/>
              </a:rPr>
              <a:t>Ôn lại kiến thức đã học.</a:t>
            </a:r>
            <a:endParaRPr lang="en-US" sz="30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 name="Hộp Văn bản 76">
            <a:extLst>
              <a:ext uri="{FF2B5EF4-FFF2-40B4-BE49-F238E27FC236}">
                <a16:creationId xmlns:a16="http://schemas.microsoft.com/office/drawing/2014/main" id="{EF0067F1-9F83-DED3-6235-A1977BEEC34E}"/>
              </a:ext>
            </a:extLst>
          </p:cNvPr>
          <p:cNvSpPr txBox="1"/>
          <p:nvPr/>
        </p:nvSpPr>
        <p:spPr>
          <a:xfrm>
            <a:off x="5580112" y="2355726"/>
            <a:ext cx="2501503" cy="1477328"/>
          </a:xfrm>
          <a:prstGeom prst="rect">
            <a:avLst/>
          </a:prstGeom>
          <a:noFill/>
        </p:spPr>
        <p:txBody>
          <a:bodyPr>
            <a:spAutoFit/>
          </a:bodyPr>
          <a:lstStyle/>
          <a:p>
            <a:pPr algn="ctr" defTabSz="914378">
              <a:buClr>
                <a:srgbClr val="000000"/>
              </a:buClr>
              <a:defRPr/>
            </a:pPr>
            <a:r>
              <a:rPr lang="vi-VN" sz="3000" kern="0" dirty="0">
                <a:solidFill>
                  <a:srgbClr val="000000"/>
                </a:solidFill>
                <a:latin typeface="Times New Roman" panose="02020603050405020304" pitchFamily="18" charset="0"/>
                <a:cs typeface="Times New Roman" panose="02020603050405020304" pitchFamily="18" charset="0"/>
                <a:sym typeface="Arial"/>
              </a:rPr>
              <a:t>Chuẩn bị bài giờ sau: Tiền Việt Nam</a:t>
            </a:r>
            <a:r>
              <a:rPr lang="en-US" sz="3000" kern="0" dirty="0">
                <a:solidFill>
                  <a:srgbClr val="000000"/>
                </a:solidFill>
                <a:latin typeface="Times New Roman" panose="02020603050405020304" pitchFamily="18" charset="0"/>
                <a:cs typeface="Times New Roman" panose="02020603050405020304" pitchFamily="18" charset="0"/>
                <a:sym typeface="Arial"/>
              </a:rPr>
              <a:t>.</a:t>
            </a:r>
          </a:p>
        </p:txBody>
      </p:sp>
      <p:sp>
        <p:nvSpPr>
          <p:cNvPr id="10" name="Hộp Văn bản 77">
            <a:extLst>
              <a:ext uri="{FF2B5EF4-FFF2-40B4-BE49-F238E27FC236}">
                <a16:creationId xmlns:a16="http://schemas.microsoft.com/office/drawing/2014/main" id="{E143E7B1-A8D5-041E-F2AC-6D49BF1E736B}"/>
              </a:ext>
            </a:extLst>
          </p:cNvPr>
          <p:cNvSpPr txBox="1"/>
          <p:nvPr/>
        </p:nvSpPr>
        <p:spPr>
          <a:xfrm>
            <a:off x="2771800" y="2390566"/>
            <a:ext cx="2752327" cy="1477328"/>
          </a:xfrm>
          <a:prstGeom prst="rect">
            <a:avLst/>
          </a:prstGeom>
          <a:noFill/>
        </p:spPr>
        <p:txBody>
          <a:bodyPr wrap="square">
            <a:spAutoFit/>
          </a:bodyPr>
          <a:lstStyle/>
          <a:p>
            <a:pPr algn="ctr" defTabSz="914378">
              <a:buClr>
                <a:srgbClr val="000000"/>
              </a:buClr>
              <a:defRPr/>
            </a:pPr>
            <a:r>
              <a:rPr lang="en-US" sz="3000" kern="0" dirty="0">
                <a:solidFill>
                  <a:srgbClr val="000000"/>
                </a:solidFill>
                <a:latin typeface="Times New Roman" panose="02020603050405020304" pitchFamily="18" charset="0"/>
                <a:cs typeface="Times New Roman" panose="02020603050405020304" pitchFamily="18" charset="0"/>
                <a:sym typeface="Arial"/>
              </a:rPr>
              <a:t> </a:t>
            </a:r>
            <a:r>
              <a:rPr lang="vi-VN" sz="3000" kern="0" dirty="0">
                <a:solidFill>
                  <a:srgbClr val="0000FF"/>
                </a:solidFill>
                <a:latin typeface="Times New Roman" panose="02020603050405020304" pitchFamily="18" charset="0"/>
                <a:cs typeface="Times New Roman" panose="02020603050405020304" pitchFamily="18" charset="0"/>
                <a:sym typeface="Arial"/>
              </a:rPr>
              <a:t>Tìm tình huống thực tế liên quan đến phép trừ.</a:t>
            </a:r>
            <a:endParaRPr lang="en-US" sz="3000" kern="0" dirty="0">
              <a:solidFill>
                <a:srgbClr val="0000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0402911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图片 5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3835" y="-14287"/>
            <a:ext cx="3257550" cy="175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图片 5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9085" y="3282554"/>
            <a:ext cx="3257550" cy="175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图片 5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2768204"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图片 48" descr="图片包含 物体&#10;&#10;已生成极高可信度的说明"/>
          <p:cNvPicPr>
            <a:picLocks noChangeAspect="1"/>
          </p:cNvPicPr>
          <p:nvPr/>
        </p:nvPicPr>
        <p:blipFill>
          <a:blip r:embed="rId4">
            <a:extLst>
              <a:ext uri="{28A0092B-C50C-407E-A947-70E740481C1C}">
                <a14:useLocalDpi xmlns:a14="http://schemas.microsoft.com/office/drawing/2010/main" val="0"/>
              </a:ext>
            </a:extLst>
          </a:blip>
          <a:srcRect l="83987" t="40276" b="6813"/>
          <a:stretch>
            <a:fillRect/>
          </a:stretch>
        </p:blipFill>
        <p:spPr bwMode="auto">
          <a:xfrm>
            <a:off x="0" y="1172766"/>
            <a:ext cx="2543175" cy="333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图片 1" descr="图片包含 播放器&#10;&#10;已生成高可信度的说明"/>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835" y="-1006078"/>
            <a:ext cx="8972550" cy="456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图片 3" descr="图片包含 物体&#10;&#10;已生成极高可信度的说明"/>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6722" y="3044429"/>
            <a:ext cx="4729163" cy="166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图片 2"/>
          <p:cNvPicPr>
            <a:picLocks noChangeAspect="1"/>
          </p:cNvPicPr>
          <p:nvPr/>
        </p:nvPicPr>
        <p:blipFill>
          <a:blip r:embed="rId7">
            <a:extLst>
              <a:ext uri="{28A0092B-C50C-407E-A947-70E740481C1C}">
                <a14:useLocalDpi xmlns:a14="http://schemas.microsoft.com/office/drawing/2010/main" val="0"/>
              </a:ext>
            </a:extLst>
          </a:blip>
          <a:srcRect l="558" r="558" b="9962"/>
          <a:stretch>
            <a:fillRect/>
          </a:stretch>
        </p:blipFill>
        <p:spPr bwMode="auto">
          <a:xfrm>
            <a:off x="0" y="4505325"/>
            <a:ext cx="91440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图片 4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91401" y="3101579"/>
            <a:ext cx="1089422" cy="175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图片 4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44154" y="3258741"/>
            <a:ext cx="1082278" cy="173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图片 4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68891" y="4127898"/>
            <a:ext cx="875109" cy="101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图片 5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1508811">
            <a:off x="7711679" y="-96441"/>
            <a:ext cx="1188244" cy="132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5" name="TextBox 6"/>
          <p:cNvSpPr txBox="1">
            <a:spLocks noChangeArrowheads="1"/>
          </p:cNvSpPr>
          <p:nvPr/>
        </p:nvSpPr>
        <p:spPr bwMode="auto">
          <a:xfrm>
            <a:off x="465535" y="508398"/>
            <a:ext cx="8041481" cy="207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30000"/>
              </a:lnSpc>
              <a:spcBef>
                <a:spcPct val="0"/>
              </a:spcBef>
              <a:buFontTx/>
              <a:buNone/>
            </a:pPr>
            <a:r>
              <a:rPr lang="en-US" altLang="en-US" sz="4950" b="1">
                <a:solidFill>
                  <a:schemeClr val="bg1"/>
                </a:solidFill>
                <a:latin typeface="HP001 4 hàng" charset="0"/>
                <a:ea typeface="Arial-Rounded" charset="0"/>
                <a:cs typeface="Times New Roman" panose="02020603050405020304" pitchFamily="18" charset="0"/>
                <a:sym typeface="Arial" panose="020B0604020202020204" pitchFamily="34" charset="0"/>
              </a:rPr>
              <a:t>Chúc các thầy cô và các em mạnh khỏe!</a:t>
            </a:r>
          </a:p>
        </p:txBody>
      </p:sp>
    </p:spTree>
    <p:extLst>
      <p:ext uri="{BB962C8B-B14F-4D97-AF65-F5344CB8AC3E}">
        <p14:creationId xmlns:p14="http://schemas.microsoft.com/office/powerpoint/2010/main" val="3569473056"/>
      </p:ext>
    </p:extLst>
  </p:cSld>
  <p:clrMapOvr>
    <a:masterClrMapping/>
  </p:clrMapOvr>
  <p:transition spd="slow" advClick="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585D8153-4FFF-48AD-B2E7-D82C871D8E25}"/>
              </a:ext>
            </a:extLst>
          </p:cNvPr>
          <p:cNvGrpSpPr/>
          <p:nvPr/>
        </p:nvGrpSpPr>
        <p:grpSpPr>
          <a:xfrm>
            <a:off x="-2396" y="0"/>
            <a:ext cx="9146397" cy="5143500"/>
            <a:chOff x="-3195" y="0"/>
            <a:chExt cx="12195196" cy="6858000"/>
          </a:xfrm>
        </p:grpSpPr>
        <p:pic>
          <p:nvPicPr>
            <p:cNvPr id="6" name="图片 9" descr="文本, 背景图案&#10;&#10;描述已自动生成">
              <a:extLst>
                <a:ext uri="{FF2B5EF4-FFF2-40B4-BE49-F238E27FC236}">
                  <a16:creationId xmlns:a16="http://schemas.microsoft.com/office/drawing/2014/main" id="{83D0F880-6F61-4D9E-9ED7-35D107DC9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7" name="图片 10" descr="形状&#10;&#10;描述已自动生成">
              <a:extLst>
                <a:ext uri="{FF2B5EF4-FFF2-40B4-BE49-F238E27FC236}">
                  <a16:creationId xmlns:a16="http://schemas.microsoft.com/office/drawing/2014/main" id="{5D6D7F2C-F266-4B6C-A874-23C5C96ECE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pic>
        <p:nvPicPr>
          <p:cNvPr id="2" name="Picture 1">
            <a:extLst>
              <a:ext uri="{FF2B5EF4-FFF2-40B4-BE49-F238E27FC236}">
                <a16:creationId xmlns:a16="http://schemas.microsoft.com/office/drawing/2014/main" id="{329E7660-B486-4DE0-8E2E-9DC878E2F984}"/>
              </a:ext>
            </a:extLst>
          </p:cNvPr>
          <p:cNvPicPr>
            <a:picLocks noChangeAspect="1"/>
          </p:cNvPicPr>
          <p:nvPr/>
        </p:nvPicPr>
        <p:blipFill>
          <a:blip r:embed="rId4"/>
          <a:stretch>
            <a:fillRect/>
          </a:stretch>
        </p:blipFill>
        <p:spPr>
          <a:xfrm>
            <a:off x="2375395" y="1533196"/>
            <a:ext cx="4339204" cy="3191533"/>
          </a:xfrm>
          <a:prstGeom prst="rect">
            <a:avLst/>
          </a:prstGeom>
        </p:spPr>
      </p:pic>
    </p:spTree>
    <p:extLst>
      <p:ext uri="{BB962C8B-B14F-4D97-AF65-F5344CB8AC3E}">
        <p14:creationId xmlns:p14="http://schemas.microsoft.com/office/powerpoint/2010/main" val="46590144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20219193">
            <a:off x="1962713" y="2056772"/>
            <a:ext cx="3517345" cy="707886"/>
          </a:xfrm>
          <a:prstGeom prst="rect">
            <a:avLst/>
          </a:prstGeom>
          <a:noFill/>
        </p:spPr>
        <p:txBody>
          <a:bodyPr wrap="square" rtlCol="0">
            <a:spAutoFit/>
          </a:bodyPr>
          <a:lstStyle/>
          <a:p>
            <a:pPr algn="ctr"/>
            <a:r>
              <a:rPr lang="en-US" altLang="zh-CN" sz="4000" b="1" dirty="0">
                <a:ln w="22225">
                  <a:solidFill>
                    <a:srgbClr val="0082B0"/>
                  </a:solidFill>
                  <a:prstDash val="solid"/>
                </a:ln>
                <a:solidFill>
                  <a:schemeClr val="accent5">
                    <a:lumMod val="60000"/>
                    <a:lumOff val="40000"/>
                  </a:schemeClr>
                </a:solidFill>
                <a:latin typeface="Times New Roman" pitchFamily="18" charset="0"/>
                <a:cs typeface="Times New Roman" pitchFamily="18" charset="0"/>
              </a:rPr>
              <a:t>KHỞI ĐỘNG</a:t>
            </a:r>
            <a:endParaRPr lang="zh-CN" altLang="en-US" sz="4000" b="1" dirty="0">
              <a:ln w="22225">
                <a:solidFill>
                  <a:srgbClr val="0082B0"/>
                </a:solidFill>
                <a:prstDash val="solid"/>
              </a:ln>
              <a:solidFill>
                <a:schemeClr val="accent5">
                  <a:lumMod val="60000"/>
                  <a:lumOff val="40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17718434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107222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541155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92070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2" descr="文本, 背景图案&#10;&#10;描述已自动生成">
            <a:extLst>
              <a:ext uri="{FF2B5EF4-FFF2-40B4-BE49-F238E27FC236}">
                <a16:creationId xmlns:a16="http://schemas.microsoft.com/office/drawing/2014/main" id="{0F7244DB-F712-4CAB-A2C9-46D1AACA0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 y="0"/>
            <a:ext cx="9146397" cy="5143500"/>
          </a:xfrm>
          <a:prstGeom prst="rect">
            <a:avLst/>
          </a:prstGeom>
        </p:spPr>
      </p:pic>
      <p:pic>
        <p:nvPicPr>
          <p:cNvPr id="13" name="图片 4" descr="形状&#10;&#10;描述已自动生成">
            <a:extLst>
              <a:ext uri="{FF2B5EF4-FFF2-40B4-BE49-F238E27FC236}">
                <a16:creationId xmlns:a16="http://schemas.microsoft.com/office/drawing/2014/main" id="{96DFC6EE-9330-46D5-826A-9B95AFEB00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39" y="422381"/>
            <a:ext cx="7631723" cy="4298738"/>
          </a:xfrm>
          <a:prstGeom prst="rect">
            <a:avLst/>
          </a:prstGeom>
          <a:effectLst>
            <a:outerShdw blurRad="762000" algn="ctr" rotWithShape="0">
              <a:prstClr val="black">
                <a:alpha val="20000"/>
              </a:prstClr>
            </a:outerShdw>
          </a:effectLst>
        </p:spPr>
      </p:pic>
      <p:pic>
        <p:nvPicPr>
          <p:cNvPr id="14" name="图片 41" descr="卡通人物&#10;&#10;中度可信度描述已自动生成">
            <a:extLst>
              <a:ext uri="{FF2B5EF4-FFF2-40B4-BE49-F238E27FC236}">
                <a16:creationId xmlns:a16="http://schemas.microsoft.com/office/drawing/2014/main" id="{72417A62-2452-4572-A2E0-53FBF2037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710" b="73669"/>
          <a:stretch/>
        </p:blipFill>
        <p:spPr>
          <a:xfrm>
            <a:off x="7570678" y="0"/>
            <a:ext cx="1573322" cy="1812397"/>
          </a:xfrm>
          <a:prstGeom prst="rect">
            <a:avLst/>
          </a:prstGeom>
        </p:spPr>
      </p:pic>
      <p:pic>
        <p:nvPicPr>
          <p:cNvPr id="15" name="图片 42" descr="卡通人物&#10;&#10;中度可信度描述已自动生成">
            <a:extLst>
              <a:ext uri="{FF2B5EF4-FFF2-40B4-BE49-F238E27FC236}">
                <a16:creationId xmlns:a16="http://schemas.microsoft.com/office/drawing/2014/main" id="{C3F8A945-9949-4357-B9FE-B5EB23CD01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9268" r="74110"/>
          <a:stretch/>
        </p:blipFill>
        <p:spPr>
          <a:xfrm>
            <a:off x="223105" y="3716518"/>
            <a:ext cx="1187908" cy="1426982"/>
          </a:xfrm>
          <a:prstGeom prst="rect">
            <a:avLst/>
          </a:prstGeom>
        </p:spPr>
      </p:pic>
      <p:pic>
        <p:nvPicPr>
          <p:cNvPr id="16" name="图片 43" descr="卡通人物&#10;&#10;中度可信度描述已自动生成">
            <a:extLst>
              <a:ext uri="{FF2B5EF4-FFF2-40B4-BE49-F238E27FC236}">
                <a16:creationId xmlns:a16="http://schemas.microsoft.com/office/drawing/2014/main" id="{40066671-5E67-4B93-8A64-5498D73C6E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1460" t="44272" b="38230"/>
          <a:stretch/>
        </p:blipFill>
        <p:spPr>
          <a:xfrm rot="5400000">
            <a:off x="4662586" y="3984860"/>
            <a:ext cx="850670" cy="1466610"/>
          </a:xfrm>
          <a:prstGeom prst="rect">
            <a:avLst/>
          </a:prstGeom>
        </p:spPr>
      </p:pic>
      <p:pic>
        <p:nvPicPr>
          <p:cNvPr id="17" name="图片 50" descr="卡通人物&#10;&#10;中度可信度描述已自动生成">
            <a:extLst>
              <a:ext uri="{FF2B5EF4-FFF2-40B4-BE49-F238E27FC236}">
                <a16:creationId xmlns:a16="http://schemas.microsoft.com/office/drawing/2014/main" id="{E981A7BC-2369-4D91-8DB8-476BBE473D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7736" y="1496816"/>
            <a:ext cx="3788229" cy="3788229"/>
          </a:xfrm>
          <a:prstGeom prst="rect">
            <a:avLst/>
          </a:prstGeom>
        </p:spPr>
      </p:pic>
      <p:pic>
        <p:nvPicPr>
          <p:cNvPr id="19" name="图片 52" descr="游戏机里面的人物&#10;&#10;低可信度描述已自动生成">
            <a:extLst>
              <a:ext uri="{FF2B5EF4-FFF2-40B4-BE49-F238E27FC236}">
                <a16:creationId xmlns:a16="http://schemas.microsoft.com/office/drawing/2014/main" id="{008B3D9F-4546-41C7-B6D5-F5FCD85EAA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5465" t="56776" r="11823" b="34958"/>
          <a:stretch/>
        </p:blipFill>
        <p:spPr>
          <a:xfrm>
            <a:off x="5254051" y="1104656"/>
            <a:ext cx="1274033" cy="695484"/>
          </a:xfrm>
          <a:prstGeom prst="rect">
            <a:avLst/>
          </a:prstGeom>
        </p:spPr>
      </p:pic>
      <p:pic>
        <p:nvPicPr>
          <p:cNvPr id="2" name="Picture 1">
            <a:extLst>
              <a:ext uri="{FF2B5EF4-FFF2-40B4-BE49-F238E27FC236}">
                <a16:creationId xmlns:a16="http://schemas.microsoft.com/office/drawing/2014/main" id="{7F34F0CE-DA9B-4D5F-BC1F-73AF872CFA52}"/>
              </a:ext>
            </a:extLst>
          </p:cNvPr>
          <p:cNvPicPr>
            <a:picLocks noChangeAspect="1"/>
          </p:cNvPicPr>
          <p:nvPr/>
        </p:nvPicPr>
        <p:blipFill>
          <a:blip r:embed="rId9"/>
          <a:stretch>
            <a:fillRect/>
          </a:stretch>
        </p:blipFill>
        <p:spPr>
          <a:xfrm>
            <a:off x="968258" y="1942279"/>
            <a:ext cx="5702542" cy="1457243"/>
          </a:xfrm>
          <a:prstGeom prst="rect">
            <a:avLst/>
          </a:prstGeom>
        </p:spPr>
      </p:pic>
    </p:spTree>
    <p:extLst>
      <p:ext uri="{BB962C8B-B14F-4D97-AF65-F5344CB8AC3E}">
        <p14:creationId xmlns:p14="http://schemas.microsoft.com/office/powerpoint/2010/main" val="2111115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
            <a:extLst>
              <a:ext uri="{FF2B5EF4-FFF2-40B4-BE49-F238E27FC236}">
                <a16:creationId xmlns:a16="http://schemas.microsoft.com/office/drawing/2014/main" id="{319D1B8B-1B00-4239-A7C8-A1DA9FAB9743}"/>
              </a:ext>
            </a:extLst>
          </p:cNvPr>
          <p:cNvGrpSpPr/>
          <p:nvPr/>
        </p:nvGrpSpPr>
        <p:grpSpPr>
          <a:xfrm>
            <a:off x="-2396" y="0"/>
            <a:ext cx="9146397" cy="5143500"/>
            <a:chOff x="-3195" y="0"/>
            <a:chExt cx="12195196" cy="6858000"/>
          </a:xfrm>
        </p:grpSpPr>
        <p:pic>
          <p:nvPicPr>
            <p:cNvPr id="13" name="图片 9" descr="文本, 背景图案&#10;&#10;描述已自动生成">
              <a:extLst>
                <a:ext uri="{FF2B5EF4-FFF2-40B4-BE49-F238E27FC236}">
                  <a16:creationId xmlns:a16="http://schemas.microsoft.com/office/drawing/2014/main" id="{DEFB7921-87F5-4F45-996E-48B84E2FB5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14" name="图片 10" descr="形状&#10;&#10;描述已自动生成">
              <a:extLst>
                <a:ext uri="{FF2B5EF4-FFF2-40B4-BE49-F238E27FC236}">
                  <a16:creationId xmlns:a16="http://schemas.microsoft.com/office/drawing/2014/main" id="{68342A75-BE1B-460C-8F26-3C3E98EE015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grpSp>
        <p:nvGrpSpPr>
          <p:cNvPr id="10" name="Group 9">
            <a:extLst>
              <a:ext uri="{FF2B5EF4-FFF2-40B4-BE49-F238E27FC236}">
                <a16:creationId xmlns:a16="http://schemas.microsoft.com/office/drawing/2014/main" id="{146CFB3F-4518-8FDF-F743-9B784BE597FE}"/>
              </a:ext>
            </a:extLst>
          </p:cNvPr>
          <p:cNvGrpSpPr/>
          <p:nvPr/>
        </p:nvGrpSpPr>
        <p:grpSpPr>
          <a:xfrm>
            <a:off x="4876800" y="788823"/>
            <a:ext cx="3991740" cy="1600610"/>
            <a:chOff x="259915" y="-170667"/>
            <a:chExt cx="4491315" cy="4419041"/>
          </a:xfrm>
        </p:grpSpPr>
        <p:sp>
          <p:nvSpPr>
            <p:cNvPr id="11" name="Hình chữ nhật: Góc Tròn 6">
              <a:extLst>
                <a:ext uri="{FF2B5EF4-FFF2-40B4-BE49-F238E27FC236}">
                  <a16:creationId xmlns:a16="http://schemas.microsoft.com/office/drawing/2014/main" id="{105EBA90-3118-5A8F-3792-CE2DB3583A9C}"/>
                </a:ext>
              </a:extLst>
            </p:cNvPr>
            <p:cNvSpPr/>
            <p:nvPr/>
          </p:nvSpPr>
          <p:spPr>
            <a:xfrm>
              <a:off x="259915" y="-170667"/>
              <a:ext cx="4491315" cy="3923103"/>
            </a:xfrm>
            <a:custGeom>
              <a:avLst/>
              <a:gdLst>
                <a:gd name="connsiteX0" fmla="*/ 0 w 4491315"/>
                <a:gd name="connsiteY0" fmla="*/ 678656 h 4071853"/>
                <a:gd name="connsiteX1" fmla="*/ 678656 w 4491315"/>
                <a:gd name="connsiteY1" fmla="*/ 0 h 4071853"/>
                <a:gd name="connsiteX2" fmla="*/ 3812659 w 4491315"/>
                <a:gd name="connsiteY2" fmla="*/ 0 h 4071853"/>
                <a:gd name="connsiteX3" fmla="*/ 4491315 w 4491315"/>
                <a:gd name="connsiteY3" fmla="*/ 678656 h 4071853"/>
                <a:gd name="connsiteX4" fmla="*/ 4491315 w 4491315"/>
                <a:gd name="connsiteY4" fmla="*/ 3393197 h 4071853"/>
                <a:gd name="connsiteX5" fmla="*/ 3812659 w 4491315"/>
                <a:gd name="connsiteY5" fmla="*/ 4071853 h 4071853"/>
                <a:gd name="connsiteX6" fmla="*/ 678656 w 4491315"/>
                <a:gd name="connsiteY6" fmla="*/ 4071853 h 4071853"/>
                <a:gd name="connsiteX7" fmla="*/ 0 w 4491315"/>
                <a:gd name="connsiteY7" fmla="*/ 3393197 h 4071853"/>
                <a:gd name="connsiteX8" fmla="*/ 0 w 4491315"/>
                <a:gd name="connsiteY8" fmla="*/ 678656 h 407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1315" h="4071853" fill="none" extrusionOk="0">
                  <a:moveTo>
                    <a:pt x="0" y="678656"/>
                  </a:moveTo>
                  <a:cubicBezTo>
                    <a:pt x="-41359" y="306417"/>
                    <a:pt x="299591" y="24156"/>
                    <a:pt x="678656" y="0"/>
                  </a:cubicBezTo>
                  <a:cubicBezTo>
                    <a:pt x="1695072" y="77600"/>
                    <a:pt x="3253367" y="-27269"/>
                    <a:pt x="3812659" y="0"/>
                  </a:cubicBezTo>
                  <a:cubicBezTo>
                    <a:pt x="4209450" y="-28994"/>
                    <a:pt x="4515691" y="311021"/>
                    <a:pt x="4491315" y="678656"/>
                  </a:cubicBezTo>
                  <a:cubicBezTo>
                    <a:pt x="4600315" y="1878373"/>
                    <a:pt x="4413106" y="2455254"/>
                    <a:pt x="4491315" y="3393197"/>
                  </a:cubicBezTo>
                  <a:cubicBezTo>
                    <a:pt x="4425146" y="3742123"/>
                    <a:pt x="4125362" y="4099244"/>
                    <a:pt x="3812659" y="4071853"/>
                  </a:cubicBezTo>
                  <a:cubicBezTo>
                    <a:pt x="2790480" y="4121030"/>
                    <a:pt x="1976410" y="3949151"/>
                    <a:pt x="678656" y="4071853"/>
                  </a:cubicBezTo>
                  <a:cubicBezTo>
                    <a:pt x="299951" y="4101756"/>
                    <a:pt x="-53370" y="3813960"/>
                    <a:pt x="0" y="3393197"/>
                  </a:cubicBezTo>
                  <a:cubicBezTo>
                    <a:pt x="47022" y="2430828"/>
                    <a:pt x="104569" y="1176476"/>
                    <a:pt x="0" y="678656"/>
                  </a:cubicBezTo>
                  <a:close/>
                </a:path>
                <a:path w="4491315" h="4071853" stroke="0" extrusionOk="0">
                  <a:moveTo>
                    <a:pt x="0" y="678656"/>
                  </a:moveTo>
                  <a:cubicBezTo>
                    <a:pt x="60433" y="296937"/>
                    <a:pt x="345094" y="-2752"/>
                    <a:pt x="678656" y="0"/>
                  </a:cubicBezTo>
                  <a:cubicBezTo>
                    <a:pt x="1959993" y="-129276"/>
                    <a:pt x="2474754" y="-77778"/>
                    <a:pt x="3812659" y="0"/>
                  </a:cubicBezTo>
                  <a:cubicBezTo>
                    <a:pt x="4183269" y="-13394"/>
                    <a:pt x="4487345" y="326736"/>
                    <a:pt x="4491315" y="678656"/>
                  </a:cubicBezTo>
                  <a:cubicBezTo>
                    <a:pt x="4572914" y="1940108"/>
                    <a:pt x="4645615" y="2978931"/>
                    <a:pt x="4491315" y="3393197"/>
                  </a:cubicBezTo>
                  <a:cubicBezTo>
                    <a:pt x="4502588" y="3791781"/>
                    <a:pt x="4177621" y="4075200"/>
                    <a:pt x="3812659" y="4071853"/>
                  </a:cubicBezTo>
                  <a:cubicBezTo>
                    <a:pt x="2485565" y="4116073"/>
                    <a:pt x="1830836" y="4042471"/>
                    <a:pt x="678656" y="4071853"/>
                  </a:cubicBezTo>
                  <a:cubicBezTo>
                    <a:pt x="286592" y="4005564"/>
                    <a:pt x="-14089" y="3764752"/>
                    <a:pt x="0" y="3393197"/>
                  </a:cubicBezTo>
                  <a:cubicBezTo>
                    <a:pt x="-159954" y="2221412"/>
                    <a:pt x="22140" y="1912399"/>
                    <a:pt x="0" y="678656"/>
                  </a:cubicBezTo>
                  <a:close/>
                </a:path>
              </a:pathLst>
            </a:custGeom>
            <a:solidFill>
              <a:schemeClr val="bg1"/>
            </a:solidFill>
            <a:ln w="76200" cap="rnd" cmpd="thinThick">
              <a:solidFill>
                <a:srgbClr val="36746D"/>
              </a:solidFill>
              <a:prstDash val="dash"/>
              <a:round/>
              <a:extLst>
                <a:ext uri="{C807C97D-BFC1-408E-A445-0C87EB9F89A2}">
                  <ask:lineSketchStyleProps xmlns:ask="http://schemas.microsoft.com/office/drawing/2018/sketchyshapes" sd="2925326911">
                    <a:custGeom>
                      <a:avLst/>
                      <a:gdLst>
                        <a:gd name="connsiteX0" fmla="*/ 0 w 5322320"/>
                        <a:gd name="connsiteY0" fmla="*/ 315779 h 1894637"/>
                        <a:gd name="connsiteX1" fmla="*/ 804224 w 5322320"/>
                        <a:gd name="connsiteY1" fmla="*/ 0 h 1894637"/>
                        <a:gd name="connsiteX2" fmla="*/ 4518095 w 5322320"/>
                        <a:gd name="connsiteY2" fmla="*/ 0 h 1894637"/>
                        <a:gd name="connsiteX3" fmla="*/ 5322319 w 5322320"/>
                        <a:gd name="connsiteY3" fmla="*/ 315779 h 1894637"/>
                        <a:gd name="connsiteX4" fmla="*/ 5322319 w 5322320"/>
                        <a:gd name="connsiteY4" fmla="*/ 1578857 h 1894637"/>
                        <a:gd name="connsiteX5" fmla="*/ 4518095 w 5322320"/>
                        <a:gd name="connsiteY5" fmla="*/ 1894637 h 1894637"/>
                        <a:gd name="connsiteX6" fmla="*/ 804224 w 5322320"/>
                        <a:gd name="connsiteY6" fmla="*/ 1894637 h 1894637"/>
                        <a:gd name="connsiteX7" fmla="*/ 0 w 5322320"/>
                        <a:gd name="connsiteY7" fmla="*/ 1578857 h 1894637"/>
                        <a:gd name="connsiteX8" fmla="*/ 0 w 5322320"/>
                        <a:gd name="connsiteY8" fmla="*/ 315779 h 1894637"/>
                        <a:gd name="connsiteX0" fmla="*/ 0 w 5322320"/>
                        <a:gd name="connsiteY0" fmla="*/ 315779 h 1894637"/>
                        <a:gd name="connsiteX1" fmla="*/ 804224 w 5322320"/>
                        <a:gd name="connsiteY1" fmla="*/ 0 h 1894637"/>
                        <a:gd name="connsiteX2" fmla="*/ 4518095 w 5322320"/>
                        <a:gd name="connsiteY2" fmla="*/ 0 h 1894637"/>
                        <a:gd name="connsiteX3" fmla="*/ 5322319 w 5322320"/>
                        <a:gd name="connsiteY3" fmla="*/ 315779 h 1894637"/>
                        <a:gd name="connsiteX4" fmla="*/ 5322319 w 5322320"/>
                        <a:gd name="connsiteY4" fmla="*/ 1578857 h 1894637"/>
                        <a:gd name="connsiteX5" fmla="*/ 4518095 w 5322320"/>
                        <a:gd name="connsiteY5" fmla="*/ 1894637 h 1894637"/>
                        <a:gd name="connsiteX6" fmla="*/ 804224 w 5322320"/>
                        <a:gd name="connsiteY6" fmla="*/ 1894637 h 1894637"/>
                        <a:gd name="connsiteX7" fmla="*/ 0 w 5322320"/>
                        <a:gd name="connsiteY7" fmla="*/ 1578857 h 1894637"/>
                        <a:gd name="connsiteX8" fmla="*/ 0 w 5322320"/>
                        <a:gd name="connsiteY8" fmla="*/ 315779 h 189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2320" h="1894637" fill="none" extrusionOk="0">
                          <a:moveTo>
                            <a:pt x="0" y="315779"/>
                          </a:moveTo>
                          <a:cubicBezTo>
                            <a:pt x="-117694" y="146847"/>
                            <a:pt x="343036" y="79302"/>
                            <a:pt x="804224" y="0"/>
                          </a:cubicBezTo>
                          <a:cubicBezTo>
                            <a:pt x="1989689" y="104278"/>
                            <a:pt x="3885952" y="-113531"/>
                            <a:pt x="4518095" y="0"/>
                          </a:cubicBezTo>
                          <a:cubicBezTo>
                            <a:pt x="5000142" y="-29110"/>
                            <a:pt x="5378208" y="152667"/>
                            <a:pt x="5322319" y="315779"/>
                          </a:cubicBezTo>
                          <a:cubicBezTo>
                            <a:pt x="5441890" y="888447"/>
                            <a:pt x="5290099" y="1175483"/>
                            <a:pt x="5322319" y="1578857"/>
                          </a:cubicBezTo>
                          <a:cubicBezTo>
                            <a:pt x="5206309" y="1726505"/>
                            <a:pt x="4874991" y="1913409"/>
                            <a:pt x="4518095" y="1894637"/>
                          </a:cubicBezTo>
                          <a:cubicBezTo>
                            <a:pt x="3284790" y="2047077"/>
                            <a:pt x="2302291" y="1828477"/>
                            <a:pt x="804224" y="1894637"/>
                          </a:cubicBezTo>
                          <a:cubicBezTo>
                            <a:pt x="351461" y="1939176"/>
                            <a:pt x="-88043" y="1795990"/>
                            <a:pt x="0" y="1578857"/>
                          </a:cubicBezTo>
                          <a:cubicBezTo>
                            <a:pt x="59468" y="1154623"/>
                            <a:pt x="87931" y="511443"/>
                            <a:pt x="0" y="315779"/>
                          </a:cubicBezTo>
                          <a:close/>
                        </a:path>
                        <a:path w="5322320" h="1894637" stroke="0" extrusionOk="0">
                          <a:moveTo>
                            <a:pt x="0" y="315779"/>
                          </a:moveTo>
                          <a:cubicBezTo>
                            <a:pt x="80010" y="165364"/>
                            <a:pt x="464439" y="21100"/>
                            <a:pt x="804224" y="0"/>
                          </a:cubicBezTo>
                          <a:cubicBezTo>
                            <a:pt x="2256591" y="-124337"/>
                            <a:pt x="2883608" y="-13992"/>
                            <a:pt x="4518095" y="0"/>
                          </a:cubicBezTo>
                          <a:cubicBezTo>
                            <a:pt x="4967891" y="16326"/>
                            <a:pt x="5291442" y="154220"/>
                            <a:pt x="5322319" y="315779"/>
                          </a:cubicBezTo>
                          <a:cubicBezTo>
                            <a:pt x="5404555" y="851869"/>
                            <a:pt x="5492049" y="1418606"/>
                            <a:pt x="5322319" y="1578857"/>
                          </a:cubicBezTo>
                          <a:cubicBezTo>
                            <a:pt x="5339708" y="1774210"/>
                            <a:pt x="4953585" y="1885566"/>
                            <a:pt x="4518095" y="1894637"/>
                          </a:cubicBezTo>
                          <a:cubicBezTo>
                            <a:pt x="2857059" y="1972235"/>
                            <a:pt x="2106653" y="1858796"/>
                            <a:pt x="804224" y="1894637"/>
                          </a:cubicBezTo>
                          <a:cubicBezTo>
                            <a:pt x="307359" y="1876453"/>
                            <a:pt x="-21443" y="1751063"/>
                            <a:pt x="0" y="1578857"/>
                          </a:cubicBezTo>
                          <a:cubicBezTo>
                            <a:pt x="-188092" y="1017298"/>
                            <a:pt x="-7429" y="891922"/>
                            <a:pt x="0" y="315779"/>
                          </a:cubicBezTo>
                          <a:close/>
                        </a:path>
                        <a:path w="5322320" h="1894637" fill="none" stroke="0" extrusionOk="0">
                          <a:moveTo>
                            <a:pt x="0" y="315779"/>
                          </a:moveTo>
                          <a:cubicBezTo>
                            <a:pt x="15138" y="135243"/>
                            <a:pt x="403851" y="7981"/>
                            <a:pt x="804224" y="0"/>
                          </a:cubicBezTo>
                          <a:cubicBezTo>
                            <a:pt x="2073061" y="-56301"/>
                            <a:pt x="3871778" y="-10807"/>
                            <a:pt x="4518095" y="0"/>
                          </a:cubicBezTo>
                          <a:cubicBezTo>
                            <a:pt x="4981932" y="-33800"/>
                            <a:pt x="5348509" y="160271"/>
                            <a:pt x="5322319" y="315779"/>
                          </a:cubicBezTo>
                          <a:cubicBezTo>
                            <a:pt x="5452341" y="860222"/>
                            <a:pt x="5228392" y="1127679"/>
                            <a:pt x="5322319" y="1578857"/>
                          </a:cubicBezTo>
                          <a:cubicBezTo>
                            <a:pt x="5248524" y="1750949"/>
                            <a:pt x="4839953" y="1923934"/>
                            <a:pt x="4518095" y="1894637"/>
                          </a:cubicBezTo>
                          <a:cubicBezTo>
                            <a:pt x="3394152" y="1793567"/>
                            <a:pt x="2332331" y="1825590"/>
                            <a:pt x="804224" y="1894637"/>
                          </a:cubicBezTo>
                          <a:cubicBezTo>
                            <a:pt x="352964" y="1899003"/>
                            <a:pt x="-91604" y="1768085"/>
                            <a:pt x="0" y="1578857"/>
                          </a:cubicBezTo>
                          <a:cubicBezTo>
                            <a:pt x="36671" y="1112374"/>
                            <a:pt x="120203" y="547475"/>
                            <a:pt x="0" y="31577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2" name="Text Placeholder 7">
              <a:extLst>
                <a:ext uri="{FF2B5EF4-FFF2-40B4-BE49-F238E27FC236}">
                  <a16:creationId xmlns:a16="http://schemas.microsoft.com/office/drawing/2014/main" id="{ECCB4485-DECC-8B81-C2D8-E92DDA8AB066}"/>
                </a:ext>
              </a:extLst>
            </p:cNvPr>
            <p:cNvSpPr txBox="1">
              <a:spLocks/>
            </p:cNvSpPr>
            <p:nvPr/>
          </p:nvSpPr>
          <p:spPr>
            <a:xfrm flipH="1">
              <a:off x="339932" y="110447"/>
              <a:ext cx="4331281" cy="4137927"/>
            </a:xfrm>
            <a:prstGeom prst="rect">
              <a:avLst/>
            </a:prstGeom>
            <a:ln>
              <a:noFill/>
            </a:ln>
          </p:spPr>
          <p:txBody>
            <a:bodyPr vert="horz" lIns="0" tIns="77900" rIns="0" bIns="77900"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r>
                <a:rPr lang="en-US" sz="2400" b="0" dirty="0" err="1">
                  <a:solidFill>
                    <a:srgbClr val="ED4E5C"/>
                  </a:solidFill>
                  <a:latin typeface="UTM Cookies" panose="02040603050506020204" pitchFamily="18" charset="0"/>
                </a:rPr>
                <a:t>Hãy</a:t>
              </a:r>
              <a:r>
                <a:rPr lang="en-US" sz="2400" b="0" dirty="0">
                  <a:solidFill>
                    <a:srgbClr val="ED4E5C"/>
                  </a:solidFill>
                  <a:latin typeface="UTM Cookies" panose="02040603050506020204" pitchFamily="18" charset="0"/>
                </a:rPr>
                <a:t> </a:t>
              </a:r>
              <a:r>
                <a:rPr lang="en-US" sz="2400" b="0" dirty="0" err="1">
                  <a:solidFill>
                    <a:srgbClr val="ED4E5C"/>
                  </a:solidFill>
                  <a:latin typeface="UTM Cookies" panose="02040603050506020204" pitchFamily="18" charset="0"/>
                </a:rPr>
                <a:t>trả</a:t>
              </a:r>
              <a:r>
                <a:rPr lang="en-US" sz="2400" b="0" dirty="0">
                  <a:solidFill>
                    <a:srgbClr val="ED4E5C"/>
                  </a:solidFill>
                  <a:latin typeface="UTM Cookies" panose="02040603050506020204" pitchFamily="18" charset="0"/>
                </a:rPr>
                <a:t> </a:t>
              </a:r>
              <a:r>
                <a:rPr lang="en-US" sz="2400" b="0" dirty="0" err="1">
                  <a:solidFill>
                    <a:srgbClr val="ED4E5C"/>
                  </a:solidFill>
                  <a:latin typeface="UTM Cookies" panose="02040603050506020204" pitchFamily="18" charset="0"/>
                </a:rPr>
                <a:t>lời</a:t>
              </a:r>
              <a:r>
                <a:rPr lang="en-US" sz="2400" b="0" dirty="0">
                  <a:solidFill>
                    <a:srgbClr val="ED4E5C"/>
                  </a:solidFill>
                  <a:latin typeface="UTM Cookies" panose="02040603050506020204" pitchFamily="18" charset="0"/>
                </a:rPr>
                <a:t> </a:t>
              </a:r>
              <a:r>
                <a:rPr lang="en-US" sz="2400" b="0" dirty="0" err="1">
                  <a:solidFill>
                    <a:srgbClr val="ED4E5C"/>
                  </a:solidFill>
                  <a:latin typeface="UTM Cookies" panose="02040603050506020204" pitchFamily="18" charset="0"/>
                </a:rPr>
                <a:t>các</a:t>
              </a:r>
              <a:r>
                <a:rPr lang="en-US" sz="2400" b="0" dirty="0">
                  <a:solidFill>
                    <a:srgbClr val="ED4E5C"/>
                  </a:solidFill>
                  <a:latin typeface="UTM Cookies" panose="02040603050506020204" pitchFamily="18" charset="0"/>
                </a:rPr>
                <a:t> </a:t>
              </a:r>
              <a:r>
                <a:rPr lang="en-US" sz="2400" b="0" dirty="0" err="1">
                  <a:solidFill>
                    <a:srgbClr val="ED4E5C"/>
                  </a:solidFill>
                  <a:latin typeface="UTM Cookies" panose="02040603050506020204" pitchFamily="18" charset="0"/>
                </a:rPr>
                <a:t>câu</a:t>
              </a:r>
              <a:r>
                <a:rPr lang="en-US" sz="2400" b="0" dirty="0">
                  <a:solidFill>
                    <a:srgbClr val="ED4E5C"/>
                  </a:solidFill>
                  <a:latin typeface="UTM Cookies" panose="02040603050506020204" pitchFamily="18" charset="0"/>
                </a:rPr>
                <a:t> </a:t>
              </a:r>
              <a:r>
                <a:rPr lang="en-US" sz="2400" b="0" err="1">
                  <a:solidFill>
                    <a:srgbClr val="ED4E5C"/>
                  </a:solidFill>
                  <a:latin typeface="UTM Cookies" panose="02040603050506020204" pitchFamily="18" charset="0"/>
                </a:rPr>
                <a:t>hỏi</a:t>
              </a:r>
              <a:r>
                <a:rPr lang="en-US" sz="2400" b="0">
                  <a:solidFill>
                    <a:srgbClr val="ED4E5C"/>
                  </a:solidFill>
                  <a:latin typeface="UTM Cookies" panose="02040603050506020204" pitchFamily="18" charset="0"/>
                </a:rPr>
                <a:t> có trong 2 lọ điều ước để </a:t>
              </a:r>
              <a:r>
                <a:rPr lang="en-US" sz="2400" b="0" dirty="0" err="1">
                  <a:solidFill>
                    <a:srgbClr val="ED4E5C"/>
                  </a:solidFill>
                  <a:latin typeface="UTM Cookies" panose="02040603050506020204" pitchFamily="18" charset="0"/>
                </a:rPr>
                <a:t>có</a:t>
              </a:r>
              <a:r>
                <a:rPr lang="en-US" sz="2400" b="0" dirty="0">
                  <a:solidFill>
                    <a:srgbClr val="ED4E5C"/>
                  </a:solidFill>
                  <a:latin typeface="UTM Cookies" panose="02040603050506020204" pitchFamily="18" charset="0"/>
                </a:rPr>
                <a:t> </a:t>
              </a:r>
              <a:r>
                <a:rPr lang="en-US" sz="2400" b="0" dirty="0" err="1">
                  <a:solidFill>
                    <a:srgbClr val="ED4E5C"/>
                  </a:solidFill>
                  <a:latin typeface="UTM Cookies" panose="02040603050506020204" pitchFamily="18" charset="0"/>
                </a:rPr>
                <a:t>thể</a:t>
              </a:r>
              <a:r>
                <a:rPr lang="en-US" sz="2400" b="0" dirty="0">
                  <a:solidFill>
                    <a:srgbClr val="ED4E5C"/>
                  </a:solidFill>
                  <a:latin typeface="UTM Cookies" panose="02040603050506020204" pitchFamily="18" charset="0"/>
                </a:rPr>
                <a:t> </a:t>
              </a:r>
              <a:r>
                <a:rPr lang="en-US" sz="2400" b="0" dirty="0" err="1">
                  <a:solidFill>
                    <a:srgbClr val="ED4E5C"/>
                  </a:solidFill>
                  <a:latin typeface="UTM Cookies" panose="02040603050506020204" pitchFamily="18" charset="0"/>
                </a:rPr>
                <a:t>nhận</a:t>
              </a:r>
              <a:r>
                <a:rPr lang="en-US" sz="2400" b="0" dirty="0">
                  <a:solidFill>
                    <a:srgbClr val="ED4E5C"/>
                  </a:solidFill>
                  <a:latin typeface="UTM Cookies" panose="02040603050506020204" pitchFamily="18" charset="0"/>
                </a:rPr>
                <a:t> </a:t>
              </a:r>
              <a:r>
                <a:rPr lang="en-US" sz="2400" b="0" dirty="0" err="1">
                  <a:solidFill>
                    <a:srgbClr val="ED4E5C"/>
                  </a:solidFill>
                  <a:latin typeface="UTM Cookies" panose="02040603050506020204" pitchFamily="18" charset="0"/>
                </a:rPr>
                <a:t>các</a:t>
              </a:r>
              <a:r>
                <a:rPr lang="en-US" sz="2400" b="0" dirty="0">
                  <a:solidFill>
                    <a:srgbClr val="ED4E5C"/>
                  </a:solidFill>
                  <a:latin typeface="UTM Cookies" panose="02040603050506020204" pitchFamily="18" charset="0"/>
                </a:rPr>
                <a:t> </a:t>
              </a:r>
              <a:r>
                <a:rPr lang="en-US" sz="2400" b="0" dirty="0" err="1">
                  <a:solidFill>
                    <a:srgbClr val="ED4E5C"/>
                  </a:solidFill>
                  <a:latin typeface="UTM Cookies" panose="02040603050506020204" pitchFamily="18" charset="0"/>
                </a:rPr>
                <a:t>phần</a:t>
              </a:r>
              <a:r>
                <a:rPr lang="en-US" sz="2400" b="0" dirty="0">
                  <a:solidFill>
                    <a:srgbClr val="ED4E5C"/>
                  </a:solidFill>
                  <a:latin typeface="UTM Cookies" panose="02040603050506020204" pitchFamily="18" charset="0"/>
                </a:rPr>
                <a:t> </a:t>
              </a:r>
              <a:r>
                <a:rPr lang="en-US" sz="2400" b="0" dirty="0" err="1">
                  <a:solidFill>
                    <a:srgbClr val="ED4E5C"/>
                  </a:solidFill>
                  <a:latin typeface="UTM Cookies" panose="02040603050506020204" pitchFamily="18" charset="0"/>
                </a:rPr>
                <a:t>quà</a:t>
              </a:r>
              <a:r>
                <a:rPr lang="en-US" sz="2400" b="0" dirty="0">
                  <a:solidFill>
                    <a:srgbClr val="ED4E5C"/>
                  </a:solidFill>
                  <a:latin typeface="UTM Cookies" panose="02040603050506020204" pitchFamily="18" charset="0"/>
                </a:rPr>
                <a:t> </a:t>
              </a:r>
              <a:r>
                <a:rPr lang="en-US" sz="2400" b="0" dirty="0" err="1">
                  <a:solidFill>
                    <a:srgbClr val="ED4E5C"/>
                  </a:solidFill>
                  <a:latin typeface="UTM Cookies" panose="02040603050506020204" pitchFamily="18" charset="0"/>
                </a:rPr>
                <a:t>bí</a:t>
              </a:r>
              <a:r>
                <a:rPr lang="en-US" sz="2400" b="0" dirty="0">
                  <a:solidFill>
                    <a:srgbClr val="ED4E5C"/>
                  </a:solidFill>
                  <a:latin typeface="UTM Cookies" panose="02040603050506020204" pitchFamily="18" charset="0"/>
                </a:rPr>
                <a:t> </a:t>
              </a:r>
              <a:r>
                <a:rPr lang="en-US" sz="2400" b="0" dirty="0" err="1">
                  <a:solidFill>
                    <a:srgbClr val="ED4E5C"/>
                  </a:solidFill>
                  <a:latin typeface="UTM Cookies" panose="02040603050506020204" pitchFamily="18" charset="0"/>
                </a:rPr>
                <a:t>ẩn</a:t>
              </a:r>
              <a:r>
                <a:rPr lang="en-US" sz="2400" b="0" dirty="0">
                  <a:solidFill>
                    <a:srgbClr val="ED4E5C"/>
                  </a:solidFill>
                  <a:latin typeface="UTM Cookies" panose="02040603050506020204" pitchFamily="18" charset="0"/>
                </a:rPr>
                <a:t> </a:t>
              </a:r>
              <a:r>
                <a:rPr lang="en-US" sz="2400" b="0" dirty="0" err="1">
                  <a:solidFill>
                    <a:srgbClr val="ED4E5C"/>
                  </a:solidFill>
                  <a:latin typeface="UTM Cookies" panose="02040603050506020204" pitchFamily="18" charset="0"/>
                </a:rPr>
                <a:t>bạn</a:t>
              </a:r>
              <a:r>
                <a:rPr lang="en-US" sz="2400" b="0" dirty="0">
                  <a:solidFill>
                    <a:srgbClr val="ED4E5C"/>
                  </a:solidFill>
                  <a:latin typeface="UTM Cookies" panose="02040603050506020204" pitchFamily="18" charset="0"/>
                </a:rPr>
                <a:t> </a:t>
              </a:r>
              <a:r>
                <a:rPr lang="en-US" sz="2400" b="0" dirty="0" err="1">
                  <a:solidFill>
                    <a:srgbClr val="ED4E5C"/>
                  </a:solidFill>
                  <a:latin typeface="UTM Cookies" panose="02040603050506020204" pitchFamily="18" charset="0"/>
                </a:rPr>
                <a:t>nhé</a:t>
              </a:r>
              <a:r>
                <a:rPr lang="en-US" sz="2400" b="0" dirty="0">
                  <a:solidFill>
                    <a:srgbClr val="ED4E5C"/>
                  </a:solidFill>
                  <a:latin typeface="UTM Cookies" panose="02040603050506020204" pitchFamily="18" charset="0"/>
                </a:rPr>
                <a:t>!</a:t>
              </a:r>
              <a:endParaRPr lang="vi-VN" sz="2400" b="0" dirty="0">
                <a:solidFill>
                  <a:srgbClr val="ED4E5C"/>
                </a:solidFill>
                <a:latin typeface="+mn-lt"/>
              </a:endParaRPr>
            </a:p>
          </p:txBody>
        </p:sp>
      </p:grpSp>
      <p:pic>
        <p:nvPicPr>
          <p:cNvPr id="18" name="Picture 17">
            <a:hlinkClick r:id="rId6" action="ppaction://hlinksldjump"/>
            <a:extLst>
              <a:ext uri="{FF2B5EF4-FFF2-40B4-BE49-F238E27FC236}">
                <a16:creationId xmlns:a16="http://schemas.microsoft.com/office/drawing/2014/main" id="{BE841904-6D20-0374-F8C4-28AC20931EF8}"/>
              </a:ext>
            </a:extLst>
          </p:cNvPr>
          <p:cNvPicPr>
            <a:picLocks noChangeAspect="1"/>
          </p:cNvPicPr>
          <p:nvPr/>
        </p:nvPicPr>
        <p:blipFill>
          <a:blip r:embed="rId7"/>
          <a:stretch>
            <a:fillRect/>
          </a:stretch>
        </p:blipFill>
        <p:spPr>
          <a:xfrm>
            <a:off x="264904" y="1413360"/>
            <a:ext cx="2085013" cy="2427943"/>
          </a:xfrm>
          <a:prstGeom prst="rect">
            <a:avLst/>
          </a:prstGeom>
        </p:spPr>
      </p:pic>
      <p:pic>
        <p:nvPicPr>
          <p:cNvPr id="23" name="Picture 22">
            <a:hlinkClick r:id="rId8" action="ppaction://hlinksldjump"/>
            <a:extLst>
              <a:ext uri="{FF2B5EF4-FFF2-40B4-BE49-F238E27FC236}">
                <a16:creationId xmlns:a16="http://schemas.microsoft.com/office/drawing/2014/main" id="{0308EA5E-53E6-7FBF-BE8D-10D543F6C1F5}"/>
              </a:ext>
            </a:extLst>
          </p:cNvPr>
          <p:cNvPicPr>
            <a:picLocks noChangeAspect="1"/>
          </p:cNvPicPr>
          <p:nvPr/>
        </p:nvPicPr>
        <p:blipFill>
          <a:blip r:embed="rId9"/>
          <a:stretch>
            <a:fillRect/>
          </a:stretch>
        </p:blipFill>
        <p:spPr>
          <a:xfrm>
            <a:off x="2486988" y="1413359"/>
            <a:ext cx="2085013" cy="2427943"/>
          </a:xfrm>
          <a:prstGeom prst="rect">
            <a:avLst/>
          </a:prstGeom>
        </p:spPr>
      </p:pic>
    </p:spTree>
    <p:extLst>
      <p:ext uri="{BB962C8B-B14F-4D97-AF65-F5344CB8AC3E}">
        <p14:creationId xmlns:p14="http://schemas.microsoft.com/office/powerpoint/2010/main" val="3674508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anim calcmode="lin" valueType="num">
                                      <p:cBhvr>
                                        <p:cTn id="12" dur="500" fill="hold"/>
                                        <p:tgtEl>
                                          <p:spTgt spid="23"/>
                                        </p:tgtEl>
                                        <p:attrNameLst>
                                          <p:attrName>ppt_x</p:attrName>
                                        </p:attrNameLst>
                                      </p:cBhvr>
                                      <p:tavLst>
                                        <p:tav tm="0">
                                          <p:val>
                                            <p:strVal val="#ppt_x"/>
                                          </p:val>
                                        </p:tav>
                                        <p:tav tm="100000">
                                          <p:val>
                                            <p:strVal val="#ppt_x"/>
                                          </p:val>
                                        </p:tav>
                                      </p:tavLst>
                                    </p:anim>
                                    <p:anim calcmode="lin" valueType="num">
                                      <p:cBhvr>
                                        <p:cTn id="13" dur="500" fill="hold"/>
                                        <p:tgtEl>
                                          <p:spTgt spid="2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32" presetClass="emph" presetSubtype="0" fill="hold" nodeType="afterEffect">
                                  <p:stCondLst>
                                    <p:cond delay="0"/>
                                  </p:stCondLst>
                                  <p:childTnLst>
                                    <p:animRot by="120000">
                                      <p:cBhvr>
                                        <p:cTn id="21" dur="100" fill="hold">
                                          <p:stCondLst>
                                            <p:cond delay="0"/>
                                          </p:stCondLst>
                                        </p:cTn>
                                        <p:tgtEl>
                                          <p:spTgt spid="23"/>
                                        </p:tgtEl>
                                        <p:attrNameLst>
                                          <p:attrName>r</p:attrName>
                                        </p:attrNameLst>
                                      </p:cBhvr>
                                    </p:animRot>
                                    <p:animRot by="-240000">
                                      <p:cBhvr>
                                        <p:cTn id="22" dur="200" fill="hold">
                                          <p:stCondLst>
                                            <p:cond delay="200"/>
                                          </p:stCondLst>
                                        </p:cTn>
                                        <p:tgtEl>
                                          <p:spTgt spid="23"/>
                                        </p:tgtEl>
                                        <p:attrNameLst>
                                          <p:attrName>r</p:attrName>
                                        </p:attrNameLst>
                                      </p:cBhvr>
                                    </p:animRot>
                                    <p:animRot by="240000">
                                      <p:cBhvr>
                                        <p:cTn id="23" dur="200" fill="hold">
                                          <p:stCondLst>
                                            <p:cond delay="400"/>
                                          </p:stCondLst>
                                        </p:cTn>
                                        <p:tgtEl>
                                          <p:spTgt spid="23"/>
                                        </p:tgtEl>
                                        <p:attrNameLst>
                                          <p:attrName>r</p:attrName>
                                        </p:attrNameLst>
                                      </p:cBhvr>
                                    </p:animRot>
                                    <p:animRot by="-240000">
                                      <p:cBhvr>
                                        <p:cTn id="24" dur="200" fill="hold">
                                          <p:stCondLst>
                                            <p:cond delay="600"/>
                                          </p:stCondLst>
                                        </p:cTn>
                                        <p:tgtEl>
                                          <p:spTgt spid="23"/>
                                        </p:tgtEl>
                                        <p:attrNameLst>
                                          <p:attrName>r</p:attrName>
                                        </p:attrNameLst>
                                      </p:cBhvr>
                                    </p:animRot>
                                    <p:animRot by="120000">
                                      <p:cBhvr>
                                        <p:cTn id="25" dur="200" fill="hold">
                                          <p:stCondLst>
                                            <p:cond delay="800"/>
                                          </p:stCondLst>
                                        </p:cTn>
                                        <p:tgtEl>
                                          <p:spTgt spid="23"/>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18"/>
                                        </p:tgtEl>
                                        <p:attrNameLst>
                                          <p:attrName>r</p:attrName>
                                        </p:attrNameLst>
                                      </p:cBhvr>
                                    </p:animRot>
                                    <p:animRot by="-240000">
                                      <p:cBhvr>
                                        <p:cTn id="28" dur="200" fill="hold">
                                          <p:stCondLst>
                                            <p:cond delay="200"/>
                                          </p:stCondLst>
                                        </p:cTn>
                                        <p:tgtEl>
                                          <p:spTgt spid="18"/>
                                        </p:tgtEl>
                                        <p:attrNameLst>
                                          <p:attrName>r</p:attrName>
                                        </p:attrNameLst>
                                      </p:cBhvr>
                                    </p:animRot>
                                    <p:animRot by="240000">
                                      <p:cBhvr>
                                        <p:cTn id="29" dur="200" fill="hold">
                                          <p:stCondLst>
                                            <p:cond delay="400"/>
                                          </p:stCondLst>
                                        </p:cTn>
                                        <p:tgtEl>
                                          <p:spTgt spid="18"/>
                                        </p:tgtEl>
                                        <p:attrNameLst>
                                          <p:attrName>r</p:attrName>
                                        </p:attrNameLst>
                                      </p:cBhvr>
                                    </p:animRot>
                                    <p:animRot by="-240000">
                                      <p:cBhvr>
                                        <p:cTn id="30" dur="200" fill="hold">
                                          <p:stCondLst>
                                            <p:cond delay="600"/>
                                          </p:stCondLst>
                                        </p:cTn>
                                        <p:tgtEl>
                                          <p:spTgt spid="18"/>
                                        </p:tgtEl>
                                        <p:attrNameLst>
                                          <p:attrName>r</p:attrName>
                                        </p:attrNameLst>
                                      </p:cBhvr>
                                    </p:animRot>
                                    <p:animRot by="120000">
                                      <p:cBhvr>
                                        <p:cTn id="31"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23"/>
                                        </p:tgtEl>
                                        <p:attrNameLst>
                                          <p:attrName>ppt_w</p:attrName>
                                        </p:attrNameLst>
                                      </p:cBhvr>
                                      <p:tavLst>
                                        <p:tav tm="0">
                                          <p:val>
                                            <p:strVal val="ppt_w"/>
                                          </p:val>
                                        </p:tav>
                                        <p:tav tm="100000">
                                          <p:val>
                                            <p:fltVal val="0"/>
                                          </p:val>
                                        </p:tav>
                                      </p:tavLst>
                                    </p:anim>
                                    <p:anim calcmode="lin" valueType="num">
                                      <p:cBhvr>
                                        <p:cTn id="37" dur="500"/>
                                        <p:tgtEl>
                                          <p:spTgt spid="23"/>
                                        </p:tgtEl>
                                        <p:attrNameLst>
                                          <p:attrName>ppt_h</p:attrName>
                                        </p:attrNameLst>
                                      </p:cBhvr>
                                      <p:tavLst>
                                        <p:tav tm="0">
                                          <p:val>
                                            <p:strVal val="ppt_h"/>
                                          </p:val>
                                        </p:tav>
                                        <p:tav tm="100000">
                                          <p:val>
                                            <p:fltVal val="0"/>
                                          </p:val>
                                        </p:tav>
                                      </p:tavLst>
                                    </p:anim>
                                    <p:animEffect transition="out" filter="fade">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0" restart="whenNotActive" fill="hold" evtFilter="cancelBubble" nodeType="interactiveSeq">
                <p:stCondLst>
                  <p:cond evt="onClick" delay="0">
                    <p:tgtEl>
                      <p:spTgt spid="18"/>
                    </p:tgtEl>
                  </p:cond>
                </p:stCondLst>
                <p:endSync evt="end" delay="0">
                  <p:rtn val="all"/>
                </p:endSync>
                <p:childTnLst>
                  <p:par>
                    <p:cTn id="41" fill="hold">
                      <p:stCondLst>
                        <p:cond delay="0"/>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18"/>
                                        </p:tgtEl>
                                        <p:attrNameLst>
                                          <p:attrName>ppt_w</p:attrName>
                                        </p:attrNameLst>
                                      </p:cBhvr>
                                      <p:tavLst>
                                        <p:tav tm="0">
                                          <p:val>
                                            <p:strVal val="ppt_w"/>
                                          </p:val>
                                        </p:tav>
                                        <p:tav tm="100000">
                                          <p:val>
                                            <p:fltVal val="0"/>
                                          </p:val>
                                        </p:tav>
                                      </p:tavLst>
                                    </p:anim>
                                    <p:anim calcmode="lin" valueType="num">
                                      <p:cBhvr>
                                        <p:cTn id="45" dur="500"/>
                                        <p:tgtEl>
                                          <p:spTgt spid="18"/>
                                        </p:tgtEl>
                                        <p:attrNameLst>
                                          <p:attrName>ppt_h</p:attrName>
                                        </p:attrNameLst>
                                      </p:cBhvr>
                                      <p:tavLst>
                                        <p:tav tm="0">
                                          <p:val>
                                            <p:strVal val="ppt_h"/>
                                          </p:val>
                                        </p:tav>
                                        <p:tav tm="100000">
                                          <p:val>
                                            <p:fltVal val="0"/>
                                          </p:val>
                                        </p:tav>
                                      </p:tavLst>
                                    </p:anim>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245E70E-D0D6-45E8-B63C-99EDE5A8D7D6}"/>
              </a:ext>
            </a:extLst>
          </p:cNvPr>
          <p:cNvSpPr txBox="1"/>
          <p:nvPr/>
        </p:nvSpPr>
        <p:spPr>
          <a:xfrm>
            <a:off x="971600" y="1707654"/>
            <a:ext cx="7776864"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EM HÃY TÌM CHIẾC BÁNH TRONG MỖI HỘP QUÀ</a:t>
            </a:r>
          </a:p>
        </p:txBody>
      </p:sp>
    </p:spTree>
    <p:extLst>
      <p:ext uri="{BB962C8B-B14F-4D97-AF65-F5344CB8AC3E}">
        <p14:creationId xmlns:p14="http://schemas.microsoft.com/office/powerpoint/2010/main" val="1073842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endCondLst>
                                    <p:cond evt="onNext" delay="0">
                                      <p:tgtEl>
                                        <p:sldTgt/>
                                      </p:tgtEl>
                                    </p:cond>
                                  </p:end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1">
            <a:extLst>
              <a:ext uri="{FF2B5EF4-FFF2-40B4-BE49-F238E27FC236}">
                <a16:creationId xmlns:a16="http://schemas.microsoft.com/office/drawing/2014/main" id="{C8022AE4-B98C-408E-92CC-7D7D967F143A}"/>
              </a:ext>
            </a:extLst>
          </p:cNvPr>
          <p:cNvGrpSpPr/>
          <p:nvPr/>
        </p:nvGrpSpPr>
        <p:grpSpPr>
          <a:xfrm>
            <a:off x="-2396" y="0"/>
            <a:ext cx="9146397" cy="5143500"/>
            <a:chOff x="-3195" y="0"/>
            <a:chExt cx="12195196" cy="6858000"/>
          </a:xfrm>
        </p:grpSpPr>
        <p:pic>
          <p:nvPicPr>
            <p:cNvPr id="33" name="图片 9" descr="文本, 背景图案&#10;&#10;描述已自动生成">
              <a:extLst>
                <a:ext uri="{FF2B5EF4-FFF2-40B4-BE49-F238E27FC236}">
                  <a16:creationId xmlns:a16="http://schemas.microsoft.com/office/drawing/2014/main" id="{D7D0D24E-B93B-400B-B4F1-F514383FF53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4" name="图片 10" descr="形状&#10;&#10;描述已自动生成">
              <a:extLst>
                <a:ext uri="{FF2B5EF4-FFF2-40B4-BE49-F238E27FC236}">
                  <a16:creationId xmlns:a16="http://schemas.microsoft.com/office/drawing/2014/main" id="{582A92E5-9D9C-42E9-8229-B76D253E5E6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grpSp>
        <p:nvGrpSpPr>
          <p:cNvPr id="4" name="Group 3">
            <a:extLst>
              <a:ext uri="{FF2B5EF4-FFF2-40B4-BE49-F238E27FC236}">
                <a16:creationId xmlns:a16="http://schemas.microsoft.com/office/drawing/2014/main" id="{6C414966-0A17-C616-23E4-1DAF42949220}"/>
              </a:ext>
            </a:extLst>
          </p:cNvPr>
          <p:cNvGrpSpPr/>
          <p:nvPr/>
        </p:nvGrpSpPr>
        <p:grpSpPr>
          <a:xfrm>
            <a:off x="1331868" y="103319"/>
            <a:ext cx="6480264" cy="2484000"/>
            <a:chOff x="1775824" y="137759"/>
            <a:chExt cx="8640352" cy="3312000"/>
          </a:xfrm>
        </p:grpSpPr>
        <p:pic>
          <p:nvPicPr>
            <p:cNvPr id="5" name="Picture 4" descr="A screenshot of a computer&#10;&#10;Description automatically generated with low confidence">
              <a:extLst>
                <a:ext uri="{FF2B5EF4-FFF2-40B4-BE49-F238E27FC236}">
                  <a16:creationId xmlns:a16="http://schemas.microsoft.com/office/drawing/2014/main" id="{9756A5CD-1C86-6275-D5F1-FDD08D38FE16}"/>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5824" y="137759"/>
              <a:ext cx="8640352" cy="3312000"/>
            </a:xfrm>
            <a:prstGeom prst="rect">
              <a:avLst/>
            </a:prstGeom>
            <a:effectLst>
              <a:innerShdw blurRad="38100" dist="25400" dir="5400000">
                <a:prstClr val="black">
                  <a:alpha val="35000"/>
                </a:prstClr>
              </a:innerShdw>
            </a:effectLst>
          </p:spPr>
        </p:pic>
        <p:sp>
          <p:nvSpPr>
            <p:cNvPr id="6" name="TextBox 5">
              <a:extLst>
                <a:ext uri="{FF2B5EF4-FFF2-40B4-BE49-F238E27FC236}">
                  <a16:creationId xmlns:a16="http://schemas.microsoft.com/office/drawing/2014/main" id="{07F013D7-BF81-3E91-8792-3C833C0534F2}"/>
                </a:ext>
              </a:extLst>
            </p:cNvPr>
            <p:cNvSpPr txBox="1"/>
            <p:nvPr/>
          </p:nvSpPr>
          <p:spPr>
            <a:xfrm>
              <a:off x="1775825" y="867978"/>
              <a:ext cx="8629007" cy="800219"/>
            </a:xfrm>
            <a:prstGeom prst="rect">
              <a:avLst/>
            </a:prstGeom>
            <a:noFill/>
          </p:spPr>
          <p:txBody>
            <a:bodyPr wrap="square" rtlCol="0">
              <a:spAutoFit/>
            </a:bodyPr>
            <a:lstStyle/>
            <a:p>
              <a:pPr algn="ctr" defTabSz="685800">
                <a:defRPr/>
              </a:pPr>
              <a:r>
                <a:rPr lang="en-US" sz="3300">
                  <a:solidFill>
                    <a:srgbClr val="FF0066"/>
                  </a:solidFill>
                  <a:latin typeface="UTM Cookies" panose="02040603050506020204" pitchFamily="18" charset="0"/>
                </a:rPr>
                <a:t>Câu hỏi 1: 95 494 – 20 002 = ?</a:t>
              </a:r>
            </a:p>
          </p:txBody>
        </p:sp>
      </p:grpSp>
      <p:grpSp>
        <p:nvGrpSpPr>
          <p:cNvPr id="7" name="Group 6">
            <a:extLst>
              <a:ext uri="{FF2B5EF4-FFF2-40B4-BE49-F238E27FC236}">
                <a16:creationId xmlns:a16="http://schemas.microsoft.com/office/drawing/2014/main" id="{49148FFF-E725-28D2-7933-8AB17E2FB5AF}"/>
              </a:ext>
            </a:extLst>
          </p:cNvPr>
          <p:cNvGrpSpPr/>
          <p:nvPr/>
        </p:nvGrpSpPr>
        <p:grpSpPr>
          <a:xfrm>
            <a:off x="457200" y="2622002"/>
            <a:ext cx="3486150" cy="987879"/>
            <a:chOff x="609600" y="3496002"/>
            <a:chExt cx="4648200" cy="1317172"/>
          </a:xfrm>
        </p:grpSpPr>
        <p:grpSp>
          <p:nvGrpSpPr>
            <p:cNvPr id="8" name="Group 7">
              <a:extLst>
                <a:ext uri="{FF2B5EF4-FFF2-40B4-BE49-F238E27FC236}">
                  <a16:creationId xmlns:a16="http://schemas.microsoft.com/office/drawing/2014/main" id="{9E812E35-874B-4330-EC72-57E2CDAE90E2}"/>
                </a:ext>
              </a:extLst>
            </p:cNvPr>
            <p:cNvGrpSpPr/>
            <p:nvPr/>
          </p:nvGrpSpPr>
          <p:grpSpPr>
            <a:xfrm>
              <a:off x="609600" y="3496002"/>
              <a:ext cx="4648200" cy="1317172"/>
              <a:chOff x="3799114" y="838200"/>
              <a:chExt cx="4648200" cy="1317172"/>
            </a:xfrm>
          </p:grpSpPr>
          <p:pic>
            <p:nvPicPr>
              <p:cNvPr id="10" name="Picture 9" descr="A picture containing icon&#10;&#10;Description automatically generated">
                <a:extLst>
                  <a:ext uri="{FF2B5EF4-FFF2-40B4-BE49-F238E27FC236}">
                    <a16:creationId xmlns:a16="http://schemas.microsoft.com/office/drawing/2014/main" id="{E2D6E315-4926-B771-5BB8-9F73F52B5B0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175" t="8888" r="19048" b="71905"/>
              <a:stretch/>
            </p:blipFill>
            <p:spPr>
              <a:xfrm>
                <a:off x="3799114" y="838200"/>
                <a:ext cx="4648200" cy="1317172"/>
              </a:xfrm>
              <a:prstGeom prst="rect">
                <a:avLst/>
              </a:prstGeom>
              <a:effectLst>
                <a:innerShdw blurRad="38100" dist="38100" dir="8100000">
                  <a:prstClr val="black">
                    <a:alpha val="50000"/>
                  </a:prstClr>
                </a:innerShdw>
              </a:effectLst>
            </p:spPr>
          </p:pic>
          <p:sp>
            <p:nvSpPr>
              <p:cNvPr id="11" name="TextBox 10">
                <a:extLst>
                  <a:ext uri="{FF2B5EF4-FFF2-40B4-BE49-F238E27FC236}">
                    <a16:creationId xmlns:a16="http://schemas.microsoft.com/office/drawing/2014/main" id="{9958DA4B-2FB0-01F4-913E-021F77885BCC}"/>
                  </a:ext>
                </a:extLst>
              </p:cNvPr>
              <p:cNvSpPr txBox="1"/>
              <p:nvPr/>
            </p:nvSpPr>
            <p:spPr>
              <a:xfrm>
                <a:off x="4245429" y="975640"/>
                <a:ext cx="435429" cy="677108"/>
              </a:xfrm>
              <a:prstGeom prst="rect">
                <a:avLst/>
              </a:prstGeom>
              <a:noFill/>
            </p:spPr>
            <p:txBody>
              <a:bodyPr wrap="square" rtlCol="0">
                <a:spAutoFit/>
              </a:bodyPr>
              <a:lstStyle/>
              <a:p>
                <a:pPr algn="ctr" defTabSz="685800">
                  <a:defRPr/>
                </a:pPr>
                <a:r>
                  <a:rPr lang="en-US" sz="2700">
                    <a:solidFill>
                      <a:prstClr val="white"/>
                    </a:solidFill>
                    <a:effectLst>
                      <a:glow>
                        <a:prstClr val="white"/>
                      </a:glow>
                      <a:outerShdw blurRad="38100" dist="38100" dir="2700000" algn="tl">
                        <a:srgbClr val="000000">
                          <a:alpha val="43137"/>
                        </a:srgbClr>
                      </a:outerShdw>
                    </a:effectLst>
                    <a:latin typeface="UTM Cookies" panose="02040603050506020204" pitchFamily="18" charset="0"/>
                  </a:rPr>
                  <a:t>A</a:t>
                </a:r>
              </a:p>
            </p:txBody>
          </p:sp>
        </p:grpSp>
        <p:sp>
          <p:nvSpPr>
            <p:cNvPr id="9" name="Rectangle 8">
              <a:extLst>
                <a:ext uri="{FF2B5EF4-FFF2-40B4-BE49-F238E27FC236}">
                  <a16:creationId xmlns:a16="http://schemas.microsoft.com/office/drawing/2014/main" id="{496A8580-995D-0448-5625-10D6A40031A0}"/>
                </a:ext>
              </a:extLst>
            </p:cNvPr>
            <p:cNvSpPr/>
            <p:nvPr/>
          </p:nvSpPr>
          <p:spPr>
            <a:xfrm>
              <a:off x="1491344" y="3758898"/>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66CC"/>
                  </a:solidFill>
                  <a:latin typeface="UTM Cookies" panose="02040603050506020204" pitchFamily="18" charset="0"/>
                </a:rPr>
                <a:t>75 482</a:t>
              </a:r>
            </a:p>
          </p:txBody>
        </p:sp>
      </p:grpSp>
      <p:grpSp>
        <p:nvGrpSpPr>
          <p:cNvPr id="12" name="Group 11">
            <a:extLst>
              <a:ext uri="{FF2B5EF4-FFF2-40B4-BE49-F238E27FC236}">
                <a16:creationId xmlns:a16="http://schemas.microsoft.com/office/drawing/2014/main" id="{C6528D03-EF95-D866-DFE6-10477E39CF16}"/>
              </a:ext>
            </a:extLst>
          </p:cNvPr>
          <p:cNvGrpSpPr/>
          <p:nvPr/>
        </p:nvGrpSpPr>
        <p:grpSpPr>
          <a:xfrm>
            <a:off x="457200" y="3882751"/>
            <a:ext cx="3486150" cy="987879"/>
            <a:chOff x="609600" y="5177001"/>
            <a:chExt cx="4648200" cy="1317172"/>
          </a:xfrm>
        </p:grpSpPr>
        <p:grpSp>
          <p:nvGrpSpPr>
            <p:cNvPr id="13" name="Group 12">
              <a:extLst>
                <a:ext uri="{FF2B5EF4-FFF2-40B4-BE49-F238E27FC236}">
                  <a16:creationId xmlns:a16="http://schemas.microsoft.com/office/drawing/2014/main" id="{60EF8745-29A8-D532-561F-618F1449CF89}"/>
                </a:ext>
              </a:extLst>
            </p:cNvPr>
            <p:cNvGrpSpPr/>
            <p:nvPr/>
          </p:nvGrpSpPr>
          <p:grpSpPr>
            <a:xfrm>
              <a:off x="609600" y="5177001"/>
              <a:ext cx="4648200" cy="1317172"/>
              <a:chOff x="3799114" y="2438400"/>
              <a:chExt cx="4648200" cy="1317172"/>
            </a:xfrm>
          </p:grpSpPr>
          <p:pic>
            <p:nvPicPr>
              <p:cNvPr id="15" name="Picture 14" descr="A picture containing icon&#10;&#10;Description automatically generated">
                <a:extLst>
                  <a:ext uri="{FF2B5EF4-FFF2-40B4-BE49-F238E27FC236}">
                    <a16:creationId xmlns:a16="http://schemas.microsoft.com/office/drawing/2014/main" id="{E0CF37F8-8F31-3B1D-BFEE-58562976282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16" name="TextBox 15">
                <a:extLst>
                  <a:ext uri="{FF2B5EF4-FFF2-40B4-BE49-F238E27FC236}">
                    <a16:creationId xmlns:a16="http://schemas.microsoft.com/office/drawing/2014/main" id="{2797A02F-5F09-8071-A67B-91FE68761D6A}"/>
                  </a:ext>
                </a:extLst>
              </p:cNvPr>
              <p:cNvSpPr txBox="1"/>
              <p:nvPr/>
            </p:nvSpPr>
            <p:spPr>
              <a:xfrm>
                <a:off x="4245429" y="2567311"/>
                <a:ext cx="435429" cy="677108"/>
              </a:xfrm>
              <a:prstGeom prst="rect">
                <a:avLst/>
              </a:prstGeom>
              <a:noFill/>
            </p:spPr>
            <p:txBody>
              <a:bodyPr wrap="square" rtlCol="0">
                <a:spAutoFit/>
              </a:bodyPr>
              <a:lstStyle/>
              <a:p>
                <a:pPr algn="ctr" defTabSz="685800">
                  <a:defRPr/>
                </a:pPr>
                <a:r>
                  <a:rPr lang="en-US" sz="2700">
                    <a:solidFill>
                      <a:prstClr val="white"/>
                    </a:solidFill>
                    <a:effectLst>
                      <a:outerShdw blurRad="38100" dist="38100" dir="2700000" algn="tl">
                        <a:srgbClr val="000000">
                          <a:alpha val="43137"/>
                        </a:srgbClr>
                      </a:outerShdw>
                    </a:effectLst>
                    <a:latin typeface="UTM Cookies" panose="02040603050506020204" pitchFamily="18" charset="0"/>
                  </a:rPr>
                  <a:t>C</a:t>
                </a:r>
              </a:p>
            </p:txBody>
          </p:sp>
        </p:grpSp>
        <p:sp>
          <p:nvSpPr>
            <p:cNvPr id="14" name="Rectangle 13">
              <a:extLst>
                <a:ext uri="{FF2B5EF4-FFF2-40B4-BE49-F238E27FC236}">
                  <a16:creationId xmlns:a16="http://schemas.microsoft.com/office/drawing/2014/main" id="{FA7359ED-D0C1-32D6-6ECC-B6EA43ACEEEE}"/>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66CC"/>
                  </a:solidFill>
                  <a:latin typeface="UTM Cookies" panose="02040603050506020204" pitchFamily="18" charset="0"/>
                </a:rPr>
                <a:t>65 482</a:t>
              </a:r>
            </a:p>
          </p:txBody>
        </p:sp>
      </p:grpSp>
      <p:grpSp>
        <p:nvGrpSpPr>
          <p:cNvPr id="17" name="Group 16">
            <a:extLst>
              <a:ext uri="{FF2B5EF4-FFF2-40B4-BE49-F238E27FC236}">
                <a16:creationId xmlns:a16="http://schemas.microsoft.com/office/drawing/2014/main" id="{1C05DB24-DB19-B7F0-5760-4956BEFC124B}"/>
              </a:ext>
            </a:extLst>
          </p:cNvPr>
          <p:cNvGrpSpPr/>
          <p:nvPr/>
        </p:nvGrpSpPr>
        <p:grpSpPr>
          <a:xfrm>
            <a:off x="5135336" y="2622001"/>
            <a:ext cx="3486150" cy="987880"/>
            <a:chOff x="6847114" y="3496001"/>
            <a:chExt cx="4648200" cy="1317173"/>
          </a:xfrm>
        </p:grpSpPr>
        <p:grpSp>
          <p:nvGrpSpPr>
            <p:cNvPr id="18" name="Group 17">
              <a:extLst>
                <a:ext uri="{FF2B5EF4-FFF2-40B4-BE49-F238E27FC236}">
                  <a16:creationId xmlns:a16="http://schemas.microsoft.com/office/drawing/2014/main" id="{CE612D83-B510-2DAA-532C-D1B5AD5B4D91}"/>
                </a:ext>
              </a:extLst>
            </p:cNvPr>
            <p:cNvGrpSpPr/>
            <p:nvPr/>
          </p:nvGrpSpPr>
          <p:grpSpPr>
            <a:xfrm>
              <a:off x="6847114" y="3496001"/>
              <a:ext cx="4648200" cy="1317173"/>
              <a:chOff x="3799114" y="3918856"/>
              <a:chExt cx="4648200" cy="1317173"/>
            </a:xfrm>
          </p:grpSpPr>
          <p:pic>
            <p:nvPicPr>
              <p:cNvPr id="20" name="Picture 19" descr="A picture containing icon&#10;&#10;Description automatically generated">
                <a:extLst>
                  <a:ext uri="{FF2B5EF4-FFF2-40B4-BE49-F238E27FC236}">
                    <a16:creationId xmlns:a16="http://schemas.microsoft.com/office/drawing/2014/main" id="{C59AF107-2829-CEFF-E7A3-D95D9C096CC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175" t="53809" r="19048" b="26985"/>
              <a:stretch/>
            </p:blipFill>
            <p:spPr>
              <a:xfrm>
                <a:off x="3799114" y="3918856"/>
                <a:ext cx="4648200" cy="1317173"/>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D306F650-8D47-FA7A-87E3-C9C41804DE8E}"/>
                  </a:ext>
                </a:extLst>
              </p:cNvPr>
              <p:cNvSpPr txBox="1"/>
              <p:nvPr/>
            </p:nvSpPr>
            <p:spPr>
              <a:xfrm>
                <a:off x="4245429" y="4060023"/>
                <a:ext cx="435429" cy="677108"/>
              </a:xfrm>
              <a:prstGeom prst="rect">
                <a:avLst/>
              </a:prstGeom>
              <a:noFill/>
            </p:spPr>
            <p:txBody>
              <a:bodyPr wrap="square" rtlCol="0">
                <a:spAutoFit/>
              </a:bodyPr>
              <a:lstStyle/>
              <a:p>
                <a:pPr algn="ctr" defTabSz="685800">
                  <a:defRPr/>
                </a:pPr>
                <a:r>
                  <a:rPr lang="en-US" sz="2700">
                    <a:solidFill>
                      <a:prstClr val="white"/>
                    </a:solidFill>
                    <a:effectLst>
                      <a:outerShdw blurRad="38100" dist="38100" dir="2700000" algn="tl">
                        <a:srgbClr val="000000">
                          <a:alpha val="43137"/>
                        </a:srgbClr>
                      </a:outerShdw>
                    </a:effectLst>
                    <a:latin typeface="UTM Cookies" panose="02040603050506020204" pitchFamily="18" charset="0"/>
                  </a:rPr>
                  <a:t>B</a:t>
                </a:r>
              </a:p>
            </p:txBody>
          </p:sp>
        </p:grpSp>
        <p:sp>
          <p:nvSpPr>
            <p:cNvPr id="19" name="Rectangle 18">
              <a:extLst>
                <a:ext uri="{FF2B5EF4-FFF2-40B4-BE49-F238E27FC236}">
                  <a16:creationId xmlns:a16="http://schemas.microsoft.com/office/drawing/2014/main" id="{1FA7B462-4BBF-BC46-40A6-0348E59804AE}"/>
                </a:ext>
              </a:extLst>
            </p:cNvPr>
            <p:cNvSpPr/>
            <p:nvPr/>
          </p:nvSpPr>
          <p:spPr>
            <a:xfrm>
              <a:off x="7728857" y="3772661"/>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66CC"/>
                  </a:solidFill>
                  <a:latin typeface="UTM Cookies" panose="02040603050506020204" pitchFamily="18" charset="0"/>
                </a:rPr>
                <a:t>65 492</a:t>
              </a:r>
            </a:p>
          </p:txBody>
        </p:sp>
      </p:grpSp>
      <p:grpSp>
        <p:nvGrpSpPr>
          <p:cNvPr id="22" name="Group 21">
            <a:extLst>
              <a:ext uri="{FF2B5EF4-FFF2-40B4-BE49-F238E27FC236}">
                <a16:creationId xmlns:a16="http://schemas.microsoft.com/office/drawing/2014/main" id="{B3F94F2B-F6A6-49F5-2F83-5BA193CA5E6C}"/>
              </a:ext>
            </a:extLst>
          </p:cNvPr>
          <p:cNvGrpSpPr/>
          <p:nvPr/>
        </p:nvGrpSpPr>
        <p:grpSpPr>
          <a:xfrm>
            <a:off x="5135336" y="3882750"/>
            <a:ext cx="3486150" cy="987880"/>
            <a:chOff x="6847114" y="5177000"/>
            <a:chExt cx="4648200" cy="1317173"/>
          </a:xfrm>
        </p:grpSpPr>
        <p:grpSp>
          <p:nvGrpSpPr>
            <p:cNvPr id="23" name="Group 22">
              <a:extLst>
                <a:ext uri="{FF2B5EF4-FFF2-40B4-BE49-F238E27FC236}">
                  <a16:creationId xmlns:a16="http://schemas.microsoft.com/office/drawing/2014/main" id="{41D7808E-2EAD-DDE4-B457-F684C2FED26B}"/>
                </a:ext>
              </a:extLst>
            </p:cNvPr>
            <p:cNvGrpSpPr/>
            <p:nvPr/>
          </p:nvGrpSpPr>
          <p:grpSpPr>
            <a:xfrm>
              <a:off x="6847114" y="5177000"/>
              <a:ext cx="4648200" cy="1317173"/>
              <a:chOff x="3799114" y="5497286"/>
              <a:chExt cx="4648200" cy="1317173"/>
            </a:xfrm>
          </p:grpSpPr>
          <p:pic>
            <p:nvPicPr>
              <p:cNvPr id="25" name="Picture 24" descr="A picture containing icon&#10;&#10;Description automatically generated">
                <a:extLst>
                  <a:ext uri="{FF2B5EF4-FFF2-40B4-BE49-F238E27FC236}">
                    <a16:creationId xmlns:a16="http://schemas.microsoft.com/office/drawing/2014/main" id="{1E1E2329-77B5-3C14-5853-D9510282089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175" t="76825" r="19048" b="3969"/>
              <a:stretch/>
            </p:blipFill>
            <p:spPr>
              <a:xfrm>
                <a:off x="3799114" y="5497286"/>
                <a:ext cx="4648200" cy="1317173"/>
              </a:xfrm>
              <a:prstGeom prst="rect">
                <a:avLst/>
              </a:prstGeom>
              <a:effectLst>
                <a:innerShdw blurRad="38100" dist="38100" dir="8100000">
                  <a:prstClr val="black">
                    <a:alpha val="50000"/>
                  </a:prstClr>
                </a:innerShdw>
              </a:effectLst>
            </p:spPr>
          </p:pic>
          <p:sp>
            <p:nvSpPr>
              <p:cNvPr id="26" name="TextBox 25">
                <a:extLst>
                  <a:ext uri="{FF2B5EF4-FFF2-40B4-BE49-F238E27FC236}">
                    <a16:creationId xmlns:a16="http://schemas.microsoft.com/office/drawing/2014/main" id="{E3593777-5F79-AF10-1550-3E7698F9D0DD}"/>
                  </a:ext>
                </a:extLst>
              </p:cNvPr>
              <p:cNvSpPr txBox="1"/>
              <p:nvPr/>
            </p:nvSpPr>
            <p:spPr>
              <a:xfrm>
                <a:off x="4245429" y="5663977"/>
                <a:ext cx="435429" cy="677108"/>
              </a:xfrm>
              <a:prstGeom prst="rect">
                <a:avLst/>
              </a:prstGeom>
              <a:noFill/>
            </p:spPr>
            <p:txBody>
              <a:bodyPr wrap="square" rtlCol="0">
                <a:spAutoFit/>
              </a:bodyPr>
              <a:lstStyle/>
              <a:p>
                <a:pPr algn="ctr" defTabSz="685800">
                  <a:defRPr/>
                </a:pPr>
                <a:r>
                  <a:rPr lang="en-US" sz="2700">
                    <a:solidFill>
                      <a:prstClr val="white"/>
                    </a:solidFill>
                    <a:effectLst>
                      <a:outerShdw blurRad="38100" dist="38100" dir="2700000" algn="tl">
                        <a:srgbClr val="000000">
                          <a:alpha val="43137"/>
                        </a:srgbClr>
                      </a:outerShdw>
                    </a:effectLst>
                    <a:latin typeface="UTM Cookies" panose="02040603050506020204" pitchFamily="18" charset="0"/>
                  </a:rPr>
                  <a:t>D</a:t>
                </a:r>
              </a:p>
            </p:txBody>
          </p:sp>
        </p:grpSp>
        <p:sp>
          <p:nvSpPr>
            <p:cNvPr id="24" name="Rectangle 23">
              <a:extLst>
                <a:ext uri="{FF2B5EF4-FFF2-40B4-BE49-F238E27FC236}">
                  <a16:creationId xmlns:a16="http://schemas.microsoft.com/office/drawing/2014/main" id="{ECF73C99-EF8C-6F83-6850-A93403CE316F}"/>
                </a:ext>
              </a:extLst>
            </p:cNvPr>
            <p:cNvSpPr/>
            <p:nvPr/>
          </p:nvSpPr>
          <p:spPr>
            <a:xfrm>
              <a:off x="7728857"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66CC"/>
                  </a:solidFill>
                  <a:latin typeface="UTM Cookies" panose="02040603050506020204" pitchFamily="18" charset="0"/>
                </a:rPr>
                <a:t>75 492</a:t>
              </a:r>
              <a:endParaRPr lang="en-US" sz="2400">
                <a:solidFill>
                  <a:srgbClr val="0066CC"/>
                </a:solidFill>
                <a:latin typeface="UTM Cookies" panose="02040603050506020204" pitchFamily="18" charset="0"/>
              </a:endParaRPr>
            </a:p>
          </p:txBody>
        </p:sp>
      </p:grpSp>
      <p:pic>
        <p:nvPicPr>
          <p:cNvPr id="27" name="Picture 2" descr="Pin on Cony brown">
            <a:extLst>
              <a:ext uri="{FF2B5EF4-FFF2-40B4-BE49-F238E27FC236}">
                <a16:creationId xmlns:a16="http://schemas.microsoft.com/office/drawing/2014/main" id="{EB498F12-8990-DF69-FF3F-532F91E21A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7910"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28" name="Picture 2" descr="Pin on Cony brown">
            <a:extLst>
              <a:ext uri="{FF2B5EF4-FFF2-40B4-BE49-F238E27FC236}">
                <a16:creationId xmlns:a16="http://schemas.microsoft.com/office/drawing/2014/main" id="{A0DBD6EA-6574-1D73-9768-8D80CE7A1D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4829"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29" name="Picture 2" descr="Pin on Cony brown">
            <a:extLst>
              <a:ext uri="{FF2B5EF4-FFF2-40B4-BE49-F238E27FC236}">
                <a16:creationId xmlns:a16="http://schemas.microsoft.com/office/drawing/2014/main" id="{8982B470-BDEF-4158-3B1E-2484A33ABA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7910"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1" name="Picture 30">
            <a:hlinkClick r:id="rId12" action="ppaction://hlinksldjump"/>
            <a:extLst>
              <a:ext uri="{FF2B5EF4-FFF2-40B4-BE49-F238E27FC236}">
                <a16:creationId xmlns:a16="http://schemas.microsoft.com/office/drawing/2014/main" id="{9C4CB3C2-F825-3131-2D44-CBC7359EC2A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886834" flipH="1">
            <a:off x="7998353" y="194730"/>
            <a:ext cx="945000" cy="945000"/>
          </a:xfrm>
          <a:prstGeom prst="rect">
            <a:avLst/>
          </a:prstGeom>
        </p:spPr>
      </p:pic>
      <p:pic>
        <p:nvPicPr>
          <p:cNvPr id="3" name="Picture 2" descr="A picture containing calendar&#10;&#10;Description automatically generated">
            <a:extLst>
              <a:ext uri="{FF2B5EF4-FFF2-40B4-BE49-F238E27FC236}">
                <a16:creationId xmlns:a16="http://schemas.microsoft.com/office/drawing/2014/main" id="{FC0C7C38-C43B-7A0F-7CEE-A39DEB49EE1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17000" y="1401744"/>
            <a:ext cx="3510000" cy="3510000"/>
          </a:xfrm>
          <a:prstGeom prst="rect">
            <a:avLst/>
          </a:prstGeom>
        </p:spPr>
      </p:pic>
    </p:spTree>
    <p:extLst>
      <p:ext uri="{BB962C8B-B14F-4D97-AF65-F5344CB8AC3E}">
        <p14:creationId xmlns:p14="http://schemas.microsoft.com/office/powerpoint/2010/main" val="1121529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anim calcmode="lin" valueType="num">
                                      <p:cBhvr>
                                        <p:cTn id="27" dur="500" fill="hold"/>
                                        <p:tgtEl>
                                          <p:spTgt spid="22"/>
                                        </p:tgtEl>
                                        <p:attrNameLst>
                                          <p:attrName>ppt_x</p:attrName>
                                        </p:attrNameLst>
                                      </p:cBhvr>
                                      <p:tavLst>
                                        <p:tav tm="0">
                                          <p:val>
                                            <p:strVal val="#ppt_x"/>
                                          </p:val>
                                        </p:tav>
                                        <p:tav tm="100000">
                                          <p:val>
                                            <p:strVal val="#ppt_x"/>
                                          </p:val>
                                        </p:tav>
                                      </p:tavLst>
                                    </p:anim>
                                    <p:anim calcmode="lin" valueType="num">
                                      <p:cBhvr>
                                        <p:cTn id="2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7"/>
                                        </p:tgtEl>
                                      </p:cBhvr>
                                    </p:animEffect>
                                    <p:animScale>
                                      <p:cBhvr>
                                        <p:cTn id="34" dur="250" autoRev="1" fill="hold"/>
                                        <p:tgtEl>
                                          <p:spTgt spid="7"/>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subTnLst>
                                    <p:audio>
                                      <p:cMediaNode>
                                        <p:cTn display="0" masterRel="sameClick">
                                          <p:stCondLst>
                                            <p:cond evt="begin" delay="0">
                                              <p:tn val="36"/>
                                            </p:cond>
                                          </p:stCondLst>
                                          <p:endCondLst>
                                            <p:cond evt="onStopAudio" delay="0">
                                              <p:tgtEl>
                                                <p:sldTgt/>
                                              </p:tgtEl>
                                            </p:cond>
                                          </p:endCondLst>
                                        </p:cTn>
                                        <p:tgtEl>
                                          <p:sndTgt r:embed="rId4" name="trả-lời-sai.wav"/>
                                        </p:tgtEl>
                                      </p:cMediaNode>
                                    </p:audio>
                                  </p:subTnLst>
                                </p:cTn>
                              </p:par>
                            </p:childTnLst>
                          </p:cTn>
                        </p:par>
                        <p:par>
                          <p:cTn id="39" fill="hold">
                            <p:stCondLst>
                              <p:cond delay="1000"/>
                            </p:stCondLst>
                            <p:childTnLst>
                              <p:par>
                                <p:cTn id="40" presetID="42" presetClass="exit" presetSubtype="0" fill="hold" nodeType="afterEffect">
                                  <p:stCondLst>
                                    <p:cond delay="500"/>
                                  </p:stCondLst>
                                  <p:childTnLst>
                                    <p:animEffect transition="out" filter="fade">
                                      <p:cBhvr>
                                        <p:cTn id="41" dur="750"/>
                                        <p:tgtEl>
                                          <p:spTgt spid="27"/>
                                        </p:tgtEl>
                                      </p:cBhvr>
                                    </p:animEffect>
                                    <p:anim calcmode="lin" valueType="num">
                                      <p:cBhvr>
                                        <p:cTn id="42" dur="750"/>
                                        <p:tgtEl>
                                          <p:spTgt spid="27"/>
                                        </p:tgtEl>
                                        <p:attrNameLst>
                                          <p:attrName>ppt_x</p:attrName>
                                        </p:attrNameLst>
                                      </p:cBhvr>
                                      <p:tavLst>
                                        <p:tav tm="0">
                                          <p:val>
                                            <p:strVal val="ppt_x"/>
                                          </p:val>
                                        </p:tav>
                                        <p:tav tm="100000">
                                          <p:val>
                                            <p:strVal val="ppt_x"/>
                                          </p:val>
                                        </p:tav>
                                      </p:tavLst>
                                    </p:anim>
                                    <p:anim calcmode="lin" valueType="num">
                                      <p:cBhvr>
                                        <p:cTn id="43" dur="750"/>
                                        <p:tgtEl>
                                          <p:spTgt spid="27"/>
                                        </p:tgtEl>
                                        <p:attrNameLst>
                                          <p:attrName>ppt_y</p:attrName>
                                        </p:attrNameLst>
                                      </p:cBhvr>
                                      <p:tavLst>
                                        <p:tav tm="0">
                                          <p:val>
                                            <p:strVal val="ppt_y"/>
                                          </p:val>
                                        </p:tav>
                                        <p:tav tm="100000">
                                          <p:val>
                                            <p:strVal val="ppt_y+.1"/>
                                          </p:val>
                                        </p:tav>
                                      </p:tavLst>
                                    </p:anim>
                                    <p:set>
                                      <p:cBhvr>
                                        <p:cTn id="44" dur="1" fill="hold">
                                          <p:stCondLst>
                                            <p:cond delay="74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7"/>
                                        </p:tgtEl>
                                      </p:cBhvr>
                                    </p:animEffect>
                                    <p:animScale>
                                      <p:cBhvr>
                                        <p:cTn id="50" dur="250" autoRev="1" fill="hold"/>
                                        <p:tgtEl>
                                          <p:spTgt spid="17"/>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4" name="trả-lời-sai.wav"/>
                                        </p:tgtEl>
                                      </p:cMediaNode>
                                    </p:audio>
                                  </p:subTnLst>
                                </p:cTn>
                              </p:par>
                            </p:childTnLst>
                          </p:cTn>
                        </p:par>
                        <p:par>
                          <p:cTn id="55" fill="hold">
                            <p:stCondLst>
                              <p:cond delay="1000"/>
                            </p:stCondLst>
                            <p:childTnLst>
                              <p:par>
                                <p:cTn id="56" presetID="42" presetClass="exit" presetSubtype="0" fill="hold" nodeType="afterEffect">
                                  <p:stCondLst>
                                    <p:cond delay="500"/>
                                  </p:stCondLst>
                                  <p:childTnLst>
                                    <p:animEffect transition="out" filter="fade">
                                      <p:cBhvr>
                                        <p:cTn id="57" dur="750"/>
                                        <p:tgtEl>
                                          <p:spTgt spid="28"/>
                                        </p:tgtEl>
                                      </p:cBhvr>
                                    </p:animEffect>
                                    <p:anim calcmode="lin" valueType="num">
                                      <p:cBhvr>
                                        <p:cTn id="58" dur="750"/>
                                        <p:tgtEl>
                                          <p:spTgt spid="28"/>
                                        </p:tgtEl>
                                        <p:attrNameLst>
                                          <p:attrName>ppt_x</p:attrName>
                                        </p:attrNameLst>
                                      </p:cBhvr>
                                      <p:tavLst>
                                        <p:tav tm="0">
                                          <p:val>
                                            <p:strVal val="ppt_x"/>
                                          </p:val>
                                        </p:tav>
                                        <p:tav tm="100000">
                                          <p:val>
                                            <p:strVal val="ppt_x"/>
                                          </p:val>
                                        </p:tav>
                                      </p:tavLst>
                                    </p:anim>
                                    <p:anim calcmode="lin" valueType="num">
                                      <p:cBhvr>
                                        <p:cTn id="59" dur="750"/>
                                        <p:tgtEl>
                                          <p:spTgt spid="28"/>
                                        </p:tgtEl>
                                        <p:attrNameLst>
                                          <p:attrName>ppt_y</p:attrName>
                                        </p:attrNameLst>
                                      </p:cBhvr>
                                      <p:tavLst>
                                        <p:tav tm="0">
                                          <p:val>
                                            <p:strVal val="ppt_y"/>
                                          </p:val>
                                        </p:tav>
                                        <p:tav tm="100000">
                                          <p:val>
                                            <p:strVal val="ppt_y+.1"/>
                                          </p:val>
                                        </p:tav>
                                      </p:tavLst>
                                    </p:anim>
                                    <p:set>
                                      <p:cBhvr>
                                        <p:cTn id="60" dur="1" fill="hold">
                                          <p:stCondLst>
                                            <p:cond delay="74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1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2"/>
                                        </p:tgtEl>
                                      </p:cBhvr>
                                    </p:animEffect>
                                    <p:animScale>
                                      <p:cBhvr>
                                        <p:cTn id="66" dur="250" autoRev="1" fill="hold"/>
                                        <p:tgtEl>
                                          <p:spTgt spid="1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subTnLst>
                                    <p:audio>
                                      <p:cMediaNode>
                                        <p:cTn display="0" masterRel="sameClick">
                                          <p:stCondLst>
                                            <p:cond evt="begin" delay="0">
                                              <p:tn val="68"/>
                                            </p:cond>
                                          </p:stCondLst>
                                          <p:endCondLst>
                                            <p:cond evt="onStopAudio" delay="0">
                                              <p:tgtEl>
                                                <p:sldTgt/>
                                              </p:tgtEl>
                                            </p:cond>
                                          </p:endCondLst>
                                        </p:cTn>
                                        <p:tgtEl>
                                          <p:sndTgt r:embed="rId4" name="trả-lời-sai.wav"/>
                                        </p:tgtEl>
                                      </p:cMediaNode>
                                    </p:audio>
                                  </p:subTnLst>
                                </p:cTn>
                              </p:par>
                            </p:childTnLst>
                          </p:cTn>
                        </p:par>
                        <p:par>
                          <p:cTn id="71" fill="hold">
                            <p:stCondLst>
                              <p:cond delay="1000"/>
                            </p:stCondLst>
                            <p:childTnLst>
                              <p:par>
                                <p:cTn id="72" presetID="42" presetClass="exit" presetSubtype="0" fill="hold" nodeType="afterEffect">
                                  <p:stCondLst>
                                    <p:cond delay="500"/>
                                  </p:stCondLst>
                                  <p:childTnLst>
                                    <p:animEffect transition="out" filter="fade">
                                      <p:cBhvr>
                                        <p:cTn id="73" dur="750"/>
                                        <p:tgtEl>
                                          <p:spTgt spid="29"/>
                                        </p:tgtEl>
                                      </p:cBhvr>
                                    </p:animEffect>
                                    <p:anim calcmode="lin" valueType="num">
                                      <p:cBhvr>
                                        <p:cTn id="74" dur="750"/>
                                        <p:tgtEl>
                                          <p:spTgt spid="29"/>
                                        </p:tgtEl>
                                        <p:attrNameLst>
                                          <p:attrName>ppt_x</p:attrName>
                                        </p:attrNameLst>
                                      </p:cBhvr>
                                      <p:tavLst>
                                        <p:tav tm="0">
                                          <p:val>
                                            <p:strVal val="ppt_x"/>
                                          </p:val>
                                        </p:tav>
                                        <p:tav tm="100000">
                                          <p:val>
                                            <p:strVal val="ppt_x"/>
                                          </p:val>
                                        </p:tav>
                                      </p:tavLst>
                                    </p:anim>
                                    <p:anim calcmode="lin" valueType="num">
                                      <p:cBhvr>
                                        <p:cTn id="75" dur="750"/>
                                        <p:tgtEl>
                                          <p:spTgt spid="29"/>
                                        </p:tgtEl>
                                        <p:attrNameLst>
                                          <p:attrName>ppt_y</p:attrName>
                                        </p:attrNameLst>
                                      </p:cBhvr>
                                      <p:tavLst>
                                        <p:tav tm="0">
                                          <p:val>
                                            <p:strVal val="ppt_y"/>
                                          </p:val>
                                        </p:tav>
                                        <p:tav tm="100000">
                                          <p:val>
                                            <p:strVal val="ppt_y+.1"/>
                                          </p:val>
                                        </p:tav>
                                      </p:tavLst>
                                    </p:anim>
                                    <p:set>
                                      <p:cBhvr>
                                        <p:cTn id="76" dur="1" fill="hold">
                                          <p:stCondLst>
                                            <p:cond delay="74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7" restart="whenNotActive" fill="hold" evtFilter="cancelBubble" nodeType="interactiveSeq">
                <p:stCondLst>
                  <p:cond evt="onClick" delay="0">
                    <p:tgtEl>
                      <p:spTgt spid="2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2"/>
                                        </p:tgtEl>
                                      </p:cBhvr>
                                    </p:animEffect>
                                    <p:animScale>
                                      <p:cBhvr>
                                        <p:cTn id="82" dur="250" autoRev="1" fill="hold"/>
                                        <p:tgtEl>
                                          <p:spTgt spid="22"/>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3"/>
                                        </p:tgtEl>
                                        <p:attrNameLst>
                                          <p:attrName>style.visibility</p:attrName>
                                        </p:attrNameLst>
                                      </p:cBhvr>
                                      <p:to>
                                        <p:strVal val="visible"/>
                                      </p:to>
                                    </p:set>
                                    <p:animEffect transition="in" filter="fade">
                                      <p:cBhvr>
                                        <p:cTn id="86" dur="500"/>
                                        <p:tgtEl>
                                          <p:spTgt spid="3"/>
                                        </p:tgtEl>
                                      </p:cBhvr>
                                    </p:animEffect>
                                  </p:childTnLst>
                                  <p:subTnLst>
                                    <p:audio>
                                      <p:cMediaNode>
                                        <p:cTn display="0" masterRel="sameClick">
                                          <p:stCondLst>
                                            <p:cond evt="begin" delay="0">
                                              <p:tn val="84"/>
                                            </p:cond>
                                          </p:stCondLst>
                                          <p:endCondLst>
                                            <p:cond evt="onStopAudio" delay="0">
                                              <p:tgtEl>
                                                <p:sldTgt/>
                                              </p:tgtEl>
                                            </p:cond>
                                          </p:endCondLst>
                                        </p:cTn>
                                        <p:tgtEl>
                                          <p:sndTgt r:embed="rId5" name="trả-lời-đúng.wav"/>
                                        </p:tgtEl>
                                      </p:cMediaNode>
                                    </p:audio>
                                  </p:subTnLst>
                                </p:cTn>
                              </p:par>
                            </p:childTnLst>
                          </p:cTn>
                        </p:par>
                        <p:par>
                          <p:cTn id="87" fill="hold">
                            <p:stCondLst>
                              <p:cond delay="1000"/>
                            </p:stCondLst>
                            <p:childTnLst>
                              <p:par>
                                <p:cTn id="88" presetID="42" presetClass="exit" presetSubtype="0" fill="hold" nodeType="afterEffect">
                                  <p:stCondLst>
                                    <p:cond delay="500"/>
                                  </p:stCondLst>
                                  <p:childTnLst>
                                    <p:animEffect transition="out" filter="fade">
                                      <p:cBhvr>
                                        <p:cTn id="89" dur="750"/>
                                        <p:tgtEl>
                                          <p:spTgt spid="3"/>
                                        </p:tgtEl>
                                      </p:cBhvr>
                                    </p:animEffect>
                                    <p:anim calcmode="lin" valueType="num">
                                      <p:cBhvr>
                                        <p:cTn id="90" dur="750"/>
                                        <p:tgtEl>
                                          <p:spTgt spid="3"/>
                                        </p:tgtEl>
                                        <p:attrNameLst>
                                          <p:attrName>ppt_x</p:attrName>
                                        </p:attrNameLst>
                                      </p:cBhvr>
                                      <p:tavLst>
                                        <p:tav tm="0">
                                          <p:val>
                                            <p:strVal val="ppt_x"/>
                                          </p:val>
                                        </p:tav>
                                        <p:tav tm="100000">
                                          <p:val>
                                            <p:strVal val="ppt_x"/>
                                          </p:val>
                                        </p:tav>
                                      </p:tavLst>
                                    </p:anim>
                                    <p:anim calcmode="lin" valueType="num">
                                      <p:cBhvr>
                                        <p:cTn id="91" dur="750"/>
                                        <p:tgtEl>
                                          <p:spTgt spid="3"/>
                                        </p:tgtEl>
                                        <p:attrNameLst>
                                          <p:attrName>ppt_y</p:attrName>
                                        </p:attrNameLst>
                                      </p:cBhvr>
                                      <p:tavLst>
                                        <p:tav tm="0">
                                          <p:val>
                                            <p:strVal val="ppt_y"/>
                                          </p:val>
                                        </p:tav>
                                        <p:tav tm="100000">
                                          <p:val>
                                            <p:strVal val="ppt_y+.1"/>
                                          </p:val>
                                        </p:tav>
                                      </p:tavLst>
                                    </p:anim>
                                    <p:set>
                                      <p:cBhvr>
                                        <p:cTn id="92" dur="1" fill="hold">
                                          <p:stCondLst>
                                            <p:cond delay="749"/>
                                          </p:stCondLst>
                                        </p:cTn>
                                        <p:tgtEl>
                                          <p:spTgt spid="3"/>
                                        </p:tgtEl>
                                        <p:attrNameLst>
                                          <p:attrName>style.visibility</p:attrName>
                                        </p:attrNameLst>
                                      </p:cBhvr>
                                      <p:to>
                                        <p:strVal val="hidden"/>
                                      </p:to>
                                    </p:set>
                                  </p:childTnLst>
                                </p:cTn>
                              </p:par>
                              <p:par>
                                <p:cTn id="93" presetID="10" presetClass="entr" presetSubtype="0" fill="hold" nodeType="withEffect">
                                  <p:stCondLst>
                                    <p:cond delay="50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500"/>
                                        <p:tgtEl>
                                          <p:spTgt spid="31"/>
                                        </p:tgtEl>
                                      </p:cBhvr>
                                    </p:animEffect>
                                  </p:childTnLst>
                                </p:cTn>
                              </p:par>
                              <p:par>
                                <p:cTn id="96" presetID="26" presetClass="emph" presetSubtype="0" repeatCount="5000" fill="hold" nodeType="withEffect">
                                  <p:stCondLst>
                                    <p:cond delay="500"/>
                                  </p:stCondLst>
                                  <p:childTnLst>
                                    <p:animEffect transition="out" filter="fade">
                                      <p:cBhvr>
                                        <p:cTn id="97" dur="500" tmFilter="0, 0; .2, .5; .8, .5; 1, 0"/>
                                        <p:tgtEl>
                                          <p:spTgt spid="31"/>
                                        </p:tgtEl>
                                      </p:cBhvr>
                                    </p:animEffect>
                                    <p:animScale>
                                      <p:cBhvr>
                                        <p:cTn id="98" dur="250" autoRev="1" fill="hold"/>
                                        <p:tgtEl>
                                          <p:spTgt spid="31"/>
                                        </p:tgtEl>
                                      </p:cBhvr>
                                      <p:by x="105000" y="105000"/>
                                    </p:animScale>
                                  </p:childTnLst>
                                </p:cTn>
                              </p:par>
                            </p:childTnLst>
                          </p:cTn>
                        </p:par>
                      </p:childTnLst>
                    </p:cTn>
                  </p:par>
                </p:childTnLst>
              </p:cTn>
              <p:nextCondLst>
                <p:cond evt="onClick" delay="0">
                  <p:tgtEl>
                    <p:spTgt spid="2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1">
            <a:extLst>
              <a:ext uri="{FF2B5EF4-FFF2-40B4-BE49-F238E27FC236}">
                <a16:creationId xmlns:a16="http://schemas.microsoft.com/office/drawing/2014/main" id="{4BE54CBF-2FEC-46F4-BD23-6FF29F19D94F}"/>
              </a:ext>
            </a:extLst>
          </p:cNvPr>
          <p:cNvGrpSpPr/>
          <p:nvPr/>
        </p:nvGrpSpPr>
        <p:grpSpPr>
          <a:xfrm>
            <a:off x="-2396" y="0"/>
            <a:ext cx="9146397" cy="5143500"/>
            <a:chOff x="-3195" y="0"/>
            <a:chExt cx="12195196" cy="6858000"/>
          </a:xfrm>
        </p:grpSpPr>
        <p:pic>
          <p:nvPicPr>
            <p:cNvPr id="31" name="图片 9" descr="文本, 背景图案&#10;&#10;描述已自动生成">
              <a:extLst>
                <a:ext uri="{FF2B5EF4-FFF2-40B4-BE49-F238E27FC236}">
                  <a16:creationId xmlns:a16="http://schemas.microsoft.com/office/drawing/2014/main" id="{06EFB552-0CD1-4DD7-BD1E-A3A9B6F39B4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3" name="图片 10" descr="形状&#10;&#10;描述已自动生成">
              <a:extLst>
                <a:ext uri="{FF2B5EF4-FFF2-40B4-BE49-F238E27FC236}">
                  <a16:creationId xmlns:a16="http://schemas.microsoft.com/office/drawing/2014/main" id="{B9534867-E243-4783-953F-A21F416E8FF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grpSp>
        <p:nvGrpSpPr>
          <p:cNvPr id="4" name="Group 3">
            <a:extLst>
              <a:ext uri="{FF2B5EF4-FFF2-40B4-BE49-F238E27FC236}">
                <a16:creationId xmlns:a16="http://schemas.microsoft.com/office/drawing/2014/main" id="{27143AA1-7934-FCA0-09AD-47CD8AF3919C}"/>
              </a:ext>
            </a:extLst>
          </p:cNvPr>
          <p:cNvGrpSpPr/>
          <p:nvPr/>
        </p:nvGrpSpPr>
        <p:grpSpPr>
          <a:xfrm>
            <a:off x="1331868" y="103319"/>
            <a:ext cx="6480265" cy="2484000"/>
            <a:chOff x="1775824" y="137759"/>
            <a:chExt cx="8640353" cy="3312000"/>
          </a:xfrm>
        </p:grpSpPr>
        <p:pic>
          <p:nvPicPr>
            <p:cNvPr id="5" name="Picture 4" descr="A screenshot of a computer&#10;&#10;Description automatically generated with low confidence">
              <a:extLst>
                <a:ext uri="{FF2B5EF4-FFF2-40B4-BE49-F238E27FC236}">
                  <a16:creationId xmlns:a16="http://schemas.microsoft.com/office/drawing/2014/main" id="{1C5BFEC0-9D37-566E-29FB-48EA11C73CCD}"/>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5824" y="137759"/>
              <a:ext cx="8640352" cy="3312000"/>
            </a:xfrm>
            <a:prstGeom prst="rect">
              <a:avLst/>
            </a:prstGeom>
            <a:effectLst>
              <a:innerShdw blurRad="38100" dist="25400" dir="5400000">
                <a:prstClr val="black">
                  <a:alpha val="35000"/>
                </a:prstClr>
              </a:innerShdw>
            </a:effectLst>
          </p:spPr>
        </p:pic>
        <p:sp>
          <p:nvSpPr>
            <p:cNvPr id="6" name="TextBox 5">
              <a:extLst>
                <a:ext uri="{FF2B5EF4-FFF2-40B4-BE49-F238E27FC236}">
                  <a16:creationId xmlns:a16="http://schemas.microsoft.com/office/drawing/2014/main" id="{65BB4E42-1224-FAFE-3271-CB48B71DE694}"/>
                </a:ext>
              </a:extLst>
            </p:cNvPr>
            <p:cNvSpPr txBox="1"/>
            <p:nvPr/>
          </p:nvSpPr>
          <p:spPr>
            <a:xfrm>
              <a:off x="1775825" y="971310"/>
              <a:ext cx="8640352" cy="800219"/>
            </a:xfrm>
            <a:prstGeom prst="rect">
              <a:avLst/>
            </a:prstGeom>
            <a:noFill/>
          </p:spPr>
          <p:txBody>
            <a:bodyPr wrap="square" rtlCol="0">
              <a:spAutoFit/>
            </a:bodyPr>
            <a:lstStyle/>
            <a:p>
              <a:pPr algn="ctr" defTabSz="685800">
                <a:defRPr/>
              </a:pPr>
              <a:r>
                <a:rPr lang="en-US" sz="3300">
                  <a:solidFill>
                    <a:srgbClr val="FF0066"/>
                  </a:solidFill>
                  <a:latin typeface="UTM Cookies" panose="02040603050506020204" pitchFamily="18" charset="0"/>
                </a:rPr>
                <a:t>Câu hỏi 2 : 24 206 – 13 296 = ?</a:t>
              </a:r>
            </a:p>
          </p:txBody>
        </p:sp>
      </p:grpSp>
      <p:grpSp>
        <p:nvGrpSpPr>
          <p:cNvPr id="7" name="Group 6">
            <a:extLst>
              <a:ext uri="{FF2B5EF4-FFF2-40B4-BE49-F238E27FC236}">
                <a16:creationId xmlns:a16="http://schemas.microsoft.com/office/drawing/2014/main" id="{6BC554E0-657A-4E83-C2CB-37CFB2BCCDE2}"/>
              </a:ext>
            </a:extLst>
          </p:cNvPr>
          <p:cNvGrpSpPr/>
          <p:nvPr/>
        </p:nvGrpSpPr>
        <p:grpSpPr>
          <a:xfrm>
            <a:off x="457200" y="2622002"/>
            <a:ext cx="3486150" cy="987879"/>
            <a:chOff x="609600" y="3496002"/>
            <a:chExt cx="4648200" cy="1317172"/>
          </a:xfrm>
        </p:grpSpPr>
        <p:grpSp>
          <p:nvGrpSpPr>
            <p:cNvPr id="8" name="Group 7">
              <a:extLst>
                <a:ext uri="{FF2B5EF4-FFF2-40B4-BE49-F238E27FC236}">
                  <a16:creationId xmlns:a16="http://schemas.microsoft.com/office/drawing/2014/main" id="{29A4D951-AF85-F814-7862-3B862533E01B}"/>
                </a:ext>
              </a:extLst>
            </p:cNvPr>
            <p:cNvGrpSpPr/>
            <p:nvPr/>
          </p:nvGrpSpPr>
          <p:grpSpPr>
            <a:xfrm>
              <a:off x="609600" y="3496002"/>
              <a:ext cx="4648200" cy="1317172"/>
              <a:chOff x="3799114" y="838200"/>
              <a:chExt cx="4648200" cy="1317172"/>
            </a:xfrm>
          </p:grpSpPr>
          <p:pic>
            <p:nvPicPr>
              <p:cNvPr id="10" name="Picture 9" descr="A picture containing icon&#10;&#10;Description automatically generated">
                <a:extLst>
                  <a:ext uri="{FF2B5EF4-FFF2-40B4-BE49-F238E27FC236}">
                    <a16:creationId xmlns:a16="http://schemas.microsoft.com/office/drawing/2014/main" id="{1FB8835A-D7D5-B246-1B7E-43EF79776A8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175" t="8888" r="19048" b="71905"/>
              <a:stretch/>
            </p:blipFill>
            <p:spPr>
              <a:xfrm>
                <a:off x="3799114" y="838200"/>
                <a:ext cx="4648200" cy="1317172"/>
              </a:xfrm>
              <a:prstGeom prst="rect">
                <a:avLst/>
              </a:prstGeom>
              <a:effectLst>
                <a:innerShdw blurRad="38100" dist="38100" dir="8100000">
                  <a:prstClr val="black">
                    <a:alpha val="50000"/>
                  </a:prstClr>
                </a:innerShdw>
              </a:effectLst>
            </p:spPr>
          </p:pic>
          <p:sp>
            <p:nvSpPr>
              <p:cNvPr id="11" name="TextBox 10">
                <a:extLst>
                  <a:ext uri="{FF2B5EF4-FFF2-40B4-BE49-F238E27FC236}">
                    <a16:creationId xmlns:a16="http://schemas.microsoft.com/office/drawing/2014/main" id="{59471FBB-0C77-AFD8-61CC-8B3EB3741285}"/>
                  </a:ext>
                </a:extLst>
              </p:cNvPr>
              <p:cNvSpPr txBox="1"/>
              <p:nvPr/>
            </p:nvSpPr>
            <p:spPr>
              <a:xfrm>
                <a:off x="4245429" y="975640"/>
                <a:ext cx="435429" cy="677108"/>
              </a:xfrm>
              <a:prstGeom prst="rect">
                <a:avLst/>
              </a:prstGeom>
              <a:noFill/>
            </p:spPr>
            <p:txBody>
              <a:bodyPr wrap="square" rtlCol="0">
                <a:spAutoFit/>
              </a:bodyPr>
              <a:lstStyle/>
              <a:p>
                <a:pPr algn="ctr" defTabSz="685800">
                  <a:defRPr/>
                </a:pPr>
                <a:r>
                  <a:rPr lang="en-US" sz="2700">
                    <a:solidFill>
                      <a:prstClr val="white"/>
                    </a:solidFill>
                    <a:effectLst>
                      <a:glow>
                        <a:prstClr val="white"/>
                      </a:glow>
                      <a:outerShdw blurRad="38100" dist="38100" dir="2700000" algn="tl">
                        <a:srgbClr val="000000">
                          <a:alpha val="43137"/>
                        </a:srgbClr>
                      </a:outerShdw>
                    </a:effectLst>
                    <a:latin typeface="UVN Banh Mi" pitchFamily="2" charset="0"/>
                  </a:rPr>
                  <a:t>A</a:t>
                </a:r>
              </a:p>
            </p:txBody>
          </p:sp>
        </p:grpSp>
        <p:sp>
          <p:nvSpPr>
            <p:cNvPr id="9" name="Rectangle 8">
              <a:extLst>
                <a:ext uri="{FF2B5EF4-FFF2-40B4-BE49-F238E27FC236}">
                  <a16:creationId xmlns:a16="http://schemas.microsoft.com/office/drawing/2014/main" id="{B08B40A0-C72B-073A-1F06-5258655608EC}"/>
                </a:ext>
              </a:extLst>
            </p:cNvPr>
            <p:cNvSpPr/>
            <p:nvPr/>
          </p:nvSpPr>
          <p:spPr>
            <a:xfrm>
              <a:off x="1491344" y="3758898"/>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66CC"/>
                  </a:solidFill>
                  <a:latin typeface="UTM Cookies" panose="02040603050506020204" pitchFamily="18" charset="0"/>
                </a:rPr>
                <a:t>10 910</a:t>
              </a:r>
            </a:p>
          </p:txBody>
        </p:sp>
      </p:grpSp>
      <p:grpSp>
        <p:nvGrpSpPr>
          <p:cNvPr id="12" name="Group 11">
            <a:extLst>
              <a:ext uri="{FF2B5EF4-FFF2-40B4-BE49-F238E27FC236}">
                <a16:creationId xmlns:a16="http://schemas.microsoft.com/office/drawing/2014/main" id="{0257433F-2077-6395-8949-F21BBC995DFF}"/>
              </a:ext>
            </a:extLst>
          </p:cNvPr>
          <p:cNvGrpSpPr/>
          <p:nvPr/>
        </p:nvGrpSpPr>
        <p:grpSpPr>
          <a:xfrm>
            <a:off x="457200" y="3882751"/>
            <a:ext cx="3486150" cy="987879"/>
            <a:chOff x="609600" y="5177001"/>
            <a:chExt cx="4648200" cy="1317172"/>
          </a:xfrm>
        </p:grpSpPr>
        <p:grpSp>
          <p:nvGrpSpPr>
            <p:cNvPr id="13" name="Group 12">
              <a:extLst>
                <a:ext uri="{FF2B5EF4-FFF2-40B4-BE49-F238E27FC236}">
                  <a16:creationId xmlns:a16="http://schemas.microsoft.com/office/drawing/2014/main" id="{8FF674B0-6B5F-7F95-3F52-81BC939FE477}"/>
                </a:ext>
              </a:extLst>
            </p:cNvPr>
            <p:cNvGrpSpPr/>
            <p:nvPr/>
          </p:nvGrpSpPr>
          <p:grpSpPr>
            <a:xfrm>
              <a:off x="609600" y="5177001"/>
              <a:ext cx="4648200" cy="1317172"/>
              <a:chOff x="3799114" y="2438400"/>
              <a:chExt cx="4648200" cy="1317172"/>
            </a:xfrm>
          </p:grpSpPr>
          <p:pic>
            <p:nvPicPr>
              <p:cNvPr id="15" name="Picture 14" descr="A picture containing icon&#10;&#10;Description automatically generated">
                <a:extLst>
                  <a:ext uri="{FF2B5EF4-FFF2-40B4-BE49-F238E27FC236}">
                    <a16:creationId xmlns:a16="http://schemas.microsoft.com/office/drawing/2014/main" id="{16521D28-69A0-5E6F-710A-BA648FE8C10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16" name="TextBox 15">
                <a:extLst>
                  <a:ext uri="{FF2B5EF4-FFF2-40B4-BE49-F238E27FC236}">
                    <a16:creationId xmlns:a16="http://schemas.microsoft.com/office/drawing/2014/main" id="{FFDC43BF-9CD2-DEEE-AA12-29BEAB7BABC4}"/>
                  </a:ext>
                </a:extLst>
              </p:cNvPr>
              <p:cNvSpPr txBox="1"/>
              <p:nvPr/>
            </p:nvSpPr>
            <p:spPr>
              <a:xfrm>
                <a:off x="4245429" y="2567311"/>
                <a:ext cx="435429" cy="677108"/>
              </a:xfrm>
              <a:prstGeom prst="rect">
                <a:avLst/>
              </a:prstGeom>
              <a:noFill/>
            </p:spPr>
            <p:txBody>
              <a:bodyPr wrap="square" rtlCol="0">
                <a:spAutoFit/>
              </a:bodyPr>
              <a:lstStyle/>
              <a:p>
                <a:pPr algn="ctr" defTabSz="685800">
                  <a:defRPr/>
                </a:pPr>
                <a:r>
                  <a:rPr lang="en-US" sz="2700">
                    <a:solidFill>
                      <a:prstClr val="white"/>
                    </a:solidFill>
                    <a:effectLst>
                      <a:outerShdw blurRad="38100" dist="38100" dir="2700000" algn="tl">
                        <a:srgbClr val="000000">
                          <a:alpha val="43137"/>
                        </a:srgbClr>
                      </a:outerShdw>
                    </a:effectLst>
                    <a:latin typeface="UVN Banh Mi" pitchFamily="2" charset="0"/>
                  </a:rPr>
                  <a:t>C</a:t>
                </a:r>
              </a:p>
            </p:txBody>
          </p:sp>
        </p:grpSp>
        <p:sp>
          <p:nvSpPr>
            <p:cNvPr id="14" name="Rectangle 13">
              <a:extLst>
                <a:ext uri="{FF2B5EF4-FFF2-40B4-BE49-F238E27FC236}">
                  <a16:creationId xmlns:a16="http://schemas.microsoft.com/office/drawing/2014/main" id="{DA844A29-FC51-A2EC-4FE1-2FB51A5F607B}"/>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66CC"/>
                  </a:solidFill>
                  <a:latin typeface="UTM Cookies" panose="02040603050506020204" pitchFamily="18" charset="0"/>
                </a:rPr>
                <a:t>11 900</a:t>
              </a:r>
            </a:p>
          </p:txBody>
        </p:sp>
      </p:grpSp>
      <p:grpSp>
        <p:nvGrpSpPr>
          <p:cNvPr id="17" name="Group 16">
            <a:extLst>
              <a:ext uri="{FF2B5EF4-FFF2-40B4-BE49-F238E27FC236}">
                <a16:creationId xmlns:a16="http://schemas.microsoft.com/office/drawing/2014/main" id="{3DF0679D-11C1-31BB-140C-70D8A5B45B4E}"/>
              </a:ext>
            </a:extLst>
          </p:cNvPr>
          <p:cNvGrpSpPr/>
          <p:nvPr/>
        </p:nvGrpSpPr>
        <p:grpSpPr>
          <a:xfrm>
            <a:off x="5135336" y="2622001"/>
            <a:ext cx="3486150" cy="987880"/>
            <a:chOff x="6847114" y="3496001"/>
            <a:chExt cx="4648200" cy="1317173"/>
          </a:xfrm>
        </p:grpSpPr>
        <p:grpSp>
          <p:nvGrpSpPr>
            <p:cNvPr id="18" name="Group 17">
              <a:extLst>
                <a:ext uri="{FF2B5EF4-FFF2-40B4-BE49-F238E27FC236}">
                  <a16:creationId xmlns:a16="http://schemas.microsoft.com/office/drawing/2014/main" id="{74170C02-C74A-5FB6-7465-A19B1143F03B}"/>
                </a:ext>
              </a:extLst>
            </p:cNvPr>
            <p:cNvGrpSpPr/>
            <p:nvPr/>
          </p:nvGrpSpPr>
          <p:grpSpPr>
            <a:xfrm>
              <a:off x="6847114" y="3496001"/>
              <a:ext cx="4648200" cy="1317173"/>
              <a:chOff x="3799114" y="3918856"/>
              <a:chExt cx="4648200" cy="1317173"/>
            </a:xfrm>
          </p:grpSpPr>
          <p:pic>
            <p:nvPicPr>
              <p:cNvPr id="20" name="Picture 19" descr="A picture containing icon&#10;&#10;Description automatically generated">
                <a:extLst>
                  <a:ext uri="{FF2B5EF4-FFF2-40B4-BE49-F238E27FC236}">
                    <a16:creationId xmlns:a16="http://schemas.microsoft.com/office/drawing/2014/main" id="{E27A2FC0-6C4D-2C59-B920-2A81C170092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175" t="53809" r="19048" b="26985"/>
              <a:stretch/>
            </p:blipFill>
            <p:spPr>
              <a:xfrm>
                <a:off x="3799114" y="3918856"/>
                <a:ext cx="4648200" cy="1317173"/>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DC3FDC64-A5A8-3931-F5D5-872D9EBB0F05}"/>
                  </a:ext>
                </a:extLst>
              </p:cNvPr>
              <p:cNvSpPr txBox="1"/>
              <p:nvPr/>
            </p:nvSpPr>
            <p:spPr>
              <a:xfrm>
                <a:off x="4245429" y="4060023"/>
                <a:ext cx="435429" cy="677108"/>
              </a:xfrm>
              <a:prstGeom prst="rect">
                <a:avLst/>
              </a:prstGeom>
              <a:noFill/>
            </p:spPr>
            <p:txBody>
              <a:bodyPr wrap="square" rtlCol="0">
                <a:spAutoFit/>
              </a:bodyPr>
              <a:lstStyle/>
              <a:p>
                <a:pPr algn="ctr" defTabSz="685800">
                  <a:defRPr/>
                </a:pPr>
                <a:r>
                  <a:rPr lang="en-US" sz="2700">
                    <a:solidFill>
                      <a:prstClr val="white"/>
                    </a:solidFill>
                    <a:effectLst>
                      <a:outerShdw blurRad="38100" dist="38100" dir="2700000" algn="tl">
                        <a:srgbClr val="000000">
                          <a:alpha val="43137"/>
                        </a:srgbClr>
                      </a:outerShdw>
                    </a:effectLst>
                    <a:latin typeface="UVN Banh Mi" pitchFamily="2" charset="0"/>
                  </a:rPr>
                  <a:t>B</a:t>
                </a:r>
              </a:p>
            </p:txBody>
          </p:sp>
        </p:grpSp>
        <p:sp>
          <p:nvSpPr>
            <p:cNvPr id="19" name="Rectangle 18">
              <a:extLst>
                <a:ext uri="{FF2B5EF4-FFF2-40B4-BE49-F238E27FC236}">
                  <a16:creationId xmlns:a16="http://schemas.microsoft.com/office/drawing/2014/main" id="{5B571D06-6728-1B7D-4225-ACD3BA2A44E9}"/>
                </a:ext>
              </a:extLst>
            </p:cNvPr>
            <p:cNvSpPr/>
            <p:nvPr/>
          </p:nvSpPr>
          <p:spPr>
            <a:xfrm>
              <a:off x="7728857" y="3772661"/>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66CC"/>
                  </a:solidFill>
                  <a:latin typeface="UTM Cookies" panose="02040603050506020204" pitchFamily="18" charset="0"/>
                </a:rPr>
                <a:t>10 110</a:t>
              </a:r>
            </a:p>
          </p:txBody>
        </p:sp>
      </p:grpSp>
      <p:grpSp>
        <p:nvGrpSpPr>
          <p:cNvPr id="22" name="Group 21">
            <a:extLst>
              <a:ext uri="{FF2B5EF4-FFF2-40B4-BE49-F238E27FC236}">
                <a16:creationId xmlns:a16="http://schemas.microsoft.com/office/drawing/2014/main" id="{3C10EA08-5727-8A9C-3100-4F3C76C6E644}"/>
              </a:ext>
            </a:extLst>
          </p:cNvPr>
          <p:cNvGrpSpPr/>
          <p:nvPr/>
        </p:nvGrpSpPr>
        <p:grpSpPr>
          <a:xfrm>
            <a:off x="5135336" y="3882750"/>
            <a:ext cx="3486150" cy="987880"/>
            <a:chOff x="6847114" y="5177000"/>
            <a:chExt cx="4648200" cy="1317173"/>
          </a:xfrm>
        </p:grpSpPr>
        <p:grpSp>
          <p:nvGrpSpPr>
            <p:cNvPr id="23" name="Group 22">
              <a:extLst>
                <a:ext uri="{FF2B5EF4-FFF2-40B4-BE49-F238E27FC236}">
                  <a16:creationId xmlns:a16="http://schemas.microsoft.com/office/drawing/2014/main" id="{78F263C9-4C6D-79F8-85F6-74A3E1861E3C}"/>
                </a:ext>
              </a:extLst>
            </p:cNvPr>
            <p:cNvGrpSpPr/>
            <p:nvPr/>
          </p:nvGrpSpPr>
          <p:grpSpPr>
            <a:xfrm>
              <a:off x="6847114" y="5177000"/>
              <a:ext cx="4648200" cy="1317173"/>
              <a:chOff x="3799114" y="5497286"/>
              <a:chExt cx="4648200" cy="1317173"/>
            </a:xfrm>
          </p:grpSpPr>
          <p:pic>
            <p:nvPicPr>
              <p:cNvPr id="25" name="Picture 24" descr="A picture containing icon&#10;&#10;Description automatically generated">
                <a:extLst>
                  <a:ext uri="{FF2B5EF4-FFF2-40B4-BE49-F238E27FC236}">
                    <a16:creationId xmlns:a16="http://schemas.microsoft.com/office/drawing/2014/main" id="{99D65F34-0535-1DCD-C49C-CAF8A29E0E6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175" t="76825" r="19048" b="3969"/>
              <a:stretch/>
            </p:blipFill>
            <p:spPr>
              <a:xfrm>
                <a:off x="3799114" y="5497286"/>
                <a:ext cx="4648200" cy="1317173"/>
              </a:xfrm>
              <a:prstGeom prst="rect">
                <a:avLst/>
              </a:prstGeom>
              <a:effectLst>
                <a:innerShdw blurRad="38100" dist="38100" dir="8100000">
                  <a:prstClr val="black">
                    <a:alpha val="50000"/>
                  </a:prstClr>
                </a:innerShdw>
              </a:effectLst>
            </p:spPr>
          </p:pic>
          <p:sp>
            <p:nvSpPr>
              <p:cNvPr id="26" name="TextBox 25">
                <a:extLst>
                  <a:ext uri="{FF2B5EF4-FFF2-40B4-BE49-F238E27FC236}">
                    <a16:creationId xmlns:a16="http://schemas.microsoft.com/office/drawing/2014/main" id="{587DEB6A-0A5E-A8D0-9B9B-D2D0FE71636B}"/>
                  </a:ext>
                </a:extLst>
              </p:cNvPr>
              <p:cNvSpPr txBox="1"/>
              <p:nvPr/>
            </p:nvSpPr>
            <p:spPr>
              <a:xfrm>
                <a:off x="4245429" y="5663977"/>
                <a:ext cx="435429" cy="677108"/>
              </a:xfrm>
              <a:prstGeom prst="rect">
                <a:avLst/>
              </a:prstGeom>
              <a:noFill/>
            </p:spPr>
            <p:txBody>
              <a:bodyPr wrap="square" rtlCol="0">
                <a:spAutoFit/>
              </a:bodyPr>
              <a:lstStyle/>
              <a:p>
                <a:pPr algn="ctr" defTabSz="685800">
                  <a:defRPr/>
                </a:pPr>
                <a:r>
                  <a:rPr lang="en-US" sz="2700">
                    <a:solidFill>
                      <a:prstClr val="white"/>
                    </a:solidFill>
                    <a:effectLst>
                      <a:outerShdw blurRad="38100" dist="38100" dir="2700000" algn="tl">
                        <a:srgbClr val="000000">
                          <a:alpha val="43137"/>
                        </a:srgbClr>
                      </a:outerShdw>
                    </a:effectLst>
                    <a:latin typeface="UVN Banh Mi" pitchFamily="2" charset="0"/>
                  </a:rPr>
                  <a:t>D</a:t>
                </a:r>
              </a:p>
            </p:txBody>
          </p:sp>
        </p:grpSp>
        <p:sp>
          <p:nvSpPr>
            <p:cNvPr id="24" name="Rectangle 23">
              <a:extLst>
                <a:ext uri="{FF2B5EF4-FFF2-40B4-BE49-F238E27FC236}">
                  <a16:creationId xmlns:a16="http://schemas.microsoft.com/office/drawing/2014/main" id="{D745CA81-B3A3-8007-CC35-B5AF390DC5BA}"/>
                </a:ext>
              </a:extLst>
            </p:cNvPr>
            <p:cNvSpPr/>
            <p:nvPr/>
          </p:nvSpPr>
          <p:spPr>
            <a:xfrm>
              <a:off x="7728857"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66CC"/>
                  </a:solidFill>
                  <a:latin typeface="UTM Cookies" panose="02040603050506020204" pitchFamily="18" charset="0"/>
                </a:rPr>
                <a:t>10 10</a:t>
              </a:r>
            </a:p>
          </p:txBody>
        </p:sp>
      </p:grpSp>
      <p:pic>
        <p:nvPicPr>
          <p:cNvPr id="27" name="Picture 2" descr="Pin on Cony brown">
            <a:extLst>
              <a:ext uri="{FF2B5EF4-FFF2-40B4-BE49-F238E27FC236}">
                <a16:creationId xmlns:a16="http://schemas.microsoft.com/office/drawing/2014/main" id="{D45E7482-F9B9-D65D-0130-E5FE075A32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7910"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28" name="Picture 2" descr="Pin on Cony brown">
            <a:extLst>
              <a:ext uri="{FF2B5EF4-FFF2-40B4-BE49-F238E27FC236}">
                <a16:creationId xmlns:a16="http://schemas.microsoft.com/office/drawing/2014/main" id="{C163ABCD-7E67-E238-ACAC-A325134616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8989"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29" name="Picture 2" descr="Pin on Cony brown">
            <a:extLst>
              <a:ext uri="{FF2B5EF4-FFF2-40B4-BE49-F238E27FC236}">
                <a16:creationId xmlns:a16="http://schemas.microsoft.com/office/drawing/2014/main" id="{114E4041-1888-E241-A789-06458923B9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8990"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1026" name="Picture 2" descr="Cây Thông Noel Hoạt Hình đẹp GIF | Công cụ đồ họa PSD Tải xuống miễn phí -  Pikbest">
            <a:extLst>
              <a:ext uri="{FF2B5EF4-FFF2-40B4-BE49-F238E27FC236}">
                <a16:creationId xmlns:a16="http://schemas.microsoft.com/office/drawing/2014/main" id="{F7DA27F7-F56C-4748-6B18-091752D162F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44821" y="1181409"/>
            <a:ext cx="4050000" cy="40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391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anim calcmode="lin" valueType="num">
                                      <p:cBhvr>
                                        <p:cTn id="27" dur="500" fill="hold"/>
                                        <p:tgtEl>
                                          <p:spTgt spid="22"/>
                                        </p:tgtEl>
                                        <p:attrNameLst>
                                          <p:attrName>ppt_x</p:attrName>
                                        </p:attrNameLst>
                                      </p:cBhvr>
                                      <p:tavLst>
                                        <p:tav tm="0">
                                          <p:val>
                                            <p:strVal val="#ppt_x"/>
                                          </p:val>
                                        </p:tav>
                                        <p:tav tm="100000">
                                          <p:val>
                                            <p:strVal val="#ppt_x"/>
                                          </p:val>
                                        </p:tav>
                                      </p:tavLst>
                                    </p:anim>
                                    <p:anim calcmode="lin" valueType="num">
                                      <p:cBhvr>
                                        <p:cTn id="2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7"/>
                                        </p:tgtEl>
                                      </p:cBhvr>
                                    </p:animEffect>
                                    <p:animScale>
                                      <p:cBhvr>
                                        <p:cTn id="34" dur="250" autoRev="1" fill="hold"/>
                                        <p:tgtEl>
                                          <p:spTgt spid="7"/>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500"/>
                                        <p:tgtEl>
                                          <p:spTgt spid="1026"/>
                                        </p:tgtEl>
                                      </p:cBhvr>
                                    </p:animEffect>
                                  </p:childTnLst>
                                  <p:subTnLst>
                                    <p:audio>
                                      <p:cMediaNode>
                                        <p:cTn display="0" masterRel="sameClick">
                                          <p:stCondLst>
                                            <p:cond evt="begin" delay="0">
                                              <p:tn val="36"/>
                                            </p:cond>
                                          </p:stCondLst>
                                          <p:endCondLst>
                                            <p:cond evt="onStopAudio" delay="0">
                                              <p:tgtEl>
                                                <p:sldTgt/>
                                              </p:tgtEl>
                                            </p:cond>
                                          </p:endCondLst>
                                        </p:cTn>
                                        <p:tgtEl>
                                          <p:sndTgt r:embed="rId4" name="trả-lời-đúng.wav"/>
                                        </p:tgtEl>
                                      </p:cMediaNode>
                                    </p:audio>
                                  </p:subTnLst>
                                </p:cTn>
                              </p:par>
                            </p:childTnLst>
                          </p:cTn>
                        </p:par>
                        <p:par>
                          <p:cTn id="39" fill="hold">
                            <p:stCondLst>
                              <p:cond delay="1000"/>
                            </p:stCondLst>
                            <p:childTnLst>
                              <p:par>
                                <p:cTn id="40" presetID="42" presetClass="exit" presetSubtype="0" fill="hold" nodeType="afterEffect">
                                  <p:stCondLst>
                                    <p:cond delay="750"/>
                                  </p:stCondLst>
                                  <p:childTnLst>
                                    <p:animEffect transition="out" filter="fade">
                                      <p:cBhvr>
                                        <p:cTn id="41" dur="750"/>
                                        <p:tgtEl>
                                          <p:spTgt spid="1026"/>
                                        </p:tgtEl>
                                      </p:cBhvr>
                                    </p:animEffect>
                                    <p:anim calcmode="lin" valueType="num">
                                      <p:cBhvr>
                                        <p:cTn id="42" dur="750"/>
                                        <p:tgtEl>
                                          <p:spTgt spid="1026"/>
                                        </p:tgtEl>
                                        <p:attrNameLst>
                                          <p:attrName>ppt_x</p:attrName>
                                        </p:attrNameLst>
                                      </p:cBhvr>
                                      <p:tavLst>
                                        <p:tav tm="0">
                                          <p:val>
                                            <p:strVal val="ppt_x"/>
                                          </p:val>
                                        </p:tav>
                                        <p:tav tm="100000">
                                          <p:val>
                                            <p:strVal val="ppt_x"/>
                                          </p:val>
                                        </p:tav>
                                      </p:tavLst>
                                    </p:anim>
                                    <p:anim calcmode="lin" valueType="num">
                                      <p:cBhvr>
                                        <p:cTn id="43" dur="750"/>
                                        <p:tgtEl>
                                          <p:spTgt spid="1026"/>
                                        </p:tgtEl>
                                        <p:attrNameLst>
                                          <p:attrName>ppt_y</p:attrName>
                                        </p:attrNameLst>
                                      </p:cBhvr>
                                      <p:tavLst>
                                        <p:tav tm="0">
                                          <p:val>
                                            <p:strVal val="ppt_y"/>
                                          </p:val>
                                        </p:tav>
                                        <p:tav tm="100000">
                                          <p:val>
                                            <p:strVal val="ppt_y+.1"/>
                                          </p:val>
                                        </p:tav>
                                      </p:tavLst>
                                    </p:anim>
                                    <p:set>
                                      <p:cBhvr>
                                        <p:cTn id="44" dur="1" fill="hold">
                                          <p:stCondLst>
                                            <p:cond delay="74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7"/>
                                        </p:tgtEl>
                                      </p:cBhvr>
                                    </p:animEffect>
                                    <p:animScale>
                                      <p:cBhvr>
                                        <p:cTn id="50" dur="250" autoRev="1" fill="hold"/>
                                        <p:tgtEl>
                                          <p:spTgt spid="17"/>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subTnLst>
                                    <p:audio>
                                      <p:cMediaNode>
                                        <p:cTn display="0" masterRel="sameClick">
                                          <p:stCondLst>
                                            <p:cond evt="begin" delay="0">
                                              <p:tn val="52"/>
                                            </p:cond>
                                          </p:stCondLst>
                                          <p:endCondLst>
                                            <p:cond evt="onStopAudio" delay="0">
                                              <p:tgtEl>
                                                <p:sldTgt/>
                                              </p:tgtEl>
                                            </p:cond>
                                          </p:endCondLst>
                                        </p:cTn>
                                        <p:tgtEl>
                                          <p:sndTgt r:embed="rId5" name="trả-lời-sai.wav"/>
                                        </p:tgtEl>
                                      </p:cMediaNode>
                                    </p:audio>
                                  </p:subTnLst>
                                </p:cTn>
                              </p:par>
                            </p:childTnLst>
                          </p:cTn>
                        </p:par>
                        <p:par>
                          <p:cTn id="55" fill="hold">
                            <p:stCondLst>
                              <p:cond delay="1000"/>
                            </p:stCondLst>
                            <p:childTnLst>
                              <p:par>
                                <p:cTn id="56" presetID="42" presetClass="exit" presetSubtype="0" fill="hold" nodeType="afterEffect">
                                  <p:stCondLst>
                                    <p:cond delay="750"/>
                                  </p:stCondLst>
                                  <p:childTnLst>
                                    <p:animEffect transition="out" filter="fade">
                                      <p:cBhvr>
                                        <p:cTn id="57" dur="750"/>
                                        <p:tgtEl>
                                          <p:spTgt spid="27"/>
                                        </p:tgtEl>
                                      </p:cBhvr>
                                    </p:animEffect>
                                    <p:anim calcmode="lin" valueType="num">
                                      <p:cBhvr>
                                        <p:cTn id="58" dur="750"/>
                                        <p:tgtEl>
                                          <p:spTgt spid="27"/>
                                        </p:tgtEl>
                                        <p:attrNameLst>
                                          <p:attrName>ppt_x</p:attrName>
                                        </p:attrNameLst>
                                      </p:cBhvr>
                                      <p:tavLst>
                                        <p:tav tm="0">
                                          <p:val>
                                            <p:strVal val="ppt_x"/>
                                          </p:val>
                                        </p:tav>
                                        <p:tav tm="100000">
                                          <p:val>
                                            <p:strVal val="ppt_x"/>
                                          </p:val>
                                        </p:tav>
                                      </p:tavLst>
                                    </p:anim>
                                    <p:anim calcmode="lin" valueType="num">
                                      <p:cBhvr>
                                        <p:cTn id="59" dur="750"/>
                                        <p:tgtEl>
                                          <p:spTgt spid="27"/>
                                        </p:tgtEl>
                                        <p:attrNameLst>
                                          <p:attrName>ppt_y</p:attrName>
                                        </p:attrNameLst>
                                      </p:cBhvr>
                                      <p:tavLst>
                                        <p:tav tm="0">
                                          <p:val>
                                            <p:strVal val="ppt_y"/>
                                          </p:val>
                                        </p:tav>
                                        <p:tav tm="100000">
                                          <p:val>
                                            <p:strVal val="ppt_y+.1"/>
                                          </p:val>
                                        </p:tav>
                                      </p:tavLst>
                                    </p:anim>
                                    <p:set>
                                      <p:cBhvr>
                                        <p:cTn id="60" dur="1" fill="hold">
                                          <p:stCondLst>
                                            <p:cond delay="74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1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2"/>
                                        </p:tgtEl>
                                      </p:cBhvr>
                                    </p:animEffect>
                                    <p:animScale>
                                      <p:cBhvr>
                                        <p:cTn id="66" dur="250" autoRev="1" fill="hold"/>
                                        <p:tgtEl>
                                          <p:spTgt spid="1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subTnLst>
                                    <p:audio>
                                      <p:cMediaNode>
                                        <p:cTn display="0" masterRel="sameClick">
                                          <p:stCondLst>
                                            <p:cond evt="begin" delay="0">
                                              <p:tn val="68"/>
                                            </p:cond>
                                          </p:stCondLst>
                                          <p:endCondLst>
                                            <p:cond evt="onStopAudio" delay="0">
                                              <p:tgtEl>
                                                <p:sldTgt/>
                                              </p:tgtEl>
                                            </p:cond>
                                          </p:endCondLst>
                                        </p:cTn>
                                        <p:tgtEl>
                                          <p:sndTgt r:embed="rId5" name="trả-lời-sai.wav"/>
                                        </p:tgtEl>
                                      </p:cMediaNode>
                                    </p:audio>
                                  </p:subTnLst>
                                </p:cTn>
                              </p:par>
                            </p:childTnLst>
                          </p:cTn>
                        </p:par>
                        <p:par>
                          <p:cTn id="71" fill="hold">
                            <p:stCondLst>
                              <p:cond delay="1000"/>
                            </p:stCondLst>
                            <p:childTnLst>
                              <p:par>
                                <p:cTn id="72" presetID="42" presetClass="exit" presetSubtype="0" fill="hold" nodeType="afterEffect">
                                  <p:stCondLst>
                                    <p:cond delay="750"/>
                                  </p:stCondLst>
                                  <p:childTnLst>
                                    <p:animEffect transition="out" filter="fade">
                                      <p:cBhvr>
                                        <p:cTn id="73" dur="750"/>
                                        <p:tgtEl>
                                          <p:spTgt spid="28"/>
                                        </p:tgtEl>
                                      </p:cBhvr>
                                    </p:animEffect>
                                    <p:anim calcmode="lin" valueType="num">
                                      <p:cBhvr>
                                        <p:cTn id="74" dur="750"/>
                                        <p:tgtEl>
                                          <p:spTgt spid="28"/>
                                        </p:tgtEl>
                                        <p:attrNameLst>
                                          <p:attrName>ppt_x</p:attrName>
                                        </p:attrNameLst>
                                      </p:cBhvr>
                                      <p:tavLst>
                                        <p:tav tm="0">
                                          <p:val>
                                            <p:strVal val="ppt_x"/>
                                          </p:val>
                                        </p:tav>
                                        <p:tav tm="100000">
                                          <p:val>
                                            <p:strVal val="ppt_x"/>
                                          </p:val>
                                        </p:tav>
                                      </p:tavLst>
                                    </p:anim>
                                    <p:anim calcmode="lin" valueType="num">
                                      <p:cBhvr>
                                        <p:cTn id="75" dur="750"/>
                                        <p:tgtEl>
                                          <p:spTgt spid="28"/>
                                        </p:tgtEl>
                                        <p:attrNameLst>
                                          <p:attrName>ppt_y</p:attrName>
                                        </p:attrNameLst>
                                      </p:cBhvr>
                                      <p:tavLst>
                                        <p:tav tm="0">
                                          <p:val>
                                            <p:strVal val="ppt_y"/>
                                          </p:val>
                                        </p:tav>
                                        <p:tav tm="100000">
                                          <p:val>
                                            <p:strVal val="ppt_y+.1"/>
                                          </p:val>
                                        </p:tav>
                                      </p:tavLst>
                                    </p:anim>
                                    <p:set>
                                      <p:cBhvr>
                                        <p:cTn id="76" dur="1" fill="hold">
                                          <p:stCondLst>
                                            <p:cond delay="74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7" restart="whenNotActive" fill="hold" evtFilter="cancelBubble" nodeType="interactiveSeq">
                <p:stCondLst>
                  <p:cond evt="onClick" delay="0">
                    <p:tgtEl>
                      <p:spTgt spid="2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2"/>
                                        </p:tgtEl>
                                      </p:cBhvr>
                                    </p:animEffect>
                                    <p:animScale>
                                      <p:cBhvr>
                                        <p:cTn id="82" dur="250" autoRev="1" fill="hold"/>
                                        <p:tgtEl>
                                          <p:spTgt spid="22"/>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fade">
                                      <p:cBhvr>
                                        <p:cTn id="86" dur="500"/>
                                        <p:tgtEl>
                                          <p:spTgt spid="29"/>
                                        </p:tgtEl>
                                      </p:cBhvr>
                                    </p:animEffect>
                                  </p:childTnLst>
                                  <p:subTnLst>
                                    <p:audio>
                                      <p:cMediaNode>
                                        <p:cTn display="0" masterRel="sameClick">
                                          <p:stCondLst>
                                            <p:cond evt="begin" delay="0">
                                              <p:tn val="84"/>
                                            </p:cond>
                                          </p:stCondLst>
                                          <p:endCondLst>
                                            <p:cond evt="onStopAudio" delay="0">
                                              <p:tgtEl>
                                                <p:sldTgt/>
                                              </p:tgtEl>
                                            </p:cond>
                                          </p:endCondLst>
                                        </p:cTn>
                                        <p:tgtEl>
                                          <p:sndTgt r:embed="rId5" name="trả-lời-sai.wav"/>
                                        </p:tgtEl>
                                      </p:cMediaNode>
                                    </p:audio>
                                  </p:subTnLst>
                                </p:cTn>
                              </p:par>
                            </p:childTnLst>
                          </p:cTn>
                        </p:par>
                        <p:par>
                          <p:cTn id="87" fill="hold">
                            <p:stCondLst>
                              <p:cond delay="1000"/>
                            </p:stCondLst>
                            <p:childTnLst>
                              <p:par>
                                <p:cTn id="88" presetID="42" presetClass="exit" presetSubtype="0" fill="hold" nodeType="afterEffect">
                                  <p:stCondLst>
                                    <p:cond delay="750"/>
                                  </p:stCondLst>
                                  <p:childTnLst>
                                    <p:animEffect transition="out" filter="fade">
                                      <p:cBhvr>
                                        <p:cTn id="89" dur="750"/>
                                        <p:tgtEl>
                                          <p:spTgt spid="29"/>
                                        </p:tgtEl>
                                      </p:cBhvr>
                                    </p:animEffect>
                                    <p:anim calcmode="lin" valueType="num">
                                      <p:cBhvr>
                                        <p:cTn id="90" dur="750"/>
                                        <p:tgtEl>
                                          <p:spTgt spid="29"/>
                                        </p:tgtEl>
                                        <p:attrNameLst>
                                          <p:attrName>ppt_x</p:attrName>
                                        </p:attrNameLst>
                                      </p:cBhvr>
                                      <p:tavLst>
                                        <p:tav tm="0">
                                          <p:val>
                                            <p:strVal val="ppt_x"/>
                                          </p:val>
                                        </p:tav>
                                        <p:tav tm="100000">
                                          <p:val>
                                            <p:strVal val="ppt_x"/>
                                          </p:val>
                                        </p:tav>
                                      </p:tavLst>
                                    </p:anim>
                                    <p:anim calcmode="lin" valueType="num">
                                      <p:cBhvr>
                                        <p:cTn id="91" dur="750"/>
                                        <p:tgtEl>
                                          <p:spTgt spid="29"/>
                                        </p:tgtEl>
                                        <p:attrNameLst>
                                          <p:attrName>ppt_y</p:attrName>
                                        </p:attrNameLst>
                                      </p:cBhvr>
                                      <p:tavLst>
                                        <p:tav tm="0">
                                          <p:val>
                                            <p:strVal val="ppt_y"/>
                                          </p:val>
                                        </p:tav>
                                        <p:tav tm="100000">
                                          <p:val>
                                            <p:strVal val="ppt_y+.1"/>
                                          </p:val>
                                        </p:tav>
                                      </p:tavLst>
                                    </p:anim>
                                    <p:set>
                                      <p:cBhvr>
                                        <p:cTn id="92" dur="1" fill="hold">
                                          <p:stCondLst>
                                            <p:cond delay="74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13A9FDAA-FA48-4B34-9780-A326BBB82BB6}"/>
              </a:ext>
            </a:extLst>
          </p:cNvPr>
          <p:cNvGrpSpPr/>
          <p:nvPr/>
        </p:nvGrpSpPr>
        <p:grpSpPr>
          <a:xfrm>
            <a:off x="137711" y="61971"/>
            <a:ext cx="8868579" cy="5019560"/>
            <a:chOff x="183614" y="82628"/>
            <a:chExt cx="11824772" cy="6692746"/>
          </a:xfrm>
        </p:grpSpPr>
        <p:sp>
          <p:nvSpPr>
            <p:cNvPr id="4" name="Rectangle: Rounded Corners 3">
              <a:extLst>
                <a:ext uri="{FF2B5EF4-FFF2-40B4-BE49-F238E27FC236}">
                  <a16:creationId xmlns:a16="http://schemas.microsoft.com/office/drawing/2014/main" id="{00D84A0E-E9C5-431E-B383-20940B64560D}"/>
                </a:ext>
              </a:extLst>
            </p:cNvPr>
            <p:cNvSpPr/>
            <p:nvPr/>
          </p:nvSpPr>
          <p:spPr>
            <a:xfrm>
              <a:off x="183614" y="82628"/>
              <a:ext cx="11824772" cy="6692746"/>
            </a:xfrm>
            <a:prstGeom prst="roundRect">
              <a:avLst>
                <a:gd name="adj" fmla="val 13144"/>
              </a:avLst>
            </a:prstGeom>
            <a:solidFill>
              <a:srgbClr val="E29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24AB8FA5-22C0-44FC-97F5-487542CECF00}"/>
                </a:ext>
              </a:extLst>
            </p:cNvPr>
            <p:cNvSpPr/>
            <p:nvPr/>
          </p:nvSpPr>
          <p:spPr>
            <a:xfrm>
              <a:off x="336014" y="235027"/>
              <a:ext cx="11452034" cy="6397127"/>
            </a:xfrm>
            <a:prstGeom prst="roundRect">
              <a:avLst>
                <a:gd name="adj" fmla="val 131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pSp>
      <p:pic>
        <p:nvPicPr>
          <p:cNvPr id="7" name="Picture 6">
            <a:extLst>
              <a:ext uri="{FF2B5EF4-FFF2-40B4-BE49-F238E27FC236}">
                <a16:creationId xmlns:a16="http://schemas.microsoft.com/office/drawing/2014/main" id="{CFFDD999-5EB1-4DC2-8E22-3D35A2B82CB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1148" y1="35503" x2="21148" y2="35503"/>
                        <a14:foregroundMark x1="13465" y1="74161" x2="13465" y2="74161"/>
                        <a14:foregroundMark x1="84796" y1="59927" x2="84796" y2="59927"/>
                        <a14:foregroundMark x1="15447" y1="71573" x2="15447" y2="71573"/>
                      </a14:backgroundRemoval>
                    </a14:imgEffect>
                  </a14:imgLayer>
                </a14:imgProps>
              </a:ext>
              <a:ext uri="{28A0092B-C50C-407E-A947-70E740481C1C}">
                <a14:useLocalDpi xmlns:a14="http://schemas.microsoft.com/office/drawing/2010/main" val="0"/>
              </a:ext>
            </a:extLst>
          </a:blip>
          <a:stretch>
            <a:fillRect/>
          </a:stretch>
        </p:blipFill>
        <p:spPr>
          <a:xfrm>
            <a:off x="3076722" y="500394"/>
            <a:ext cx="2731150" cy="2731150"/>
          </a:xfrm>
          <a:prstGeom prst="rect">
            <a:avLst/>
          </a:prstGeom>
        </p:spPr>
      </p:pic>
      <p:pic>
        <p:nvPicPr>
          <p:cNvPr id="9" name="Picture 8">
            <a:extLst>
              <a:ext uri="{FF2B5EF4-FFF2-40B4-BE49-F238E27FC236}">
                <a16:creationId xmlns:a16="http://schemas.microsoft.com/office/drawing/2014/main" id="{9F753238-C34A-490D-A9FF-6E0A018787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81" y="416610"/>
            <a:ext cx="3144973" cy="3144973"/>
          </a:xfrm>
          <a:prstGeom prst="rect">
            <a:avLst/>
          </a:prstGeom>
        </p:spPr>
      </p:pic>
      <p:pic>
        <p:nvPicPr>
          <p:cNvPr id="11" name="Picture 10">
            <a:extLst>
              <a:ext uri="{FF2B5EF4-FFF2-40B4-BE49-F238E27FC236}">
                <a16:creationId xmlns:a16="http://schemas.microsoft.com/office/drawing/2014/main" id="{C4A9B2D5-D985-4B6F-958C-52DC1AD781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04313" y="380590"/>
            <a:ext cx="3236723" cy="3236723"/>
          </a:xfrm>
          <a:prstGeom prst="rect">
            <a:avLst/>
          </a:prstGeom>
        </p:spPr>
      </p:pic>
      <p:pic>
        <p:nvPicPr>
          <p:cNvPr id="14" name="Picture 13">
            <a:extLst>
              <a:ext uri="{FF2B5EF4-FFF2-40B4-BE49-F238E27FC236}">
                <a16:creationId xmlns:a16="http://schemas.microsoft.com/office/drawing/2014/main" id="{F205B6B6-21E0-48C7-9268-508AFA423AC7}"/>
              </a:ext>
            </a:extLst>
          </p:cNvPr>
          <p:cNvPicPr>
            <a:picLocks noChangeAspect="1"/>
          </p:cNvPicPr>
          <p:nvPr/>
        </p:nvPicPr>
        <p:blipFill rotWithShape="1">
          <a:blip r:embed="rId8">
            <a:extLst>
              <a:ext uri="{28A0092B-C50C-407E-A947-70E740481C1C}">
                <a14:useLocalDpi xmlns:a14="http://schemas.microsoft.com/office/drawing/2010/main" val="0"/>
              </a:ext>
            </a:extLst>
          </a:blip>
          <a:srcRect t="63909" r="65315" b="6720"/>
          <a:stretch/>
        </p:blipFill>
        <p:spPr>
          <a:xfrm>
            <a:off x="586818" y="3455167"/>
            <a:ext cx="1784044" cy="1510688"/>
          </a:xfrm>
          <a:prstGeom prst="rect">
            <a:avLst/>
          </a:prstGeom>
        </p:spPr>
      </p:pic>
      <p:pic>
        <p:nvPicPr>
          <p:cNvPr id="15" name="Picture 14">
            <a:extLst>
              <a:ext uri="{FF2B5EF4-FFF2-40B4-BE49-F238E27FC236}">
                <a16:creationId xmlns:a16="http://schemas.microsoft.com/office/drawing/2014/main" id="{5815F6E8-56FB-43DC-AE32-DE23C5E387A0}"/>
              </a:ext>
            </a:extLst>
          </p:cNvPr>
          <p:cNvPicPr>
            <a:picLocks noChangeAspect="1"/>
          </p:cNvPicPr>
          <p:nvPr/>
        </p:nvPicPr>
        <p:blipFill rotWithShape="1">
          <a:blip r:embed="rId8">
            <a:extLst>
              <a:ext uri="{28A0092B-C50C-407E-A947-70E740481C1C}">
                <a14:useLocalDpi xmlns:a14="http://schemas.microsoft.com/office/drawing/2010/main" val="0"/>
              </a:ext>
            </a:extLst>
          </a:blip>
          <a:srcRect l="32852" t="63989" r="32463" b="6640"/>
          <a:stretch/>
        </p:blipFill>
        <p:spPr>
          <a:xfrm>
            <a:off x="6414695" y="3468137"/>
            <a:ext cx="1784044" cy="1510688"/>
          </a:xfrm>
          <a:prstGeom prst="rect">
            <a:avLst/>
          </a:prstGeom>
        </p:spPr>
      </p:pic>
      <p:pic>
        <p:nvPicPr>
          <p:cNvPr id="16" name="Picture 15">
            <a:extLst>
              <a:ext uri="{FF2B5EF4-FFF2-40B4-BE49-F238E27FC236}">
                <a16:creationId xmlns:a16="http://schemas.microsoft.com/office/drawing/2014/main" id="{2D8A29A2-2F62-4C8B-A481-A33D3A8529B7}"/>
              </a:ext>
            </a:extLst>
          </p:cNvPr>
          <p:cNvPicPr>
            <a:picLocks noChangeAspect="1"/>
          </p:cNvPicPr>
          <p:nvPr/>
        </p:nvPicPr>
        <p:blipFill rotWithShape="1">
          <a:blip r:embed="rId8">
            <a:extLst>
              <a:ext uri="{28A0092B-C50C-407E-A947-70E740481C1C}">
                <a14:useLocalDpi xmlns:a14="http://schemas.microsoft.com/office/drawing/2010/main" val="0"/>
              </a:ext>
            </a:extLst>
          </a:blip>
          <a:srcRect l="65347" t="6024" r="-32" b="64605"/>
          <a:stretch/>
        </p:blipFill>
        <p:spPr>
          <a:xfrm>
            <a:off x="3655017" y="3420202"/>
            <a:ext cx="1784044" cy="1510688"/>
          </a:xfrm>
          <a:prstGeom prst="rect">
            <a:avLst/>
          </a:prstGeom>
        </p:spPr>
      </p:pic>
      <p:grpSp>
        <p:nvGrpSpPr>
          <p:cNvPr id="25" name="Group 24">
            <a:extLst>
              <a:ext uri="{FF2B5EF4-FFF2-40B4-BE49-F238E27FC236}">
                <a16:creationId xmlns:a16="http://schemas.microsoft.com/office/drawing/2014/main" id="{A85A07A5-5A15-41EA-9EE1-03E692FC415D}"/>
              </a:ext>
            </a:extLst>
          </p:cNvPr>
          <p:cNvGrpSpPr/>
          <p:nvPr/>
        </p:nvGrpSpPr>
        <p:grpSpPr>
          <a:xfrm>
            <a:off x="6768324" y="4001602"/>
            <a:ext cx="1076785" cy="461665"/>
            <a:chOff x="5344173" y="5045508"/>
            <a:chExt cx="1435713" cy="615553"/>
          </a:xfrm>
        </p:grpSpPr>
        <p:pic>
          <p:nvPicPr>
            <p:cNvPr id="22" name="Picture 21">
              <a:extLst>
                <a:ext uri="{FF2B5EF4-FFF2-40B4-BE49-F238E27FC236}">
                  <a16:creationId xmlns:a16="http://schemas.microsoft.com/office/drawing/2014/main" id="{E980120F-FF44-4FFD-9774-ACE65FC62BE7}"/>
                </a:ext>
              </a:extLst>
            </p:cNvPr>
            <p:cNvPicPr>
              <a:picLocks noChangeAspect="1"/>
            </p:cNvPicPr>
            <p:nvPr/>
          </p:nvPicPr>
          <p:blipFill>
            <a:blip r:embed="rId9"/>
            <a:stretch>
              <a:fillRect/>
            </a:stretch>
          </p:blipFill>
          <p:spPr>
            <a:xfrm>
              <a:off x="5344173" y="5066215"/>
              <a:ext cx="1435713" cy="570963"/>
            </a:xfrm>
            <a:prstGeom prst="rect">
              <a:avLst/>
            </a:prstGeom>
          </p:spPr>
        </p:pic>
        <p:sp>
          <p:nvSpPr>
            <p:cNvPr id="23" name="TextBox 22">
              <a:extLst>
                <a:ext uri="{FF2B5EF4-FFF2-40B4-BE49-F238E27FC236}">
                  <a16:creationId xmlns:a16="http://schemas.microsoft.com/office/drawing/2014/main" id="{60DA9F8D-9556-413A-9552-7CC4C4F3F315}"/>
                </a:ext>
              </a:extLst>
            </p:cNvPr>
            <p:cNvSpPr txBox="1"/>
            <p:nvPr/>
          </p:nvSpPr>
          <p:spPr>
            <a:xfrm>
              <a:off x="5548577" y="5045508"/>
              <a:ext cx="1026904" cy="615553"/>
            </a:xfrm>
            <a:prstGeom prst="rect">
              <a:avLst/>
            </a:prstGeom>
            <a:noFill/>
          </p:spPr>
          <p:txBody>
            <a:bodyPr wrap="square" rtlCol="0">
              <a:spAutoFit/>
            </a:bodyPr>
            <a:lstStyle/>
            <a:p>
              <a:pPr algn="ctr" defTabSz="685800">
                <a:defRPr/>
              </a:pPr>
              <a:r>
                <a:rPr lang="en-US" sz="2400" b="1" dirty="0">
                  <a:solidFill>
                    <a:prstClr val="white"/>
                  </a:solidFill>
                  <a:latin typeface="Calibri Light" panose="020F0302020204030204"/>
                </a:rPr>
                <a:t>454</a:t>
              </a:r>
            </a:p>
          </p:txBody>
        </p:sp>
      </p:grpSp>
      <p:grpSp>
        <p:nvGrpSpPr>
          <p:cNvPr id="36" name="Group 35">
            <a:extLst>
              <a:ext uri="{FF2B5EF4-FFF2-40B4-BE49-F238E27FC236}">
                <a16:creationId xmlns:a16="http://schemas.microsoft.com/office/drawing/2014/main" id="{94287507-28C4-4616-9C43-85851444C6F5}"/>
              </a:ext>
            </a:extLst>
          </p:cNvPr>
          <p:cNvGrpSpPr/>
          <p:nvPr/>
        </p:nvGrpSpPr>
        <p:grpSpPr>
          <a:xfrm>
            <a:off x="4022519" y="1788916"/>
            <a:ext cx="849112" cy="830997"/>
            <a:chOff x="5297920" y="1889461"/>
            <a:chExt cx="1132149" cy="1107996"/>
          </a:xfrm>
        </p:grpSpPr>
        <p:pic>
          <p:nvPicPr>
            <p:cNvPr id="34" name="Picture 33">
              <a:extLst>
                <a:ext uri="{FF2B5EF4-FFF2-40B4-BE49-F238E27FC236}">
                  <a16:creationId xmlns:a16="http://schemas.microsoft.com/office/drawing/2014/main" id="{F6FBCD4B-5433-4087-8A18-3EF83B207D65}"/>
                </a:ext>
              </a:extLst>
            </p:cNvPr>
            <p:cNvPicPr>
              <a:picLocks noChangeAspect="1"/>
            </p:cNvPicPr>
            <p:nvPr/>
          </p:nvPicPr>
          <p:blipFill>
            <a:blip r:embed="rId10"/>
            <a:stretch>
              <a:fillRect/>
            </a:stretch>
          </p:blipFill>
          <p:spPr>
            <a:xfrm>
              <a:off x="5297920" y="1912311"/>
              <a:ext cx="1132149" cy="1019681"/>
            </a:xfrm>
            <a:prstGeom prst="rect">
              <a:avLst/>
            </a:prstGeom>
          </p:spPr>
        </p:pic>
        <p:sp>
          <p:nvSpPr>
            <p:cNvPr id="24" name="TextBox 23">
              <a:extLst>
                <a:ext uri="{FF2B5EF4-FFF2-40B4-BE49-F238E27FC236}">
                  <a16:creationId xmlns:a16="http://schemas.microsoft.com/office/drawing/2014/main" id="{FF380423-CD10-44DF-9435-0A5F3D7EF685}"/>
                </a:ext>
              </a:extLst>
            </p:cNvPr>
            <p:cNvSpPr txBox="1"/>
            <p:nvPr/>
          </p:nvSpPr>
          <p:spPr>
            <a:xfrm>
              <a:off x="5344173" y="1889461"/>
              <a:ext cx="1026904" cy="1107996"/>
            </a:xfrm>
            <a:prstGeom prst="rect">
              <a:avLst/>
            </a:prstGeom>
            <a:noFill/>
          </p:spPr>
          <p:txBody>
            <a:bodyPr wrap="square" rtlCol="0">
              <a:spAutoFit/>
            </a:bodyPr>
            <a:lstStyle/>
            <a:p>
              <a:pPr algn="ctr" defTabSz="685800">
                <a:defRPr/>
              </a:pPr>
              <a:r>
                <a:rPr lang="en-US" sz="2400" b="1" dirty="0">
                  <a:solidFill>
                    <a:prstClr val="black">
                      <a:lumMod val="75000"/>
                      <a:lumOff val="25000"/>
                    </a:prstClr>
                  </a:solidFill>
                  <a:latin typeface="Calibri Light" panose="020F0302020204030204"/>
                </a:rPr>
                <a:t>578</a:t>
              </a:r>
            </a:p>
            <a:p>
              <a:pPr algn="ctr" defTabSz="685800">
                <a:defRPr/>
              </a:pPr>
              <a:r>
                <a:rPr lang="en-US" sz="2400" b="1" dirty="0">
                  <a:solidFill>
                    <a:prstClr val="black">
                      <a:lumMod val="75000"/>
                      <a:lumOff val="25000"/>
                    </a:prstClr>
                  </a:solidFill>
                  <a:latin typeface="Calibri Light" panose="020F0302020204030204"/>
                </a:rPr>
                <a:t>124</a:t>
              </a:r>
            </a:p>
          </p:txBody>
        </p:sp>
      </p:grpSp>
      <p:pic>
        <p:nvPicPr>
          <p:cNvPr id="35" name="Picture 34">
            <a:extLst>
              <a:ext uri="{FF2B5EF4-FFF2-40B4-BE49-F238E27FC236}">
                <a16:creationId xmlns:a16="http://schemas.microsoft.com/office/drawing/2014/main" id="{B89873A5-1597-4A6E-9C48-6FC926804F35}"/>
              </a:ext>
            </a:extLst>
          </p:cNvPr>
          <p:cNvPicPr>
            <a:picLocks noChangeAspect="1"/>
          </p:cNvPicPr>
          <p:nvPr/>
        </p:nvPicPr>
        <p:blipFill>
          <a:blip r:embed="rId10"/>
          <a:stretch>
            <a:fillRect/>
          </a:stretch>
        </p:blipFill>
        <p:spPr>
          <a:xfrm>
            <a:off x="6873070" y="1928307"/>
            <a:ext cx="849112" cy="764761"/>
          </a:xfrm>
          <a:prstGeom prst="rect">
            <a:avLst/>
          </a:prstGeom>
        </p:spPr>
      </p:pic>
      <p:grpSp>
        <p:nvGrpSpPr>
          <p:cNvPr id="26" name="Group 25">
            <a:extLst>
              <a:ext uri="{FF2B5EF4-FFF2-40B4-BE49-F238E27FC236}">
                <a16:creationId xmlns:a16="http://schemas.microsoft.com/office/drawing/2014/main" id="{CABD95BC-188A-4A56-BDF2-1C50BA3A7661}"/>
              </a:ext>
            </a:extLst>
          </p:cNvPr>
          <p:cNvGrpSpPr/>
          <p:nvPr/>
        </p:nvGrpSpPr>
        <p:grpSpPr>
          <a:xfrm>
            <a:off x="3938796" y="4014799"/>
            <a:ext cx="1076785" cy="461665"/>
            <a:chOff x="5344173" y="5045508"/>
            <a:chExt cx="1435713" cy="615553"/>
          </a:xfrm>
        </p:grpSpPr>
        <p:pic>
          <p:nvPicPr>
            <p:cNvPr id="27" name="Picture 26">
              <a:extLst>
                <a:ext uri="{FF2B5EF4-FFF2-40B4-BE49-F238E27FC236}">
                  <a16:creationId xmlns:a16="http://schemas.microsoft.com/office/drawing/2014/main" id="{A3FAA824-4B60-4B80-8ABF-72FCAD9037AB}"/>
                </a:ext>
              </a:extLst>
            </p:cNvPr>
            <p:cNvPicPr>
              <a:picLocks noChangeAspect="1"/>
            </p:cNvPicPr>
            <p:nvPr/>
          </p:nvPicPr>
          <p:blipFill>
            <a:blip r:embed="rId9"/>
            <a:stretch>
              <a:fillRect/>
            </a:stretch>
          </p:blipFill>
          <p:spPr>
            <a:xfrm>
              <a:off x="5344173" y="5066215"/>
              <a:ext cx="1435713" cy="570963"/>
            </a:xfrm>
            <a:prstGeom prst="rect">
              <a:avLst/>
            </a:prstGeom>
          </p:spPr>
        </p:pic>
        <p:sp>
          <p:nvSpPr>
            <p:cNvPr id="28" name="TextBox 27">
              <a:extLst>
                <a:ext uri="{FF2B5EF4-FFF2-40B4-BE49-F238E27FC236}">
                  <a16:creationId xmlns:a16="http://schemas.microsoft.com/office/drawing/2014/main" id="{AEBE7A57-700D-4B14-9ADA-0E1DB6E04D3F}"/>
                </a:ext>
              </a:extLst>
            </p:cNvPr>
            <p:cNvSpPr txBox="1"/>
            <p:nvPr/>
          </p:nvSpPr>
          <p:spPr>
            <a:xfrm>
              <a:off x="5548577" y="5045508"/>
              <a:ext cx="1026904" cy="615553"/>
            </a:xfrm>
            <a:prstGeom prst="rect">
              <a:avLst/>
            </a:prstGeom>
            <a:noFill/>
          </p:spPr>
          <p:txBody>
            <a:bodyPr wrap="square" rtlCol="0">
              <a:spAutoFit/>
            </a:bodyPr>
            <a:lstStyle/>
            <a:p>
              <a:pPr algn="ctr" defTabSz="685800">
                <a:defRPr/>
              </a:pPr>
              <a:r>
                <a:rPr lang="en-US" sz="2400" b="1" dirty="0">
                  <a:solidFill>
                    <a:prstClr val="white"/>
                  </a:solidFill>
                  <a:latin typeface="Calibri Light" panose="020F0302020204030204"/>
                </a:rPr>
                <a:t>111</a:t>
              </a:r>
            </a:p>
          </p:txBody>
        </p:sp>
      </p:grpSp>
      <p:pic>
        <p:nvPicPr>
          <p:cNvPr id="32" name="Picture 31">
            <a:extLst>
              <a:ext uri="{FF2B5EF4-FFF2-40B4-BE49-F238E27FC236}">
                <a16:creationId xmlns:a16="http://schemas.microsoft.com/office/drawing/2014/main" id="{28B2CB1A-9C17-4A71-A689-1EBE6D0C2109}"/>
              </a:ext>
            </a:extLst>
          </p:cNvPr>
          <p:cNvPicPr>
            <a:picLocks noChangeAspect="1"/>
          </p:cNvPicPr>
          <p:nvPr/>
        </p:nvPicPr>
        <p:blipFill>
          <a:blip r:embed="rId10"/>
          <a:stretch>
            <a:fillRect/>
          </a:stretch>
        </p:blipFill>
        <p:spPr>
          <a:xfrm>
            <a:off x="1074476" y="1958248"/>
            <a:ext cx="1106185" cy="645068"/>
          </a:xfrm>
          <a:prstGeom prst="rect">
            <a:avLst/>
          </a:prstGeom>
        </p:spPr>
      </p:pic>
      <p:grpSp>
        <p:nvGrpSpPr>
          <p:cNvPr id="20" name="Group 19">
            <a:extLst>
              <a:ext uri="{FF2B5EF4-FFF2-40B4-BE49-F238E27FC236}">
                <a16:creationId xmlns:a16="http://schemas.microsoft.com/office/drawing/2014/main" id="{ABD2896D-E3A5-4DC7-89E9-B929A8CC4284}"/>
              </a:ext>
            </a:extLst>
          </p:cNvPr>
          <p:cNvGrpSpPr/>
          <p:nvPr/>
        </p:nvGrpSpPr>
        <p:grpSpPr>
          <a:xfrm>
            <a:off x="1002617" y="4004160"/>
            <a:ext cx="1076785" cy="471112"/>
            <a:chOff x="1629231" y="5923689"/>
            <a:chExt cx="1435713" cy="628149"/>
          </a:xfrm>
        </p:grpSpPr>
        <p:pic>
          <p:nvPicPr>
            <p:cNvPr id="19" name="Picture 18">
              <a:extLst>
                <a:ext uri="{FF2B5EF4-FFF2-40B4-BE49-F238E27FC236}">
                  <a16:creationId xmlns:a16="http://schemas.microsoft.com/office/drawing/2014/main" id="{12FBEAA6-0614-4DCD-8870-F6DA035D97FB}"/>
                </a:ext>
              </a:extLst>
            </p:cNvPr>
            <p:cNvPicPr>
              <a:picLocks noChangeAspect="1"/>
            </p:cNvPicPr>
            <p:nvPr/>
          </p:nvPicPr>
          <p:blipFill>
            <a:blip r:embed="rId9"/>
            <a:stretch>
              <a:fillRect/>
            </a:stretch>
          </p:blipFill>
          <p:spPr>
            <a:xfrm>
              <a:off x="1629231" y="5923689"/>
              <a:ext cx="1435713" cy="570963"/>
            </a:xfrm>
            <a:prstGeom prst="rect">
              <a:avLst/>
            </a:prstGeom>
          </p:spPr>
        </p:pic>
        <p:sp>
          <p:nvSpPr>
            <p:cNvPr id="17" name="TextBox 16">
              <a:extLst>
                <a:ext uri="{FF2B5EF4-FFF2-40B4-BE49-F238E27FC236}">
                  <a16:creationId xmlns:a16="http://schemas.microsoft.com/office/drawing/2014/main" id="{C656E4FC-8ED8-498C-9E9A-1DAA17A80F7D}"/>
                </a:ext>
              </a:extLst>
            </p:cNvPr>
            <p:cNvSpPr txBox="1"/>
            <p:nvPr/>
          </p:nvSpPr>
          <p:spPr>
            <a:xfrm>
              <a:off x="1686330" y="5936285"/>
              <a:ext cx="1366321" cy="615553"/>
            </a:xfrm>
            <a:prstGeom prst="rect">
              <a:avLst/>
            </a:prstGeom>
            <a:noFill/>
          </p:spPr>
          <p:txBody>
            <a:bodyPr wrap="square" rtlCol="0">
              <a:spAutoFit/>
            </a:bodyPr>
            <a:lstStyle/>
            <a:p>
              <a:pPr algn="ctr" defTabSz="685800">
                <a:defRPr/>
              </a:pPr>
              <a:r>
                <a:rPr lang="en-US" sz="2400" b="1">
                  <a:solidFill>
                    <a:prstClr val="white"/>
                  </a:solidFill>
                  <a:latin typeface="Calibri Light" panose="020F0302020204030204"/>
                </a:rPr>
                <a:t>4 192</a:t>
              </a:r>
              <a:endParaRPr lang="en-US" sz="2400" b="1" dirty="0">
                <a:solidFill>
                  <a:prstClr val="white"/>
                </a:solidFill>
                <a:latin typeface="Calibri Light" panose="020F0302020204030204"/>
              </a:endParaRPr>
            </a:p>
          </p:txBody>
        </p:sp>
      </p:grpSp>
      <p:sp>
        <p:nvSpPr>
          <p:cNvPr id="30" name="TextBox 29">
            <a:extLst>
              <a:ext uri="{FF2B5EF4-FFF2-40B4-BE49-F238E27FC236}">
                <a16:creationId xmlns:a16="http://schemas.microsoft.com/office/drawing/2014/main" id="{49BC4606-1907-4A85-91A5-D0935D2617FC}"/>
              </a:ext>
            </a:extLst>
          </p:cNvPr>
          <p:cNvSpPr txBox="1"/>
          <p:nvPr/>
        </p:nvSpPr>
        <p:spPr>
          <a:xfrm>
            <a:off x="6912536" y="1887740"/>
            <a:ext cx="940001" cy="830997"/>
          </a:xfrm>
          <a:prstGeom prst="rect">
            <a:avLst/>
          </a:prstGeom>
          <a:noFill/>
        </p:spPr>
        <p:txBody>
          <a:bodyPr wrap="square" rtlCol="0">
            <a:spAutoFit/>
          </a:bodyPr>
          <a:lstStyle/>
          <a:p>
            <a:pPr algn="ctr" defTabSz="685800">
              <a:defRPr/>
            </a:pPr>
            <a:r>
              <a:rPr lang="en-US" sz="2400" b="1">
                <a:solidFill>
                  <a:prstClr val="black">
                    <a:lumMod val="75000"/>
                    <a:lumOff val="25000"/>
                  </a:prstClr>
                </a:solidFill>
                <a:latin typeface="Calibri Light" panose="020F0302020204030204"/>
              </a:rPr>
              <a:t>2 801</a:t>
            </a:r>
            <a:endParaRPr lang="en-US" sz="2400" b="1" dirty="0">
              <a:solidFill>
                <a:prstClr val="black">
                  <a:lumMod val="75000"/>
                  <a:lumOff val="25000"/>
                </a:prstClr>
              </a:solidFill>
              <a:latin typeface="Calibri Light" panose="020F0302020204030204"/>
            </a:endParaRPr>
          </a:p>
          <a:p>
            <a:pPr algn="ctr" defTabSz="685800">
              <a:defRPr/>
            </a:pPr>
            <a:r>
              <a:rPr lang="en-US" sz="2400" b="1">
                <a:solidFill>
                  <a:prstClr val="black">
                    <a:lumMod val="75000"/>
                    <a:lumOff val="25000"/>
                  </a:prstClr>
                </a:solidFill>
                <a:latin typeface="Calibri Light" panose="020F0302020204030204"/>
              </a:rPr>
              <a:t>1 391</a:t>
            </a:r>
            <a:endParaRPr lang="en-US" sz="2400" b="1" dirty="0">
              <a:solidFill>
                <a:prstClr val="black">
                  <a:lumMod val="75000"/>
                  <a:lumOff val="25000"/>
                </a:prstClr>
              </a:solidFill>
              <a:latin typeface="Calibri Light" panose="020F0302020204030204"/>
            </a:endParaRPr>
          </a:p>
        </p:txBody>
      </p:sp>
      <p:sp>
        <p:nvSpPr>
          <p:cNvPr id="29" name="TextBox 28">
            <a:extLst>
              <a:ext uri="{FF2B5EF4-FFF2-40B4-BE49-F238E27FC236}">
                <a16:creationId xmlns:a16="http://schemas.microsoft.com/office/drawing/2014/main" id="{C9A30AE1-454A-4A06-999D-AE9F367C09FB}"/>
              </a:ext>
            </a:extLst>
          </p:cNvPr>
          <p:cNvSpPr txBox="1"/>
          <p:nvPr/>
        </p:nvSpPr>
        <p:spPr>
          <a:xfrm>
            <a:off x="1242479" y="1876824"/>
            <a:ext cx="770178" cy="830997"/>
          </a:xfrm>
          <a:prstGeom prst="rect">
            <a:avLst/>
          </a:prstGeom>
          <a:noFill/>
        </p:spPr>
        <p:txBody>
          <a:bodyPr wrap="square" rtlCol="0">
            <a:spAutoFit/>
          </a:bodyPr>
          <a:lstStyle/>
          <a:p>
            <a:pPr algn="ctr" defTabSz="685800">
              <a:defRPr/>
            </a:pPr>
            <a:r>
              <a:rPr lang="en-US" sz="2400" b="1">
                <a:solidFill>
                  <a:prstClr val="black">
                    <a:lumMod val="75000"/>
                    <a:lumOff val="25000"/>
                  </a:prstClr>
                </a:solidFill>
                <a:latin typeface="Calibri Light" panose="020F0302020204030204"/>
              </a:rPr>
              <a:t>432</a:t>
            </a:r>
            <a:endParaRPr lang="en-US" sz="2400" b="1" dirty="0">
              <a:solidFill>
                <a:prstClr val="black">
                  <a:lumMod val="75000"/>
                  <a:lumOff val="25000"/>
                </a:prstClr>
              </a:solidFill>
              <a:latin typeface="Calibri Light" panose="020F0302020204030204"/>
            </a:endParaRPr>
          </a:p>
          <a:p>
            <a:pPr algn="ctr" defTabSz="685800">
              <a:defRPr/>
            </a:pPr>
            <a:r>
              <a:rPr lang="en-US" sz="2400" b="1">
                <a:solidFill>
                  <a:prstClr val="black">
                    <a:lumMod val="75000"/>
                    <a:lumOff val="25000"/>
                  </a:prstClr>
                </a:solidFill>
                <a:latin typeface="Calibri Light" panose="020F0302020204030204"/>
              </a:rPr>
              <a:t>321</a:t>
            </a:r>
            <a:endParaRPr lang="en-US" sz="2400" b="1" dirty="0">
              <a:solidFill>
                <a:prstClr val="black">
                  <a:lumMod val="75000"/>
                  <a:lumOff val="25000"/>
                </a:prstClr>
              </a:solidFill>
              <a:latin typeface="Calibri Light" panose="020F0302020204030204"/>
            </a:endParaRPr>
          </a:p>
        </p:txBody>
      </p:sp>
      <p:sp>
        <p:nvSpPr>
          <p:cNvPr id="38" name="Rectangle: Rounded Corners 37">
            <a:extLst>
              <a:ext uri="{FF2B5EF4-FFF2-40B4-BE49-F238E27FC236}">
                <a16:creationId xmlns:a16="http://schemas.microsoft.com/office/drawing/2014/main" id="{31C02407-8B6E-4055-90D4-9D6D3739F678}"/>
              </a:ext>
            </a:extLst>
          </p:cNvPr>
          <p:cNvSpPr/>
          <p:nvPr/>
        </p:nvSpPr>
        <p:spPr>
          <a:xfrm>
            <a:off x="568012" y="961655"/>
            <a:ext cx="8077949" cy="3734718"/>
          </a:xfrm>
          <a:prstGeom prst="roundRect">
            <a:avLst/>
          </a:prstGeom>
          <a:solidFill>
            <a:schemeClr val="bg1">
              <a:alpha val="86000"/>
            </a:schemeClr>
          </a:solidFill>
          <a:ln>
            <a:solidFill>
              <a:srgbClr val="E290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0" name="TextBox 39">
            <a:extLst>
              <a:ext uri="{FF2B5EF4-FFF2-40B4-BE49-F238E27FC236}">
                <a16:creationId xmlns:a16="http://schemas.microsoft.com/office/drawing/2014/main" id="{6C9C55D0-7911-4BA4-8E52-F201C643FB71}"/>
              </a:ext>
            </a:extLst>
          </p:cNvPr>
          <p:cNvSpPr txBox="1"/>
          <p:nvPr/>
        </p:nvSpPr>
        <p:spPr>
          <a:xfrm>
            <a:off x="909062" y="2287155"/>
            <a:ext cx="8052995" cy="1338828"/>
          </a:xfrm>
          <a:prstGeom prst="rect">
            <a:avLst/>
          </a:prstGeom>
          <a:noFill/>
        </p:spPr>
        <p:txBody>
          <a:bodyPr wrap="square" rtlCol="0">
            <a:spAutoFit/>
          </a:bodyPr>
          <a:lstStyle/>
          <a:p>
            <a:pPr defTabSz="685800">
              <a:defRPr/>
            </a:pPr>
            <a:r>
              <a:rPr lang="en-US" sz="2700" dirty="0" err="1">
                <a:solidFill>
                  <a:prstClr val="black">
                    <a:lumMod val="50000"/>
                    <a:lumOff val="50000"/>
                  </a:prstClr>
                </a:solidFill>
                <a:latin typeface="iCiel Cadena" panose="02000503000000020004" pitchFamily="50" charset="0"/>
              </a:rPr>
              <a:t>Em</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hãy</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tìm</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chiếc</a:t>
            </a:r>
            <a:r>
              <a:rPr lang="en-US" sz="2700" dirty="0">
                <a:solidFill>
                  <a:prstClr val="black">
                    <a:lumMod val="50000"/>
                    <a:lumOff val="50000"/>
                  </a:prstClr>
                </a:solidFill>
                <a:latin typeface="iCiel Cadena" panose="02000503000000020004" pitchFamily="50" charset="0"/>
              </a:rPr>
              <a:t> bánh </a:t>
            </a:r>
            <a:r>
              <a:rPr lang="en-US" sz="2700" dirty="0" err="1">
                <a:solidFill>
                  <a:prstClr val="black">
                    <a:lumMod val="50000"/>
                    <a:lumOff val="50000"/>
                  </a:prstClr>
                </a:solidFill>
                <a:latin typeface="iCiel Cadena" panose="02000503000000020004" pitchFamily="50" charset="0"/>
              </a:rPr>
              <a:t>tương</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ứng</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với</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mỗi</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hộp</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quà</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bằng</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cách</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thực</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hiện</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phép</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tính</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gắn</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trên</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mỗi</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hộp</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nối</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với</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kết</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quả</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đúng</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trên</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mỗi</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chiếc</a:t>
            </a:r>
            <a:r>
              <a:rPr lang="en-US" sz="2700" dirty="0">
                <a:solidFill>
                  <a:prstClr val="black">
                    <a:lumMod val="50000"/>
                    <a:lumOff val="50000"/>
                  </a:prstClr>
                </a:solidFill>
                <a:latin typeface="iCiel Cadena" panose="02000503000000020004" pitchFamily="50" charset="0"/>
              </a:rPr>
              <a:t> bánh.</a:t>
            </a:r>
          </a:p>
        </p:txBody>
      </p:sp>
      <p:cxnSp>
        <p:nvCxnSpPr>
          <p:cNvPr id="60" name="Straight Arrow Connector 59">
            <a:extLst>
              <a:ext uri="{FF2B5EF4-FFF2-40B4-BE49-F238E27FC236}">
                <a16:creationId xmlns:a16="http://schemas.microsoft.com/office/drawing/2014/main" id="{F7535E98-5874-4654-945B-A9E66828823E}"/>
              </a:ext>
            </a:extLst>
          </p:cNvPr>
          <p:cNvCxnSpPr>
            <a:cxnSpLocks/>
          </p:cNvCxnSpPr>
          <p:nvPr/>
        </p:nvCxnSpPr>
        <p:spPr>
          <a:xfrm flipH="1">
            <a:off x="2125445" y="2437755"/>
            <a:ext cx="4606053" cy="1548672"/>
          </a:xfrm>
          <a:prstGeom prst="straightConnector1">
            <a:avLst/>
          </a:prstGeom>
          <a:ln w="57150">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8A476DA7-E177-4ECC-8E05-8CD88E1F33AF}"/>
              </a:ext>
            </a:extLst>
          </p:cNvPr>
          <p:cNvCxnSpPr>
            <a:cxnSpLocks/>
          </p:cNvCxnSpPr>
          <p:nvPr/>
        </p:nvCxnSpPr>
        <p:spPr>
          <a:xfrm>
            <a:off x="2079402" y="2633385"/>
            <a:ext cx="2012698" cy="1256465"/>
          </a:xfrm>
          <a:prstGeom prst="straightConnector1">
            <a:avLst/>
          </a:prstGeom>
          <a:ln w="571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FFA34C0-F911-4FA8-80D1-72DDB6A01506}"/>
              </a:ext>
            </a:extLst>
          </p:cNvPr>
          <p:cNvCxnSpPr>
            <a:cxnSpLocks/>
          </p:cNvCxnSpPr>
          <p:nvPr/>
        </p:nvCxnSpPr>
        <p:spPr>
          <a:xfrm>
            <a:off x="4902480" y="2633386"/>
            <a:ext cx="1957007" cy="1166465"/>
          </a:xfrm>
          <a:prstGeom prst="straightConnector1">
            <a:avLst/>
          </a:prstGeom>
          <a:ln w="57150">
            <a:solidFill>
              <a:schemeClr val="tx1">
                <a:lumMod val="50000"/>
                <a:lumOff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22810311-1EC9-4DA1-87CB-41A68510EA69}"/>
              </a:ext>
            </a:extLst>
          </p:cNvPr>
          <p:cNvSpPr txBox="1"/>
          <p:nvPr/>
        </p:nvSpPr>
        <p:spPr>
          <a:xfrm>
            <a:off x="1164197" y="2028235"/>
            <a:ext cx="408270" cy="553998"/>
          </a:xfrm>
          <a:prstGeom prst="rect">
            <a:avLst/>
          </a:prstGeom>
          <a:noFill/>
        </p:spPr>
        <p:txBody>
          <a:bodyPr wrap="square" rtlCol="0">
            <a:spAutoFit/>
          </a:bodyPr>
          <a:lstStyle/>
          <a:p>
            <a:pPr defTabSz="685800">
              <a:defRPr/>
            </a:pPr>
            <a:r>
              <a:rPr lang="en-US" sz="3000" dirty="0">
                <a:solidFill>
                  <a:prstClr val="black"/>
                </a:solidFill>
                <a:latin typeface="Calibri" panose="020F0502020204030204"/>
              </a:rPr>
              <a:t>-</a:t>
            </a:r>
          </a:p>
        </p:txBody>
      </p:sp>
      <p:sp>
        <p:nvSpPr>
          <p:cNvPr id="69" name="TextBox 68">
            <a:extLst>
              <a:ext uri="{FF2B5EF4-FFF2-40B4-BE49-F238E27FC236}">
                <a16:creationId xmlns:a16="http://schemas.microsoft.com/office/drawing/2014/main" id="{821444B6-98AC-4989-A92E-E2BB35F3B72A}"/>
              </a:ext>
            </a:extLst>
          </p:cNvPr>
          <p:cNvSpPr txBox="1"/>
          <p:nvPr/>
        </p:nvSpPr>
        <p:spPr>
          <a:xfrm>
            <a:off x="4022519" y="1906840"/>
            <a:ext cx="408270" cy="553998"/>
          </a:xfrm>
          <a:prstGeom prst="rect">
            <a:avLst/>
          </a:prstGeom>
          <a:noFill/>
        </p:spPr>
        <p:txBody>
          <a:bodyPr wrap="square" rtlCol="0">
            <a:spAutoFit/>
          </a:bodyPr>
          <a:lstStyle/>
          <a:p>
            <a:pPr defTabSz="685800">
              <a:defRPr/>
            </a:pPr>
            <a:r>
              <a:rPr lang="en-US" sz="3000" dirty="0">
                <a:solidFill>
                  <a:prstClr val="black"/>
                </a:solidFill>
                <a:latin typeface="Calibri" panose="020F0502020204030204"/>
              </a:rPr>
              <a:t>-</a:t>
            </a:r>
          </a:p>
        </p:txBody>
      </p:sp>
      <p:sp>
        <p:nvSpPr>
          <p:cNvPr id="70" name="TextBox 69">
            <a:extLst>
              <a:ext uri="{FF2B5EF4-FFF2-40B4-BE49-F238E27FC236}">
                <a16:creationId xmlns:a16="http://schemas.microsoft.com/office/drawing/2014/main" id="{136FD818-A693-4CDA-9169-7B08CFAA2426}"/>
              </a:ext>
            </a:extLst>
          </p:cNvPr>
          <p:cNvSpPr txBox="1"/>
          <p:nvPr/>
        </p:nvSpPr>
        <p:spPr>
          <a:xfrm>
            <a:off x="6848900" y="2097265"/>
            <a:ext cx="408270" cy="461665"/>
          </a:xfrm>
          <a:prstGeom prst="rect">
            <a:avLst/>
          </a:prstGeom>
          <a:noFill/>
        </p:spPr>
        <p:txBody>
          <a:bodyPr wrap="square" rtlCol="0">
            <a:spAutoFit/>
          </a:bodyPr>
          <a:lstStyle/>
          <a:p>
            <a:pPr defTabSz="685800">
              <a:defRPr/>
            </a:pPr>
            <a:r>
              <a:rPr lang="en-US" sz="2400" dirty="0">
                <a:solidFill>
                  <a:prstClr val="black">
                    <a:lumMod val="75000"/>
                    <a:lumOff val="25000"/>
                  </a:prstClr>
                </a:solidFill>
                <a:latin typeface="Calibri" panose="020F0502020204030204"/>
              </a:rPr>
              <a:t>+</a:t>
            </a:r>
          </a:p>
        </p:txBody>
      </p:sp>
      <p:pic>
        <p:nvPicPr>
          <p:cNvPr id="79" name="Tieng-yeah-tre-con-www_nhacchuongvui_com">
            <a:hlinkClick r:id="" action="ppaction://media"/>
            <a:extLst>
              <a:ext uri="{FF2B5EF4-FFF2-40B4-BE49-F238E27FC236}">
                <a16:creationId xmlns:a16="http://schemas.microsoft.com/office/drawing/2014/main" id="{BB35948F-FE0F-49CC-AA4A-6E289F67377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439060" y="-914030"/>
            <a:ext cx="304800" cy="304800"/>
          </a:xfrm>
          <a:prstGeom prst="rect">
            <a:avLst/>
          </a:prstGeom>
        </p:spPr>
      </p:pic>
      <p:pic>
        <p:nvPicPr>
          <p:cNvPr id="39" name="Picture 38">
            <a:extLst>
              <a:ext uri="{FF2B5EF4-FFF2-40B4-BE49-F238E27FC236}">
                <a16:creationId xmlns:a16="http://schemas.microsoft.com/office/drawing/2014/main" id="{0FF48137-C085-4462-A133-FDA65FA501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1332" y="1762313"/>
            <a:ext cx="3418640" cy="2563980"/>
          </a:xfrm>
          <a:prstGeom prst="rect">
            <a:avLst/>
          </a:prstGeom>
        </p:spPr>
      </p:pic>
    </p:spTree>
    <p:extLst>
      <p:ext uri="{BB962C8B-B14F-4D97-AF65-F5344CB8AC3E}">
        <p14:creationId xmlns:p14="http://schemas.microsoft.com/office/powerpoint/2010/main" val="1663000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down)">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barn(inVertical)">
                                      <p:cBhvr>
                                        <p:cTn id="44" dur="5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grpId="1" nodeType="clickEffect">
                                  <p:stCondLst>
                                    <p:cond delay="0"/>
                                  </p:stCondLst>
                                  <p:childTnLst>
                                    <p:animEffect transition="out" filter="wipe(down)">
                                      <p:cBhvr>
                                        <p:cTn id="48" dur="500"/>
                                        <p:tgtEl>
                                          <p:spTgt spid="38"/>
                                        </p:tgtEl>
                                      </p:cBhvr>
                                    </p:animEffect>
                                    <p:set>
                                      <p:cBhvr>
                                        <p:cTn id="49" dur="1" fill="hold">
                                          <p:stCondLst>
                                            <p:cond delay="499"/>
                                          </p:stCondLst>
                                        </p:cTn>
                                        <p:tgtEl>
                                          <p:spTgt spid="38"/>
                                        </p:tgtEl>
                                        <p:attrNameLst>
                                          <p:attrName>style.visibility</p:attrName>
                                        </p:attrNameLst>
                                      </p:cBhvr>
                                      <p:to>
                                        <p:strVal val="hidden"/>
                                      </p:to>
                                    </p:set>
                                  </p:childTnLst>
                                </p:cTn>
                              </p:par>
                              <p:par>
                                <p:cTn id="50" presetID="22" presetClass="exit" presetSubtype="4" fill="hold" grpId="1" nodeType="withEffect">
                                  <p:stCondLst>
                                    <p:cond delay="0"/>
                                  </p:stCondLst>
                                  <p:childTnLst>
                                    <p:animEffect transition="out" filter="wipe(down)">
                                      <p:cBhvr>
                                        <p:cTn id="51" dur="500"/>
                                        <p:tgtEl>
                                          <p:spTgt spid="40"/>
                                        </p:tgtEl>
                                      </p:cBhvr>
                                    </p:animEffect>
                                    <p:set>
                                      <p:cBhvr>
                                        <p:cTn id="52" dur="1" fill="hold">
                                          <p:stCondLst>
                                            <p:cond delay="499"/>
                                          </p:stCondLst>
                                        </p:cTn>
                                        <p:tgtEl>
                                          <p:spTgt spid="4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ppt_w</p:attrName>
                                        </p:attrNameLst>
                                      </p:cBhvr>
                                      <p:tavLst>
                                        <p:tav tm="0">
                                          <p:val>
                                            <p:fltVal val="0"/>
                                          </p:val>
                                        </p:tav>
                                        <p:tav tm="100000">
                                          <p:val>
                                            <p:strVal val="#ppt_w"/>
                                          </p:val>
                                        </p:tav>
                                      </p:tavLst>
                                    </p:anim>
                                    <p:anim calcmode="lin" valueType="num">
                                      <p:cBhvr>
                                        <p:cTn id="58" dur="500" fill="hold"/>
                                        <p:tgtEl>
                                          <p:spTgt spid="36"/>
                                        </p:tgtEl>
                                        <p:attrNameLst>
                                          <p:attrName>ppt_h</p:attrName>
                                        </p:attrNameLst>
                                      </p:cBhvr>
                                      <p:tavLst>
                                        <p:tav tm="0">
                                          <p:val>
                                            <p:fltVal val="0"/>
                                          </p:val>
                                        </p:tav>
                                        <p:tav tm="100000">
                                          <p:val>
                                            <p:strVal val="#ppt_h"/>
                                          </p:val>
                                        </p:tav>
                                      </p:tavLst>
                                    </p:anim>
                                    <p:animEffect transition="in" filter="fade">
                                      <p:cBhvr>
                                        <p:cTn id="59" dur="500"/>
                                        <p:tgtEl>
                                          <p:spTgt spid="3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69"/>
                                        </p:tgtEl>
                                        <p:attrNameLst>
                                          <p:attrName>style.visibility</p:attrName>
                                        </p:attrNameLst>
                                      </p:cBhvr>
                                      <p:to>
                                        <p:strVal val="visible"/>
                                      </p:to>
                                    </p:set>
                                    <p:anim calcmode="lin" valueType="num">
                                      <p:cBhvr>
                                        <p:cTn id="62" dur="500" fill="hold"/>
                                        <p:tgtEl>
                                          <p:spTgt spid="69"/>
                                        </p:tgtEl>
                                        <p:attrNameLst>
                                          <p:attrName>ppt_w</p:attrName>
                                        </p:attrNameLst>
                                      </p:cBhvr>
                                      <p:tavLst>
                                        <p:tav tm="0">
                                          <p:val>
                                            <p:fltVal val="0"/>
                                          </p:val>
                                        </p:tav>
                                        <p:tav tm="100000">
                                          <p:val>
                                            <p:strVal val="#ppt_w"/>
                                          </p:val>
                                        </p:tav>
                                      </p:tavLst>
                                    </p:anim>
                                    <p:anim calcmode="lin" valueType="num">
                                      <p:cBhvr>
                                        <p:cTn id="63" dur="500" fill="hold"/>
                                        <p:tgtEl>
                                          <p:spTgt spid="69"/>
                                        </p:tgtEl>
                                        <p:attrNameLst>
                                          <p:attrName>ppt_h</p:attrName>
                                        </p:attrNameLst>
                                      </p:cBhvr>
                                      <p:tavLst>
                                        <p:tav tm="0">
                                          <p:val>
                                            <p:fltVal val="0"/>
                                          </p:val>
                                        </p:tav>
                                        <p:tav tm="100000">
                                          <p:val>
                                            <p:strVal val="#ppt_h"/>
                                          </p:val>
                                        </p:tav>
                                      </p:tavLst>
                                    </p:anim>
                                    <p:animEffect transition="in" filter="fade">
                                      <p:cBhvr>
                                        <p:cTn id="64" dur="500"/>
                                        <p:tgtEl>
                                          <p:spTgt spid="69"/>
                                        </p:tgtEl>
                                      </p:cBhvr>
                                    </p:animEffect>
                                  </p:childTnLst>
                                </p:cTn>
                              </p:par>
                              <p:par>
                                <p:cTn id="65" presetID="53" presetClass="entr" presetSubtype="16"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500" fill="hold"/>
                                        <p:tgtEl>
                                          <p:spTgt spid="32"/>
                                        </p:tgtEl>
                                        <p:attrNameLst>
                                          <p:attrName>ppt_w</p:attrName>
                                        </p:attrNameLst>
                                      </p:cBhvr>
                                      <p:tavLst>
                                        <p:tav tm="0">
                                          <p:val>
                                            <p:fltVal val="0"/>
                                          </p:val>
                                        </p:tav>
                                        <p:tav tm="100000">
                                          <p:val>
                                            <p:strVal val="#ppt_w"/>
                                          </p:val>
                                        </p:tav>
                                      </p:tavLst>
                                    </p:anim>
                                    <p:anim calcmode="lin" valueType="num">
                                      <p:cBhvr>
                                        <p:cTn id="68" dur="500" fill="hold"/>
                                        <p:tgtEl>
                                          <p:spTgt spid="32"/>
                                        </p:tgtEl>
                                        <p:attrNameLst>
                                          <p:attrName>ppt_h</p:attrName>
                                        </p:attrNameLst>
                                      </p:cBhvr>
                                      <p:tavLst>
                                        <p:tav tm="0">
                                          <p:val>
                                            <p:fltVal val="0"/>
                                          </p:val>
                                        </p:tav>
                                        <p:tav tm="100000">
                                          <p:val>
                                            <p:strVal val="#ppt_h"/>
                                          </p:val>
                                        </p:tav>
                                      </p:tavLst>
                                    </p:anim>
                                    <p:animEffect transition="in" filter="fade">
                                      <p:cBhvr>
                                        <p:cTn id="69" dur="500"/>
                                        <p:tgtEl>
                                          <p:spTgt spid="32"/>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70"/>
                                        </p:tgtEl>
                                        <p:attrNameLst>
                                          <p:attrName>style.visibility</p:attrName>
                                        </p:attrNameLst>
                                      </p:cBhvr>
                                      <p:to>
                                        <p:strVal val="visible"/>
                                      </p:to>
                                    </p:set>
                                    <p:anim calcmode="lin" valueType="num">
                                      <p:cBhvr>
                                        <p:cTn id="82" dur="500" fill="hold"/>
                                        <p:tgtEl>
                                          <p:spTgt spid="70"/>
                                        </p:tgtEl>
                                        <p:attrNameLst>
                                          <p:attrName>ppt_w</p:attrName>
                                        </p:attrNameLst>
                                      </p:cBhvr>
                                      <p:tavLst>
                                        <p:tav tm="0">
                                          <p:val>
                                            <p:fltVal val="0"/>
                                          </p:val>
                                        </p:tav>
                                        <p:tav tm="100000">
                                          <p:val>
                                            <p:strVal val="#ppt_w"/>
                                          </p:val>
                                        </p:tav>
                                      </p:tavLst>
                                    </p:anim>
                                    <p:anim calcmode="lin" valueType="num">
                                      <p:cBhvr>
                                        <p:cTn id="83" dur="500" fill="hold"/>
                                        <p:tgtEl>
                                          <p:spTgt spid="70"/>
                                        </p:tgtEl>
                                        <p:attrNameLst>
                                          <p:attrName>ppt_h</p:attrName>
                                        </p:attrNameLst>
                                      </p:cBhvr>
                                      <p:tavLst>
                                        <p:tav tm="0">
                                          <p:val>
                                            <p:fltVal val="0"/>
                                          </p:val>
                                        </p:tav>
                                        <p:tav tm="100000">
                                          <p:val>
                                            <p:strVal val="#ppt_h"/>
                                          </p:val>
                                        </p:tav>
                                      </p:tavLst>
                                    </p:anim>
                                    <p:animEffect transition="in" filter="fade">
                                      <p:cBhvr>
                                        <p:cTn id="84" dur="500"/>
                                        <p:tgtEl>
                                          <p:spTgt spid="70"/>
                                        </p:tgtEl>
                                      </p:cBhvr>
                                    </p:animEffect>
                                  </p:childTnLst>
                                </p:cTn>
                              </p:par>
                              <p:par>
                                <p:cTn id="85" presetID="53" presetClass="entr" presetSubtype="16" fill="hold" nodeType="with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p:cTn id="87" dur="500" fill="hold"/>
                                        <p:tgtEl>
                                          <p:spTgt spid="35"/>
                                        </p:tgtEl>
                                        <p:attrNameLst>
                                          <p:attrName>ppt_w</p:attrName>
                                        </p:attrNameLst>
                                      </p:cBhvr>
                                      <p:tavLst>
                                        <p:tav tm="0">
                                          <p:val>
                                            <p:fltVal val="0"/>
                                          </p:val>
                                        </p:tav>
                                        <p:tav tm="100000">
                                          <p:val>
                                            <p:strVal val="#ppt_w"/>
                                          </p:val>
                                        </p:tav>
                                      </p:tavLst>
                                    </p:anim>
                                    <p:anim calcmode="lin" valueType="num">
                                      <p:cBhvr>
                                        <p:cTn id="88" dur="500" fill="hold"/>
                                        <p:tgtEl>
                                          <p:spTgt spid="35"/>
                                        </p:tgtEl>
                                        <p:attrNameLst>
                                          <p:attrName>ppt_h</p:attrName>
                                        </p:attrNameLst>
                                      </p:cBhvr>
                                      <p:tavLst>
                                        <p:tav tm="0">
                                          <p:val>
                                            <p:fltVal val="0"/>
                                          </p:val>
                                        </p:tav>
                                        <p:tav tm="100000">
                                          <p:val>
                                            <p:strVal val="#ppt_h"/>
                                          </p:val>
                                        </p:tav>
                                      </p:tavLst>
                                    </p:anim>
                                    <p:animEffect transition="in" filter="fade">
                                      <p:cBhvr>
                                        <p:cTn id="89" dur="500"/>
                                        <p:tgtEl>
                                          <p:spTgt spid="35"/>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p:cTn id="92" dur="500" fill="hold"/>
                                        <p:tgtEl>
                                          <p:spTgt spid="30"/>
                                        </p:tgtEl>
                                        <p:attrNameLst>
                                          <p:attrName>ppt_w</p:attrName>
                                        </p:attrNameLst>
                                      </p:cBhvr>
                                      <p:tavLst>
                                        <p:tav tm="0">
                                          <p:val>
                                            <p:fltVal val="0"/>
                                          </p:val>
                                        </p:tav>
                                        <p:tav tm="100000">
                                          <p:val>
                                            <p:strVal val="#ppt_w"/>
                                          </p:val>
                                        </p:tav>
                                      </p:tavLst>
                                    </p:anim>
                                    <p:anim calcmode="lin" valueType="num">
                                      <p:cBhvr>
                                        <p:cTn id="93" dur="500" fill="hold"/>
                                        <p:tgtEl>
                                          <p:spTgt spid="30"/>
                                        </p:tgtEl>
                                        <p:attrNameLst>
                                          <p:attrName>ppt_h</p:attrName>
                                        </p:attrNameLst>
                                      </p:cBhvr>
                                      <p:tavLst>
                                        <p:tav tm="0">
                                          <p:val>
                                            <p:fltVal val="0"/>
                                          </p:val>
                                        </p:tav>
                                        <p:tav tm="100000">
                                          <p:val>
                                            <p:strVal val="#ppt_h"/>
                                          </p:val>
                                        </p:tav>
                                      </p:tavLst>
                                    </p:anim>
                                    <p:animEffect transition="in" filter="fade">
                                      <p:cBhvr>
                                        <p:cTn id="94" dur="500"/>
                                        <p:tgtEl>
                                          <p:spTgt spid="30"/>
                                        </p:tgtEl>
                                      </p:cBhvr>
                                    </p:animEffect>
                                  </p:childTnLst>
                                </p:cTn>
                              </p:par>
                              <p:par>
                                <p:cTn id="95" presetID="53" presetClass="entr" presetSubtype="16"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p:cTn id="97" dur="500" fill="hold"/>
                                        <p:tgtEl>
                                          <p:spTgt spid="25"/>
                                        </p:tgtEl>
                                        <p:attrNameLst>
                                          <p:attrName>ppt_w</p:attrName>
                                        </p:attrNameLst>
                                      </p:cBhvr>
                                      <p:tavLst>
                                        <p:tav tm="0">
                                          <p:val>
                                            <p:fltVal val="0"/>
                                          </p:val>
                                        </p:tav>
                                        <p:tav tm="100000">
                                          <p:val>
                                            <p:strVal val="#ppt_w"/>
                                          </p:val>
                                        </p:tav>
                                      </p:tavLst>
                                    </p:anim>
                                    <p:anim calcmode="lin" valueType="num">
                                      <p:cBhvr>
                                        <p:cTn id="98" dur="500" fill="hold"/>
                                        <p:tgtEl>
                                          <p:spTgt spid="25"/>
                                        </p:tgtEl>
                                        <p:attrNameLst>
                                          <p:attrName>ppt_h</p:attrName>
                                        </p:attrNameLst>
                                      </p:cBhvr>
                                      <p:tavLst>
                                        <p:tav tm="0">
                                          <p:val>
                                            <p:fltVal val="0"/>
                                          </p:val>
                                        </p:tav>
                                        <p:tav tm="100000">
                                          <p:val>
                                            <p:strVal val="#ppt_h"/>
                                          </p:val>
                                        </p:tav>
                                      </p:tavLst>
                                    </p:anim>
                                    <p:animEffect transition="in" filter="fade">
                                      <p:cBhvr>
                                        <p:cTn id="99" dur="500"/>
                                        <p:tgtEl>
                                          <p:spTgt spid="25"/>
                                        </p:tgtEl>
                                      </p:cBhvr>
                                    </p:animEffect>
                                  </p:childTnLst>
                                </p:cTn>
                              </p:par>
                              <p:par>
                                <p:cTn id="100" presetID="53" presetClass="entr" presetSubtype="16" fill="hold" nodeType="with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p:cTn id="102" dur="500" fill="hold"/>
                                        <p:tgtEl>
                                          <p:spTgt spid="26"/>
                                        </p:tgtEl>
                                        <p:attrNameLst>
                                          <p:attrName>ppt_w</p:attrName>
                                        </p:attrNameLst>
                                      </p:cBhvr>
                                      <p:tavLst>
                                        <p:tav tm="0">
                                          <p:val>
                                            <p:fltVal val="0"/>
                                          </p:val>
                                        </p:tav>
                                        <p:tav tm="100000">
                                          <p:val>
                                            <p:strVal val="#ppt_w"/>
                                          </p:val>
                                        </p:tav>
                                      </p:tavLst>
                                    </p:anim>
                                    <p:anim calcmode="lin" valueType="num">
                                      <p:cBhvr>
                                        <p:cTn id="103" dur="500" fill="hold"/>
                                        <p:tgtEl>
                                          <p:spTgt spid="26"/>
                                        </p:tgtEl>
                                        <p:attrNameLst>
                                          <p:attrName>ppt_h</p:attrName>
                                        </p:attrNameLst>
                                      </p:cBhvr>
                                      <p:tavLst>
                                        <p:tav tm="0">
                                          <p:val>
                                            <p:fltVal val="0"/>
                                          </p:val>
                                        </p:tav>
                                        <p:tav tm="100000">
                                          <p:val>
                                            <p:strVal val="#ppt_h"/>
                                          </p:val>
                                        </p:tav>
                                      </p:tavLst>
                                    </p:anim>
                                    <p:animEffect transition="in" filter="fade">
                                      <p:cBhvr>
                                        <p:cTn id="104" dur="500"/>
                                        <p:tgtEl>
                                          <p:spTgt spid="26"/>
                                        </p:tgtEl>
                                      </p:cBhvr>
                                    </p:animEffect>
                                  </p:childTnLst>
                                </p:cTn>
                              </p:par>
                              <p:par>
                                <p:cTn id="105" presetID="53" presetClass="entr" presetSubtype="16" fill="hold" nodeType="withEffect">
                                  <p:stCondLst>
                                    <p:cond delay="0"/>
                                  </p:stCondLst>
                                  <p:childTnLst>
                                    <p:set>
                                      <p:cBhvr>
                                        <p:cTn id="106" dur="1" fill="hold">
                                          <p:stCondLst>
                                            <p:cond delay="0"/>
                                          </p:stCondLst>
                                        </p:cTn>
                                        <p:tgtEl>
                                          <p:spTgt spid="20"/>
                                        </p:tgtEl>
                                        <p:attrNameLst>
                                          <p:attrName>style.visibility</p:attrName>
                                        </p:attrNameLst>
                                      </p:cBhvr>
                                      <p:to>
                                        <p:strVal val="visible"/>
                                      </p:to>
                                    </p:set>
                                    <p:anim calcmode="lin" valueType="num">
                                      <p:cBhvr>
                                        <p:cTn id="107" dur="500" fill="hold"/>
                                        <p:tgtEl>
                                          <p:spTgt spid="20"/>
                                        </p:tgtEl>
                                        <p:attrNameLst>
                                          <p:attrName>ppt_w</p:attrName>
                                        </p:attrNameLst>
                                      </p:cBhvr>
                                      <p:tavLst>
                                        <p:tav tm="0">
                                          <p:val>
                                            <p:fltVal val="0"/>
                                          </p:val>
                                        </p:tav>
                                        <p:tav tm="100000">
                                          <p:val>
                                            <p:strVal val="#ppt_w"/>
                                          </p:val>
                                        </p:tav>
                                      </p:tavLst>
                                    </p:anim>
                                    <p:anim calcmode="lin" valueType="num">
                                      <p:cBhvr>
                                        <p:cTn id="108" dur="500" fill="hold"/>
                                        <p:tgtEl>
                                          <p:spTgt spid="20"/>
                                        </p:tgtEl>
                                        <p:attrNameLst>
                                          <p:attrName>ppt_h</p:attrName>
                                        </p:attrNameLst>
                                      </p:cBhvr>
                                      <p:tavLst>
                                        <p:tav tm="0">
                                          <p:val>
                                            <p:fltVal val="0"/>
                                          </p:val>
                                        </p:tav>
                                        <p:tav tm="100000">
                                          <p:val>
                                            <p:strVal val="#ppt_h"/>
                                          </p:val>
                                        </p:tav>
                                      </p:tavLst>
                                    </p:anim>
                                    <p:animEffect transition="in" filter="fade">
                                      <p:cBhvr>
                                        <p:cTn id="109" dur="500"/>
                                        <p:tgtEl>
                                          <p:spTgt spid="20"/>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62"/>
                                        </p:tgtEl>
                                        <p:attrNameLst>
                                          <p:attrName>style.visibility</p:attrName>
                                        </p:attrNameLst>
                                      </p:cBhvr>
                                      <p:to>
                                        <p:strVal val="visible"/>
                                      </p:to>
                                    </p:set>
                                    <p:animEffect transition="in" filter="wipe(up)">
                                      <p:cBhvr>
                                        <p:cTn id="114" dur="500"/>
                                        <p:tgtEl>
                                          <p:spTgt spid="62"/>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66"/>
                                        </p:tgtEl>
                                        <p:attrNameLst>
                                          <p:attrName>style.visibility</p:attrName>
                                        </p:attrNameLst>
                                      </p:cBhvr>
                                      <p:to>
                                        <p:strVal val="visible"/>
                                      </p:to>
                                    </p:set>
                                    <p:animEffect transition="in" filter="wipe(up)">
                                      <p:cBhvr>
                                        <p:cTn id="119" dur="500"/>
                                        <p:tgtEl>
                                          <p:spTgt spid="66"/>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60"/>
                                        </p:tgtEl>
                                        <p:attrNameLst>
                                          <p:attrName>style.visibility</p:attrName>
                                        </p:attrNameLst>
                                      </p:cBhvr>
                                      <p:to>
                                        <p:strVal val="visible"/>
                                      </p:to>
                                    </p:set>
                                    <p:animEffect transition="in" filter="wipe(up)">
                                      <p:cBhvr>
                                        <p:cTn id="124" dur="1000"/>
                                        <p:tgtEl>
                                          <p:spTgt spid="60"/>
                                        </p:tgtEl>
                                      </p:cBhvr>
                                    </p:animEffect>
                                  </p:childTnLst>
                                </p:cTn>
                              </p:par>
                            </p:childTnLst>
                          </p:cTn>
                        </p:par>
                        <p:par>
                          <p:cTn id="125" fill="hold">
                            <p:stCondLst>
                              <p:cond delay="1000"/>
                            </p:stCondLst>
                            <p:childTnLst>
                              <p:par>
                                <p:cTn id="126" presetID="42" presetClass="entr" presetSubtype="0" fill="hold" nodeType="afterEffect">
                                  <p:stCondLst>
                                    <p:cond delay="0"/>
                                  </p:stCondLst>
                                  <p:childTnLst>
                                    <p:set>
                                      <p:cBhvr>
                                        <p:cTn id="127" dur="1" fill="hold">
                                          <p:stCondLst>
                                            <p:cond delay="0"/>
                                          </p:stCondLst>
                                        </p:cTn>
                                        <p:tgtEl>
                                          <p:spTgt spid="39"/>
                                        </p:tgtEl>
                                        <p:attrNameLst>
                                          <p:attrName>style.visibility</p:attrName>
                                        </p:attrNameLst>
                                      </p:cBhvr>
                                      <p:to>
                                        <p:strVal val="visible"/>
                                      </p:to>
                                    </p:set>
                                    <p:animEffect transition="in" filter="fade">
                                      <p:cBhvr>
                                        <p:cTn id="128" dur="1000"/>
                                        <p:tgtEl>
                                          <p:spTgt spid="39"/>
                                        </p:tgtEl>
                                      </p:cBhvr>
                                    </p:animEffect>
                                    <p:anim calcmode="lin" valueType="num">
                                      <p:cBhvr>
                                        <p:cTn id="129" dur="1000" fill="hold"/>
                                        <p:tgtEl>
                                          <p:spTgt spid="39"/>
                                        </p:tgtEl>
                                        <p:attrNameLst>
                                          <p:attrName>ppt_x</p:attrName>
                                        </p:attrNameLst>
                                      </p:cBhvr>
                                      <p:tavLst>
                                        <p:tav tm="0">
                                          <p:val>
                                            <p:strVal val="#ppt_x"/>
                                          </p:val>
                                        </p:tav>
                                        <p:tav tm="100000">
                                          <p:val>
                                            <p:strVal val="#ppt_x"/>
                                          </p:val>
                                        </p:tav>
                                      </p:tavLst>
                                    </p:anim>
                                    <p:anim calcmode="lin" valueType="num">
                                      <p:cBhvr>
                                        <p:cTn id="130" dur="1000" fill="hold"/>
                                        <p:tgtEl>
                                          <p:spTgt spid="39"/>
                                        </p:tgtEl>
                                        <p:attrNameLst>
                                          <p:attrName>ppt_y</p:attrName>
                                        </p:attrNameLst>
                                      </p:cBhvr>
                                      <p:tavLst>
                                        <p:tav tm="0">
                                          <p:val>
                                            <p:strVal val="#ppt_y+.1"/>
                                          </p:val>
                                        </p:tav>
                                        <p:tav tm="100000">
                                          <p:val>
                                            <p:strVal val="#ppt_y"/>
                                          </p:val>
                                        </p:tav>
                                      </p:tavLst>
                                    </p:anim>
                                  </p:childTnLst>
                                </p:cTn>
                              </p:par>
                              <p:par>
                                <p:cTn id="131" presetID="1" presetClass="mediacall" presetSubtype="0" fill="hold" nodeType="withEffect">
                                  <p:stCondLst>
                                    <p:cond delay="0"/>
                                  </p:stCondLst>
                                  <p:childTnLst>
                                    <p:cmd type="call" cmd="playFrom(0.0)">
                                      <p:cBhvr>
                                        <p:cTn id="132" dur="4414"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3" fill="hold" display="0">
                  <p:stCondLst>
                    <p:cond delay="indefinite"/>
                  </p:stCondLst>
                  <p:endCondLst>
                    <p:cond evt="onStopAudio" delay="0">
                      <p:tgtEl>
                        <p:sldTgt/>
                      </p:tgtEl>
                    </p:cond>
                  </p:endCondLst>
                </p:cTn>
                <p:tgtEl>
                  <p:spTgt spid="79"/>
                </p:tgtEl>
              </p:cMediaNode>
            </p:audio>
          </p:childTnLst>
        </p:cTn>
      </p:par>
    </p:tnLst>
    <p:bldLst>
      <p:bldP spid="30" grpId="0"/>
      <p:bldP spid="29" grpId="0"/>
      <p:bldP spid="38" grpId="0" animBg="1"/>
      <p:bldP spid="38" grpId="1" animBg="1"/>
      <p:bldP spid="40" grpId="0"/>
      <p:bldP spid="40" grpId="1"/>
      <p:bldP spid="68" grpId="0"/>
      <p:bldP spid="69" grpId="0"/>
      <p:bldP spid="7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07504" y="-36220"/>
            <a:ext cx="8928991" cy="1815882"/>
          </a:xfrm>
          <a:prstGeom prst="rect">
            <a:avLst/>
          </a:prstGeom>
          <a:noFill/>
        </p:spPr>
        <p:txBody>
          <a:bodyPr wrap="square" rtlCol="0">
            <a:spAutoFit/>
          </a:bodyPr>
          <a:lstStyle/>
          <a:p>
            <a:pPr algn="just"/>
            <a:r>
              <a:rPr lang="vi-VN" sz="2800" b="1" dirty="0">
                <a:solidFill>
                  <a:srgbClr val="FF0000"/>
                </a:solidFill>
                <a:latin typeface="Times New Roman" pitchFamily="18" charset="0"/>
                <a:cs typeface="Times New Roman" pitchFamily="18" charset="0"/>
              </a:rPr>
              <a:t>Bài 5:</a:t>
            </a:r>
            <a:r>
              <a:rPr lang="vi-VN" sz="2800" b="1" dirty="0">
                <a:solidFill>
                  <a:srgbClr val="0000FF"/>
                </a:solidFill>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video </a:t>
            </a: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ban </a:t>
            </a:r>
            <a:r>
              <a:rPr lang="en-US" sz="2800" b="1" dirty="0" err="1">
                <a:latin typeface="Times New Roman" pitchFamily="18" charset="0"/>
                <a:cs typeface="Times New Roman" pitchFamily="18" charset="0"/>
              </a:rPr>
              <a:t>nhạc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a:solidFill>
                  <a:srgbClr val="0000FF"/>
                </a:solidFill>
                <a:latin typeface="Times New Roman" pitchFamily="18" charset="0"/>
                <a:cs typeface="Times New Roman" pitchFamily="18" charset="0"/>
              </a:rPr>
              <a:t>84 000 </a:t>
            </a:r>
            <a:r>
              <a:rPr lang="en-US" sz="2800" b="1" dirty="0" err="1">
                <a:latin typeface="Times New Roman" pitchFamily="18" charset="0"/>
                <a:cs typeface="Times New Roman" pitchFamily="18" charset="0"/>
              </a:rPr>
              <a:t>lượt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trên</a:t>
            </a:r>
            <a:r>
              <a:rPr lang="en-US" sz="2800" b="1" dirty="0">
                <a:latin typeface="Times New Roman" pitchFamily="18" charset="0"/>
                <a:cs typeface="Times New Roman" pitchFamily="18" charset="0"/>
              </a:rPr>
              <a:t> Internet </a:t>
            </a:r>
            <a:r>
              <a:rPr lang="en-US" sz="2800" b="1" dirty="0" err="1">
                <a:latin typeface="Times New Roman" pitchFamily="18" charset="0"/>
                <a:cs typeface="Times New Roman" pitchFamily="18" charset="0"/>
              </a:rPr>
              <a:t>ngay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tuần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đầu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Hỏi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100 000 </a:t>
            </a:r>
            <a:r>
              <a:rPr lang="en-US" sz="2800" b="1" dirty="0" err="1">
                <a:latin typeface="Times New Roman" pitchFamily="18" charset="0"/>
                <a:cs typeface="Times New Roman" pitchFamily="18" charset="0"/>
              </a:rPr>
              <a:t>lượt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thêm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nhiêu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lượt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nữa</a:t>
            </a:r>
            <a:r>
              <a:rPr lang="en-US" sz="2800" b="1" dirty="0">
                <a:latin typeface="Times New Roman" pitchFamily="18" charset="0"/>
                <a:cs typeface="Times New Roman" pitchFamily="18" charset="0"/>
              </a:rPr>
              <a:t>?</a:t>
            </a:r>
          </a:p>
        </p:txBody>
      </p:sp>
      <p:sp>
        <p:nvSpPr>
          <p:cNvPr id="20" name="Rectangle 19"/>
          <p:cNvSpPr/>
          <p:nvPr/>
        </p:nvSpPr>
        <p:spPr>
          <a:xfrm>
            <a:off x="5834776" y="1923678"/>
            <a:ext cx="2769671" cy="1342919"/>
          </a:xfrm>
          <a:prstGeom prst="rect">
            <a:avLst/>
          </a:prstGeom>
          <a:solidFill>
            <a:schemeClr val="bg1"/>
          </a:solidFill>
          <a:ln w="381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21" name="TextBox 20"/>
          <p:cNvSpPr txBox="1"/>
          <p:nvPr/>
        </p:nvSpPr>
        <p:spPr>
          <a:xfrm>
            <a:off x="6228184" y="2355726"/>
            <a:ext cx="1211757" cy="523220"/>
          </a:xfrm>
          <a:prstGeom prst="rect">
            <a:avLst/>
          </a:prstGeom>
          <a:noFill/>
          <a:ln w="28575">
            <a:solidFill>
              <a:srgbClr val="FF3399"/>
            </a:solidFill>
          </a:ln>
        </p:spPr>
        <p:txBody>
          <a:bodyPr wrap="square" rtlCol="0">
            <a:spAutoFit/>
          </a:bodyPr>
          <a:lstStyle/>
          <a:p>
            <a:r>
              <a:rPr lang="en-US" sz="2800" b="1" dirty="0">
                <a:latin typeface="Times New Roman" panose="02020603050405020304" pitchFamily="18" charset="0"/>
                <a:cs typeface="Times New Roman" panose="02020603050405020304" pitchFamily="18" charset="0"/>
              </a:rPr>
              <a:t>84 000</a:t>
            </a:r>
          </a:p>
        </p:txBody>
      </p:sp>
      <p:sp>
        <p:nvSpPr>
          <p:cNvPr id="22" name="TextBox 21"/>
          <p:cNvSpPr txBox="1"/>
          <p:nvPr/>
        </p:nvSpPr>
        <p:spPr>
          <a:xfrm>
            <a:off x="7812360" y="2355726"/>
            <a:ext cx="504056" cy="523220"/>
          </a:xfrm>
          <a:prstGeom prst="rect">
            <a:avLst/>
          </a:prstGeom>
          <a:noFill/>
          <a:ln w="28575">
            <a:solidFill>
              <a:srgbClr val="FF3399"/>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a:t>
            </a:r>
          </a:p>
        </p:txBody>
      </p:sp>
      <p:cxnSp>
        <p:nvCxnSpPr>
          <p:cNvPr id="24" name="Straight Arrow Connector 23"/>
          <p:cNvCxnSpPr/>
          <p:nvPr/>
        </p:nvCxnSpPr>
        <p:spPr>
          <a:xfrm>
            <a:off x="7308304" y="3291830"/>
            <a:ext cx="16684" cy="3408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588224" y="3632706"/>
            <a:ext cx="1440161" cy="523220"/>
          </a:xfrm>
          <a:prstGeom prst="rect">
            <a:avLst/>
          </a:prstGeom>
          <a:solidFill>
            <a:srgbClr val="FFFF00"/>
          </a:solidFill>
          <a:ln w="38100">
            <a:solidFill>
              <a:srgbClr val="0000FF"/>
            </a:solidFill>
          </a:ln>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100 000</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283" y="1779662"/>
            <a:ext cx="4736597" cy="3240360"/>
          </a:xfrm>
          <a:prstGeom prst="rect">
            <a:avLst/>
          </a:prstGeom>
        </p:spPr>
      </p:pic>
    </p:spTree>
    <p:extLst>
      <p:ext uri="{BB962C8B-B14F-4D97-AF65-F5344CB8AC3E}">
        <p14:creationId xmlns:p14="http://schemas.microsoft.com/office/powerpoint/2010/main" val="420431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 Nhạc Thiếu Nhi Có Lời">
            <a:hlinkClick r:id="" action="ppaction://media"/>
            <a:extLst>
              <a:ext uri="{FF2B5EF4-FFF2-40B4-BE49-F238E27FC236}">
                <a16:creationId xmlns:a16="http://schemas.microsoft.com/office/drawing/2014/main" id="{48F51F43-20D6-4917-BE44-B3AC0ECF24D1}"/>
              </a:ext>
            </a:extLst>
          </p:cNvPr>
          <p:cNvPicPr>
            <a:picLocks noChangeAspect="1"/>
          </p:cNvPicPr>
          <p:nvPr>
            <a:videoFile r:link="rId1"/>
            <p:extLst>
              <p:ext uri="{DAA4B4D4-6D71-4841-9C94-3DE7FCFB9230}">
                <p14:media xmlns:p14="http://schemas.microsoft.com/office/powerpoint/2010/main" r:embed="rId2">
                  <p14:trim st="20639" end="4118.8111"/>
                </p14:media>
              </p:ext>
            </p:extLst>
          </p:nvPr>
        </p:nvPicPr>
        <p:blipFill>
          <a:blip r:embed="rId4"/>
          <a:stretch>
            <a:fillRect/>
          </a:stretch>
        </p:blipFill>
        <p:spPr>
          <a:xfrm>
            <a:off x="0" y="1191"/>
            <a:ext cx="9144000" cy="5141119"/>
          </a:xfrm>
          <a:prstGeom prst="rect">
            <a:avLst/>
          </a:prstGeom>
        </p:spPr>
      </p:pic>
    </p:spTree>
    <p:extLst>
      <p:ext uri="{BB962C8B-B14F-4D97-AF65-F5344CB8AC3E}">
        <p14:creationId xmlns:p14="http://schemas.microsoft.com/office/powerpoint/2010/main" val="1411415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88" y="64941"/>
            <a:ext cx="5199925" cy="503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peech Bubble: Oval 7">
            <a:extLst>
              <a:ext uri="{FF2B5EF4-FFF2-40B4-BE49-F238E27FC236}">
                <a16:creationId xmlns:a16="http://schemas.microsoft.com/office/drawing/2014/main" id="{ABE4DB2B-4A04-FC4D-BAE9-092733904A3C}"/>
              </a:ext>
            </a:extLst>
          </p:cNvPr>
          <p:cNvSpPr/>
          <p:nvPr/>
        </p:nvSpPr>
        <p:spPr>
          <a:xfrm>
            <a:off x="3006672" y="-13835"/>
            <a:ext cx="6137329" cy="3163310"/>
          </a:xfrm>
          <a:prstGeom prst="wedgeEllipseCallout">
            <a:avLst>
              <a:gd name="adj1" fmla="val -27204"/>
              <a:gd name="adj2" fmla="val 666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defRPr/>
            </a:pP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Khi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thực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hiện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trừ</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nhớ</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lần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nhớ</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ctr">
              <a:defRPr/>
            </a:pPr>
            <a:r>
              <a:rPr lang="en-US" sz="2400" b="1" dirty="0">
                <a:solidFill>
                  <a:srgbClr val="FF0000"/>
                </a:solidFill>
                <a:latin typeface="Times New Roman" panose="02020603050405020304" pitchFamily="18" charset="0"/>
                <a:cs typeface="Times New Roman" panose="02020603050405020304" pitchFamily="18" charset="0"/>
              </a:rPr>
              <a:t>1/</a:t>
            </a:r>
            <a:r>
              <a:rPr lang="en-US" sz="2400" b="1" dirty="0" err="1">
                <a:solidFill>
                  <a:srgbClr val="FF0000"/>
                </a:solidFill>
                <a:latin typeface="Times New Roman" panose="02020603050405020304" pitchFamily="18" charset="0"/>
                <a:cs typeface="Times New Roman" panose="02020603050405020304" pitchFamily="18" charset="0"/>
              </a:rPr>
              <a:t>đặt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cột</a:t>
            </a:r>
            <a:r>
              <a:rPr lang="en-US" sz="2400" b="1" dirty="0">
                <a:solidFill>
                  <a:srgbClr val="FF0000"/>
                </a:solidFill>
                <a:latin typeface="Times New Roman" panose="02020603050405020304" pitchFamily="18" charset="0"/>
                <a:cs typeface="Times New Roman" panose="02020603050405020304" pitchFamily="18" charset="0"/>
              </a:rPr>
              <a:t> </a:t>
            </a:r>
          </a:p>
          <a:p>
            <a:pPr algn="ctr">
              <a:defRPr/>
            </a:pPr>
            <a:r>
              <a:rPr lang="en-US" sz="2400" b="1" dirty="0">
                <a:solidFill>
                  <a:srgbClr val="00B050"/>
                </a:solidFill>
                <a:latin typeface="Times New Roman" panose="02020603050405020304" pitchFamily="18" charset="0"/>
                <a:cs typeface="Times New Roman" panose="02020603050405020304" pitchFamily="18" charset="0"/>
              </a:rPr>
              <a:t>2/ </a:t>
            </a:r>
            <a:r>
              <a:rPr lang="en-US" sz="2400" b="1" dirty="0" err="1">
                <a:solidFill>
                  <a:srgbClr val="00B050"/>
                </a:solidFill>
                <a:latin typeface="Times New Roman" panose="02020603050405020304" pitchFamily="18" charset="0"/>
                <a:cs typeface="Times New Roman" panose="02020603050405020304" pitchFamily="18" charset="0"/>
              </a:rPr>
              <a:t>tính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từ</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hàng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đơn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vị</a:t>
            </a:r>
            <a:endParaRPr lang="en-US" sz="2400" b="1" dirty="0">
              <a:solidFill>
                <a:srgbClr val="00B050"/>
              </a:solidFill>
              <a:latin typeface="Times New Roman" panose="02020603050405020304" pitchFamily="18" charset="0"/>
              <a:cs typeface="Times New Roman" panose="02020603050405020304" pitchFamily="18" charset="0"/>
            </a:endParaRPr>
          </a:p>
          <a:p>
            <a:pPr algn="ctr">
              <a:defRPr/>
            </a:pPr>
            <a:r>
              <a:rPr lang="en-US" sz="2400" b="1" dirty="0">
                <a:solidFill>
                  <a:srgbClr val="0070C0"/>
                </a:solidFill>
                <a:latin typeface="Times New Roman" panose="02020603050405020304" pitchFamily="18" charset="0"/>
                <a:cs typeface="Times New Roman" panose="02020603050405020304" pitchFamily="18" charset="0"/>
              </a:rPr>
              <a:t>3/ </a:t>
            </a:r>
            <a:r>
              <a:rPr lang="en-US" sz="2400" b="1" dirty="0" err="1">
                <a:solidFill>
                  <a:srgbClr val="0070C0"/>
                </a:solidFill>
                <a:latin typeface="Times New Roman" panose="02020603050405020304" pitchFamily="18" charset="0"/>
                <a:cs typeface="Times New Roman" panose="02020603050405020304" pitchFamily="18" charset="0"/>
              </a:rPr>
              <a:t>mượn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ở</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số</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bị</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trừ</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phải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ở</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số</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trừ</a:t>
            </a:r>
            <a:r>
              <a:rPr lang="en-US" sz="2400" b="1" dirty="0">
                <a:solidFill>
                  <a:srgbClr val="0070C0"/>
                </a:solidFill>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1304013081"/>
      </p:ext>
    </p:extLst>
  </p:cSld>
  <p:clrMapOvr>
    <a:masterClrMapping/>
  </p:clrMapOvr>
  <p:transition spd="slow" advTm="2238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3" presetClass="emph" presetSubtype="1" grpId="1" nodeType="withEffect">
                                  <p:stCondLst>
                                    <p:cond delay="0"/>
                                  </p:stCondLst>
                                  <p:childTnLst>
                                    <p:set>
                                      <p:cBhvr override="childStyle">
                                        <p:cTn id="9" dur="indefinite"/>
                                        <p:tgtEl>
                                          <p:spTgt spid="11"/>
                                        </p:tgtEl>
                                        <p:attrNameLst>
                                          <p:attrName>style.color</p:attrName>
                                        </p:attrNameLst>
                                      </p:cBhvr>
                                      <p:to>
                                        <p:clrVal>
                                          <a:srgbClr val="FF2F25"/>
                                        </p:clrVal>
                                      </p:to>
                                    </p:set>
                                  </p:childTnLst>
                                </p:cTn>
                              </p:par>
                              <p:par>
                                <p:cTn id="10" presetID="32" presetClass="emph" presetSubtype="0" fill="hold" grpId="2"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3"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1" grpId="3"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1">
            <a:extLst>
              <a:ext uri="{FF2B5EF4-FFF2-40B4-BE49-F238E27FC236}">
                <a16:creationId xmlns:a16="http://schemas.microsoft.com/office/drawing/2014/main" id="{54861BA0-ED3C-48A9-997C-22F659214BCC}"/>
              </a:ext>
            </a:extLst>
          </p:cNvPr>
          <p:cNvGrpSpPr/>
          <p:nvPr/>
        </p:nvGrpSpPr>
        <p:grpSpPr>
          <a:xfrm>
            <a:off x="-2396" y="0"/>
            <a:ext cx="9146397" cy="5143500"/>
            <a:chOff x="-3195" y="0"/>
            <a:chExt cx="12195196" cy="6858000"/>
          </a:xfrm>
        </p:grpSpPr>
        <p:pic>
          <p:nvPicPr>
            <p:cNvPr id="22" name="图片 9" descr="文本, 背景图案&#10;&#10;描述已自动生成">
              <a:extLst>
                <a:ext uri="{FF2B5EF4-FFF2-40B4-BE49-F238E27FC236}">
                  <a16:creationId xmlns:a16="http://schemas.microsoft.com/office/drawing/2014/main" id="{DCF7EDD1-B052-45D0-B733-655DF18DA8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3" name="图片 10" descr="形状&#10;&#10;描述已自动生成">
              <a:extLst>
                <a:ext uri="{FF2B5EF4-FFF2-40B4-BE49-F238E27FC236}">
                  <a16:creationId xmlns:a16="http://schemas.microsoft.com/office/drawing/2014/main" id="{F6972712-CE3A-4BD5-9379-A1823CE0DE0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8" name="Hình chữ nhật: Góc Tròn 6">
            <a:extLst>
              <a:ext uri="{FF2B5EF4-FFF2-40B4-BE49-F238E27FC236}">
                <a16:creationId xmlns:a16="http://schemas.microsoft.com/office/drawing/2014/main" id="{BA215457-6AB9-4383-D61E-AFAAB114BDE2}"/>
              </a:ext>
            </a:extLst>
          </p:cNvPr>
          <p:cNvSpPr/>
          <p:nvPr/>
        </p:nvSpPr>
        <p:spPr>
          <a:xfrm>
            <a:off x="319500" y="276750"/>
            <a:ext cx="8505000" cy="459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1B703B"/>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ln>
                <a:solidFill>
                  <a:srgbClr val="1B703B"/>
                </a:solidFill>
              </a:ln>
            </a:endParaRPr>
          </a:p>
        </p:txBody>
      </p:sp>
      <p:pic>
        <p:nvPicPr>
          <p:cNvPr id="6" name="Picture 5">
            <a:extLst>
              <a:ext uri="{FF2B5EF4-FFF2-40B4-BE49-F238E27FC236}">
                <a16:creationId xmlns:a16="http://schemas.microsoft.com/office/drawing/2014/main" id="{4892DC51-9513-03CA-BA94-1BB5696E42C9}"/>
              </a:ext>
            </a:extLst>
          </p:cNvPr>
          <p:cNvPicPr>
            <a:picLocks noChangeAspect="1"/>
          </p:cNvPicPr>
          <p:nvPr/>
        </p:nvPicPr>
        <p:blipFill>
          <a:blip r:embed="rId5"/>
          <a:stretch>
            <a:fillRect/>
          </a:stretch>
        </p:blipFill>
        <p:spPr>
          <a:xfrm>
            <a:off x="0" y="0"/>
            <a:ext cx="4364681" cy="1755000"/>
          </a:xfrm>
          <a:prstGeom prst="rect">
            <a:avLst/>
          </a:prstGeom>
        </p:spPr>
      </p:pic>
      <p:grpSp>
        <p:nvGrpSpPr>
          <p:cNvPr id="18" name="Nhóm 2">
            <a:extLst>
              <a:ext uri="{FF2B5EF4-FFF2-40B4-BE49-F238E27FC236}">
                <a16:creationId xmlns:a16="http://schemas.microsoft.com/office/drawing/2014/main" id="{C06CB953-D0BC-8C9D-39EA-4094C4A46798}"/>
              </a:ext>
            </a:extLst>
          </p:cNvPr>
          <p:cNvGrpSpPr/>
          <p:nvPr/>
        </p:nvGrpSpPr>
        <p:grpSpPr>
          <a:xfrm>
            <a:off x="6414077" y="891002"/>
            <a:ext cx="1890000" cy="1484999"/>
            <a:chOff x="4014626" y="3105728"/>
            <a:chExt cx="3882375" cy="2411250"/>
          </a:xfrm>
        </p:grpSpPr>
        <p:sp>
          <p:nvSpPr>
            <p:cNvPr id="19" name="Bong bóng Lời nói: Hình chữ nhật với Góc Tròn 3">
              <a:extLst>
                <a:ext uri="{FF2B5EF4-FFF2-40B4-BE49-F238E27FC236}">
                  <a16:creationId xmlns:a16="http://schemas.microsoft.com/office/drawing/2014/main" id="{5CECE266-D5E9-625E-AFFD-BF261FA74BDA}"/>
                </a:ext>
              </a:extLst>
            </p:cNvPr>
            <p:cNvSpPr/>
            <p:nvPr/>
          </p:nvSpPr>
          <p:spPr>
            <a:xfrm flipH="1">
              <a:off x="4014626" y="3105728"/>
              <a:ext cx="3882375" cy="2411250"/>
            </a:xfrm>
            <a:custGeom>
              <a:avLst/>
              <a:gdLst>
                <a:gd name="connsiteX0" fmla="*/ 0 w 3882375"/>
                <a:gd name="connsiteY0" fmla="*/ 401883 h 2411250"/>
                <a:gd name="connsiteX1" fmla="*/ 401883 w 3882375"/>
                <a:gd name="connsiteY1" fmla="*/ 0 h 2411250"/>
                <a:gd name="connsiteX2" fmla="*/ 647063 w 3882375"/>
                <a:gd name="connsiteY2" fmla="*/ 0 h 2411250"/>
                <a:gd name="connsiteX3" fmla="*/ 647063 w 3882375"/>
                <a:gd name="connsiteY3" fmla="*/ 0 h 2411250"/>
                <a:gd name="connsiteX4" fmla="*/ 1617656 w 3882375"/>
                <a:gd name="connsiteY4" fmla="*/ 0 h 2411250"/>
                <a:gd name="connsiteX5" fmla="*/ 3480492 w 3882375"/>
                <a:gd name="connsiteY5" fmla="*/ 0 h 2411250"/>
                <a:gd name="connsiteX6" fmla="*/ 3882375 w 3882375"/>
                <a:gd name="connsiteY6" fmla="*/ 401883 h 2411250"/>
                <a:gd name="connsiteX7" fmla="*/ 3882375 w 3882375"/>
                <a:gd name="connsiteY7" fmla="*/ 1406563 h 2411250"/>
                <a:gd name="connsiteX8" fmla="*/ 3882375 w 3882375"/>
                <a:gd name="connsiteY8" fmla="*/ 1406563 h 2411250"/>
                <a:gd name="connsiteX9" fmla="*/ 3882375 w 3882375"/>
                <a:gd name="connsiteY9" fmla="*/ 2009375 h 2411250"/>
                <a:gd name="connsiteX10" fmla="*/ 3882375 w 3882375"/>
                <a:gd name="connsiteY10" fmla="*/ 2009367 h 2411250"/>
                <a:gd name="connsiteX11" fmla="*/ 3480492 w 3882375"/>
                <a:gd name="connsiteY11" fmla="*/ 2411250 h 2411250"/>
                <a:gd name="connsiteX12" fmla="*/ 1617656 w 3882375"/>
                <a:gd name="connsiteY12" fmla="*/ 2411250 h 2411250"/>
                <a:gd name="connsiteX13" fmla="*/ 1787251 w 3882375"/>
                <a:gd name="connsiteY13" fmla="*/ 2966175 h 2411250"/>
                <a:gd name="connsiteX14" fmla="*/ 647063 w 3882375"/>
                <a:gd name="connsiteY14" fmla="*/ 2411250 h 2411250"/>
                <a:gd name="connsiteX15" fmla="*/ 401883 w 3882375"/>
                <a:gd name="connsiteY15" fmla="*/ 2411250 h 2411250"/>
                <a:gd name="connsiteX16" fmla="*/ 0 w 3882375"/>
                <a:gd name="connsiteY16" fmla="*/ 2009367 h 2411250"/>
                <a:gd name="connsiteX17" fmla="*/ 0 w 3882375"/>
                <a:gd name="connsiteY17" fmla="*/ 2009375 h 2411250"/>
                <a:gd name="connsiteX18" fmla="*/ 0 w 3882375"/>
                <a:gd name="connsiteY18" fmla="*/ 1406563 h 2411250"/>
                <a:gd name="connsiteX19" fmla="*/ 0 w 3882375"/>
                <a:gd name="connsiteY19" fmla="*/ 1406563 h 2411250"/>
                <a:gd name="connsiteX20" fmla="*/ 0 w 3882375"/>
                <a:gd name="connsiteY20" fmla="*/ 401883 h 241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2375" h="2411250" fill="none" extrusionOk="0">
                  <a:moveTo>
                    <a:pt x="0" y="401883"/>
                  </a:moveTo>
                  <a:cubicBezTo>
                    <a:pt x="-11111" y="191069"/>
                    <a:pt x="196282" y="-4534"/>
                    <a:pt x="401883" y="0"/>
                  </a:cubicBezTo>
                  <a:cubicBezTo>
                    <a:pt x="427107" y="21656"/>
                    <a:pt x="564106" y="-10750"/>
                    <a:pt x="647063" y="0"/>
                  </a:cubicBezTo>
                  <a:lnTo>
                    <a:pt x="647063" y="0"/>
                  </a:lnTo>
                  <a:cubicBezTo>
                    <a:pt x="1124370" y="67475"/>
                    <a:pt x="1433427" y="-33557"/>
                    <a:pt x="1617656" y="0"/>
                  </a:cubicBezTo>
                  <a:cubicBezTo>
                    <a:pt x="2231706" y="162973"/>
                    <a:pt x="3231446" y="-43897"/>
                    <a:pt x="3480492" y="0"/>
                  </a:cubicBezTo>
                  <a:cubicBezTo>
                    <a:pt x="3697850" y="23756"/>
                    <a:pt x="3896379" y="198166"/>
                    <a:pt x="3882375" y="401883"/>
                  </a:cubicBezTo>
                  <a:cubicBezTo>
                    <a:pt x="3840085" y="616751"/>
                    <a:pt x="3969565" y="1091205"/>
                    <a:pt x="3882375" y="1406563"/>
                  </a:cubicBezTo>
                  <a:lnTo>
                    <a:pt x="3882375" y="1406563"/>
                  </a:lnTo>
                  <a:cubicBezTo>
                    <a:pt x="3882778" y="1637347"/>
                    <a:pt x="3905279" y="1872411"/>
                    <a:pt x="3882375" y="2009375"/>
                  </a:cubicBezTo>
                  <a:lnTo>
                    <a:pt x="3882375" y="2009367"/>
                  </a:lnTo>
                  <a:cubicBezTo>
                    <a:pt x="3888312" y="2197891"/>
                    <a:pt x="3716132" y="2377741"/>
                    <a:pt x="3480492" y="2411250"/>
                  </a:cubicBezTo>
                  <a:cubicBezTo>
                    <a:pt x="3141605" y="2422451"/>
                    <a:pt x="1803967" y="2371444"/>
                    <a:pt x="1617656" y="2411250"/>
                  </a:cubicBezTo>
                  <a:cubicBezTo>
                    <a:pt x="1686261" y="2595599"/>
                    <a:pt x="1767568" y="2824094"/>
                    <a:pt x="1787251" y="2966175"/>
                  </a:cubicBezTo>
                  <a:cubicBezTo>
                    <a:pt x="1236086" y="2705779"/>
                    <a:pt x="1101249" y="2545317"/>
                    <a:pt x="647063" y="2411250"/>
                  </a:cubicBezTo>
                  <a:cubicBezTo>
                    <a:pt x="585250" y="2425691"/>
                    <a:pt x="451115" y="2422758"/>
                    <a:pt x="401883" y="2411250"/>
                  </a:cubicBezTo>
                  <a:cubicBezTo>
                    <a:pt x="180125" y="2403779"/>
                    <a:pt x="6448" y="2220959"/>
                    <a:pt x="0" y="2009367"/>
                  </a:cubicBezTo>
                  <a:lnTo>
                    <a:pt x="0" y="2009375"/>
                  </a:lnTo>
                  <a:cubicBezTo>
                    <a:pt x="11815" y="1865353"/>
                    <a:pt x="-10867" y="1514133"/>
                    <a:pt x="0" y="1406563"/>
                  </a:cubicBezTo>
                  <a:lnTo>
                    <a:pt x="0" y="1406563"/>
                  </a:lnTo>
                  <a:cubicBezTo>
                    <a:pt x="-47113" y="1220329"/>
                    <a:pt x="37886" y="532229"/>
                    <a:pt x="0" y="401883"/>
                  </a:cubicBezTo>
                  <a:close/>
                </a:path>
                <a:path w="3882375" h="2411250" stroke="0" extrusionOk="0">
                  <a:moveTo>
                    <a:pt x="0" y="401883"/>
                  </a:moveTo>
                  <a:cubicBezTo>
                    <a:pt x="23381" y="182705"/>
                    <a:pt x="155245" y="-33210"/>
                    <a:pt x="401883" y="0"/>
                  </a:cubicBezTo>
                  <a:cubicBezTo>
                    <a:pt x="500388" y="-6911"/>
                    <a:pt x="617534" y="-7203"/>
                    <a:pt x="647063" y="0"/>
                  </a:cubicBezTo>
                  <a:lnTo>
                    <a:pt x="647063" y="0"/>
                  </a:lnTo>
                  <a:cubicBezTo>
                    <a:pt x="861298" y="-12455"/>
                    <a:pt x="1283481" y="-42915"/>
                    <a:pt x="1617656" y="0"/>
                  </a:cubicBezTo>
                  <a:cubicBezTo>
                    <a:pt x="2326236" y="22558"/>
                    <a:pt x="3110345" y="148155"/>
                    <a:pt x="3480492" y="0"/>
                  </a:cubicBezTo>
                  <a:cubicBezTo>
                    <a:pt x="3676372" y="-10495"/>
                    <a:pt x="3891090" y="181920"/>
                    <a:pt x="3882375" y="401883"/>
                  </a:cubicBezTo>
                  <a:cubicBezTo>
                    <a:pt x="3964912" y="890560"/>
                    <a:pt x="3924314" y="910312"/>
                    <a:pt x="3882375" y="1406563"/>
                  </a:cubicBezTo>
                  <a:lnTo>
                    <a:pt x="3882375" y="1406563"/>
                  </a:lnTo>
                  <a:cubicBezTo>
                    <a:pt x="3919633" y="1635745"/>
                    <a:pt x="3923290" y="1755938"/>
                    <a:pt x="3882375" y="2009375"/>
                  </a:cubicBezTo>
                  <a:lnTo>
                    <a:pt x="3882375" y="2009367"/>
                  </a:lnTo>
                  <a:cubicBezTo>
                    <a:pt x="3876506" y="2225553"/>
                    <a:pt x="3711123" y="2421273"/>
                    <a:pt x="3480492" y="2411250"/>
                  </a:cubicBezTo>
                  <a:cubicBezTo>
                    <a:pt x="3172518" y="2573349"/>
                    <a:pt x="2202519" y="2539176"/>
                    <a:pt x="1617656" y="2411250"/>
                  </a:cubicBezTo>
                  <a:cubicBezTo>
                    <a:pt x="1686392" y="2661572"/>
                    <a:pt x="1681147" y="2723301"/>
                    <a:pt x="1787251" y="2966175"/>
                  </a:cubicBezTo>
                  <a:cubicBezTo>
                    <a:pt x="1438714" y="2717245"/>
                    <a:pt x="746688" y="2565610"/>
                    <a:pt x="647063" y="2411250"/>
                  </a:cubicBezTo>
                  <a:cubicBezTo>
                    <a:pt x="578883" y="2398026"/>
                    <a:pt x="458248" y="2394800"/>
                    <a:pt x="401883" y="2411250"/>
                  </a:cubicBezTo>
                  <a:cubicBezTo>
                    <a:pt x="176826" y="2409925"/>
                    <a:pt x="34025" y="2210349"/>
                    <a:pt x="0" y="2009367"/>
                  </a:cubicBezTo>
                  <a:lnTo>
                    <a:pt x="0" y="2009375"/>
                  </a:lnTo>
                  <a:cubicBezTo>
                    <a:pt x="4191" y="1772978"/>
                    <a:pt x="21476" y="1535657"/>
                    <a:pt x="0" y="1406563"/>
                  </a:cubicBezTo>
                  <a:lnTo>
                    <a:pt x="0" y="1406563"/>
                  </a:lnTo>
                  <a:cubicBezTo>
                    <a:pt x="57721" y="1200741"/>
                    <a:pt x="8352" y="605566"/>
                    <a:pt x="0" y="401883"/>
                  </a:cubicBezTo>
                  <a:close/>
                </a:path>
              </a:pathLst>
            </a:custGeom>
            <a:solidFill>
              <a:srgbClr val="FFFF66"/>
            </a:solidFill>
            <a:ln w="38100" cap="rnd" cmpd="thinThick">
              <a:solidFill>
                <a:srgbClr val="FFC000"/>
              </a:solidFill>
              <a:prstDash val="sysDash"/>
              <a:round/>
              <a:extLst>
                <a:ext uri="{C807C97D-BFC1-408E-A445-0C87EB9F89A2}">
                  <ask:lineSketchStyleProps xmlns:ask="http://schemas.microsoft.com/office/drawing/2018/sketchyshapes" sd="2214188587">
                    <a:prstGeom prst="wedgeRoundRectCallout">
                      <a:avLst>
                        <a:gd name="adj1" fmla="val -3965"/>
                        <a:gd name="adj2" fmla="val 7301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solidFill>
                    <a:schemeClr val="bg1"/>
                  </a:solidFill>
                </a:ln>
              </a:endParaRPr>
            </a:p>
          </p:txBody>
        </p:sp>
        <p:sp>
          <p:nvSpPr>
            <p:cNvPr id="20" name="Text Placeholder 7">
              <a:extLst>
                <a:ext uri="{FF2B5EF4-FFF2-40B4-BE49-F238E27FC236}">
                  <a16:creationId xmlns:a16="http://schemas.microsoft.com/office/drawing/2014/main" id="{402F6415-9701-EABD-5918-49131DABB9BA}"/>
                </a:ext>
              </a:extLst>
            </p:cNvPr>
            <p:cNvSpPr txBox="1">
              <a:spLocks/>
            </p:cNvSpPr>
            <p:nvPr/>
          </p:nvSpPr>
          <p:spPr>
            <a:xfrm>
              <a:off x="4244934" y="3119201"/>
              <a:ext cx="3421761" cy="2384306"/>
            </a:xfrm>
            <a:prstGeom prst="rect">
              <a:avLst/>
            </a:prstGeom>
          </p:spPr>
          <p:txBody>
            <a:bodyPr vert="horz" lIns="0" tIns="77900" rIns="0" bIns="77900"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r>
                <a:rPr lang="en-US" sz="2700">
                  <a:solidFill>
                    <a:srgbClr val="FF0000"/>
                  </a:solidFill>
                  <a:latin typeface="Calibri" panose="020F0502020204030204" pitchFamily="34" charset="0"/>
                  <a:cs typeface="Calibri" panose="020F0502020204030204" pitchFamily="34" charset="0"/>
                </a:rPr>
                <a:t>Em hãy n</a:t>
              </a:r>
              <a:r>
                <a:rPr lang="vi-VN" sz="2700">
                  <a:solidFill>
                    <a:srgbClr val="FF0000"/>
                  </a:solidFill>
                  <a:latin typeface="Calibri" panose="020F0502020204030204" pitchFamily="34" charset="0"/>
                  <a:cs typeface="Calibri" panose="020F0502020204030204" pitchFamily="34" charset="0"/>
                </a:rPr>
                <a:t>êu </a:t>
              </a:r>
              <a:r>
                <a:rPr lang="en-US" sz="2700">
                  <a:solidFill>
                    <a:srgbClr val="FF0000"/>
                  </a:solidFill>
                  <a:latin typeface="Calibri" panose="020F0502020204030204" pitchFamily="34" charset="0"/>
                  <a:cs typeface="Calibri" panose="020F0502020204030204" pitchFamily="34" charset="0"/>
                </a:rPr>
                <a:t>lại </a:t>
              </a:r>
              <a:r>
                <a:rPr lang="vi-VN" sz="2700">
                  <a:solidFill>
                    <a:srgbClr val="FF0000"/>
                  </a:solidFill>
                  <a:latin typeface="Calibri" panose="020F0502020204030204" pitchFamily="34" charset="0"/>
                  <a:cs typeface="Calibri" panose="020F0502020204030204" pitchFamily="34" charset="0"/>
                </a:rPr>
                <a:t>cách đặt tính</a:t>
              </a:r>
              <a:r>
                <a:rPr lang="en-US" sz="2700">
                  <a:solidFill>
                    <a:srgbClr val="FF0000"/>
                  </a:solidFill>
                  <a:latin typeface="Calibri" panose="020F0502020204030204" pitchFamily="34" charset="0"/>
                  <a:cs typeface="Calibri" panose="020F0502020204030204" pitchFamily="34" charset="0"/>
                </a:rPr>
                <a:t> nhé?</a:t>
              </a:r>
              <a:r>
                <a:rPr lang="vi-VN" sz="2700">
                  <a:solidFill>
                    <a:srgbClr val="FF0000"/>
                  </a:solidFill>
                  <a:latin typeface="Calibri" panose="020F0502020204030204" pitchFamily="34" charset="0"/>
                  <a:cs typeface="Calibri" panose="020F0502020204030204" pitchFamily="34" charset="0"/>
                </a:rPr>
                <a:t> </a:t>
              </a:r>
            </a:p>
          </p:txBody>
        </p:sp>
      </p:grpSp>
      <p:pic>
        <p:nvPicPr>
          <p:cNvPr id="24" name="Picture 23">
            <a:extLst>
              <a:ext uri="{FF2B5EF4-FFF2-40B4-BE49-F238E27FC236}">
                <a16:creationId xmlns:a16="http://schemas.microsoft.com/office/drawing/2014/main" id="{F1A4E802-E9B7-EBC2-506F-22605574A420}"/>
              </a:ext>
            </a:extLst>
          </p:cNvPr>
          <p:cNvPicPr>
            <a:picLocks noChangeAspect="1"/>
          </p:cNvPicPr>
          <p:nvPr/>
        </p:nvPicPr>
        <p:blipFill>
          <a:blip r:embed="rId6"/>
          <a:stretch>
            <a:fillRect/>
          </a:stretch>
        </p:blipFill>
        <p:spPr>
          <a:xfrm>
            <a:off x="5875911" y="2767499"/>
            <a:ext cx="3268089" cy="2376000"/>
          </a:xfrm>
          <a:prstGeom prst="rect">
            <a:avLst/>
          </a:prstGeom>
        </p:spPr>
      </p:pic>
      <p:pic>
        <p:nvPicPr>
          <p:cNvPr id="32" name="Picture 2" descr="Smiling Santa Claus Frame transparent PNG - StickPNG">
            <a:extLst>
              <a:ext uri="{FF2B5EF4-FFF2-40B4-BE49-F238E27FC236}">
                <a16:creationId xmlns:a16="http://schemas.microsoft.com/office/drawing/2014/main" id="{7A29B2ED-8894-D092-1103-349B6014A7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3777" y="1842750"/>
            <a:ext cx="3240300" cy="302400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Nhóm 2">
            <a:extLst>
              <a:ext uri="{FF2B5EF4-FFF2-40B4-BE49-F238E27FC236}">
                <a16:creationId xmlns:a16="http://schemas.microsoft.com/office/drawing/2014/main" id="{F6F9AB2D-7F6F-73C7-BA90-399C821B11F7}"/>
              </a:ext>
            </a:extLst>
          </p:cNvPr>
          <p:cNvGrpSpPr/>
          <p:nvPr/>
        </p:nvGrpSpPr>
        <p:grpSpPr>
          <a:xfrm>
            <a:off x="4575154" y="404232"/>
            <a:ext cx="4050000" cy="1890000"/>
            <a:chOff x="-429966" y="3122674"/>
            <a:chExt cx="8326967" cy="2411250"/>
          </a:xfrm>
        </p:grpSpPr>
        <p:sp>
          <p:nvSpPr>
            <p:cNvPr id="42" name="Bong bóng Lời nói: Hình chữ nhật với Góc Tròn 3">
              <a:extLst>
                <a:ext uri="{FF2B5EF4-FFF2-40B4-BE49-F238E27FC236}">
                  <a16:creationId xmlns:a16="http://schemas.microsoft.com/office/drawing/2014/main" id="{E649D2E4-0912-55E1-9D19-5A8D184B6222}"/>
                </a:ext>
              </a:extLst>
            </p:cNvPr>
            <p:cNvSpPr/>
            <p:nvPr/>
          </p:nvSpPr>
          <p:spPr>
            <a:xfrm flipH="1">
              <a:off x="-429966" y="3122674"/>
              <a:ext cx="8326967" cy="2411250"/>
            </a:xfrm>
            <a:custGeom>
              <a:avLst/>
              <a:gdLst>
                <a:gd name="connsiteX0" fmla="*/ 0 w 8326967"/>
                <a:gd name="connsiteY0" fmla="*/ 401883 h 2411250"/>
                <a:gd name="connsiteX1" fmla="*/ 401883 w 8326967"/>
                <a:gd name="connsiteY1" fmla="*/ 0 h 2411250"/>
                <a:gd name="connsiteX2" fmla="*/ 1387828 w 8326967"/>
                <a:gd name="connsiteY2" fmla="*/ 0 h 2411250"/>
                <a:gd name="connsiteX3" fmla="*/ 1387828 w 8326967"/>
                <a:gd name="connsiteY3" fmla="*/ 0 h 2411250"/>
                <a:gd name="connsiteX4" fmla="*/ 3469570 w 8326967"/>
                <a:gd name="connsiteY4" fmla="*/ 0 h 2411250"/>
                <a:gd name="connsiteX5" fmla="*/ 7925084 w 8326967"/>
                <a:gd name="connsiteY5" fmla="*/ 0 h 2411250"/>
                <a:gd name="connsiteX6" fmla="*/ 8326967 w 8326967"/>
                <a:gd name="connsiteY6" fmla="*/ 401883 h 2411250"/>
                <a:gd name="connsiteX7" fmla="*/ 8326967 w 8326967"/>
                <a:gd name="connsiteY7" fmla="*/ 1406563 h 2411250"/>
                <a:gd name="connsiteX8" fmla="*/ 8326967 w 8326967"/>
                <a:gd name="connsiteY8" fmla="*/ 1406563 h 2411250"/>
                <a:gd name="connsiteX9" fmla="*/ 8326967 w 8326967"/>
                <a:gd name="connsiteY9" fmla="*/ 2009375 h 2411250"/>
                <a:gd name="connsiteX10" fmla="*/ 8326967 w 8326967"/>
                <a:gd name="connsiteY10" fmla="*/ 2009367 h 2411250"/>
                <a:gd name="connsiteX11" fmla="*/ 7925084 w 8326967"/>
                <a:gd name="connsiteY11" fmla="*/ 2411250 h 2411250"/>
                <a:gd name="connsiteX12" fmla="*/ 3469570 w 8326967"/>
                <a:gd name="connsiteY12" fmla="*/ 2411250 h 2411250"/>
                <a:gd name="connsiteX13" fmla="*/ 2414987 w 8326967"/>
                <a:gd name="connsiteY13" fmla="*/ 2966175 h 2411250"/>
                <a:gd name="connsiteX14" fmla="*/ 1387828 w 8326967"/>
                <a:gd name="connsiteY14" fmla="*/ 2411250 h 2411250"/>
                <a:gd name="connsiteX15" fmla="*/ 401883 w 8326967"/>
                <a:gd name="connsiteY15" fmla="*/ 2411250 h 2411250"/>
                <a:gd name="connsiteX16" fmla="*/ 0 w 8326967"/>
                <a:gd name="connsiteY16" fmla="*/ 2009367 h 2411250"/>
                <a:gd name="connsiteX17" fmla="*/ 0 w 8326967"/>
                <a:gd name="connsiteY17" fmla="*/ 2009375 h 2411250"/>
                <a:gd name="connsiteX18" fmla="*/ 0 w 8326967"/>
                <a:gd name="connsiteY18" fmla="*/ 1406563 h 2411250"/>
                <a:gd name="connsiteX19" fmla="*/ 0 w 8326967"/>
                <a:gd name="connsiteY19" fmla="*/ 1406563 h 2411250"/>
                <a:gd name="connsiteX20" fmla="*/ 0 w 8326967"/>
                <a:gd name="connsiteY20" fmla="*/ 401883 h 241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26967" h="2411250" fill="none" extrusionOk="0">
                  <a:moveTo>
                    <a:pt x="0" y="401883"/>
                  </a:moveTo>
                  <a:cubicBezTo>
                    <a:pt x="-11111" y="191069"/>
                    <a:pt x="196282" y="-4534"/>
                    <a:pt x="401883" y="0"/>
                  </a:cubicBezTo>
                  <a:cubicBezTo>
                    <a:pt x="588662" y="-78942"/>
                    <a:pt x="1221654" y="44307"/>
                    <a:pt x="1387828" y="0"/>
                  </a:cubicBezTo>
                  <a:lnTo>
                    <a:pt x="1387828" y="0"/>
                  </a:lnTo>
                  <a:cubicBezTo>
                    <a:pt x="2319141" y="94451"/>
                    <a:pt x="3219908" y="70212"/>
                    <a:pt x="3469570" y="0"/>
                  </a:cubicBezTo>
                  <a:cubicBezTo>
                    <a:pt x="4771504" y="-129750"/>
                    <a:pt x="7019830" y="-136541"/>
                    <a:pt x="7925084" y="0"/>
                  </a:cubicBezTo>
                  <a:cubicBezTo>
                    <a:pt x="8142442" y="23756"/>
                    <a:pt x="8340971" y="198166"/>
                    <a:pt x="8326967" y="401883"/>
                  </a:cubicBezTo>
                  <a:cubicBezTo>
                    <a:pt x="8284677" y="616751"/>
                    <a:pt x="8414157" y="1091205"/>
                    <a:pt x="8326967" y="1406563"/>
                  </a:cubicBezTo>
                  <a:lnTo>
                    <a:pt x="8326967" y="1406563"/>
                  </a:lnTo>
                  <a:cubicBezTo>
                    <a:pt x="8327370" y="1637347"/>
                    <a:pt x="8349871" y="1872411"/>
                    <a:pt x="8326967" y="2009375"/>
                  </a:cubicBezTo>
                  <a:lnTo>
                    <a:pt x="8326967" y="2009367"/>
                  </a:lnTo>
                  <a:cubicBezTo>
                    <a:pt x="8332904" y="2197891"/>
                    <a:pt x="8160724" y="2377741"/>
                    <a:pt x="7925084" y="2411250"/>
                  </a:cubicBezTo>
                  <a:cubicBezTo>
                    <a:pt x="7164912" y="2486938"/>
                    <a:pt x="5181704" y="2270365"/>
                    <a:pt x="3469570" y="2411250"/>
                  </a:cubicBezTo>
                  <a:cubicBezTo>
                    <a:pt x="3069991" y="2533920"/>
                    <a:pt x="2909760" y="2683596"/>
                    <a:pt x="2414987" y="2966175"/>
                  </a:cubicBezTo>
                  <a:cubicBezTo>
                    <a:pt x="2279617" y="2857410"/>
                    <a:pt x="1691039" y="2569482"/>
                    <a:pt x="1387828" y="2411250"/>
                  </a:cubicBezTo>
                  <a:cubicBezTo>
                    <a:pt x="1053315" y="2401434"/>
                    <a:pt x="701757" y="2393101"/>
                    <a:pt x="401883" y="2411250"/>
                  </a:cubicBezTo>
                  <a:cubicBezTo>
                    <a:pt x="180125" y="2403779"/>
                    <a:pt x="6448" y="2220959"/>
                    <a:pt x="0" y="2009367"/>
                  </a:cubicBezTo>
                  <a:lnTo>
                    <a:pt x="0" y="2009375"/>
                  </a:lnTo>
                  <a:cubicBezTo>
                    <a:pt x="11815" y="1865353"/>
                    <a:pt x="-10867" y="1514133"/>
                    <a:pt x="0" y="1406563"/>
                  </a:cubicBezTo>
                  <a:lnTo>
                    <a:pt x="0" y="1406563"/>
                  </a:lnTo>
                  <a:cubicBezTo>
                    <a:pt x="-47113" y="1220329"/>
                    <a:pt x="37886" y="532229"/>
                    <a:pt x="0" y="401883"/>
                  </a:cubicBezTo>
                  <a:close/>
                </a:path>
                <a:path w="8326967" h="2411250" stroke="0" extrusionOk="0">
                  <a:moveTo>
                    <a:pt x="0" y="401883"/>
                  </a:moveTo>
                  <a:cubicBezTo>
                    <a:pt x="23381" y="182705"/>
                    <a:pt x="155245" y="-33210"/>
                    <a:pt x="401883" y="0"/>
                  </a:cubicBezTo>
                  <a:cubicBezTo>
                    <a:pt x="799509" y="-53328"/>
                    <a:pt x="962896" y="-67424"/>
                    <a:pt x="1387828" y="0"/>
                  </a:cubicBezTo>
                  <a:lnTo>
                    <a:pt x="1387828" y="0"/>
                  </a:lnTo>
                  <a:cubicBezTo>
                    <a:pt x="2362835" y="-400"/>
                    <a:pt x="3218195" y="-77498"/>
                    <a:pt x="3469570" y="0"/>
                  </a:cubicBezTo>
                  <a:cubicBezTo>
                    <a:pt x="5289578" y="117495"/>
                    <a:pt x="6019450" y="-81622"/>
                    <a:pt x="7925084" y="0"/>
                  </a:cubicBezTo>
                  <a:cubicBezTo>
                    <a:pt x="8120964" y="-10495"/>
                    <a:pt x="8335682" y="181920"/>
                    <a:pt x="8326967" y="401883"/>
                  </a:cubicBezTo>
                  <a:cubicBezTo>
                    <a:pt x="8409504" y="890560"/>
                    <a:pt x="8368906" y="910312"/>
                    <a:pt x="8326967" y="1406563"/>
                  </a:cubicBezTo>
                  <a:lnTo>
                    <a:pt x="8326967" y="1406563"/>
                  </a:lnTo>
                  <a:cubicBezTo>
                    <a:pt x="8364225" y="1635745"/>
                    <a:pt x="8367882" y="1755938"/>
                    <a:pt x="8326967" y="2009375"/>
                  </a:cubicBezTo>
                  <a:lnTo>
                    <a:pt x="8326967" y="2009367"/>
                  </a:lnTo>
                  <a:cubicBezTo>
                    <a:pt x="8321098" y="2225553"/>
                    <a:pt x="8155715" y="2421273"/>
                    <a:pt x="7925084" y="2411250"/>
                  </a:cubicBezTo>
                  <a:cubicBezTo>
                    <a:pt x="6768385" y="2502938"/>
                    <a:pt x="5307135" y="2474358"/>
                    <a:pt x="3469570" y="2411250"/>
                  </a:cubicBezTo>
                  <a:cubicBezTo>
                    <a:pt x="3360123" y="2557478"/>
                    <a:pt x="2933217" y="2793755"/>
                    <a:pt x="2414987" y="2966175"/>
                  </a:cubicBezTo>
                  <a:cubicBezTo>
                    <a:pt x="2035499" y="2710101"/>
                    <a:pt x="1649693" y="2624613"/>
                    <a:pt x="1387828" y="2411250"/>
                  </a:cubicBezTo>
                  <a:cubicBezTo>
                    <a:pt x="949346" y="2337504"/>
                    <a:pt x="760537" y="2356616"/>
                    <a:pt x="401883" y="2411250"/>
                  </a:cubicBezTo>
                  <a:cubicBezTo>
                    <a:pt x="176826" y="2409925"/>
                    <a:pt x="34025" y="2210349"/>
                    <a:pt x="0" y="2009367"/>
                  </a:cubicBezTo>
                  <a:lnTo>
                    <a:pt x="0" y="2009375"/>
                  </a:lnTo>
                  <a:cubicBezTo>
                    <a:pt x="4191" y="1772978"/>
                    <a:pt x="21476" y="1535657"/>
                    <a:pt x="0" y="1406563"/>
                  </a:cubicBezTo>
                  <a:lnTo>
                    <a:pt x="0" y="1406563"/>
                  </a:lnTo>
                  <a:cubicBezTo>
                    <a:pt x="57721" y="1200741"/>
                    <a:pt x="8352" y="605566"/>
                    <a:pt x="0" y="401883"/>
                  </a:cubicBezTo>
                  <a:close/>
                </a:path>
              </a:pathLst>
            </a:custGeom>
            <a:solidFill>
              <a:srgbClr val="FFFF66"/>
            </a:solidFill>
            <a:ln w="38100" cap="rnd" cmpd="thinThick">
              <a:solidFill>
                <a:srgbClr val="FFC000"/>
              </a:solidFill>
              <a:prstDash val="sysDash"/>
              <a:round/>
              <a:extLst>
                <a:ext uri="{C807C97D-BFC1-408E-A445-0C87EB9F89A2}">
                  <ask:lineSketchStyleProps xmlns:ask="http://schemas.microsoft.com/office/drawing/2018/sketchyshapes" sd="2214188587">
                    <a:prstGeom prst="wedgeRoundRectCallout">
                      <a:avLst>
                        <a:gd name="adj1" fmla="val -20998"/>
                        <a:gd name="adj2" fmla="val 7301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solidFill>
                    <a:schemeClr val="bg1"/>
                  </a:solidFill>
                </a:ln>
              </a:endParaRPr>
            </a:p>
          </p:txBody>
        </p:sp>
        <p:sp>
          <p:nvSpPr>
            <p:cNvPr id="43" name="Text Placeholder 7">
              <a:extLst>
                <a:ext uri="{FF2B5EF4-FFF2-40B4-BE49-F238E27FC236}">
                  <a16:creationId xmlns:a16="http://schemas.microsoft.com/office/drawing/2014/main" id="{53B48BE1-728A-A4E4-2276-16A32F9B36E9}"/>
                </a:ext>
              </a:extLst>
            </p:cNvPr>
            <p:cNvSpPr txBox="1">
              <a:spLocks/>
            </p:cNvSpPr>
            <p:nvPr/>
          </p:nvSpPr>
          <p:spPr>
            <a:xfrm>
              <a:off x="-314813" y="3136146"/>
              <a:ext cx="8096662" cy="2384306"/>
            </a:xfrm>
            <a:prstGeom prst="rect">
              <a:avLst/>
            </a:prstGeom>
          </p:spPr>
          <p:txBody>
            <a:bodyPr vert="horz" lIns="0" tIns="77900" rIns="0" bIns="77900"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r>
                <a:rPr lang="vi-VN" sz="2700" dirty="0">
                  <a:solidFill>
                    <a:srgbClr val="CC0099"/>
                  </a:solidFill>
                  <a:latin typeface="Calibri" panose="020F0502020204030204" pitchFamily="34" charset="0"/>
                  <a:cs typeface="Calibri" panose="020F0502020204030204" pitchFamily="34" charset="0"/>
                </a:rPr>
                <a:t>Viết số này dưới số kia sao cho các chữ số cùng hàng thẳng cột với nhau, viết dấu </a:t>
              </a:r>
              <a:r>
                <a:rPr lang="en-US" sz="2700" dirty="0" err="1">
                  <a:solidFill>
                    <a:srgbClr val="CC0099"/>
                  </a:solidFill>
                  <a:latin typeface="Calibri" panose="020F0502020204030204" pitchFamily="34" charset="0"/>
                  <a:cs typeface="Calibri" panose="020F0502020204030204" pitchFamily="34" charset="0"/>
                </a:rPr>
                <a:t>trừ</a:t>
              </a:r>
              <a:r>
                <a:rPr lang="vi-VN" sz="2700" dirty="0">
                  <a:solidFill>
                    <a:srgbClr val="CC0099"/>
                  </a:solidFill>
                  <a:latin typeface="Calibri" panose="020F0502020204030204" pitchFamily="34" charset="0"/>
                  <a:cs typeface="Calibri" panose="020F0502020204030204" pitchFamily="34" charset="0"/>
                </a:rPr>
                <a:t>, kẻ vạch ngang </a:t>
              </a:r>
            </a:p>
          </p:txBody>
        </p:sp>
      </p:grpSp>
    </p:spTree>
    <p:extLst>
      <p:ext uri="{BB962C8B-B14F-4D97-AF65-F5344CB8AC3E}">
        <p14:creationId xmlns:p14="http://schemas.microsoft.com/office/powerpoint/2010/main" val="3693225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50"/>
                                        <p:tgtEl>
                                          <p:spTgt spid="24"/>
                                        </p:tgtEl>
                                      </p:cBhvr>
                                    </p:animEffect>
                                    <p:anim calcmode="lin" valueType="num">
                                      <p:cBhvr>
                                        <p:cTn id="8" dur="750" fill="hold"/>
                                        <p:tgtEl>
                                          <p:spTgt spid="24"/>
                                        </p:tgtEl>
                                        <p:attrNameLst>
                                          <p:attrName>ppt_x</p:attrName>
                                        </p:attrNameLst>
                                      </p:cBhvr>
                                      <p:tavLst>
                                        <p:tav tm="0">
                                          <p:val>
                                            <p:strVal val="#ppt_x"/>
                                          </p:val>
                                        </p:tav>
                                        <p:tav tm="100000">
                                          <p:val>
                                            <p:strVal val="#ppt_x"/>
                                          </p:val>
                                        </p:tav>
                                      </p:tavLst>
                                    </p:anim>
                                    <p:anim calcmode="lin" valueType="num">
                                      <p:cBhvr>
                                        <p:cTn id="9" dur="675" decel="100000" fill="hold"/>
                                        <p:tgtEl>
                                          <p:spTgt spid="24"/>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24"/>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22" presetClass="entr" presetSubtype="4"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subTnLst>
                                    <p:audio>
                                      <p:cMediaNode>
                                        <p:cTn display="0" masterRel="sameClick">
                                          <p:stCondLst>
                                            <p:cond evt="begin" delay="0">
                                              <p:tn val="12"/>
                                            </p:cond>
                                          </p:stCondLst>
                                          <p:endCondLst>
                                            <p:cond evt="onStopAudio" delay="0">
                                              <p:tgtEl>
                                                <p:sldTgt/>
                                              </p:tgtEl>
                                            </p:cond>
                                          </p:endCondLst>
                                        </p:cTn>
                                        <p:tgtEl>
                                          <p:sndTgt r:embed="rId2" name="uỷn.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par>
                                <p:cTn id="20" presetID="22" presetClass="exit" presetSubtype="1" fill="hold" nodeType="withEffect">
                                  <p:stCondLst>
                                    <p:cond delay="0"/>
                                  </p:stCondLst>
                                  <p:childTnLst>
                                    <p:animEffect transition="out" filter="wipe(up)">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par>
                                <p:cTn id="23" presetID="45"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500"/>
                                        <p:tgtEl>
                                          <p:spTgt spid="32"/>
                                        </p:tgtEl>
                                      </p:cBhvr>
                                    </p:animEffect>
                                    <p:anim calcmode="lin" valueType="num">
                                      <p:cBhvr>
                                        <p:cTn id="26" dur="1500" fill="hold"/>
                                        <p:tgtEl>
                                          <p:spTgt spid="32"/>
                                        </p:tgtEl>
                                        <p:attrNameLst>
                                          <p:attrName>ppt_w</p:attrName>
                                        </p:attrNameLst>
                                      </p:cBhvr>
                                      <p:tavLst>
                                        <p:tav tm="0" fmla="#ppt_w*sin(2.5*pi*$)">
                                          <p:val>
                                            <p:fltVal val="0"/>
                                          </p:val>
                                        </p:tav>
                                        <p:tav tm="100000">
                                          <p:val>
                                            <p:fltVal val="1"/>
                                          </p:val>
                                        </p:tav>
                                      </p:tavLst>
                                    </p:anim>
                                    <p:anim calcmode="lin" valueType="num">
                                      <p:cBhvr>
                                        <p:cTn id="27" dur="15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
            <a:extLst>
              <a:ext uri="{FF2B5EF4-FFF2-40B4-BE49-F238E27FC236}">
                <a16:creationId xmlns:a16="http://schemas.microsoft.com/office/drawing/2014/main" id="{9D5593F5-E753-423C-818C-E2A0D1827944}"/>
              </a:ext>
            </a:extLst>
          </p:cNvPr>
          <p:cNvGrpSpPr/>
          <p:nvPr/>
        </p:nvGrpSpPr>
        <p:grpSpPr>
          <a:xfrm>
            <a:off x="-2396" y="0"/>
            <a:ext cx="9146397" cy="5143500"/>
            <a:chOff x="-3195" y="0"/>
            <a:chExt cx="12195196" cy="6858000"/>
          </a:xfrm>
        </p:grpSpPr>
        <p:pic>
          <p:nvPicPr>
            <p:cNvPr id="15" name="图片 9" descr="文本, 背景图案&#10;&#10;描述已自动生成">
              <a:extLst>
                <a:ext uri="{FF2B5EF4-FFF2-40B4-BE49-F238E27FC236}">
                  <a16:creationId xmlns:a16="http://schemas.microsoft.com/office/drawing/2014/main" id="{3641F129-972A-42E1-9F89-05B7D64D3F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16" name="图片 10" descr="形状&#10;&#10;描述已自动生成">
              <a:extLst>
                <a:ext uri="{FF2B5EF4-FFF2-40B4-BE49-F238E27FC236}">
                  <a16:creationId xmlns:a16="http://schemas.microsoft.com/office/drawing/2014/main" id="{A5021E12-3F67-4711-AF77-DC961D6F9B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8" name="Hình chữ nhật: Góc Tròn 6">
            <a:extLst>
              <a:ext uri="{FF2B5EF4-FFF2-40B4-BE49-F238E27FC236}">
                <a16:creationId xmlns:a16="http://schemas.microsoft.com/office/drawing/2014/main" id="{BA215457-6AB9-4383-D61E-AFAAB114BDE2}"/>
              </a:ext>
            </a:extLst>
          </p:cNvPr>
          <p:cNvSpPr/>
          <p:nvPr/>
        </p:nvSpPr>
        <p:spPr>
          <a:xfrm>
            <a:off x="319500" y="276750"/>
            <a:ext cx="8505000" cy="459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1B703B"/>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ln>
                <a:solidFill>
                  <a:srgbClr val="1B703B"/>
                </a:solidFill>
              </a:ln>
            </a:endParaRPr>
          </a:p>
        </p:txBody>
      </p:sp>
      <p:pic>
        <p:nvPicPr>
          <p:cNvPr id="24" name="Picture 23">
            <a:extLst>
              <a:ext uri="{FF2B5EF4-FFF2-40B4-BE49-F238E27FC236}">
                <a16:creationId xmlns:a16="http://schemas.microsoft.com/office/drawing/2014/main" id="{F1A4E802-E9B7-EBC2-506F-22605574A420}"/>
              </a:ext>
            </a:extLst>
          </p:cNvPr>
          <p:cNvPicPr>
            <a:picLocks noChangeAspect="1"/>
          </p:cNvPicPr>
          <p:nvPr/>
        </p:nvPicPr>
        <p:blipFill>
          <a:blip r:embed="rId5"/>
          <a:stretch>
            <a:fillRect/>
          </a:stretch>
        </p:blipFill>
        <p:spPr>
          <a:xfrm>
            <a:off x="5875911" y="2767499"/>
            <a:ext cx="3268089" cy="2376000"/>
          </a:xfrm>
          <a:prstGeom prst="rect">
            <a:avLst/>
          </a:prstGeom>
        </p:spPr>
      </p:pic>
      <p:grpSp>
        <p:nvGrpSpPr>
          <p:cNvPr id="2" name="Nhóm 2">
            <a:extLst>
              <a:ext uri="{FF2B5EF4-FFF2-40B4-BE49-F238E27FC236}">
                <a16:creationId xmlns:a16="http://schemas.microsoft.com/office/drawing/2014/main" id="{67E1B3E6-1726-D3A7-7128-C7941B948E98}"/>
              </a:ext>
            </a:extLst>
          </p:cNvPr>
          <p:cNvGrpSpPr/>
          <p:nvPr/>
        </p:nvGrpSpPr>
        <p:grpSpPr>
          <a:xfrm>
            <a:off x="5231605" y="462009"/>
            <a:ext cx="3375000" cy="2025001"/>
            <a:chOff x="-429966" y="3111239"/>
            <a:chExt cx="6939142" cy="2583481"/>
          </a:xfrm>
        </p:grpSpPr>
        <p:sp>
          <p:nvSpPr>
            <p:cNvPr id="3" name="Bong bóng Lời nói: Hình chữ nhật với Góc Tròn 3">
              <a:extLst>
                <a:ext uri="{FF2B5EF4-FFF2-40B4-BE49-F238E27FC236}">
                  <a16:creationId xmlns:a16="http://schemas.microsoft.com/office/drawing/2014/main" id="{E8C2D392-B04F-73C4-3FCA-1B28F6FAD39E}"/>
                </a:ext>
              </a:extLst>
            </p:cNvPr>
            <p:cNvSpPr/>
            <p:nvPr/>
          </p:nvSpPr>
          <p:spPr>
            <a:xfrm flipH="1">
              <a:off x="-429966" y="3111240"/>
              <a:ext cx="6939142" cy="2583480"/>
            </a:xfrm>
            <a:custGeom>
              <a:avLst/>
              <a:gdLst>
                <a:gd name="connsiteX0" fmla="*/ 0 w 6939142"/>
                <a:gd name="connsiteY0" fmla="*/ 430589 h 2583480"/>
                <a:gd name="connsiteX1" fmla="*/ 430589 w 6939142"/>
                <a:gd name="connsiteY1" fmla="*/ 0 h 2583480"/>
                <a:gd name="connsiteX2" fmla="*/ 4047833 w 6939142"/>
                <a:gd name="connsiteY2" fmla="*/ 0 h 2583480"/>
                <a:gd name="connsiteX3" fmla="*/ 4047833 w 6939142"/>
                <a:gd name="connsiteY3" fmla="*/ 0 h 2583480"/>
                <a:gd name="connsiteX4" fmla="*/ 5782618 w 6939142"/>
                <a:gd name="connsiteY4" fmla="*/ 0 h 2583480"/>
                <a:gd name="connsiteX5" fmla="*/ 6508553 w 6939142"/>
                <a:gd name="connsiteY5" fmla="*/ 0 h 2583480"/>
                <a:gd name="connsiteX6" fmla="*/ 6939142 w 6939142"/>
                <a:gd name="connsiteY6" fmla="*/ 430589 h 2583480"/>
                <a:gd name="connsiteX7" fmla="*/ 6939142 w 6939142"/>
                <a:gd name="connsiteY7" fmla="*/ 1507030 h 2583480"/>
                <a:gd name="connsiteX8" fmla="*/ 6939142 w 6939142"/>
                <a:gd name="connsiteY8" fmla="*/ 1507030 h 2583480"/>
                <a:gd name="connsiteX9" fmla="*/ 6939142 w 6939142"/>
                <a:gd name="connsiteY9" fmla="*/ 2152900 h 2583480"/>
                <a:gd name="connsiteX10" fmla="*/ 6939142 w 6939142"/>
                <a:gd name="connsiteY10" fmla="*/ 2152891 h 2583480"/>
                <a:gd name="connsiteX11" fmla="*/ 6508553 w 6939142"/>
                <a:gd name="connsiteY11" fmla="*/ 2583480 h 2583480"/>
                <a:gd name="connsiteX12" fmla="*/ 5782618 w 6939142"/>
                <a:gd name="connsiteY12" fmla="*/ 2583480 h 2583480"/>
                <a:gd name="connsiteX13" fmla="*/ 3523211 w 6939142"/>
                <a:gd name="connsiteY13" fmla="*/ 3125959 h 2583480"/>
                <a:gd name="connsiteX14" fmla="*/ 4047833 w 6939142"/>
                <a:gd name="connsiteY14" fmla="*/ 2583480 h 2583480"/>
                <a:gd name="connsiteX15" fmla="*/ 430589 w 6939142"/>
                <a:gd name="connsiteY15" fmla="*/ 2583480 h 2583480"/>
                <a:gd name="connsiteX16" fmla="*/ 0 w 6939142"/>
                <a:gd name="connsiteY16" fmla="*/ 2152891 h 2583480"/>
                <a:gd name="connsiteX17" fmla="*/ 0 w 6939142"/>
                <a:gd name="connsiteY17" fmla="*/ 2152900 h 2583480"/>
                <a:gd name="connsiteX18" fmla="*/ 0 w 6939142"/>
                <a:gd name="connsiteY18" fmla="*/ 1507030 h 2583480"/>
                <a:gd name="connsiteX19" fmla="*/ 0 w 6939142"/>
                <a:gd name="connsiteY19" fmla="*/ 1507030 h 2583480"/>
                <a:gd name="connsiteX20" fmla="*/ 0 w 6939142"/>
                <a:gd name="connsiteY20" fmla="*/ 430589 h 258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39142" h="2583480" fill="none" extrusionOk="0">
                  <a:moveTo>
                    <a:pt x="0" y="430589"/>
                  </a:moveTo>
                  <a:cubicBezTo>
                    <a:pt x="-12239" y="205053"/>
                    <a:pt x="201436" y="-2400"/>
                    <a:pt x="430589" y="0"/>
                  </a:cubicBezTo>
                  <a:cubicBezTo>
                    <a:pt x="1560603" y="-50189"/>
                    <a:pt x="3252935" y="-24614"/>
                    <a:pt x="4047833" y="0"/>
                  </a:cubicBezTo>
                  <a:lnTo>
                    <a:pt x="4047833" y="0"/>
                  </a:lnTo>
                  <a:cubicBezTo>
                    <a:pt x="4666361" y="144140"/>
                    <a:pt x="5567474" y="-109459"/>
                    <a:pt x="5782618" y="0"/>
                  </a:cubicBezTo>
                  <a:cubicBezTo>
                    <a:pt x="5876428" y="-27561"/>
                    <a:pt x="6390069" y="-52845"/>
                    <a:pt x="6508553" y="0"/>
                  </a:cubicBezTo>
                  <a:cubicBezTo>
                    <a:pt x="6741727" y="23948"/>
                    <a:pt x="6946420" y="202260"/>
                    <a:pt x="6939142" y="430589"/>
                  </a:cubicBezTo>
                  <a:cubicBezTo>
                    <a:pt x="6975500" y="683412"/>
                    <a:pt x="6902605" y="1385723"/>
                    <a:pt x="6939142" y="1507030"/>
                  </a:cubicBezTo>
                  <a:lnTo>
                    <a:pt x="6939142" y="1507030"/>
                  </a:lnTo>
                  <a:cubicBezTo>
                    <a:pt x="6966671" y="1691423"/>
                    <a:pt x="6888417" y="1978059"/>
                    <a:pt x="6939142" y="2152900"/>
                  </a:cubicBezTo>
                  <a:lnTo>
                    <a:pt x="6939142" y="2152891"/>
                  </a:lnTo>
                  <a:cubicBezTo>
                    <a:pt x="6941281" y="2378655"/>
                    <a:pt x="6762971" y="2542813"/>
                    <a:pt x="6508553" y="2583480"/>
                  </a:cubicBezTo>
                  <a:cubicBezTo>
                    <a:pt x="6224561" y="2644055"/>
                    <a:pt x="5877709" y="2613740"/>
                    <a:pt x="5782618" y="2583480"/>
                  </a:cubicBezTo>
                  <a:cubicBezTo>
                    <a:pt x="4820827" y="2704897"/>
                    <a:pt x="4490234" y="2825726"/>
                    <a:pt x="3523211" y="3125959"/>
                  </a:cubicBezTo>
                  <a:cubicBezTo>
                    <a:pt x="3679959" y="2944465"/>
                    <a:pt x="3974697" y="2684308"/>
                    <a:pt x="4047833" y="2583480"/>
                  </a:cubicBezTo>
                  <a:cubicBezTo>
                    <a:pt x="2884170" y="2506518"/>
                    <a:pt x="901438" y="2554421"/>
                    <a:pt x="430589" y="2583480"/>
                  </a:cubicBezTo>
                  <a:cubicBezTo>
                    <a:pt x="193081" y="2572071"/>
                    <a:pt x="17727" y="2362211"/>
                    <a:pt x="0" y="2152891"/>
                  </a:cubicBezTo>
                  <a:lnTo>
                    <a:pt x="0" y="2152900"/>
                  </a:lnTo>
                  <a:cubicBezTo>
                    <a:pt x="54443" y="2020630"/>
                    <a:pt x="8509" y="1808193"/>
                    <a:pt x="0" y="1507030"/>
                  </a:cubicBezTo>
                  <a:lnTo>
                    <a:pt x="0" y="1507030"/>
                  </a:lnTo>
                  <a:cubicBezTo>
                    <a:pt x="-50591" y="997131"/>
                    <a:pt x="-80772" y="823396"/>
                    <a:pt x="0" y="430589"/>
                  </a:cubicBezTo>
                  <a:close/>
                </a:path>
                <a:path w="6939142" h="2583480" stroke="0" extrusionOk="0">
                  <a:moveTo>
                    <a:pt x="0" y="430589"/>
                  </a:moveTo>
                  <a:cubicBezTo>
                    <a:pt x="37426" y="197225"/>
                    <a:pt x="171258" y="-28958"/>
                    <a:pt x="430589" y="0"/>
                  </a:cubicBezTo>
                  <a:cubicBezTo>
                    <a:pt x="1667851" y="-136090"/>
                    <a:pt x="3148114" y="117287"/>
                    <a:pt x="4047833" y="0"/>
                  </a:cubicBezTo>
                  <a:lnTo>
                    <a:pt x="4047833" y="0"/>
                  </a:lnTo>
                  <a:cubicBezTo>
                    <a:pt x="4710092" y="114846"/>
                    <a:pt x="5288337" y="60838"/>
                    <a:pt x="5782618" y="0"/>
                  </a:cubicBezTo>
                  <a:cubicBezTo>
                    <a:pt x="5985411" y="60026"/>
                    <a:pt x="6262236" y="54534"/>
                    <a:pt x="6508553" y="0"/>
                  </a:cubicBezTo>
                  <a:cubicBezTo>
                    <a:pt x="6742444" y="-1577"/>
                    <a:pt x="6983737" y="202970"/>
                    <a:pt x="6939142" y="430589"/>
                  </a:cubicBezTo>
                  <a:cubicBezTo>
                    <a:pt x="6858167" y="696830"/>
                    <a:pt x="6930924" y="1382528"/>
                    <a:pt x="6939142" y="1507030"/>
                  </a:cubicBezTo>
                  <a:lnTo>
                    <a:pt x="6939142" y="1507030"/>
                  </a:lnTo>
                  <a:cubicBezTo>
                    <a:pt x="6972524" y="1654698"/>
                    <a:pt x="6929679" y="1895764"/>
                    <a:pt x="6939142" y="2152900"/>
                  </a:cubicBezTo>
                  <a:lnTo>
                    <a:pt x="6939142" y="2152891"/>
                  </a:lnTo>
                  <a:cubicBezTo>
                    <a:pt x="6913526" y="2365528"/>
                    <a:pt x="6750329" y="2588063"/>
                    <a:pt x="6508553" y="2583480"/>
                  </a:cubicBezTo>
                  <a:cubicBezTo>
                    <a:pt x="6154184" y="2573897"/>
                    <a:pt x="5881934" y="2635327"/>
                    <a:pt x="5782618" y="2583480"/>
                  </a:cubicBezTo>
                  <a:cubicBezTo>
                    <a:pt x="5483618" y="2506062"/>
                    <a:pt x="3840328" y="3085896"/>
                    <a:pt x="3523211" y="3125959"/>
                  </a:cubicBezTo>
                  <a:cubicBezTo>
                    <a:pt x="3605814" y="2961631"/>
                    <a:pt x="3843267" y="2815029"/>
                    <a:pt x="4047833" y="2583480"/>
                  </a:cubicBezTo>
                  <a:cubicBezTo>
                    <a:pt x="3663045" y="2427847"/>
                    <a:pt x="872755" y="2606946"/>
                    <a:pt x="430589" y="2583480"/>
                  </a:cubicBezTo>
                  <a:cubicBezTo>
                    <a:pt x="151041" y="2565653"/>
                    <a:pt x="32539" y="2370642"/>
                    <a:pt x="0" y="2152891"/>
                  </a:cubicBezTo>
                  <a:lnTo>
                    <a:pt x="0" y="2152900"/>
                  </a:lnTo>
                  <a:cubicBezTo>
                    <a:pt x="-30686" y="1928846"/>
                    <a:pt x="33102" y="1622544"/>
                    <a:pt x="0" y="1507030"/>
                  </a:cubicBezTo>
                  <a:lnTo>
                    <a:pt x="0" y="1507030"/>
                  </a:lnTo>
                  <a:cubicBezTo>
                    <a:pt x="-89556" y="970406"/>
                    <a:pt x="-23449" y="581748"/>
                    <a:pt x="0" y="430589"/>
                  </a:cubicBezTo>
                  <a:close/>
                </a:path>
              </a:pathLst>
            </a:custGeom>
            <a:solidFill>
              <a:srgbClr val="FFFF66"/>
            </a:solidFill>
            <a:ln w="38100" cap="rnd" cmpd="thinThick">
              <a:solidFill>
                <a:srgbClr val="FFC000"/>
              </a:solidFill>
              <a:prstDash val="sysDash"/>
              <a:round/>
              <a:extLst>
                <a:ext uri="{C807C97D-BFC1-408E-A445-0C87EB9F89A2}">
                  <ask:lineSketchStyleProps xmlns:ask="http://schemas.microsoft.com/office/drawing/2018/sketchyshapes" sd="2214188587">
                    <a:prstGeom prst="wedgeRoundRectCallout">
                      <a:avLst>
                        <a:gd name="adj1" fmla="val 773"/>
                        <a:gd name="adj2" fmla="val 70998"/>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solidFill>
                    <a:schemeClr val="bg1"/>
                  </a:solidFill>
                </a:ln>
              </a:endParaRPr>
            </a:p>
          </p:txBody>
        </p:sp>
        <p:sp>
          <p:nvSpPr>
            <p:cNvPr id="4" name="Text Placeholder 7">
              <a:extLst>
                <a:ext uri="{FF2B5EF4-FFF2-40B4-BE49-F238E27FC236}">
                  <a16:creationId xmlns:a16="http://schemas.microsoft.com/office/drawing/2014/main" id="{59B4FC47-F85B-F02A-FF31-A9D26B415A34}"/>
                </a:ext>
              </a:extLst>
            </p:cNvPr>
            <p:cNvSpPr txBox="1">
              <a:spLocks/>
            </p:cNvSpPr>
            <p:nvPr/>
          </p:nvSpPr>
          <p:spPr>
            <a:xfrm>
              <a:off x="-55366" y="3111239"/>
              <a:ext cx="6189941" cy="2384306"/>
            </a:xfrm>
            <a:prstGeom prst="rect">
              <a:avLst/>
            </a:prstGeom>
          </p:spPr>
          <p:txBody>
            <a:bodyPr vert="horz" lIns="0" tIns="77900" rIns="0" bIns="77900"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en-US" sz="2100" dirty="0">
                  <a:solidFill>
                    <a:srgbClr val="CC0099"/>
                  </a:solidFill>
                  <a:latin typeface="Calibri" panose="020F0502020204030204" pitchFamily="34" charset="0"/>
                  <a:cs typeface="Calibri" panose="020F0502020204030204" pitchFamily="34" charset="0"/>
                </a:rPr>
                <a:t>* </a:t>
              </a:r>
              <a:r>
                <a:rPr lang="vi-VN" sz="2100" dirty="0">
                  <a:solidFill>
                    <a:srgbClr val="FF0000"/>
                  </a:solidFill>
                  <a:latin typeface="Calibri" panose="020F0502020204030204" pitchFamily="34" charset="0"/>
                  <a:cs typeface="Calibri" panose="020F0502020204030204" pitchFamily="34" charset="0"/>
                </a:rPr>
                <a:t>Trước khi tính</a:t>
              </a:r>
              <a:r>
                <a:rPr lang="vi-VN" sz="2100" dirty="0">
                  <a:solidFill>
                    <a:srgbClr val="CC0099"/>
                  </a:solidFill>
                  <a:latin typeface="Calibri" panose="020F0502020204030204" pitchFamily="34" charset="0"/>
                  <a:cs typeface="Calibri" panose="020F0502020204030204" pitchFamily="34" charset="0"/>
                </a:rPr>
                <a:t>, quan sát xem đây có phải là phép trừ có nhớ không</a:t>
              </a:r>
              <a:r>
                <a:rPr lang="en-US" sz="2100" dirty="0">
                  <a:solidFill>
                    <a:srgbClr val="CC0099"/>
                  </a:solidFill>
                  <a:latin typeface="Calibri" panose="020F0502020204030204" pitchFamily="34" charset="0"/>
                  <a:cs typeface="Calibri" panose="020F0502020204030204" pitchFamily="34" charset="0"/>
                </a:rPr>
                <a:t>?</a:t>
              </a:r>
            </a:p>
            <a:p>
              <a:pPr algn="just"/>
              <a:r>
                <a:rPr lang="en-US" sz="2100" dirty="0">
                  <a:solidFill>
                    <a:srgbClr val="CC0099"/>
                  </a:solidFill>
                  <a:latin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cs typeface="Calibri" panose="020F0502020204030204" pitchFamily="34" charset="0"/>
                </a:rPr>
                <a:t>Sau</a:t>
              </a:r>
              <a:r>
                <a:rPr lang="en-US" sz="2100" dirty="0">
                  <a:solidFill>
                    <a:srgbClr val="FF0000"/>
                  </a:solidFill>
                  <a:latin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cs typeface="Calibri" panose="020F0502020204030204" pitchFamily="34" charset="0"/>
                </a:rPr>
                <a:t>khi</a:t>
              </a:r>
              <a:r>
                <a:rPr lang="en-US" sz="2100" dirty="0">
                  <a:solidFill>
                    <a:srgbClr val="FF0000"/>
                  </a:solidFill>
                  <a:latin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cs typeface="Calibri" panose="020F0502020204030204" pitchFamily="34" charset="0"/>
                </a:rPr>
                <a:t>tính</a:t>
              </a:r>
              <a:r>
                <a:rPr lang="en-US" sz="2100" dirty="0">
                  <a:solidFill>
                    <a:srgbClr val="CC0099"/>
                  </a:solidFill>
                  <a:latin typeface="Calibri" panose="020F0502020204030204" pitchFamily="34" charset="0"/>
                  <a:cs typeface="Calibri" panose="020F0502020204030204" pitchFamily="34" charset="0"/>
                </a:rPr>
                <a:t>, </a:t>
              </a:r>
              <a:r>
                <a:rPr lang="en-US" sz="2100" dirty="0" err="1">
                  <a:solidFill>
                    <a:srgbClr val="CC0099"/>
                  </a:solidFill>
                  <a:latin typeface="Calibri" panose="020F0502020204030204" pitchFamily="34" charset="0"/>
                  <a:cs typeface="Calibri" panose="020F0502020204030204" pitchFamily="34" charset="0"/>
                </a:rPr>
                <a:t>kiểm</a:t>
              </a:r>
              <a:r>
                <a:rPr lang="en-US" sz="2100" dirty="0">
                  <a:solidFill>
                    <a:srgbClr val="CC0099"/>
                  </a:solidFill>
                  <a:latin typeface="Calibri" panose="020F0502020204030204" pitchFamily="34" charset="0"/>
                  <a:cs typeface="Calibri" panose="020F0502020204030204" pitchFamily="34" charset="0"/>
                </a:rPr>
                <a:t> </a:t>
              </a:r>
              <a:r>
                <a:rPr lang="en-US" sz="2100" dirty="0" err="1">
                  <a:solidFill>
                    <a:srgbClr val="CC0099"/>
                  </a:solidFill>
                  <a:latin typeface="Calibri" panose="020F0502020204030204" pitchFamily="34" charset="0"/>
                  <a:cs typeface="Calibri" panose="020F0502020204030204" pitchFamily="34" charset="0"/>
                </a:rPr>
                <a:t>tra</a:t>
              </a:r>
              <a:r>
                <a:rPr lang="en-US" sz="2100" dirty="0">
                  <a:solidFill>
                    <a:srgbClr val="CC0099"/>
                  </a:solidFill>
                  <a:latin typeface="Calibri" panose="020F0502020204030204" pitchFamily="34" charset="0"/>
                  <a:cs typeface="Calibri" panose="020F0502020204030204" pitchFamily="34" charset="0"/>
                </a:rPr>
                <a:t> </a:t>
              </a:r>
              <a:r>
                <a:rPr lang="en-US" sz="2100" dirty="0" err="1">
                  <a:solidFill>
                    <a:srgbClr val="CC0099"/>
                  </a:solidFill>
                  <a:latin typeface="Calibri" panose="020F0502020204030204" pitchFamily="34" charset="0"/>
                  <a:cs typeface="Calibri" panose="020F0502020204030204" pitchFamily="34" charset="0"/>
                </a:rPr>
                <a:t>lại</a:t>
              </a:r>
              <a:r>
                <a:rPr lang="en-US" sz="2100" dirty="0">
                  <a:solidFill>
                    <a:srgbClr val="CC0099"/>
                  </a:solidFill>
                  <a:latin typeface="Calibri" panose="020F0502020204030204" pitchFamily="34" charset="0"/>
                  <a:cs typeface="Calibri" panose="020F0502020204030204" pitchFamily="34" charset="0"/>
                </a:rPr>
                <a:t> (</a:t>
              </a:r>
              <a:r>
                <a:rPr lang="en-US" sz="2100" dirty="0" err="1">
                  <a:solidFill>
                    <a:srgbClr val="CC0099"/>
                  </a:solidFill>
                  <a:latin typeface="Calibri" panose="020F0502020204030204" pitchFamily="34" charset="0"/>
                  <a:cs typeface="Calibri" panose="020F0502020204030204" pitchFamily="34" charset="0"/>
                </a:rPr>
                <a:t>từng</a:t>
              </a:r>
              <a:r>
                <a:rPr lang="en-US" sz="2100" dirty="0">
                  <a:solidFill>
                    <a:srgbClr val="CC0099"/>
                  </a:solidFill>
                  <a:latin typeface="Calibri" panose="020F0502020204030204" pitchFamily="34" charset="0"/>
                  <a:cs typeface="Calibri" panose="020F0502020204030204" pitchFamily="34" charset="0"/>
                </a:rPr>
                <a:t> </a:t>
              </a:r>
              <a:r>
                <a:rPr lang="en-US" sz="2100" dirty="0" err="1">
                  <a:solidFill>
                    <a:srgbClr val="CC0099"/>
                  </a:solidFill>
                  <a:latin typeface="Calibri" panose="020F0502020204030204" pitchFamily="34" charset="0"/>
                  <a:cs typeface="Calibri" panose="020F0502020204030204" pitchFamily="34" charset="0"/>
                </a:rPr>
                <a:t>chữ</a:t>
              </a:r>
              <a:r>
                <a:rPr lang="en-US" sz="2100" dirty="0">
                  <a:solidFill>
                    <a:srgbClr val="CC0099"/>
                  </a:solidFill>
                  <a:latin typeface="Calibri" panose="020F0502020204030204" pitchFamily="34" charset="0"/>
                  <a:cs typeface="Calibri" panose="020F0502020204030204" pitchFamily="34" charset="0"/>
                </a:rPr>
                <a:t> </a:t>
              </a:r>
              <a:r>
                <a:rPr lang="en-US" sz="2100" dirty="0" err="1">
                  <a:solidFill>
                    <a:srgbClr val="CC0099"/>
                  </a:solidFill>
                  <a:latin typeface="Calibri" panose="020F0502020204030204" pitchFamily="34" charset="0"/>
                  <a:cs typeface="Calibri" panose="020F0502020204030204" pitchFamily="34" charset="0"/>
                </a:rPr>
                <a:t>số</a:t>
              </a:r>
              <a:r>
                <a:rPr lang="en-US" sz="2100" dirty="0">
                  <a:solidFill>
                    <a:srgbClr val="CC0099"/>
                  </a:solidFill>
                  <a:latin typeface="Calibri" panose="020F0502020204030204" pitchFamily="34" charset="0"/>
                  <a:cs typeface="Calibri" panose="020F0502020204030204" pitchFamily="34" charset="0"/>
                </a:rPr>
                <a:t> so </a:t>
              </a:r>
              <a:r>
                <a:rPr lang="en-US" sz="2100" dirty="0" err="1">
                  <a:solidFill>
                    <a:srgbClr val="CC0099"/>
                  </a:solidFill>
                  <a:latin typeface="Calibri" panose="020F0502020204030204" pitchFamily="34" charset="0"/>
                  <a:cs typeface="Calibri" panose="020F0502020204030204" pitchFamily="34" charset="0"/>
                </a:rPr>
                <a:t>với</a:t>
              </a:r>
              <a:r>
                <a:rPr lang="en-US" sz="2100" dirty="0">
                  <a:solidFill>
                    <a:srgbClr val="CC0099"/>
                  </a:solidFill>
                  <a:latin typeface="Calibri" panose="020F0502020204030204" pitchFamily="34" charset="0"/>
                  <a:cs typeface="Calibri" panose="020F0502020204030204" pitchFamily="34" charset="0"/>
                </a:rPr>
                <a:t> </a:t>
              </a:r>
              <a:r>
                <a:rPr lang="en-US" sz="2100" dirty="0" err="1">
                  <a:solidFill>
                    <a:srgbClr val="CC0099"/>
                  </a:solidFill>
                  <a:latin typeface="Calibri" panose="020F0502020204030204" pitchFamily="34" charset="0"/>
                  <a:cs typeface="Calibri" panose="020F0502020204030204" pitchFamily="34" charset="0"/>
                </a:rPr>
                <a:t>đề</a:t>
              </a:r>
              <a:r>
                <a:rPr lang="en-US" sz="2100" dirty="0">
                  <a:solidFill>
                    <a:srgbClr val="CC0099"/>
                  </a:solidFill>
                  <a:latin typeface="Calibri" panose="020F0502020204030204" pitchFamily="34" charset="0"/>
                  <a:cs typeface="Calibri" panose="020F0502020204030204" pitchFamily="34" charset="0"/>
                </a:rPr>
                <a:t> </a:t>
              </a:r>
              <a:r>
                <a:rPr lang="en-US" sz="2100" dirty="0" err="1">
                  <a:solidFill>
                    <a:srgbClr val="CC0099"/>
                  </a:solidFill>
                  <a:latin typeface="Calibri" panose="020F0502020204030204" pitchFamily="34" charset="0"/>
                  <a:cs typeface="Calibri" panose="020F0502020204030204" pitchFamily="34" charset="0"/>
                </a:rPr>
                <a:t>bài</a:t>
              </a:r>
              <a:r>
                <a:rPr lang="en-US" sz="2100" dirty="0">
                  <a:solidFill>
                    <a:srgbClr val="CC0099"/>
                  </a:solidFill>
                  <a:latin typeface="Calibri" panose="020F0502020204030204" pitchFamily="34" charset="0"/>
                  <a:cs typeface="Calibri" panose="020F0502020204030204" pitchFamily="34" charset="0"/>
                </a:rPr>
                <a:t>, </a:t>
              </a:r>
              <a:r>
                <a:rPr lang="en-US" sz="2100" dirty="0" err="1">
                  <a:solidFill>
                    <a:srgbClr val="CC0099"/>
                  </a:solidFill>
                  <a:latin typeface="Calibri" panose="020F0502020204030204" pitchFamily="34" charset="0"/>
                  <a:cs typeface="Calibri" panose="020F0502020204030204" pitchFamily="34" charset="0"/>
                </a:rPr>
                <a:t>đặt</a:t>
              </a:r>
              <a:r>
                <a:rPr lang="en-US" sz="2100" dirty="0">
                  <a:solidFill>
                    <a:srgbClr val="CC0099"/>
                  </a:solidFill>
                  <a:latin typeface="Calibri" panose="020F0502020204030204" pitchFamily="34" charset="0"/>
                  <a:cs typeface="Calibri" panose="020F0502020204030204" pitchFamily="34" charset="0"/>
                </a:rPr>
                <a:t> </a:t>
              </a:r>
              <a:r>
                <a:rPr lang="en-US" sz="2100" dirty="0" err="1">
                  <a:solidFill>
                    <a:srgbClr val="CC0099"/>
                  </a:solidFill>
                  <a:latin typeface="Calibri" panose="020F0502020204030204" pitchFamily="34" charset="0"/>
                  <a:cs typeface="Calibri" panose="020F0502020204030204" pitchFamily="34" charset="0"/>
                </a:rPr>
                <a:t>tính</a:t>
              </a:r>
              <a:r>
                <a:rPr lang="en-US" sz="2100" dirty="0">
                  <a:solidFill>
                    <a:srgbClr val="CC0099"/>
                  </a:solidFill>
                  <a:latin typeface="Calibri" panose="020F0502020204030204" pitchFamily="34" charset="0"/>
                  <a:cs typeface="Calibri" panose="020F0502020204030204" pitchFamily="34" charset="0"/>
                </a:rPr>
                <a:t>, </a:t>
              </a:r>
              <a:r>
                <a:rPr lang="en-US" sz="2100" dirty="0" err="1">
                  <a:solidFill>
                    <a:srgbClr val="CC0099"/>
                  </a:solidFill>
                  <a:latin typeface="Calibri" panose="020F0502020204030204" pitchFamily="34" charset="0"/>
                  <a:cs typeface="Calibri" panose="020F0502020204030204" pitchFamily="34" charset="0"/>
                </a:rPr>
                <a:t>tính</a:t>
              </a:r>
              <a:r>
                <a:rPr lang="en-US" sz="2100" dirty="0">
                  <a:solidFill>
                    <a:srgbClr val="CC0099"/>
                  </a:solidFill>
                  <a:latin typeface="Calibri" panose="020F0502020204030204" pitchFamily="34" charset="0"/>
                  <a:cs typeface="Calibri" panose="020F0502020204030204" pitchFamily="34" charset="0"/>
                </a:rPr>
                <a:t>). </a:t>
              </a:r>
              <a:endParaRPr lang="vi-VN" sz="2100" dirty="0">
                <a:solidFill>
                  <a:srgbClr val="CC0099"/>
                </a:solidFill>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54E7EA3D-8A94-4245-A5C3-D61AC621DF85}"/>
              </a:ext>
            </a:extLst>
          </p:cNvPr>
          <p:cNvGrpSpPr/>
          <p:nvPr/>
        </p:nvGrpSpPr>
        <p:grpSpPr>
          <a:xfrm>
            <a:off x="0" y="0"/>
            <a:ext cx="4364681" cy="4866750"/>
            <a:chOff x="0" y="0"/>
            <a:chExt cx="5819574" cy="6489000"/>
          </a:xfrm>
        </p:grpSpPr>
        <p:pic>
          <p:nvPicPr>
            <p:cNvPr id="18" name="Picture 17">
              <a:extLst>
                <a:ext uri="{FF2B5EF4-FFF2-40B4-BE49-F238E27FC236}">
                  <a16:creationId xmlns:a16="http://schemas.microsoft.com/office/drawing/2014/main" id="{79F0CB3E-07F3-445A-8636-6F04EF9CDD4D}"/>
                </a:ext>
              </a:extLst>
            </p:cNvPr>
            <p:cNvPicPr>
              <a:picLocks noChangeAspect="1"/>
            </p:cNvPicPr>
            <p:nvPr/>
          </p:nvPicPr>
          <p:blipFill>
            <a:blip r:embed="rId6"/>
            <a:stretch>
              <a:fillRect/>
            </a:stretch>
          </p:blipFill>
          <p:spPr>
            <a:xfrm>
              <a:off x="0" y="0"/>
              <a:ext cx="5819574" cy="2340000"/>
            </a:xfrm>
            <a:prstGeom prst="rect">
              <a:avLst/>
            </a:prstGeom>
          </p:spPr>
        </p:pic>
        <p:pic>
          <p:nvPicPr>
            <p:cNvPr id="20" name="Picture 2" descr="Smiling Santa Claus Frame transparent PNG - StickPNG">
              <a:extLst>
                <a:ext uri="{FF2B5EF4-FFF2-40B4-BE49-F238E27FC236}">
                  <a16:creationId xmlns:a16="http://schemas.microsoft.com/office/drawing/2014/main" id="{AAABB4D7-7AD5-44B4-BC5B-347CF966A6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51702" y="2457000"/>
              <a:ext cx="4320400" cy="403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30453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3" name="Text Box 31"/>
          <p:cNvSpPr txBox="1">
            <a:spLocks noChangeArrowheads="1"/>
          </p:cNvSpPr>
          <p:nvPr/>
        </p:nvSpPr>
        <p:spPr bwMode="auto">
          <a:xfrm>
            <a:off x="1656160" y="465535"/>
            <a:ext cx="57781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 panose="020B7200000000000000" pitchFamily="34" charset="0"/>
              </a:defRPr>
            </a:lvl1pPr>
            <a:lvl2pPr marL="742950" indent="-285750">
              <a:defRPr sz="2400" b="1">
                <a:solidFill>
                  <a:schemeClr val="tx1"/>
                </a:solidFill>
                <a:latin typeface=".VnTime" panose="020B7200000000000000" pitchFamily="34" charset="0"/>
              </a:defRPr>
            </a:lvl2pPr>
            <a:lvl3pPr marL="1143000" indent="-228600">
              <a:defRPr sz="2400" b="1">
                <a:solidFill>
                  <a:schemeClr val="tx1"/>
                </a:solidFill>
                <a:latin typeface=".VnTime" panose="020B7200000000000000" pitchFamily="34" charset="0"/>
              </a:defRPr>
            </a:lvl3pPr>
            <a:lvl4pPr marL="1600200" indent="-228600">
              <a:defRPr sz="2400" b="1">
                <a:solidFill>
                  <a:schemeClr val="tx1"/>
                </a:solidFill>
                <a:latin typeface=".VnTime" panose="020B7200000000000000" pitchFamily="34" charset="0"/>
              </a:defRPr>
            </a:lvl4pPr>
            <a:lvl5pPr marL="2057400" indent="-228600">
              <a:defRPr sz="2400" b="1">
                <a:solidFill>
                  <a:schemeClr val="tx1"/>
                </a:solidFill>
                <a:latin typeface=".VnTime" panose="020B7200000000000000" pitchFamily="34" charset="0"/>
              </a:defRPr>
            </a:lvl5pPr>
            <a:lvl6pPr marL="2514600" indent="-228600" eaLnBrk="0" fontAlgn="base" hangingPunct="0">
              <a:spcBef>
                <a:spcPct val="0"/>
              </a:spcBef>
              <a:spcAft>
                <a:spcPct val="0"/>
              </a:spcAft>
              <a:defRPr sz="2400" b="1">
                <a:solidFill>
                  <a:schemeClr val="tx1"/>
                </a:solidFill>
                <a:latin typeface=".VnTime" panose="020B7200000000000000" pitchFamily="34" charset="0"/>
              </a:defRPr>
            </a:lvl6pPr>
            <a:lvl7pPr marL="2971800" indent="-228600" eaLnBrk="0" fontAlgn="base" hangingPunct="0">
              <a:spcBef>
                <a:spcPct val="0"/>
              </a:spcBef>
              <a:spcAft>
                <a:spcPct val="0"/>
              </a:spcAft>
              <a:defRPr sz="2400" b="1">
                <a:solidFill>
                  <a:schemeClr val="tx1"/>
                </a:solidFill>
                <a:latin typeface=".VnTime" panose="020B7200000000000000" pitchFamily="34" charset="0"/>
              </a:defRPr>
            </a:lvl7pPr>
            <a:lvl8pPr marL="3429000" indent="-228600" eaLnBrk="0" fontAlgn="base" hangingPunct="0">
              <a:spcBef>
                <a:spcPct val="0"/>
              </a:spcBef>
              <a:spcAft>
                <a:spcPct val="0"/>
              </a:spcAft>
              <a:defRPr sz="2400" b="1">
                <a:solidFill>
                  <a:schemeClr val="tx1"/>
                </a:solidFill>
                <a:latin typeface=".VnTime" panose="020B7200000000000000" pitchFamily="34" charset="0"/>
              </a:defRPr>
            </a:lvl8pPr>
            <a:lvl9pPr marL="3886200" indent="-228600" eaLnBrk="0" fontAlgn="base" hangingPunct="0">
              <a:spcBef>
                <a:spcPct val="0"/>
              </a:spcBef>
              <a:spcAft>
                <a:spcPct val="0"/>
              </a:spcAft>
              <a:defRPr sz="2400" b="1">
                <a:solidFill>
                  <a:schemeClr val="tx1"/>
                </a:solidFill>
                <a:latin typeface=".VnTime" panose="020B7200000000000000" pitchFamily="34" charset="0"/>
              </a:defRPr>
            </a:lvl9pPr>
          </a:lstStyle>
          <a:p>
            <a:pPr eaLnBrk="1" hangingPunct="1">
              <a:spcBef>
                <a:spcPct val="50000"/>
              </a:spcBef>
            </a:pPr>
            <a:endParaRPr lang="en-US" altLang="en-US"/>
          </a:p>
          <a:p>
            <a:pPr eaLnBrk="1" hangingPunct="1">
              <a:spcBef>
                <a:spcPct val="50000"/>
              </a:spcBef>
            </a:pPr>
            <a:endParaRPr lang="en-US" altLang="en-US"/>
          </a:p>
          <a:p>
            <a:pPr eaLnBrk="1" hangingPunct="1">
              <a:spcBef>
                <a:spcPct val="50000"/>
              </a:spcBef>
            </a:pPr>
            <a:endParaRPr lang="en-US" altLang="en-US"/>
          </a:p>
        </p:txBody>
      </p:sp>
      <p:sp>
        <p:nvSpPr>
          <p:cNvPr id="70688" name="Text Box 32"/>
          <p:cNvSpPr txBox="1">
            <a:spLocks noChangeArrowheads="1"/>
          </p:cNvSpPr>
          <p:nvPr/>
        </p:nvSpPr>
        <p:spPr bwMode="auto">
          <a:xfrm>
            <a:off x="539552" y="250031"/>
            <a:ext cx="8208911" cy="3785652"/>
          </a:xfrm>
          <a:prstGeom prst="rect">
            <a:avLst/>
          </a:prstGeom>
          <a:noFill/>
          <a:ln w="9525">
            <a:solidFill>
              <a:srgbClr val="CC66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b="1">
                <a:solidFill>
                  <a:schemeClr val="tx1"/>
                </a:solidFill>
                <a:latin typeface=".VnTime" panose="020B7200000000000000" pitchFamily="34" charset="0"/>
              </a:defRPr>
            </a:lvl1pPr>
            <a:lvl2pPr marL="742950" indent="-285750">
              <a:defRPr sz="2400" b="1">
                <a:solidFill>
                  <a:schemeClr val="tx1"/>
                </a:solidFill>
                <a:latin typeface=".VnTime" panose="020B7200000000000000" pitchFamily="34" charset="0"/>
              </a:defRPr>
            </a:lvl2pPr>
            <a:lvl3pPr marL="1143000" indent="-228600">
              <a:defRPr sz="2400" b="1">
                <a:solidFill>
                  <a:schemeClr val="tx1"/>
                </a:solidFill>
                <a:latin typeface=".VnTime" panose="020B7200000000000000" pitchFamily="34" charset="0"/>
              </a:defRPr>
            </a:lvl3pPr>
            <a:lvl4pPr marL="1600200" indent="-228600">
              <a:defRPr sz="2400" b="1">
                <a:solidFill>
                  <a:schemeClr val="tx1"/>
                </a:solidFill>
                <a:latin typeface=".VnTime" panose="020B7200000000000000" pitchFamily="34" charset="0"/>
              </a:defRPr>
            </a:lvl4pPr>
            <a:lvl5pPr marL="2057400" indent="-228600">
              <a:defRPr sz="2400" b="1">
                <a:solidFill>
                  <a:schemeClr val="tx1"/>
                </a:solidFill>
                <a:latin typeface=".VnTime" panose="020B7200000000000000" pitchFamily="34" charset="0"/>
              </a:defRPr>
            </a:lvl5pPr>
            <a:lvl6pPr marL="2514600" indent="-228600" eaLnBrk="0" fontAlgn="base" hangingPunct="0">
              <a:spcBef>
                <a:spcPct val="0"/>
              </a:spcBef>
              <a:spcAft>
                <a:spcPct val="0"/>
              </a:spcAft>
              <a:defRPr sz="2400" b="1">
                <a:solidFill>
                  <a:schemeClr val="tx1"/>
                </a:solidFill>
                <a:latin typeface=".VnTime" panose="020B7200000000000000" pitchFamily="34" charset="0"/>
              </a:defRPr>
            </a:lvl6pPr>
            <a:lvl7pPr marL="2971800" indent="-228600" eaLnBrk="0" fontAlgn="base" hangingPunct="0">
              <a:spcBef>
                <a:spcPct val="0"/>
              </a:spcBef>
              <a:spcAft>
                <a:spcPct val="0"/>
              </a:spcAft>
              <a:defRPr sz="2400" b="1">
                <a:solidFill>
                  <a:schemeClr val="tx1"/>
                </a:solidFill>
                <a:latin typeface=".VnTime" panose="020B7200000000000000" pitchFamily="34" charset="0"/>
              </a:defRPr>
            </a:lvl7pPr>
            <a:lvl8pPr marL="3429000" indent="-228600" eaLnBrk="0" fontAlgn="base" hangingPunct="0">
              <a:spcBef>
                <a:spcPct val="0"/>
              </a:spcBef>
              <a:spcAft>
                <a:spcPct val="0"/>
              </a:spcAft>
              <a:defRPr sz="2400" b="1">
                <a:solidFill>
                  <a:schemeClr val="tx1"/>
                </a:solidFill>
                <a:latin typeface=".VnTime" panose="020B7200000000000000" pitchFamily="34" charset="0"/>
              </a:defRPr>
            </a:lvl8pPr>
            <a:lvl9pPr marL="3886200" indent="-228600" eaLnBrk="0" fontAlgn="base" hangingPunct="0">
              <a:spcBef>
                <a:spcPct val="0"/>
              </a:spcBef>
              <a:spcAft>
                <a:spcPct val="0"/>
              </a:spcAft>
              <a:defRPr sz="2400" b="1">
                <a:solidFill>
                  <a:schemeClr val="tx1"/>
                </a:solidFill>
                <a:latin typeface=".VnTime" panose="020B7200000000000000" pitchFamily="34" charset="0"/>
              </a:defRPr>
            </a:lvl9pPr>
          </a:lstStyle>
          <a:p>
            <a:pPr eaLnBrk="1" hangingPunct="1">
              <a:spcBef>
                <a:spcPct val="50000"/>
              </a:spcBef>
            </a:pPr>
            <a:r>
              <a:rPr lang="en-US" altLang="en-US" u="sng" dirty="0">
                <a:solidFill>
                  <a:srgbClr val="CC66FF"/>
                </a:solidFill>
              </a:rPr>
              <a:t>*</a:t>
            </a:r>
            <a:r>
              <a:rPr lang="en-US" altLang="en-US" u="sng" dirty="0" err="1">
                <a:solidFill>
                  <a:srgbClr val="CC66FF"/>
                </a:solidFill>
              </a:rPr>
              <a:t>NhËn</a:t>
            </a:r>
            <a:r>
              <a:rPr lang="en-US" altLang="en-US" u="sng" dirty="0">
                <a:solidFill>
                  <a:srgbClr val="CC66FF"/>
                </a:solidFill>
              </a:rPr>
              <a:t> </a:t>
            </a:r>
            <a:r>
              <a:rPr lang="en-US" altLang="en-US" u="sng" dirty="0" err="1">
                <a:solidFill>
                  <a:srgbClr val="CC66FF"/>
                </a:solidFill>
              </a:rPr>
              <a:t>xÐt</a:t>
            </a:r>
            <a:r>
              <a:rPr lang="en-US" altLang="en-US" u="sng" dirty="0">
                <a:solidFill>
                  <a:srgbClr val="CC66FF"/>
                </a:solidFill>
              </a:rPr>
              <a:t>:</a:t>
            </a:r>
            <a:r>
              <a:rPr lang="en-US" altLang="en-US" dirty="0">
                <a:solidFill>
                  <a:srgbClr val="CC66FF"/>
                </a:solidFill>
              </a:rPr>
              <a:t> </a:t>
            </a:r>
            <a:r>
              <a:rPr lang="en-US" altLang="en-US" i="1" dirty="0" err="1">
                <a:solidFill>
                  <a:srgbClr val="CC66FF"/>
                </a:solidFill>
              </a:rPr>
              <a:t>Khi</a:t>
            </a:r>
            <a:r>
              <a:rPr lang="en-US" altLang="en-US" i="1" dirty="0">
                <a:solidFill>
                  <a:srgbClr val="CC66FF"/>
                </a:solidFill>
              </a:rPr>
              <a:t> </a:t>
            </a:r>
            <a:r>
              <a:rPr lang="en-US" altLang="en-US" i="1" dirty="0" err="1">
                <a:solidFill>
                  <a:srgbClr val="CC66FF"/>
                </a:solidFill>
              </a:rPr>
              <a:t>thùc</a:t>
            </a:r>
            <a:r>
              <a:rPr lang="en-US" altLang="en-US" i="1" dirty="0">
                <a:solidFill>
                  <a:srgbClr val="CC66FF"/>
                </a:solidFill>
              </a:rPr>
              <a:t> </a:t>
            </a:r>
            <a:r>
              <a:rPr lang="en-US" altLang="en-US" i="1" dirty="0" err="1">
                <a:solidFill>
                  <a:srgbClr val="CC66FF"/>
                </a:solidFill>
              </a:rPr>
              <a:t>hiÖn</a:t>
            </a:r>
            <a:r>
              <a:rPr lang="en-US" altLang="en-US" i="1" dirty="0">
                <a:solidFill>
                  <a:srgbClr val="CC66FF"/>
                </a:solidFill>
              </a:rPr>
              <a:t> </a:t>
            </a:r>
            <a:r>
              <a:rPr lang="en-US" altLang="en-US" i="1" dirty="0" err="1">
                <a:solidFill>
                  <a:srgbClr val="CC66FF"/>
                </a:solidFill>
              </a:rPr>
              <a:t>phÐp</a:t>
            </a:r>
            <a:r>
              <a:rPr lang="en-US" altLang="en-US" i="1" dirty="0">
                <a:solidFill>
                  <a:srgbClr val="CC66FF"/>
                </a:solidFill>
              </a:rPr>
              <a:t> </a:t>
            </a:r>
            <a:r>
              <a:rPr lang="en-US" altLang="en-US" i="1" dirty="0" err="1">
                <a:solidFill>
                  <a:srgbClr val="CC66FF"/>
                </a:solidFill>
              </a:rPr>
              <a:t>trõ</a:t>
            </a:r>
            <a:r>
              <a:rPr lang="en-US" altLang="en-US" i="1" dirty="0">
                <a:solidFill>
                  <a:srgbClr val="CC66FF"/>
                </a:solidFill>
              </a:rPr>
              <a:t> </a:t>
            </a:r>
            <a:r>
              <a:rPr lang="en-US" altLang="en-US" i="1" dirty="0" err="1">
                <a:solidFill>
                  <a:srgbClr val="CC66FF"/>
                </a:solidFill>
              </a:rPr>
              <a:t>c¸c</a:t>
            </a:r>
            <a:r>
              <a:rPr lang="en-US" altLang="en-US" i="1" dirty="0">
                <a:solidFill>
                  <a:srgbClr val="CC66FF"/>
                </a:solidFill>
              </a:rPr>
              <a:t> </a:t>
            </a:r>
            <a:r>
              <a:rPr lang="en-US" altLang="en-US" i="1" dirty="0" err="1">
                <a:solidFill>
                  <a:srgbClr val="CC66FF"/>
                </a:solidFill>
              </a:rPr>
              <a:t>sè</a:t>
            </a:r>
            <a:r>
              <a:rPr lang="en-US" altLang="en-US" i="1" dirty="0">
                <a:solidFill>
                  <a:srgbClr val="CC66FF"/>
                </a:solidFill>
              </a:rPr>
              <a:t> </a:t>
            </a:r>
            <a:r>
              <a:rPr lang="en-US" altLang="en-US" i="1" dirty="0" err="1">
                <a:solidFill>
                  <a:srgbClr val="CC66FF"/>
                </a:solidFill>
              </a:rPr>
              <a:t>cã</a:t>
            </a:r>
            <a:r>
              <a:rPr lang="en-US" altLang="en-US" i="1" dirty="0">
                <a:solidFill>
                  <a:srgbClr val="CC66FF"/>
                </a:solidFill>
              </a:rPr>
              <a:t> </a:t>
            </a:r>
            <a:r>
              <a:rPr lang="en-US" altLang="en-US" i="1" dirty="0" err="1">
                <a:solidFill>
                  <a:srgbClr val="CC66FF"/>
                </a:solidFill>
              </a:rPr>
              <a:t>ba</a:t>
            </a:r>
            <a:r>
              <a:rPr lang="en-US" altLang="en-US" i="1" dirty="0">
                <a:solidFill>
                  <a:srgbClr val="CC66FF"/>
                </a:solidFill>
              </a:rPr>
              <a:t> </a:t>
            </a:r>
            <a:r>
              <a:rPr lang="en-US" altLang="en-US" i="1" dirty="0" err="1">
                <a:solidFill>
                  <a:srgbClr val="CC66FF"/>
                </a:solidFill>
              </a:rPr>
              <a:t>ch</a:t>
            </a:r>
            <a:r>
              <a:rPr lang="en-US" altLang="en-US" i="1" dirty="0">
                <a:solidFill>
                  <a:srgbClr val="CC66FF"/>
                </a:solidFill>
              </a:rPr>
              <a:t>÷ </a:t>
            </a:r>
            <a:r>
              <a:rPr lang="en-US" altLang="en-US" i="1" dirty="0" err="1">
                <a:solidFill>
                  <a:srgbClr val="CC66FF"/>
                </a:solidFill>
              </a:rPr>
              <a:t>sè</a:t>
            </a:r>
            <a:r>
              <a:rPr lang="en-US" altLang="en-US" i="1" dirty="0">
                <a:solidFill>
                  <a:srgbClr val="CC66FF"/>
                </a:solidFill>
              </a:rPr>
              <a:t> (</a:t>
            </a:r>
            <a:r>
              <a:rPr lang="en-US" altLang="en-US" i="1" dirty="0" err="1">
                <a:solidFill>
                  <a:srgbClr val="CC66FF"/>
                </a:solidFill>
              </a:rPr>
              <a:t>cã</a:t>
            </a:r>
            <a:r>
              <a:rPr lang="en-US" altLang="en-US" i="1" dirty="0">
                <a:solidFill>
                  <a:srgbClr val="CC66FF"/>
                </a:solidFill>
              </a:rPr>
              <a:t> </a:t>
            </a:r>
            <a:r>
              <a:rPr lang="en-US" altLang="en-US" i="1" dirty="0" err="1">
                <a:solidFill>
                  <a:srgbClr val="CC66FF"/>
                </a:solidFill>
              </a:rPr>
              <a:t>nhí</a:t>
            </a:r>
            <a:r>
              <a:rPr lang="en-US" altLang="en-US" i="1" dirty="0">
                <a:solidFill>
                  <a:srgbClr val="CC66FF"/>
                </a:solidFill>
              </a:rPr>
              <a:t> </a:t>
            </a:r>
            <a:r>
              <a:rPr lang="en-US" altLang="en-US" i="1" dirty="0" err="1">
                <a:solidFill>
                  <a:srgbClr val="CC66FF"/>
                </a:solidFill>
              </a:rPr>
              <a:t>mét</a:t>
            </a:r>
            <a:r>
              <a:rPr lang="en-US" altLang="en-US" i="1" dirty="0">
                <a:solidFill>
                  <a:srgbClr val="CC66FF"/>
                </a:solidFill>
              </a:rPr>
              <a:t> </a:t>
            </a:r>
            <a:r>
              <a:rPr lang="en-US" altLang="en-US" i="1" dirty="0" err="1">
                <a:solidFill>
                  <a:srgbClr val="CC66FF"/>
                </a:solidFill>
              </a:rPr>
              <a:t>lÇn</a:t>
            </a:r>
            <a:r>
              <a:rPr lang="en-US" altLang="en-US" i="1" dirty="0">
                <a:solidFill>
                  <a:srgbClr val="CC66FF"/>
                </a:solidFill>
              </a:rPr>
              <a:t>) ta </a:t>
            </a:r>
            <a:r>
              <a:rPr lang="en-US" altLang="en-US" i="1" dirty="0" err="1">
                <a:solidFill>
                  <a:srgbClr val="CC66FF"/>
                </a:solidFill>
              </a:rPr>
              <a:t>lµm</a:t>
            </a:r>
            <a:r>
              <a:rPr lang="en-US" altLang="en-US" i="1" dirty="0">
                <a:solidFill>
                  <a:srgbClr val="CC66FF"/>
                </a:solidFill>
              </a:rPr>
              <a:t> </a:t>
            </a:r>
            <a:r>
              <a:rPr lang="en-US" altLang="en-US" i="1" dirty="0" err="1">
                <a:solidFill>
                  <a:srgbClr val="CC66FF"/>
                </a:solidFill>
              </a:rPr>
              <a:t>theo</a:t>
            </a:r>
            <a:r>
              <a:rPr lang="en-US" altLang="en-US" i="1" dirty="0">
                <a:solidFill>
                  <a:srgbClr val="CC66FF"/>
                </a:solidFill>
              </a:rPr>
              <a:t> 2 </a:t>
            </a:r>
            <a:r>
              <a:rPr lang="en-US" altLang="en-US" i="1" dirty="0" err="1">
                <a:solidFill>
                  <a:srgbClr val="CC66FF"/>
                </a:solidFill>
                <a:latin typeface="Times New Roman" panose="02020603050405020304" pitchFamily="18" charset="0"/>
                <a:cs typeface="Times New Roman" panose="02020603050405020304" pitchFamily="18" charset="0"/>
              </a:rPr>
              <a:t>bước</a:t>
            </a:r>
            <a:endParaRPr lang="en-US" altLang="en-US" i="1" dirty="0">
              <a:solidFill>
                <a:srgbClr val="CC66FF"/>
              </a:solidFill>
              <a:latin typeface="Times New Roman" panose="02020603050405020304" pitchFamily="18" charset="0"/>
              <a:cs typeface="Times New Roman" panose="02020603050405020304" pitchFamily="18" charset="0"/>
            </a:endParaRPr>
          </a:p>
          <a:p>
            <a:pPr eaLnBrk="1" hangingPunct="1">
              <a:spcBef>
                <a:spcPct val="50000"/>
              </a:spcBef>
            </a:pPr>
            <a:r>
              <a:rPr lang="en-US" altLang="en-US" dirty="0"/>
              <a:t>     </a:t>
            </a:r>
            <a:r>
              <a:rPr lang="en-US" altLang="en-US" u="sng" dirty="0" err="1">
                <a:solidFill>
                  <a:srgbClr val="FF3300"/>
                </a:solidFill>
              </a:rPr>
              <a:t>B</a:t>
            </a:r>
            <a:r>
              <a:rPr lang="en-US" altLang="en-US" u="sng" dirty="0" err="1">
                <a:solidFill>
                  <a:srgbClr val="FF3300"/>
                </a:solidFill>
                <a:latin typeface="Times New Roman" panose="02020603050405020304" pitchFamily="18" charset="0"/>
                <a:cs typeface="Times New Roman" panose="02020603050405020304" pitchFamily="18" charset="0"/>
              </a:rPr>
              <a:t>ư</a:t>
            </a:r>
            <a:r>
              <a:rPr lang="en-US" altLang="en-US" u="sng" dirty="0" err="1">
                <a:solidFill>
                  <a:srgbClr val="FF3300"/>
                </a:solidFill>
              </a:rPr>
              <a:t>­íc</a:t>
            </a:r>
            <a:r>
              <a:rPr lang="en-US" altLang="en-US" u="sng" dirty="0">
                <a:solidFill>
                  <a:srgbClr val="FF3300"/>
                </a:solidFill>
              </a:rPr>
              <a:t> 1</a:t>
            </a:r>
            <a:r>
              <a:rPr lang="en-US" altLang="en-US" dirty="0">
                <a:solidFill>
                  <a:srgbClr val="FF3300"/>
                </a:solidFill>
              </a:rPr>
              <a:t>: §</a:t>
            </a:r>
            <a:r>
              <a:rPr lang="en-US" altLang="en-US" dirty="0" err="1">
                <a:solidFill>
                  <a:srgbClr val="FF3300"/>
                </a:solidFill>
              </a:rPr>
              <a:t>Æt</a:t>
            </a:r>
            <a:r>
              <a:rPr lang="en-US" altLang="en-US" dirty="0">
                <a:solidFill>
                  <a:srgbClr val="FF3300"/>
                </a:solidFill>
              </a:rPr>
              <a:t> </a:t>
            </a:r>
            <a:r>
              <a:rPr lang="en-US" altLang="en-US" dirty="0" err="1">
                <a:solidFill>
                  <a:srgbClr val="FF3300"/>
                </a:solidFill>
              </a:rPr>
              <a:t>tÝnh</a:t>
            </a:r>
            <a:r>
              <a:rPr lang="en-US" altLang="en-US" dirty="0">
                <a:solidFill>
                  <a:srgbClr val="FF0066"/>
                </a:solidFill>
              </a:rPr>
              <a:t>.</a:t>
            </a:r>
          </a:p>
          <a:p>
            <a:pPr eaLnBrk="1" hangingPunct="1">
              <a:spcBef>
                <a:spcPct val="50000"/>
              </a:spcBef>
            </a:pPr>
            <a:r>
              <a:rPr lang="en-US" altLang="en-US" dirty="0">
                <a:solidFill>
                  <a:srgbClr val="3399FF"/>
                </a:solidFill>
              </a:rPr>
              <a:t>- </a:t>
            </a:r>
            <a:r>
              <a:rPr lang="en-US" altLang="en-US" dirty="0" err="1">
                <a:solidFill>
                  <a:srgbClr val="3399FF"/>
                </a:solidFill>
              </a:rPr>
              <a:t>C¸c</a:t>
            </a:r>
            <a:r>
              <a:rPr lang="en-US" altLang="en-US" dirty="0">
                <a:solidFill>
                  <a:srgbClr val="3399FF"/>
                </a:solidFill>
              </a:rPr>
              <a:t> </a:t>
            </a:r>
            <a:r>
              <a:rPr lang="en-US" altLang="en-US" dirty="0" err="1">
                <a:solidFill>
                  <a:srgbClr val="3399FF"/>
                </a:solidFill>
              </a:rPr>
              <a:t>sè</a:t>
            </a:r>
            <a:r>
              <a:rPr lang="en-US" altLang="en-US" dirty="0">
                <a:solidFill>
                  <a:srgbClr val="3399FF"/>
                </a:solidFill>
              </a:rPr>
              <a:t> </a:t>
            </a:r>
            <a:r>
              <a:rPr lang="en-US" altLang="en-US" dirty="0" err="1">
                <a:solidFill>
                  <a:srgbClr val="3399FF"/>
                </a:solidFill>
              </a:rPr>
              <a:t>cïng</a:t>
            </a:r>
            <a:r>
              <a:rPr lang="en-US" altLang="en-US" dirty="0">
                <a:solidFill>
                  <a:srgbClr val="3399FF"/>
                </a:solidFill>
              </a:rPr>
              <a:t> </a:t>
            </a:r>
            <a:r>
              <a:rPr lang="en-US" altLang="en-US" dirty="0" err="1">
                <a:solidFill>
                  <a:srgbClr val="3399FF"/>
                </a:solidFill>
              </a:rPr>
              <a:t>mét</a:t>
            </a:r>
            <a:r>
              <a:rPr lang="en-US" altLang="en-US" dirty="0">
                <a:solidFill>
                  <a:srgbClr val="3399FF"/>
                </a:solidFill>
              </a:rPr>
              <a:t> </a:t>
            </a:r>
            <a:r>
              <a:rPr lang="en-US" altLang="en-US" dirty="0" err="1">
                <a:solidFill>
                  <a:srgbClr val="3399FF"/>
                </a:solidFill>
              </a:rPr>
              <a:t>hµng</a:t>
            </a:r>
            <a:r>
              <a:rPr lang="en-US" altLang="en-US" dirty="0">
                <a:solidFill>
                  <a:srgbClr val="3399FF"/>
                </a:solidFill>
              </a:rPr>
              <a:t> ®</a:t>
            </a:r>
            <a:r>
              <a:rPr lang="en-US" altLang="en-US" dirty="0" err="1">
                <a:solidFill>
                  <a:srgbClr val="3399FF"/>
                </a:solidFill>
              </a:rPr>
              <a:t>Æt</a:t>
            </a:r>
            <a:r>
              <a:rPr lang="en-US" altLang="en-US" dirty="0">
                <a:solidFill>
                  <a:srgbClr val="3399FF"/>
                </a:solidFill>
              </a:rPr>
              <a:t> th¼ng </a:t>
            </a:r>
            <a:r>
              <a:rPr lang="en-US" altLang="en-US" dirty="0" err="1">
                <a:solidFill>
                  <a:srgbClr val="3399FF"/>
                </a:solidFill>
              </a:rPr>
              <a:t>cét</a:t>
            </a:r>
            <a:r>
              <a:rPr lang="en-US" altLang="en-US" dirty="0">
                <a:solidFill>
                  <a:srgbClr val="3399FF"/>
                </a:solidFill>
              </a:rPr>
              <a:t> </a:t>
            </a:r>
            <a:r>
              <a:rPr lang="en-US" altLang="en-US" dirty="0" err="1">
                <a:solidFill>
                  <a:srgbClr val="3399FF"/>
                </a:solidFill>
              </a:rPr>
              <a:t>víi</a:t>
            </a:r>
            <a:r>
              <a:rPr lang="en-US" altLang="en-US" dirty="0">
                <a:solidFill>
                  <a:srgbClr val="3399FF"/>
                </a:solidFill>
              </a:rPr>
              <a:t> </a:t>
            </a:r>
            <a:r>
              <a:rPr lang="en-US" altLang="en-US" dirty="0" err="1">
                <a:solidFill>
                  <a:srgbClr val="3399FF"/>
                </a:solidFill>
              </a:rPr>
              <a:t>nhau</a:t>
            </a:r>
            <a:r>
              <a:rPr lang="en-US" altLang="en-US" dirty="0">
                <a:solidFill>
                  <a:srgbClr val="3399FF"/>
                </a:solidFill>
              </a:rPr>
              <a:t>: </a:t>
            </a:r>
            <a:r>
              <a:rPr lang="en-US" altLang="en-US" dirty="0" err="1">
                <a:solidFill>
                  <a:srgbClr val="3399FF"/>
                </a:solidFill>
              </a:rPr>
              <a:t>Hµng</a:t>
            </a:r>
            <a:r>
              <a:rPr lang="en-US" altLang="en-US" dirty="0">
                <a:solidFill>
                  <a:srgbClr val="3399FF"/>
                </a:solidFill>
              </a:rPr>
              <a:t> ®¬n </a:t>
            </a:r>
            <a:r>
              <a:rPr lang="en-US" altLang="en-US" dirty="0" err="1">
                <a:solidFill>
                  <a:srgbClr val="3399FF"/>
                </a:solidFill>
              </a:rPr>
              <a:t>vÞ</a:t>
            </a:r>
            <a:r>
              <a:rPr lang="en-US" altLang="en-US" dirty="0">
                <a:solidFill>
                  <a:srgbClr val="3399FF"/>
                </a:solidFill>
              </a:rPr>
              <a:t> th¼ng </a:t>
            </a:r>
            <a:r>
              <a:rPr lang="en-US" altLang="en-US" dirty="0" err="1">
                <a:solidFill>
                  <a:srgbClr val="3399FF"/>
                </a:solidFill>
              </a:rPr>
              <a:t>víi</a:t>
            </a:r>
            <a:r>
              <a:rPr lang="en-US" altLang="en-US" dirty="0">
                <a:solidFill>
                  <a:srgbClr val="3399FF"/>
                </a:solidFill>
              </a:rPr>
              <a:t> </a:t>
            </a:r>
            <a:r>
              <a:rPr lang="en-US" altLang="en-US" dirty="0" err="1">
                <a:solidFill>
                  <a:srgbClr val="3399FF"/>
                </a:solidFill>
              </a:rPr>
              <a:t>hµng</a:t>
            </a:r>
            <a:r>
              <a:rPr lang="en-US" altLang="en-US" dirty="0">
                <a:solidFill>
                  <a:srgbClr val="3399FF"/>
                </a:solidFill>
              </a:rPr>
              <a:t> ®¬n </a:t>
            </a:r>
            <a:r>
              <a:rPr lang="en-US" altLang="en-US" dirty="0" err="1">
                <a:solidFill>
                  <a:srgbClr val="3399FF"/>
                </a:solidFill>
              </a:rPr>
              <a:t>vÞ</a:t>
            </a:r>
            <a:r>
              <a:rPr lang="en-US" altLang="en-US" dirty="0">
                <a:solidFill>
                  <a:srgbClr val="3399FF"/>
                </a:solidFill>
              </a:rPr>
              <a:t>, </a:t>
            </a:r>
            <a:r>
              <a:rPr lang="en-US" altLang="en-US" dirty="0" err="1">
                <a:solidFill>
                  <a:srgbClr val="3399FF"/>
                </a:solidFill>
              </a:rPr>
              <a:t>hµng</a:t>
            </a:r>
            <a:r>
              <a:rPr lang="en-US" altLang="en-US" dirty="0">
                <a:solidFill>
                  <a:srgbClr val="3399FF"/>
                </a:solidFill>
              </a:rPr>
              <a:t> </a:t>
            </a:r>
            <a:r>
              <a:rPr lang="en-US" altLang="en-US" dirty="0" err="1">
                <a:solidFill>
                  <a:srgbClr val="3399FF"/>
                </a:solidFill>
              </a:rPr>
              <a:t>chôc</a:t>
            </a:r>
            <a:r>
              <a:rPr lang="en-US" altLang="en-US" dirty="0">
                <a:solidFill>
                  <a:srgbClr val="3399FF"/>
                </a:solidFill>
              </a:rPr>
              <a:t> th¼ng </a:t>
            </a:r>
            <a:r>
              <a:rPr lang="en-US" altLang="en-US" dirty="0" err="1">
                <a:solidFill>
                  <a:srgbClr val="3399FF"/>
                </a:solidFill>
              </a:rPr>
              <a:t>víi</a:t>
            </a:r>
            <a:r>
              <a:rPr lang="en-US" altLang="en-US" dirty="0">
                <a:solidFill>
                  <a:srgbClr val="3399FF"/>
                </a:solidFill>
              </a:rPr>
              <a:t> </a:t>
            </a:r>
            <a:r>
              <a:rPr lang="en-US" altLang="en-US" dirty="0" err="1">
                <a:solidFill>
                  <a:srgbClr val="3399FF"/>
                </a:solidFill>
              </a:rPr>
              <a:t>hµng</a:t>
            </a:r>
            <a:r>
              <a:rPr lang="en-US" altLang="en-US" dirty="0">
                <a:solidFill>
                  <a:srgbClr val="3399FF"/>
                </a:solidFill>
              </a:rPr>
              <a:t> </a:t>
            </a:r>
            <a:r>
              <a:rPr lang="en-US" altLang="en-US" dirty="0" err="1">
                <a:solidFill>
                  <a:srgbClr val="3399FF"/>
                </a:solidFill>
              </a:rPr>
              <a:t>chôc</a:t>
            </a:r>
            <a:r>
              <a:rPr lang="en-US" altLang="en-US" dirty="0">
                <a:solidFill>
                  <a:srgbClr val="3399FF"/>
                </a:solidFill>
              </a:rPr>
              <a:t>, </a:t>
            </a:r>
            <a:r>
              <a:rPr lang="en-US" altLang="en-US" dirty="0" err="1">
                <a:solidFill>
                  <a:srgbClr val="3399FF"/>
                </a:solidFill>
              </a:rPr>
              <a:t>hµng</a:t>
            </a:r>
            <a:r>
              <a:rPr lang="en-US" altLang="en-US" dirty="0">
                <a:solidFill>
                  <a:srgbClr val="3399FF"/>
                </a:solidFill>
              </a:rPr>
              <a:t> </a:t>
            </a:r>
            <a:r>
              <a:rPr lang="en-US" altLang="en-US" dirty="0" err="1">
                <a:solidFill>
                  <a:srgbClr val="3399FF"/>
                </a:solidFill>
              </a:rPr>
              <a:t>tr¨m</a:t>
            </a:r>
            <a:r>
              <a:rPr lang="en-US" altLang="en-US" dirty="0">
                <a:solidFill>
                  <a:srgbClr val="3399FF"/>
                </a:solidFill>
              </a:rPr>
              <a:t> th¼ng </a:t>
            </a:r>
            <a:r>
              <a:rPr lang="en-US" altLang="en-US" dirty="0" err="1">
                <a:solidFill>
                  <a:srgbClr val="3399FF"/>
                </a:solidFill>
              </a:rPr>
              <a:t>hµng</a:t>
            </a:r>
            <a:r>
              <a:rPr lang="en-US" altLang="en-US" dirty="0">
                <a:solidFill>
                  <a:srgbClr val="3399FF"/>
                </a:solidFill>
              </a:rPr>
              <a:t> </a:t>
            </a:r>
            <a:r>
              <a:rPr lang="en-US" altLang="en-US" dirty="0" err="1">
                <a:solidFill>
                  <a:srgbClr val="3399FF"/>
                </a:solidFill>
              </a:rPr>
              <a:t>tr¨m</a:t>
            </a:r>
            <a:r>
              <a:rPr lang="en-US" altLang="en-US" dirty="0">
                <a:solidFill>
                  <a:srgbClr val="3399FF"/>
                </a:solidFill>
              </a:rPr>
              <a:t>.</a:t>
            </a:r>
          </a:p>
          <a:p>
            <a:pPr eaLnBrk="1" hangingPunct="1">
              <a:spcBef>
                <a:spcPct val="50000"/>
              </a:spcBef>
            </a:pPr>
            <a:r>
              <a:rPr lang="en-US" altLang="en-US" dirty="0"/>
              <a:t>     </a:t>
            </a:r>
            <a:r>
              <a:rPr lang="en-US" altLang="en-US" u="sng" dirty="0" err="1">
                <a:solidFill>
                  <a:srgbClr val="FF3300"/>
                </a:solidFill>
              </a:rPr>
              <a:t>B</a:t>
            </a:r>
            <a:r>
              <a:rPr lang="en-US" altLang="en-US" u="sng" dirty="0" err="1">
                <a:solidFill>
                  <a:srgbClr val="FF3300"/>
                </a:solidFill>
                <a:latin typeface="Times New Roman" panose="02020603050405020304" pitchFamily="18" charset="0"/>
                <a:cs typeface="Times New Roman" panose="02020603050405020304" pitchFamily="18" charset="0"/>
              </a:rPr>
              <a:t>­ư</a:t>
            </a:r>
            <a:r>
              <a:rPr lang="en-US" altLang="en-US" u="sng" dirty="0" err="1">
                <a:solidFill>
                  <a:srgbClr val="FF3300"/>
                </a:solidFill>
              </a:rPr>
              <a:t>íc</a:t>
            </a:r>
            <a:r>
              <a:rPr lang="en-US" altLang="en-US" u="sng" dirty="0">
                <a:solidFill>
                  <a:srgbClr val="FF3300"/>
                </a:solidFill>
              </a:rPr>
              <a:t> 2</a:t>
            </a:r>
            <a:r>
              <a:rPr lang="en-US" altLang="en-US" dirty="0">
                <a:solidFill>
                  <a:srgbClr val="FF3300"/>
                </a:solidFill>
              </a:rPr>
              <a:t>: </a:t>
            </a:r>
            <a:r>
              <a:rPr lang="en-US" altLang="en-US" dirty="0" err="1">
                <a:solidFill>
                  <a:srgbClr val="FF3300"/>
                </a:solidFill>
              </a:rPr>
              <a:t>TÝnh</a:t>
            </a:r>
            <a:endParaRPr lang="en-US" altLang="en-US" dirty="0">
              <a:solidFill>
                <a:srgbClr val="FF3300"/>
              </a:solidFill>
            </a:endParaRPr>
          </a:p>
          <a:p>
            <a:pPr eaLnBrk="1" hangingPunct="1">
              <a:spcBef>
                <a:spcPct val="50000"/>
              </a:spcBef>
            </a:pPr>
            <a:r>
              <a:rPr lang="en-US" altLang="en-US" dirty="0">
                <a:solidFill>
                  <a:srgbClr val="3399FF"/>
                </a:solidFill>
              </a:rPr>
              <a:t>- B¾t ®</a:t>
            </a:r>
            <a:r>
              <a:rPr lang="en-US" altLang="en-US" dirty="0" err="1">
                <a:solidFill>
                  <a:srgbClr val="3399FF"/>
                </a:solidFill>
              </a:rPr>
              <a:t>Çu</a:t>
            </a:r>
            <a:r>
              <a:rPr lang="en-US" altLang="en-US" dirty="0">
                <a:solidFill>
                  <a:srgbClr val="3399FF"/>
                </a:solidFill>
              </a:rPr>
              <a:t> </a:t>
            </a:r>
            <a:r>
              <a:rPr lang="en-US" altLang="en-US" dirty="0" err="1">
                <a:solidFill>
                  <a:srgbClr val="3399FF"/>
                </a:solidFill>
              </a:rPr>
              <a:t>tÝnh</a:t>
            </a:r>
            <a:r>
              <a:rPr lang="en-US" altLang="en-US" dirty="0">
                <a:solidFill>
                  <a:srgbClr val="3399FF"/>
                </a:solidFill>
              </a:rPr>
              <a:t> </a:t>
            </a:r>
            <a:r>
              <a:rPr lang="en-US" altLang="en-US" dirty="0" err="1">
                <a:solidFill>
                  <a:srgbClr val="3399FF"/>
                </a:solidFill>
              </a:rPr>
              <a:t>tõ</a:t>
            </a:r>
            <a:r>
              <a:rPr lang="en-US" altLang="en-US" dirty="0">
                <a:solidFill>
                  <a:srgbClr val="3399FF"/>
                </a:solidFill>
              </a:rPr>
              <a:t> </a:t>
            </a:r>
            <a:r>
              <a:rPr lang="en-US" altLang="en-US" dirty="0" err="1">
                <a:solidFill>
                  <a:srgbClr val="3399FF"/>
                </a:solidFill>
              </a:rPr>
              <a:t>hµng</a:t>
            </a:r>
            <a:r>
              <a:rPr lang="en-US" altLang="en-US" dirty="0">
                <a:solidFill>
                  <a:srgbClr val="3399FF"/>
                </a:solidFill>
              </a:rPr>
              <a:t> ®¬n </a:t>
            </a:r>
            <a:r>
              <a:rPr lang="en-US" altLang="en-US" dirty="0" err="1">
                <a:solidFill>
                  <a:srgbClr val="3399FF"/>
                </a:solidFill>
              </a:rPr>
              <a:t>vÞ</a:t>
            </a:r>
            <a:r>
              <a:rPr lang="en-US" altLang="en-US" dirty="0">
                <a:solidFill>
                  <a:srgbClr val="3399FF"/>
                </a:solidFill>
              </a:rPr>
              <a:t>, </a:t>
            </a:r>
            <a:r>
              <a:rPr lang="en-US" altLang="en-US" dirty="0" err="1">
                <a:solidFill>
                  <a:srgbClr val="3399FF"/>
                </a:solidFill>
              </a:rPr>
              <a:t>m­</a:t>
            </a:r>
            <a:r>
              <a:rPr lang="en-US" altLang="en-US" dirty="0" err="1">
                <a:solidFill>
                  <a:srgbClr val="3399FF"/>
                </a:solidFill>
                <a:latin typeface="Times New Roman" panose="02020603050405020304" pitchFamily="18" charset="0"/>
                <a:cs typeface="Times New Roman" panose="02020603050405020304" pitchFamily="18" charset="0"/>
              </a:rPr>
              <a:t>ư</a:t>
            </a:r>
            <a:r>
              <a:rPr lang="en-US" altLang="en-US" dirty="0" err="1">
                <a:solidFill>
                  <a:srgbClr val="3399FF"/>
                </a:solidFill>
              </a:rPr>
              <a:t>în</a:t>
            </a:r>
            <a:r>
              <a:rPr lang="en-US" altLang="en-US" dirty="0">
                <a:solidFill>
                  <a:srgbClr val="3399FF"/>
                </a:solidFill>
              </a:rPr>
              <a:t> ë </a:t>
            </a:r>
            <a:r>
              <a:rPr lang="en-US" altLang="en-US" dirty="0" err="1">
                <a:solidFill>
                  <a:srgbClr val="3399FF"/>
                </a:solidFill>
              </a:rPr>
              <a:t>sè</a:t>
            </a:r>
            <a:r>
              <a:rPr lang="en-US" altLang="en-US" dirty="0">
                <a:solidFill>
                  <a:srgbClr val="3399FF"/>
                </a:solidFill>
              </a:rPr>
              <a:t> </a:t>
            </a:r>
            <a:r>
              <a:rPr lang="en-US" altLang="en-US" dirty="0" err="1">
                <a:solidFill>
                  <a:srgbClr val="3399FF"/>
                </a:solidFill>
              </a:rPr>
              <a:t>bÞ</a:t>
            </a:r>
            <a:r>
              <a:rPr lang="en-US" altLang="en-US" dirty="0">
                <a:solidFill>
                  <a:srgbClr val="3399FF"/>
                </a:solidFill>
              </a:rPr>
              <a:t> </a:t>
            </a:r>
            <a:r>
              <a:rPr lang="en-US" altLang="en-US" dirty="0" err="1">
                <a:solidFill>
                  <a:srgbClr val="3399FF"/>
                </a:solidFill>
              </a:rPr>
              <a:t>trõ</a:t>
            </a:r>
            <a:r>
              <a:rPr lang="en-US" altLang="en-US" dirty="0">
                <a:solidFill>
                  <a:srgbClr val="3399FF"/>
                </a:solidFill>
              </a:rPr>
              <a:t> </a:t>
            </a:r>
            <a:r>
              <a:rPr lang="en-US" altLang="en-US" dirty="0" err="1">
                <a:solidFill>
                  <a:srgbClr val="3399FF"/>
                </a:solidFill>
              </a:rPr>
              <a:t>ph¶i</a:t>
            </a:r>
            <a:r>
              <a:rPr lang="en-US" altLang="en-US" dirty="0">
                <a:solidFill>
                  <a:srgbClr val="3399FF"/>
                </a:solidFill>
              </a:rPr>
              <a:t> </a:t>
            </a:r>
            <a:r>
              <a:rPr lang="en-US" altLang="en-US" dirty="0" err="1">
                <a:solidFill>
                  <a:srgbClr val="3399FF"/>
                </a:solidFill>
              </a:rPr>
              <a:t>tr</a:t>
            </a:r>
            <a:r>
              <a:rPr lang="en-US" altLang="en-US" dirty="0">
                <a:solidFill>
                  <a:srgbClr val="3399FF"/>
                </a:solidFill>
              </a:rPr>
              <a:t>¶ </a:t>
            </a:r>
            <a:r>
              <a:rPr lang="en-US" altLang="en-US" dirty="0" err="1">
                <a:solidFill>
                  <a:srgbClr val="3399FF"/>
                </a:solidFill>
              </a:rPr>
              <a:t>vµo</a:t>
            </a:r>
            <a:r>
              <a:rPr lang="en-US" altLang="en-US" dirty="0">
                <a:solidFill>
                  <a:srgbClr val="3399FF"/>
                </a:solidFill>
              </a:rPr>
              <a:t> </a:t>
            </a:r>
            <a:r>
              <a:rPr lang="en-US" altLang="en-US" dirty="0" err="1">
                <a:solidFill>
                  <a:srgbClr val="3399FF"/>
                </a:solidFill>
              </a:rPr>
              <a:t>sè</a:t>
            </a:r>
            <a:r>
              <a:rPr lang="en-US" altLang="en-US" dirty="0">
                <a:solidFill>
                  <a:srgbClr val="3399FF"/>
                </a:solidFill>
              </a:rPr>
              <a:t> </a:t>
            </a:r>
            <a:r>
              <a:rPr lang="en-US" altLang="en-US" dirty="0" err="1">
                <a:solidFill>
                  <a:srgbClr val="3399FF"/>
                </a:solidFill>
              </a:rPr>
              <a:t>trõ</a:t>
            </a:r>
            <a:r>
              <a:rPr lang="en-US" altLang="en-US" dirty="0">
                <a:solidFill>
                  <a:srgbClr val="3399FF"/>
                </a:solidFill>
              </a:rPr>
              <a:t>.</a:t>
            </a:r>
          </a:p>
        </p:txBody>
      </p:sp>
    </p:spTree>
    <p:extLst>
      <p:ext uri="{BB962C8B-B14F-4D97-AF65-F5344CB8AC3E}">
        <p14:creationId xmlns:p14="http://schemas.microsoft.com/office/powerpoint/2010/main" val="1147921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88"/>
                                        </p:tgtEl>
                                        <p:attrNameLst>
                                          <p:attrName>style.visibility</p:attrName>
                                        </p:attrNameLst>
                                      </p:cBhvr>
                                      <p:to>
                                        <p:strVal val="visible"/>
                                      </p:to>
                                    </p:set>
                                    <p:anim calcmode="lin" valueType="num">
                                      <p:cBhvr additive="base">
                                        <p:cTn id="7" dur="500" fill="hold"/>
                                        <p:tgtEl>
                                          <p:spTgt spid="70688"/>
                                        </p:tgtEl>
                                        <p:attrNameLst>
                                          <p:attrName>ppt_x</p:attrName>
                                        </p:attrNameLst>
                                      </p:cBhvr>
                                      <p:tavLst>
                                        <p:tav tm="0">
                                          <p:val>
                                            <p:strVal val="#ppt_x"/>
                                          </p:val>
                                        </p:tav>
                                        <p:tav tm="100000">
                                          <p:val>
                                            <p:strVal val="#ppt_x"/>
                                          </p:val>
                                        </p:tav>
                                      </p:tavLst>
                                    </p:anim>
                                    <p:anim calcmode="lin" valueType="num">
                                      <p:cBhvr additive="base">
                                        <p:cTn id="8" dur="500" fill="hold"/>
                                        <p:tgtEl>
                                          <p:spTgt spid="706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8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9C9D08-047F-45BB-B6C9-87AC6A71939F}"/>
              </a:ext>
            </a:extLst>
          </p:cNvPr>
          <p:cNvSpPr txBox="1"/>
          <p:nvPr/>
        </p:nvSpPr>
        <p:spPr>
          <a:xfrm>
            <a:off x="879036" y="947720"/>
            <a:ext cx="7416824" cy="830997"/>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4800" b="1" dirty="0" err="1">
                <a:solidFill>
                  <a:srgbClr val="00B0F0"/>
                </a:solidFill>
                <a:latin typeface="Geometr212 BkCn BT" pitchFamily="34" charset="0"/>
              </a:rPr>
              <a:t>Chọn</a:t>
            </a:r>
            <a:r>
              <a:rPr lang="en-US" sz="4800" b="1" dirty="0">
                <a:solidFill>
                  <a:srgbClr val="00B0F0"/>
                </a:solidFill>
                <a:latin typeface="Geometr212 BkCn BT" pitchFamily="34" charset="0"/>
              </a:rPr>
              <a:t> </a:t>
            </a:r>
            <a:r>
              <a:rPr lang="en-US" sz="4800" b="1" dirty="0" err="1">
                <a:solidFill>
                  <a:srgbClr val="C00000"/>
                </a:solidFill>
                <a:latin typeface="Geometr212 BkCn BT" pitchFamily="34" charset="0"/>
              </a:rPr>
              <a:t>đúng</a:t>
            </a:r>
            <a:r>
              <a:rPr lang="en-US" sz="4800" b="1" dirty="0">
                <a:solidFill>
                  <a:srgbClr val="00B0F0"/>
                </a:solidFill>
                <a:latin typeface="Geometr212 BkCn BT" pitchFamily="34" charset="0"/>
              </a:rPr>
              <a:t> hay </a:t>
            </a:r>
            <a:r>
              <a:rPr lang="en-US" sz="4800" b="1" dirty="0" err="1">
                <a:solidFill>
                  <a:srgbClr val="7030A0"/>
                </a:solidFill>
                <a:latin typeface="Geometr212 BkCn BT" pitchFamily="34" charset="0"/>
              </a:rPr>
              <a:t>sai</a:t>
            </a:r>
            <a:r>
              <a:rPr lang="en-US" sz="4800" b="1" dirty="0">
                <a:solidFill>
                  <a:srgbClr val="00B0F0"/>
                </a:solidFill>
                <a:latin typeface="Geometr212 BkCn BT" pitchFamily="34" charset="0"/>
              </a:rPr>
              <a:t>?</a:t>
            </a:r>
          </a:p>
        </p:txBody>
      </p:sp>
      <p:pic>
        <p:nvPicPr>
          <p:cNvPr id="8" name="Picture 4" descr="E:\丫头\png\小人\卡通类素材\tru.png">
            <a:extLst>
              <a:ext uri="{FF2B5EF4-FFF2-40B4-BE49-F238E27FC236}">
                <a16:creationId xmlns:a16="http://schemas.microsoft.com/office/drawing/2014/main" id="{CE5DAEEB-CA7D-428A-B64B-1151C0DDF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512" y="1969916"/>
            <a:ext cx="1881996" cy="25722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E:\丫头\png\小人\卡通类素材\rt.png">
            <a:extLst>
              <a:ext uri="{FF2B5EF4-FFF2-40B4-BE49-F238E27FC236}">
                <a16:creationId xmlns:a16="http://schemas.microsoft.com/office/drawing/2014/main" id="{BAA6BA56-F750-4BDF-A3BF-07246B0C1DE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113387" y="1600670"/>
            <a:ext cx="2030613" cy="2975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53409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ADC4D8B-42B8-4F34-A9AA-A2153F295F15}"/>
              </a:ext>
            </a:extLst>
          </p:cNvPr>
          <p:cNvSpPr txBox="1"/>
          <p:nvPr/>
        </p:nvSpPr>
        <p:spPr>
          <a:xfrm>
            <a:off x="1285639" y="1032287"/>
            <a:ext cx="6689192" cy="132343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vi-VN" sz="4000" b="1" dirty="0">
                <a:solidFill>
                  <a:srgbClr val="0000FF"/>
                </a:solidFill>
                <a:latin typeface="Times New Roman" panose="02020603050405020304" pitchFamily="18" charset="0"/>
                <a:ea typeface="+mj-ea"/>
                <a:cs typeface="Times New Roman" panose="02020603050405020304" pitchFamily="18" charset="0"/>
              </a:rPr>
              <a:t>Sau k</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hi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j-ea"/>
                <a:cs typeface="Times New Roman" panose="02020603050405020304" pitchFamily="18" charset="0"/>
              </a:rPr>
              <a:t>đặt</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j-ea"/>
                <a:cs typeface="Times New Roman" panose="02020603050405020304" pitchFamily="18" charset="0"/>
              </a:rPr>
              <a:t>tính</a:t>
            </a:r>
            <a:r>
              <a:rPr lang="vi-VN" sz="4000" b="1" dirty="0">
                <a:solidFill>
                  <a:srgbClr val="0000FF"/>
                </a:solidFill>
                <a:latin typeface="Times New Roman" panose="02020603050405020304" pitchFamily="18" charset="0"/>
                <a:ea typeface="+mj-ea"/>
                <a:cs typeface="Times New Roman" panose="02020603050405020304" pitchFamily="18" charset="0"/>
              </a:rPr>
              <a:t>,</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j-ea"/>
                <a:cs typeface="Times New Roman" panose="02020603050405020304" pitchFamily="18" charset="0"/>
              </a:rPr>
              <a:t>tính</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ta</a:t>
            </a: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thực</a:t>
            </a:r>
            <a:r>
              <a:rPr kumimoji="0" lang="vi-VN" sz="4000" b="1" i="0" u="none" strike="noStrike" kern="1200" cap="none" spc="0" normalizeH="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hiện</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lang="en-US" sz="4000" b="1" dirty="0" err="1">
                <a:solidFill>
                  <a:srgbClr val="FF0000"/>
                </a:solidFill>
                <a:latin typeface="Times New Roman" panose="02020603050405020304" pitchFamily="18" charset="0"/>
                <a:ea typeface="+mj-ea"/>
                <a:cs typeface="Times New Roman" panose="02020603050405020304" pitchFamily="18" charset="0"/>
              </a:rPr>
              <a:t>trừ</a:t>
            </a:r>
            <a:r>
              <a:rPr lang="vi-VN" sz="4000" b="1" dirty="0">
                <a:solidFill>
                  <a:srgbClr val="0000FF"/>
                </a:solidFill>
                <a:latin typeface="Times New Roman" panose="02020603050405020304" pitchFamily="18" charset="0"/>
                <a:ea typeface="+mj-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j-ea"/>
                <a:cs typeface="Times New Roman" panose="02020603050405020304" pitchFamily="18" charset="0"/>
              </a:rPr>
              <a:t>từ</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lang="vi-VN" sz="4000" b="1" dirty="0">
                <a:solidFill>
                  <a:srgbClr val="FF0000"/>
                </a:solidFill>
                <a:latin typeface="Times New Roman" panose="02020603050405020304" pitchFamily="18" charset="0"/>
                <a:ea typeface="+mj-ea"/>
                <a:cs typeface="Times New Roman" panose="02020603050405020304" pitchFamily="18" charset="0"/>
              </a:rPr>
              <a:t>phải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sang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trái.</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13" name="Đ Ghé thăm Fb.com/nkpowerskills">
            <a:extLst>
              <a:ext uri="{FF2B5EF4-FFF2-40B4-BE49-F238E27FC236}">
                <a16:creationId xmlns:a16="http://schemas.microsoft.com/office/drawing/2014/main" id="{EE0B5C5D-7DBD-49DE-8DCE-8E9A9A7789CE}"/>
              </a:ext>
            </a:extLst>
          </p:cNvPr>
          <p:cNvSpPr/>
          <p:nvPr/>
        </p:nvSpPr>
        <p:spPr>
          <a:xfrm>
            <a:off x="5089963" y="3057718"/>
            <a:ext cx="2884868" cy="81017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vi-VN" sz="3200" b="1" noProof="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4" name="Ghé thăm Fb.com/nkpowerskills">
            <a:extLst>
              <a:ext uri="{FF2B5EF4-FFF2-40B4-BE49-F238E27FC236}">
                <a16:creationId xmlns:a16="http://schemas.microsoft.com/office/drawing/2014/main" id="{23146BEB-7B4C-4975-86BC-C1B48D509C65}"/>
              </a:ext>
            </a:extLst>
          </p:cNvPr>
          <p:cNvSpPr/>
          <p:nvPr/>
        </p:nvSpPr>
        <p:spPr>
          <a:xfrm>
            <a:off x="930659" y="3089452"/>
            <a:ext cx="2884868" cy="81017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 . </a:t>
            </a:r>
            <a:r>
              <a:rPr lang="vi-VN" sz="3200" b="1" noProof="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5" name="Picture 4" descr="Káº¿t quáº£ hÃ¬nh áº£nh cho right icon">
            <a:extLst>
              <a:ext uri="{FF2B5EF4-FFF2-40B4-BE49-F238E27FC236}">
                <a16:creationId xmlns:a16="http://schemas.microsoft.com/office/drawing/2014/main" id="{7D4CE50F-CF95-41A0-BFFA-75DDE2A60E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3330" y="3119420"/>
            <a:ext cx="706386" cy="7063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7959CBBA-CFF3-4801-B6D6-A54C22ABCD8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7582" y="3159615"/>
            <a:ext cx="706386" cy="706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249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mph" presetSubtype="2" repeatCount="4000" fill="hold" nodeType="clickEffect">
                                  <p:stCondLst>
                                    <p:cond delay="0"/>
                                  </p:stCondLst>
                                  <p:childTnLst>
                                    <p:animClr clrSpc="rgb" dir="cw">
                                      <p:cBhvr>
                                        <p:cTn id="11" dur="200" fill="hold"/>
                                        <p:tgtEl>
                                          <p:spTgt spid="14"/>
                                        </p:tgtEl>
                                        <p:attrNameLst>
                                          <p:attrName>fillcolor</p:attrName>
                                        </p:attrNameLst>
                                      </p:cBhvr>
                                      <p:to>
                                        <a:srgbClr val="FF7C80"/>
                                      </p:to>
                                    </p:animClr>
                                    <p:set>
                                      <p:cBhvr>
                                        <p:cTn id="12" dur="200" fill="hold"/>
                                        <p:tgtEl>
                                          <p:spTgt spid="14"/>
                                        </p:tgtEl>
                                        <p:attrNameLst>
                                          <p:attrName>fill.type</p:attrName>
                                        </p:attrNameLst>
                                      </p:cBhvr>
                                      <p:to>
                                        <p:strVal val="solid"/>
                                      </p:to>
                                    </p:set>
                                    <p:set>
                                      <p:cBhvr>
                                        <p:cTn id="13" dur="200" fill="hold"/>
                                        <p:tgtEl>
                                          <p:spTgt spid="14"/>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par>
                                <p:cTn id="14" presetID="1"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emph" presetSubtype="2" repeatCount="4000" fill="hold" nodeType="clickEffect">
                                  <p:stCondLst>
                                    <p:cond delay="0"/>
                                  </p:stCondLst>
                                  <p:childTnLst>
                                    <p:animClr clrSpc="rgb" dir="cw">
                                      <p:cBhvr>
                                        <p:cTn id="20" dur="200" fill="hold"/>
                                        <p:tgtEl>
                                          <p:spTgt spid="13"/>
                                        </p:tgtEl>
                                        <p:attrNameLst>
                                          <p:attrName>fillcolor</p:attrName>
                                        </p:attrNameLst>
                                      </p:cBhvr>
                                      <p:to>
                                        <a:srgbClr val="00FF00"/>
                                      </p:to>
                                    </p:animClr>
                                    <p:set>
                                      <p:cBhvr>
                                        <p:cTn id="21" dur="200" fill="hold"/>
                                        <p:tgtEl>
                                          <p:spTgt spid="13"/>
                                        </p:tgtEl>
                                        <p:attrNameLst>
                                          <p:attrName>fill.type</p:attrName>
                                        </p:attrNameLst>
                                      </p:cBhvr>
                                      <p:to>
                                        <p:strVal val="solid"/>
                                      </p:to>
                                    </p:set>
                                    <p:set>
                                      <p:cBhvr>
                                        <p:cTn id="22" dur="200" fill="hold"/>
                                        <p:tgtEl>
                                          <p:spTgt spid="13"/>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Am-thanh-tra-loi-dung-www_nhacchuongvui_com.wav"/>
                                        </p:tgtEl>
                                      </p:cMediaNode>
                                    </p:audio>
                                  </p:sub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62A7F6-A961-4D39-86B0-AA09CAC7C0DE}"/>
              </a:ext>
            </a:extLst>
          </p:cNvPr>
          <p:cNvSpPr txBox="1"/>
          <p:nvPr/>
        </p:nvSpPr>
        <p:spPr>
          <a:xfrm>
            <a:off x="3930775" y="1110771"/>
            <a:ext cx="2159609" cy="975011"/>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5 1</a:t>
            </a:r>
            <a:r>
              <a:rPr kumimoji="0" lang="vi-VN"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3</a:t>
            </a:r>
            <a:r>
              <a:rPr kumimoji="0" lang="en-US"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0</a:t>
            </a:r>
          </a:p>
        </p:txBody>
      </p:sp>
      <p:cxnSp>
        <p:nvCxnSpPr>
          <p:cNvPr id="9" name="Straight Connector 8">
            <a:extLst>
              <a:ext uri="{FF2B5EF4-FFF2-40B4-BE49-F238E27FC236}">
                <a16:creationId xmlns:a16="http://schemas.microsoft.com/office/drawing/2014/main" id="{A426CBFC-0DB5-4BEB-8D3F-E41D19C4C817}"/>
              </a:ext>
            </a:extLst>
          </p:cNvPr>
          <p:cNvCxnSpPr/>
          <p:nvPr/>
        </p:nvCxnSpPr>
        <p:spPr>
          <a:xfrm>
            <a:off x="3791418" y="2102912"/>
            <a:ext cx="17373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ADC4D8B-42B8-4F34-A9AA-A2153F295F15}"/>
              </a:ext>
            </a:extLst>
          </p:cNvPr>
          <p:cNvSpPr txBox="1"/>
          <p:nvPr/>
        </p:nvSpPr>
        <p:spPr>
          <a:xfrm>
            <a:off x="3920482" y="283879"/>
            <a:ext cx="2159898" cy="975011"/>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9 52</a:t>
            </a:r>
            <a:r>
              <a:rPr kumimoji="0" lang="vi-VN"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5</a:t>
            </a:r>
            <a:r>
              <a:rPr kumimoji="0" lang="en-US"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 </a:t>
            </a:r>
          </a:p>
        </p:txBody>
      </p:sp>
      <p:sp>
        <p:nvSpPr>
          <p:cNvPr id="11" name="TextBox 10">
            <a:extLst>
              <a:ext uri="{FF2B5EF4-FFF2-40B4-BE49-F238E27FC236}">
                <a16:creationId xmlns:a16="http://schemas.microsoft.com/office/drawing/2014/main" id="{B1C2A83A-2FA3-447E-A17A-1B1A75DE1414}"/>
              </a:ext>
            </a:extLst>
          </p:cNvPr>
          <p:cNvSpPr txBox="1"/>
          <p:nvPr/>
        </p:nvSpPr>
        <p:spPr>
          <a:xfrm>
            <a:off x="3429161" y="732592"/>
            <a:ext cx="386366" cy="975011"/>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4800" dirty="0">
                <a:solidFill>
                  <a:prstClr val="black">
                    <a:lumMod val="75000"/>
                    <a:lumOff val="25000"/>
                  </a:prstClr>
                </a:solidFill>
                <a:latin typeface="Calibri" panose="020F0502020204030204" pitchFamily="34" charset="0"/>
                <a:ea typeface="+mj-ea"/>
                <a:cs typeface="Calibri" panose="020F0502020204030204" pitchFamily="34" charset="0"/>
              </a:rPr>
              <a:t>-</a:t>
            </a:r>
            <a:endParaRPr kumimoji="0" lang="en-US"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endParaRPr>
          </a:p>
        </p:txBody>
      </p:sp>
      <p:sp>
        <p:nvSpPr>
          <p:cNvPr id="12" name="TextBox 11">
            <a:extLst>
              <a:ext uri="{FF2B5EF4-FFF2-40B4-BE49-F238E27FC236}">
                <a16:creationId xmlns:a16="http://schemas.microsoft.com/office/drawing/2014/main" id="{83B988AB-AF96-42FD-9DDD-C6792BDD5255}"/>
              </a:ext>
            </a:extLst>
          </p:cNvPr>
          <p:cNvSpPr txBox="1"/>
          <p:nvPr/>
        </p:nvSpPr>
        <p:spPr>
          <a:xfrm>
            <a:off x="3895206" y="1924911"/>
            <a:ext cx="1637413" cy="975011"/>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4800" dirty="0">
                <a:solidFill>
                  <a:prstClr val="black">
                    <a:lumMod val="75000"/>
                    <a:lumOff val="25000"/>
                  </a:prstClr>
                </a:solidFill>
                <a:latin typeface="Calibri" panose="020F0502020204030204" pitchFamily="34" charset="0"/>
                <a:ea typeface="+mj-ea"/>
                <a:cs typeface="Calibri" panose="020F0502020204030204" pitchFamily="34" charset="0"/>
              </a:rPr>
              <a:t>4 </a:t>
            </a:r>
            <a:r>
              <a:rPr lang="vi-VN" sz="4800" dirty="0">
                <a:solidFill>
                  <a:prstClr val="black">
                    <a:lumMod val="75000"/>
                    <a:lumOff val="25000"/>
                  </a:prstClr>
                </a:solidFill>
                <a:latin typeface="Calibri" panose="020F0502020204030204" pitchFamily="34" charset="0"/>
                <a:ea typeface="+mj-ea"/>
                <a:cs typeface="Calibri" panose="020F0502020204030204" pitchFamily="34" charset="0"/>
              </a:rPr>
              <a:t>38</a:t>
            </a:r>
            <a:r>
              <a:rPr lang="en-US" sz="4800" dirty="0">
                <a:solidFill>
                  <a:prstClr val="black">
                    <a:lumMod val="75000"/>
                    <a:lumOff val="25000"/>
                  </a:prstClr>
                </a:solidFill>
                <a:latin typeface="Calibri" panose="020F0502020204030204" pitchFamily="34" charset="0"/>
                <a:ea typeface="+mj-ea"/>
                <a:cs typeface="Calibri" panose="020F0502020204030204" pitchFamily="34" charset="0"/>
              </a:rPr>
              <a:t>1</a:t>
            </a:r>
            <a:endParaRPr kumimoji="0" lang="en-US"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endParaRPr>
          </a:p>
        </p:txBody>
      </p:sp>
      <p:sp>
        <p:nvSpPr>
          <p:cNvPr id="13" name="Đ Ghé thăm Fb.com/nkpowerskills">
            <a:extLst>
              <a:ext uri="{FF2B5EF4-FFF2-40B4-BE49-F238E27FC236}">
                <a16:creationId xmlns:a16="http://schemas.microsoft.com/office/drawing/2014/main" id="{EE0B5C5D-7DBD-49DE-8DCE-8E9A9A7789CE}"/>
              </a:ext>
            </a:extLst>
          </p:cNvPr>
          <p:cNvSpPr/>
          <p:nvPr/>
        </p:nvSpPr>
        <p:spPr>
          <a:xfrm>
            <a:off x="5089963" y="3057718"/>
            <a:ext cx="2884868" cy="81017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SAI</a:t>
            </a:r>
            <a:endPar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4" name="Ghé thăm Fb.com/nkpowerskills">
            <a:extLst>
              <a:ext uri="{FF2B5EF4-FFF2-40B4-BE49-F238E27FC236}">
                <a16:creationId xmlns:a16="http://schemas.microsoft.com/office/drawing/2014/main" id="{23146BEB-7B4C-4975-86BC-C1B48D509C65}"/>
              </a:ext>
            </a:extLst>
          </p:cNvPr>
          <p:cNvSpPr/>
          <p:nvPr/>
        </p:nvSpPr>
        <p:spPr>
          <a:xfrm>
            <a:off x="930659" y="3089452"/>
            <a:ext cx="2884868" cy="81017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 ĐÚNG</a:t>
            </a:r>
            <a:endPar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5" name="Picture 4" descr="Káº¿t quáº£ hÃ¬nh áº£nh cho right icon">
            <a:extLst>
              <a:ext uri="{FF2B5EF4-FFF2-40B4-BE49-F238E27FC236}">
                <a16:creationId xmlns:a16="http://schemas.microsoft.com/office/drawing/2014/main" id="{7D4CE50F-CF95-41A0-BFFA-75DDE2A60E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3330" y="3119420"/>
            <a:ext cx="706386" cy="7063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7959CBBA-CFF3-4801-B6D6-A54C22ABCD8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7582" y="3159615"/>
            <a:ext cx="706386" cy="706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52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mph" presetSubtype="2" repeatCount="4000" fill="hold" nodeType="clickEffect">
                                  <p:stCondLst>
                                    <p:cond delay="0"/>
                                  </p:stCondLst>
                                  <p:childTnLst>
                                    <p:animClr clrSpc="rgb" dir="cw">
                                      <p:cBhvr>
                                        <p:cTn id="11" dur="200" fill="hold"/>
                                        <p:tgtEl>
                                          <p:spTgt spid="14"/>
                                        </p:tgtEl>
                                        <p:attrNameLst>
                                          <p:attrName>fillcolor</p:attrName>
                                        </p:attrNameLst>
                                      </p:cBhvr>
                                      <p:to>
                                        <a:srgbClr val="FF7C80"/>
                                      </p:to>
                                    </p:animClr>
                                    <p:set>
                                      <p:cBhvr>
                                        <p:cTn id="12" dur="200" fill="hold"/>
                                        <p:tgtEl>
                                          <p:spTgt spid="14"/>
                                        </p:tgtEl>
                                        <p:attrNameLst>
                                          <p:attrName>fill.type</p:attrName>
                                        </p:attrNameLst>
                                      </p:cBhvr>
                                      <p:to>
                                        <p:strVal val="solid"/>
                                      </p:to>
                                    </p:set>
                                    <p:set>
                                      <p:cBhvr>
                                        <p:cTn id="13" dur="200" fill="hold"/>
                                        <p:tgtEl>
                                          <p:spTgt spid="14"/>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par>
                                <p:cTn id="14" presetID="1"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emph" presetSubtype="2" repeatCount="4000" fill="hold" nodeType="clickEffect">
                                  <p:stCondLst>
                                    <p:cond delay="0"/>
                                  </p:stCondLst>
                                  <p:childTnLst>
                                    <p:animClr clrSpc="rgb" dir="cw">
                                      <p:cBhvr>
                                        <p:cTn id="20" dur="200" fill="hold"/>
                                        <p:tgtEl>
                                          <p:spTgt spid="13"/>
                                        </p:tgtEl>
                                        <p:attrNameLst>
                                          <p:attrName>fillcolor</p:attrName>
                                        </p:attrNameLst>
                                      </p:cBhvr>
                                      <p:to>
                                        <a:srgbClr val="00FF00"/>
                                      </p:to>
                                    </p:animClr>
                                    <p:set>
                                      <p:cBhvr>
                                        <p:cTn id="21" dur="200" fill="hold"/>
                                        <p:tgtEl>
                                          <p:spTgt spid="13"/>
                                        </p:tgtEl>
                                        <p:attrNameLst>
                                          <p:attrName>fill.type</p:attrName>
                                        </p:attrNameLst>
                                      </p:cBhvr>
                                      <p:to>
                                        <p:strVal val="solid"/>
                                      </p:to>
                                    </p:set>
                                    <p:set>
                                      <p:cBhvr>
                                        <p:cTn id="22" dur="200" fill="hold"/>
                                        <p:tgtEl>
                                          <p:spTgt spid="13"/>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Am-thanh-tra-loi-dung-www_nhacchuongvui_com.wav"/>
                                        </p:tgtEl>
                                      </p:cMediaNode>
                                    </p:audio>
                                  </p:sub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62A7F6-A961-4D39-86B0-AA09CAC7C0DE}"/>
              </a:ext>
            </a:extLst>
          </p:cNvPr>
          <p:cNvSpPr txBox="1"/>
          <p:nvPr/>
        </p:nvSpPr>
        <p:spPr>
          <a:xfrm>
            <a:off x="3930775" y="1110771"/>
            <a:ext cx="2159609" cy="975011"/>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  </a:t>
            </a:r>
            <a:r>
              <a:rPr kumimoji="0" lang="en-US"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5</a:t>
            </a:r>
            <a:r>
              <a:rPr kumimoji="0" lang="vi-VN"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 </a:t>
            </a:r>
            <a:r>
              <a:rPr lang="vi-VN" sz="4800" dirty="0">
                <a:solidFill>
                  <a:prstClr val="black">
                    <a:lumMod val="75000"/>
                    <a:lumOff val="25000"/>
                  </a:prstClr>
                </a:solidFill>
                <a:latin typeface="Calibri" panose="020F0502020204030204" pitchFamily="34" charset="0"/>
                <a:ea typeface="+mj-ea"/>
                <a:cs typeface="Calibri" panose="020F0502020204030204" pitchFamily="34" charset="0"/>
              </a:rPr>
              <a:t>52</a:t>
            </a:r>
            <a:r>
              <a:rPr kumimoji="0" lang="en-US"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4</a:t>
            </a:r>
          </a:p>
        </p:txBody>
      </p:sp>
      <p:cxnSp>
        <p:nvCxnSpPr>
          <p:cNvPr id="9" name="Straight Connector 8">
            <a:extLst>
              <a:ext uri="{FF2B5EF4-FFF2-40B4-BE49-F238E27FC236}">
                <a16:creationId xmlns:a16="http://schemas.microsoft.com/office/drawing/2014/main" id="{A426CBFC-0DB5-4BEB-8D3F-E41D19C4C817}"/>
              </a:ext>
            </a:extLst>
          </p:cNvPr>
          <p:cNvCxnSpPr/>
          <p:nvPr/>
        </p:nvCxnSpPr>
        <p:spPr>
          <a:xfrm flipV="1">
            <a:off x="3923928" y="2085782"/>
            <a:ext cx="1872208" cy="171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ADC4D8B-42B8-4F34-A9AA-A2153F295F15}"/>
              </a:ext>
            </a:extLst>
          </p:cNvPr>
          <p:cNvSpPr txBox="1"/>
          <p:nvPr/>
        </p:nvSpPr>
        <p:spPr>
          <a:xfrm>
            <a:off x="3920482" y="283879"/>
            <a:ext cx="2159898" cy="975011"/>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5</a:t>
            </a:r>
            <a:r>
              <a:rPr lang="vi-VN" sz="4800" dirty="0">
                <a:solidFill>
                  <a:prstClr val="black">
                    <a:lumMod val="75000"/>
                    <a:lumOff val="25000"/>
                  </a:prstClr>
                </a:solidFill>
                <a:latin typeface="Calibri" panose="020F0502020204030204" pitchFamily="34" charset="0"/>
                <a:ea typeface="+mj-ea"/>
                <a:cs typeface="Calibri" panose="020F0502020204030204" pitchFamily="34" charset="0"/>
              </a:rPr>
              <a:t>2</a:t>
            </a:r>
            <a:r>
              <a:rPr kumimoji="0" lang="vi-VN"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 </a:t>
            </a:r>
            <a:r>
              <a:rPr kumimoji="0" lang="en-US"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524</a:t>
            </a:r>
          </a:p>
        </p:txBody>
      </p:sp>
      <p:sp>
        <p:nvSpPr>
          <p:cNvPr id="11" name="TextBox 10">
            <a:extLst>
              <a:ext uri="{FF2B5EF4-FFF2-40B4-BE49-F238E27FC236}">
                <a16:creationId xmlns:a16="http://schemas.microsoft.com/office/drawing/2014/main" id="{B1C2A83A-2FA3-447E-A17A-1B1A75DE1414}"/>
              </a:ext>
            </a:extLst>
          </p:cNvPr>
          <p:cNvSpPr txBox="1"/>
          <p:nvPr/>
        </p:nvSpPr>
        <p:spPr>
          <a:xfrm>
            <a:off x="3429161" y="732592"/>
            <a:ext cx="386366" cy="975011"/>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4800" dirty="0">
                <a:solidFill>
                  <a:prstClr val="black">
                    <a:lumMod val="75000"/>
                    <a:lumOff val="25000"/>
                  </a:prstClr>
                </a:solidFill>
                <a:latin typeface="Calibri" panose="020F0502020204030204" pitchFamily="34" charset="0"/>
                <a:ea typeface="+mj-ea"/>
                <a:cs typeface="Calibri" panose="020F0502020204030204" pitchFamily="34" charset="0"/>
              </a:rPr>
              <a:t>-</a:t>
            </a:r>
            <a:endParaRPr kumimoji="0" lang="en-US"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endParaRPr>
          </a:p>
        </p:txBody>
      </p:sp>
      <p:sp>
        <p:nvSpPr>
          <p:cNvPr id="12" name="TextBox 11">
            <a:extLst>
              <a:ext uri="{FF2B5EF4-FFF2-40B4-BE49-F238E27FC236}">
                <a16:creationId xmlns:a16="http://schemas.microsoft.com/office/drawing/2014/main" id="{83B988AB-AF96-42FD-9DDD-C6792BDD5255}"/>
              </a:ext>
            </a:extLst>
          </p:cNvPr>
          <p:cNvSpPr txBox="1"/>
          <p:nvPr/>
        </p:nvSpPr>
        <p:spPr>
          <a:xfrm>
            <a:off x="3393253" y="1923678"/>
            <a:ext cx="2762923" cy="1052596"/>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4800" dirty="0">
                <a:solidFill>
                  <a:prstClr val="black">
                    <a:lumMod val="75000"/>
                    <a:lumOff val="25000"/>
                  </a:prstClr>
                </a:solidFill>
                <a:latin typeface="Calibri" panose="020F0502020204030204" pitchFamily="34" charset="0"/>
                <a:ea typeface="+mj-ea"/>
                <a:cs typeface="Calibri" panose="020F0502020204030204" pitchFamily="34" charset="0"/>
              </a:rPr>
              <a:t>  </a:t>
            </a:r>
            <a:r>
              <a:rPr kumimoji="0" lang="en-US"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 </a:t>
            </a:r>
            <a:r>
              <a:rPr kumimoji="0" lang="vi-VN"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 47 00</a:t>
            </a:r>
            <a:r>
              <a:rPr kumimoji="0" lang="en-US"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0</a:t>
            </a:r>
          </a:p>
        </p:txBody>
      </p:sp>
      <p:sp>
        <p:nvSpPr>
          <p:cNvPr id="17" name="Đ Ghé thăm Fb.com/nkpowerskills">
            <a:extLst>
              <a:ext uri="{FF2B5EF4-FFF2-40B4-BE49-F238E27FC236}">
                <a16:creationId xmlns:a16="http://schemas.microsoft.com/office/drawing/2014/main" id="{477B84D8-4269-40BC-8608-74EF591288FB}"/>
              </a:ext>
            </a:extLst>
          </p:cNvPr>
          <p:cNvSpPr/>
          <p:nvPr/>
        </p:nvSpPr>
        <p:spPr>
          <a:xfrm>
            <a:off x="1176939" y="3087371"/>
            <a:ext cx="2884868" cy="81017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8" name="Ghé thăm Fb.com/nkpowerskills">
            <a:extLst>
              <a:ext uri="{FF2B5EF4-FFF2-40B4-BE49-F238E27FC236}">
                <a16:creationId xmlns:a16="http://schemas.microsoft.com/office/drawing/2014/main" id="{3FA5CE40-74D9-4763-BC30-09326D99F4E3}"/>
              </a:ext>
            </a:extLst>
          </p:cNvPr>
          <p:cNvSpPr/>
          <p:nvPr/>
        </p:nvSpPr>
        <p:spPr>
          <a:xfrm>
            <a:off x="5122766" y="3017208"/>
            <a:ext cx="2884868" cy="81017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9" name="Picture 4" descr="Káº¿t quáº£ hÃ¬nh áº£nh cho right icon">
            <a:extLst>
              <a:ext uri="{FF2B5EF4-FFF2-40B4-BE49-F238E27FC236}">
                <a16:creationId xmlns:a16="http://schemas.microsoft.com/office/drawing/2014/main" id="{314E821B-B1F6-48EB-B526-C6FD20D004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0306" y="3149073"/>
            <a:ext cx="706386" cy="7063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wrong icon">
            <a:extLst>
              <a:ext uri="{FF2B5EF4-FFF2-40B4-BE49-F238E27FC236}">
                <a16:creationId xmlns:a16="http://schemas.microsoft.com/office/drawing/2014/main" id="{0B60258B-4FB7-4EED-9858-0075E91AE8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689" y="3087371"/>
            <a:ext cx="706386" cy="706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193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7"/>
                                        </p:tgtEl>
                                        <p:attrNameLst>
                                          <p:attrName>ppt_x</p:attrName>
                                          <p:attrName>ppt_y</p:attrName>
                                        </p:attrNameLst>
                                      </p:cBhvr>
                                    </p:animMotion>
                                    <p:animRot by="1500000">
                                      <p:cBhvr>
                                        <p:cTn id="7" dur="125" fill="hold">
                                          <p:stCondLst>
                                            <p:cond delay="0"/>
                                          </p:stCondLst>
                                        </p:cTn>
                                        <p:tgtEl>
                                          <p:spTgt spid="17"/>
                                        </p:tgtEl>
                                        <p:attrNameLst>
                                          <p:attrName>r</p:attrName>
                                        </p:attrNameLst>
                                      </p:cBhvr>
                                    </p:animRot>
                                    <p:animRot by="-1500000">
                                      <p:cBhvr>
                                        <p:cTn id="8" dur="125" fill="hold">
                                          <p:stCondLst>
                                            <p:cond delay="125"/>
                                          </p:stCondLst>
                                        </p:cTn>
                                        <p:tgtEl>
                                          <p:spTgt spid="17"/>
                                        </p:tgtEl>
                                        <p:attrNameLst>
                                          <p:attrName>r</p:attrName>
                                        </p:attrNameLst>
                                      </p:cBhvr>
                                    </p:animRot>
                                    <p:animRot by="-1500000">
                                      <p:cBhvr>
                                        <p:cTn id="9" dur="125" fill="hold">
                                          <p:stCondLst>
                                            <p:cond delay="250"/>
                                          </p:stCondLst>
                                        </p:cTn>
                                        <p:tgtEl>
                                          <p:spTgt spid="17"/>
                                        </p:tgtEl>
                                        <p:attrNameLst>
                                          <p:attrName>r</p:attrName>
                                        </p:attrNameLst>
                                      </p:cBhvr>
                                    </p:animRot>
                                    <p:animRot by="1500000">
                                      <p:cBhvr>
                                        <p:cTn id="10"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18"/>
                                        </p:tgtEl>
                                        <p:attrNameLst>
                                          <p:attrName>fillcolor</p:attrName>
                                        </p:attrNameLst>
                                      </p:cBhvr>
                                      <p:to>
                                        <a:srgbClr val="FF7C80"/>
                                      </p:to>
                                    </p:animClr>
                                    <p:set>
                                      <p:cBhvr>
                                        <p:cTn id="16" dur="200" fill="hold"/>
                                        <p:tgtEl>
                                          <p:spTgt spid="18"/>
                                        </p:tgtEl>
                                        <p:attrNameLst>
                                          <p:attrName>fill.type</p:attrName>
                                        </p:attrNameLst>
                                      </p:cBhvr>
                                      <p:to>
                                        <p:strVal val="solid"/>
                                      </p:to>
                                    </p:set>
                                    <p:set>
                                      <p:cBhvr>
                                        <p:cTn id="17" dur="200" fill="hold"/>
                                        <p:tgtEl>
                                          <p:spTgt spid="18"/>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sai-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17"/>
                                        </p:tgtEl>
                                        <p:attrNameLst>
                                          <p:attrName>fillcolor</p:attrName>
                                        </p:attrNameLst>
                                      </p:cBhvr>
                                      <p:to>
                                        <a:srgbClr val="00FF00"/>
                                      </p:to>
                                    </p:animClr>
                                    <p:set>
                                      <p:cBhvr>
                                        <p:cTn id="25" dur="200" fill="hold"/>
                                        <p:tgtEl>
                                          <p:spTgt spid="17"/>
                                        </p:tgtEl>
                                        <p:attrNameLst>
                                          <p:attrName>fill.type</p:attrName>
                                        </p:attrNameLst>
                                      </p:cBhvr>
                                      <p:to>
                                        <p:strVal val="solid"/>
                                      </p:to>
                                    </p:set>
                                    <p:set>
                                      <p:cBhvr>
                                        <p:cTn id="26" dur="200" fill="hold"/>
                                        <p:tgtEl>
                                          <p:spTgt spid="17"/>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Am-thanh-tra-loi-dung-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20219193">
            <a:off x="1911363" y="2073790"/>
            <a:ext cx="3490685" cy="707886"/>
          </a:xfrm>
          <a:prstGeom prst="rect">
            <a:avLst/>
          </a:prstGeom>
          <a:noFill/>
        </p:spPr>
        <p:txBody>
          <a:bodyPr wrap="square" rtlCol="0">
            <a:spAutoFit/>
          </a:bodyPr>
          <a:lstStyle/>
          <a:p>
            <a:pPr algn="ctr"/>
            <a:r>
              <a:rPr lang="en-US" altLang="zh-CN" sz="4000" b="1" dirty="0">
                <a:ln w="22225">
                  <a:solidFill>
                    <a:srgbClr val="0082B0"/>
                  </a:solidFill>
                  <a:prstDash val="solid"/>
                </a:ln>
                <a:solidFill>
                  <a:schemeClr val="accent5">
                    <a:lumMod val="60000"/>
                    <a:lumOff val="40000"/>
                  </a:schemeClr>
                </a:solidFill>
                <a:latin typeface="Times New Roman" pitchFamily="18" charset="0"/>
                <a:cs typeface="Times New Roman" pitchFamily="18" charset="0"/>
              </a:rPr>
              <a:t>THỰC HÀNH</a:t>
            </a:r>
            <a:endParaRPr lang="zh-CN" altLang="en-US" sz="4000" b="1" dirty="0">
              <a:ln w="22225">
                <a:solidFill>
                  <a:srgbClr val="0082B0"/>
                </a:solidFill>
                <a:prstDash val="solid"/>
              </a:ln>
              <a:solidFill>
                <a:schemeClr val="accent5">
                  <a:lumMod val="60000"/>
                  <a:lumOff val="40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60710690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67544" y="123478"/>
            <a:ext cx="6058105"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B</a:t>
            </a:r>
            <a:r>
              <a:rPr lang="vi-VN" sz="3200" b="1" dirty="0">
                <a:solidFill>
                  <a:srgbClr val="FF0000"/>
                </a:solidFill>
                <a:latin typeface="Times New Roman" pitchFamily="18" charset="0"/>
                <a:cs typeface="Times New Roman" pitchFamily="18" charset="0"/>
              </a:rPr>
              <a:t>ài 3: </a:t>
            </a:r>
            <a:r>
              <a:rPr lang="en-US" sz="3200" b="1" dirty="0" err="1">
                <a:solidFill>
                  <a:srgbClr val="0000FF"/>
                </a:solidFill>
                <a:latin typeface="Times New Roman" pitchFamily="18" charset="0"/>
                <a:cs typeface="Times New Roman" pitchFamily="18" charset="0"/>
              </a:rPr>
              <a:t>Tính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nhẩm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theo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mẫu</a:t>
            </a:r>
            <a:r>
              <a:rPr lang="en-US" sz="3200" b="1" dirty="0">
                <a:solidFill>
                  <a:srgbClr val="0000FF"/>
                </a:solidFill>
                <a:latin typeface="Times New Roman" pitchFamily="18" charset="0"/>
                <a:cs typeface="Times New Roman" pitchFamily="18" charset="0"/>
              </a:rPr>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843558"/>
            <a:ext cx="8712968" cy="4176464"/>
          </a:xfrm>
          <a:prstGeom prst="rect">
            <a:avLst/>
          </a:prstGeom>
        </p:spPr>
      </p:pic>
      <p:sp>
        <p:nvSpPr>
          <p:cNvPr id="4" name="TextBox 3"/>
          <p:cNvSpPr txBox="1"/>
          <p:nvPr/>
        </p:nvSpPr>
        <p:spPr>
          <a:xfrm>
            <a:off x="1475656" y="2427734"/>
            <a:ext cx="4464496" cy="400110"/>
          </a:xfrm>
          <a:prstGeom prst="rect">
            <a:avLst/>
          </a:prstGeom>
          <a:solidFill>
            <a:schemeClr val="bg1"/>
          </a:solidFill>
        </p:spPr>
        <p:txBody>
          <a:bodyPr wrap="square" rtlCol="0">
            <a:spAutoFit/>
          </a:bodyPr>
          <a:lstStyle/>
          <a:p>
            <a:r>
              <a:rPr lang="vi-VN" sz="2000" b="1" dirty="0">
                <a:latin typeface="+mj-lt"/>
                <a:cs typeface="Times New Roman" panose="02020603050405020304" pitchFamily="18" charset="0"/>
              </a:rPr>
              <a:t>Nhẩm:</a:t>
            </a:r>
            <a:r>
              <a:rPr lang="vi-VN" sz="2000" b="1" dirty="0">
                <a:solidFill>
                  <a:srgbClr val="FF0000"/>
                </a:solidFill>
                <a:latin typeface="+mj-lt"/>
                <a:cs typeface="Times New Roman" panose="02020603050405020304" pitchFamily="18" charset="0"/>
              </a:rPr>
              <a:t> 1</a:t>
            </a:r>
            <a:r>
              <a:rPr lang="en-US" sz="2000" b="1" dirty="0">
                <a:solidFill>
                  <a:srgbClr val="FF0000"/>
                </a:solidFill>
                <a:latin typeface="Times New Roman" panose="02020603050405020304" pitchFamily="18" charset="0"/>
                <a:cs typeface="Times New Roman" panose="02020603050405020304" pitchFamily="18" charset="0"/>
              </a:rPr>
              <a:t>0</a:t>
            </a:r>
            <a:r>
              <a:rPr lang="vi-VN" sz="2000" b="1" dirty="0">
                <a:solidFill>
                  <a:srgbClr val="FF0000"/>
                </a:solidFill>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nghìn</a:t>
            </a:r>
            <a:r>
              <a:rPr lang="vi-VN" sz="2000" b="1" dirty="0">
                <a:solidFill>
                  <a:srgbClr val="FF0000"/>
                </a:solidFill>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a:t>
            </a:r>
            <a:r>
              <a:rPr lang="vi-VN" sz="2000" b="1" dirty="0">
                <a:solidFill>
                  <a:srgbClr val="FF0000"/>
                </a:solidFill>
                <a:latin typeface="Times New Roman" panose="02020603050405020304" pitchFamily="18" charset="0"/>
                <a:cs typeface="Times New Roman" panose="02020603050405020304" pitchFamily="18" charset="0"/>
              </a:rPr>
              <a:t>  6  </a:t>
            </a:r>
            <a:r>
              <a:rPr lang="vi-VN" sz="2000" b="1" dirty="0">
                <a:latin typeface="Times New Roman" panose="02020603050405020304" pitchFamily="18" charset="0"/>
                <a:cs typeface="Times New Roman" panose="02020603050405020304" pitchFamily="18" charset="0"/>
              </a:rPr>
              <a:t>nghìn</a:t>
            </a:r>
            <a:r>
              <a:rPr lang="vi-VN" sz="2000" b="1" dirty="0">
                <a:solidFill>
                  <a:srgbClr val="FF0000"/>
                </a:solidFill>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 4  </a:t>
            </a:r>
            <a:r>
              <a:rPr lang="vi-VN" sz="2000" b="1" dirty="0">
                <a:latin typeface="Times New Roman" panose="02020603050405020304" pitchFamily="18" charset="0"/>
                <a:cs typeface="Times New Roman" panose="02020603050405020304" pitchFamily="18" charset="0"/>
              </a:rPr>
              <a:t>nghìn </a:t>
            </a:r>
            <a:endParaRPr lang="en-US" sz="2000" b="1" dirty="0">
              <a:latin typeface="Times New Roman" panose="02020603050405020304" pitchFamily="18" charset="0"/>
              <a:cs typeface="Times New Roman" panose="02020603050405020304" pitchFamily="18" charset="0"/>
            </a:endParaRPr>
          </a:p>
        </p:txBody>
      </p:sp>
      <p:sp>
        <p:nvSpPr>
          <p:cNvPr id="6" name="Oval 5"/>
          <p:cNvSpPr/>
          <p:nvPr/>
        </p:nvSpPr>
        <p:spPr>
          <a:xfrm>
            <a:off x="2323584" y="2387664"/>
            <a:ext cx="360040" cy="400110"/>
          </a:xfrm>
          <a:prstGeom prst="ellipse">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563888" y="2459672"/>
            <a:ext cx="288032" cy="328102"/>
          </a:xfrm>
          <a:prstGeom prst="ellipse">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781044" y="2427734"/>
            <a:ext cx="288032" cy="328102"/>
          </a:xfrm>
          <a:prstGeom prst="ellipse">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53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卡通卡通课件小学生亲子活动幼儿园展板家长会自我介绍宝宝成长记录PPT模板"/>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TIMING" val="|1.1"/>
</p:tagLst>
</file>

<file path=ppt/tags/tag13.xml><?xml version="1.0" encoding="utf-8"?>
<p:tagLst xmlns:a="http://schemas.openxmlformats.org/drawingml/2006/main" xmlns:r="http://schemas.openxmlformats.org/officeDocument/2006/relationships" xmlns:p="http://schemas.openxmlformats.org/presentationml/2006/main">
  <p:tag name="TIMING" val="|1.1"/>
</p:tagLst>
</file>

<file path=ppt/tags/tag14.xml><?xml version="1.0" encoding="utf-8"?>
<p:tagLst xmlns:a="http://schemas.openxmlformats.org/drawingml/2006/main" xmlns:r="http://schemas.openxmlformats.org/officeDocument/2006/relationships" xmlns:p="http://schemas.openxmlformats.org/presentationml/2006/main">
  <p:tag name="TIMING" val="|21.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943</Words>
  <Application>Microsoft Office PowerPoint</Application>
  <PresentationFormat>On-screen Show (16:9)</PresentationFormat>
  <Paragraphs>149</Paragraphs>
  <Slides>33</Slides>
  <Notes>11</Notes>
  <HiddenSlides>0</HiddenSlides>
  <MMClips>2</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33</vt:i4>
      </vt:variant>
    </vt:vector>
  </HeadingPairs>
  <TitlesOfParts>
    <vt:vector size="50" baseType="lpstr">
      <vt:lpstr>等线</vt:lpstr>
      <vt:lpstr>等线 Light</vt:lpstr>
      <vt:lpstr>黑体</vt:lpstr>
      <vt:lpstr>Arial</vt:lpstr>
      <vt:lpstr>Calibri</vt:lpstr>
      <vt:lpstr>Calibri Light</vt:lpstr>
      <vt:lpstr>Geometr212 BkCn BT</vt:lpstr>
      <vt:lpstr>HP001 4 hàng</vt:lpstr>
      <vt:lpstr>iCiel Cadena</vt:lpstr>
      <vt:lpstr>Times New Roman</vt:lpstr>
      <vt:lpstr>UTM Cookies</vt:lpstr>
      <vt:lpstr>UVN Banh Mi</vt:lpstr>
      <vt:lpstr>office</vt:lpstr>
      <vt:lpstr>1_Office Theme</vt:lpstr>
      <vt:lpstr>2_Office 主题​​</vt:lpstr>
      <vt:lpstr>3_Office Theme</vt:lpstr>
      <vt:lpstr>1_office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2017-03-06T01:56:12Z</dcterms:created>
  <dcterms:modified xsi:type="dcterms:W3CDTF">2025-04-08T13:34:18Z</dcterms:modified>
</cp:coreProperties>
</file>