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89" r:id="rId3"/>
    <p:sldMasterId id="2147483713" r:id="rId4"/>
  </p:sldMasterIdLst>
  <p:notesMasterIdLst>
    <p:notesMasterId r:id="rId42"/>
  </p:notesMasterIdLst>
  <p:sldIdLst>
    <p:sldId id="605" r:id="rId5"/>
    <p:sldId id="560" r:id="rId6"/>
    <p:sldId id="577" r:id="rId7"/>
    <p:sldId id="578" r:id="rId8"/>
    <p:sldId id="579" r:id="rId9"/>
    <p:sldId id="580" r:id="rId10"/>
    <p:sldId id="581" r:id="rId11"/>
    <p:sldId id="582" r:id="rId12"/>
    <p:sldId id="583" r:id="rId13"/>
    <p:sldId id="584" r:id="rId14"/>
    <p:sldId id="390" r:id="rId15"/>
    <p:sldId id="585" r:id="rId16"/>
    <p:sldId id="586" r:id="rId17"/>
    <p:sldId id="587" r:id="rId18"/>
    <p:sldId id="499" r:id="rId19"/>
    <p:sldId id="588" r:id="rId20"/>
    <p:sldId id="339" r:id="rId21"/>
    <p:sldId id="564" r:id="rId22"/>
    <p:sldId id="340" r:id="rId23"/>
    <p:sldId id="554" r:id="rId24"/>
    <p:sldId id="565" r:id="rId25"/>
    <p:sldId id="568" r:id="rId26"/>
    <p:sldId id="589" r:id="rId27"/>
    <p:sldId id="590" r:id="rId28"/>
    <p:sldId id="591" r:id="rId29"/>
    <p:sldId id="466" r:id="rId30"/>
    <p:sldId id="482" r:id="rId31"/>
    <p:sldId id="593" r:id="rId32"/>
    <p:sldId id="483" r:id="rId33"/>
    <p:sldId id="592" r:id="rId34"/>
    <p:sldId id="594" r:id="rId35"/>
    <p:sldId id="595" r:id="rId36"/>
    <p:sldId id="603" r:id="rId37"/>
    <p:sldId id="606" r:id="rId38"/>
    <p:sldId id="607" r:id="rId39"/>
    <p:sldId id="608" r:id="rId40"/>
    <p:sldId id="604"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D9975-C2A7-48AF-9AB6-6848791FC593}" type="datetimeFigureOut">
              <a:rPr lang="vi-VN" smtClean="0"/>
              <a:pPr/>
              <a:t>08/04/2025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C5879-60D7-4215-ADD7-FE70111A8A02}" type="slidenum">
              <a:rPr lang="vi-VN" smtClean="0"/>
              <a:pPr/>
              <a:t>‹#›</a:t>
            </a:fld>
            <a:endParaRPr lang="vi-VN"/>
          </a:p>
        </p:txBody>
      </p:sp>
    </p:spTree>
    <p:extLst>
      <p:ext uri="{BB962C8B-B14F-4D97-AF65-F5344CB8AC3E}">
        <p14:creationId xmlns:p14="http://schemas.microsoft.com/office/powerpoint/2010/main" val="62575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EA73F04-D8D4-4528-8299-6D5F5E32AD31}" type="slidenum">
              <a:rPr lang="en-US" altLang="en-US" smtClean="0">
                <a:solidFill>
                  <a:srgbClr val="000000"/>
                </a:solidFill>
                <a:latin typeface="Arial" panose="020B0604020202020204" pitchFamily="34" charset="0"/>
                <a:ea typeface="MS PGothic" panose="020B0600070205080204" pitchFamily="34" charset="-128"/>
              </a:rPr>
              <a:pPr/>
              <a:t>4</a:t>
            </a:fld>
            <a:endParaRPr lang="en-US"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03618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7E4D005-F564-4400-93D3-4927C4B4D03E}" type="slidenum">
              <a:rPr lang="en-US" altLang="en-US" smtClean="0">
                <a:solidFill>
                  <a:srgbClr val="000000"/>
                </a:solidFill>
                <a:latin typeface="Arial" panose="020B0604020202020204" pitchFamily="34" charset="0"/>
                <a:ea typeface="MS PGothic" panose="020B0600070205080204" pitchFamily="34" charset="-128"/>
              </a:rPr>
              <a:pPr/>
              <a:t>10</a:t>
            </a:fld>
            <a:endParaRPr lang="en-US"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07160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0"/>
        <p:cNvGrpSpPr/>
        <p:nvPr/>
      </p:nvGrpSpPr>
      <p:grpSpPr>
        <a:xfrm>
          <a:off x="0" y="0"/>
          <a:ext cx="0" cy="0"/>
          <a:chOff x="0" y="0"/>
          <a:chExt cx="0" cy="0"/>
        </a:xfrm>
      </p:grpSpPr>
      <p:sp>
        <p:nvSpPr>
          <p:cNvPr id="6171" name="Google Shape;6171;ge4b7ac326b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2" name="Google Shape;6172;ge4b7ac326b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94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272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C94CE3F-3658-4CFC-8359-89F2533451B0}" type="slidenum">
              <a:rPr lang="en-US" altLang="en-US" smtClean="0">
                <a:solidFill>
                  <a:srgbClr val="000000"/>
                </a:solidFill>
                <a:latin typeface="Arial" panose="020B0604020202020204" pitchFamily="34" charset="0"/>
                <a:ea typeface="MS PGothic" panose="020B0600070205080204" pitchFamily="34" charset="-128"/>
              </a:rPr>
              <a:pPr/>
              <a:t>23</a:t>
            </a:fld>
            <a:endParaRPr lang="en-US"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96994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E1D8859B-383F-4354-AFA1-02955AC581C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03105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EF5C-FE58-463E-B6AC-2D40AE7F9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A58E839-B873-4910-8611-443C09D11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5AFFF3F-5EE7-41D8-89F0-E1011D199948}"/>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5" name="Footer Placeholder 4">
            <a:extLst>
              <a:ext uri="{FF2B5EF4-FFF2-40B4-BE49-F238E27FC236}">
                <a16:creationId xmlns:a16="http://schemas.microsoft.com/office/drawing/2014/main" id="{6E900BB7-F966-43FC-A17B-67A2B5A5A1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33BF2B1-3EE1-4ABF-84D4-4A5DB7D0B38F}"/>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157342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2240-37CF-4834-98BD-AEF15B49B6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6E783D-EBDB-47A2-930B-AFACE56D8F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2048900-A59B-4B22-A0CA-709572495B67}"/>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5" name="Footer Placeholder 4">
            <a:extLst>
              <a:ext uri="{FF2B5EF4-FFF2-40B4-BE49-F238E27FC236}">
                <a16:creationId xmlns:a16="http://schemas.microsoft.com/office/drawing/2014/main" id="{41404A42-29A9-4D36-8C80-7CF3BD2D60E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179ED1A-F483-47EE-9531-BB5BF4EC749E}"/>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247239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51045-D2D3-4781-9AB4-45C5B0D8D2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3E0C7C-61F5-4D0D-96ED-16738C3C1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663401-02AC-4CDC-B7B8-C2ACC1904213}"/>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5" name="Footer Placeholder 4">
            <a:extLst>
              <a:ext uri="{FF2B5EF4-FFF2-40B4-BE49-F238E27FC236}">
                <a16:creationId xmlns:a16="http://schemas.microsoft.com/office/drawing/2014/main" id="{918494E2-0A40-4A30-94D1-9FF03CB4C0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5C75721-92BF-4C8E-917A-5215967254F9}"/>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1434477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9EF9D2E6-11AF-4549-89CF-CBD67A22D2C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4FBD7A07-A7DE-4622-91CA-5D681001B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6030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6"/>
        <p:cNvGrpSpPr/>
        <p:nvPr/>
      </p:nvGrpSpPr>
      <p:grpSpPr>
        <a:xfrm>
          <a:off x="0" y="0"/>
          <a:ext cx="0" cy="0"/>
          <a:chOff x="0" y="0"/>
          <a:chExt cx="0" cy="0"/>
        </a:xfrm>
      </p:grpSpPr>
      <p:sp>
        <p:nvSpPr>
          <p:cNvPr id="227" name="Google Shape;227;p8"/>
          <p:cNvSpPr txBox="1">
            <a:spLocks noGrp="1"/>
          </p:cNvSpPr>
          <p:nvPr>
            <p:ph type="title"/>
          </p:nvPr>
        </p:nvSpPr>
        <p:spPr>
          <a:xfrm>
            <a:off x="1850801" y="4070952"/>
            <a:ext cx="8490400" cy="117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1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28" name="Google Shape;228;p8"/>
          <p:cNvSpPr/>
          <p:nvPr/>
        </p:nvSpPr>
        <p:spPr>
          <a:xfrm>
            <a:off x="3179600" y="2459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9" name="Google Shape;229;p8"/>
          <p:cNvGrpSpPr/>
          <p:nvPr/>
        </p:nvGrpSpPr>
        <p:grpSpPr>
          <a:xfrm>
            <a:off x="8375834" y="255717"/>
            <a:ext cx="383633" cy="292000"/>
            <a:chOff x="3648725" y="5042300"/>
            <a:chExt cx="287725" cy="219000"/>
          </a:xfrm>
        </p:grpSpPr>
        <p:sp>
          <p:nvSpPr>
            <p:cNvPr id="230" name="Google Shape;230;p8"/>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3" name="Google Shape;233;p8"/>
          <p:cNvGrpSpPr/>
          <p:nvPr/>
        </p:nvGrpSpPr>
        <p:grpSpPr>
          <a:xfrm>
            <a:off x="10979234" y="345767"/>
            <a:ext cx="618900" cy="111933"/>
            <a:chOff x="3760550" y="753275"/>
            <a:chExt cx="464175" cy="83950"/>
          </a:xfrm>
        </p:grpSpPr>
        <p:sp>
          <p:nvSpPr>
            <p:cNvPr id="234" name="Google Shape;234;p8"/>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237;p8"/>
          <p:cNvSpPr/>
          <p:nvPr/>
        </p:nvSpPr>
        <p:spPr>
          <a:xfrm>
            <a:off x="951584" y="528300"/>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10681400" y="1057401"/>
            <a:ext cx="1114267"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9" name="Google Shape;239;p8"/>
          <p:cNvGrpSpPr/>
          <p:nvPr/>
        </p:nvGrpSpPr>
        <p:grpSpPr>
          <a:xfrm>
            <a:off x="180100" y="1614985"/>
            <a:ext cx="451133" cy="591567"/>
            <a:chOff x="4143625" y="3473950"/>
            <a:chExt cx="338350" cy="443675"/>
          </a:xfrm>
        </p:grpSpPr>
        <p:sp>
          <p:nvSpPr>
            <p:cNvPr id="240" name="Google Shape;240;p8"/>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246;p8"/>
          <p:cNvSpPr/>
          <p:nvPr/>
        </p:nvSpPr>
        <p:spPr>
          <a:xfrm>
            <a:off x="11598133" y="25683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242885" y="3319718"/>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8" name="Google Shape;248;p8"/>
          <p:cNvGrpSpPr/>
          <p:nvPr/>
        </p:nvGrpSpPr>
        <p:grpSpPr>
          <a:xfrm>
            <a:off x="11497168" y="3755367"/>
            <a:ext cx="383633" cy="292000"/>
            <a:chOff x="3648725" y="5042300"/>
            <a:chExt cx="287725" cy="219000"/>
          </a:xfrm>
        </p:grpSpPr>
        <p:sp>
          <p:nvSpPr>
            <p:cNvPr id="249" name="Google Shape;249;p8"/>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2" name="Google Shape;252;p8"/>
          <p:cNvSpPr/>
          <p:nvPr/>
        </p:nvSpPr>
        <p:spPr>
          <a:xfrm>
            <a:off x="568485" y="4830918"/>
            <a:ext cx="376367"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11109900" y="5198500"/>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242884" y="6139100"/>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8548367" y="6260747"/>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11598134" y="6466700"/>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7" name="Google Shape;257;p8"/>
          <p:cNvGrpSpPr/>
          <p:nvPr/>
        </p:nvGrpSpPr>
        <p:grpSpPr>
          <a:xfrm>
            <a:off x="2956667" y="6466800"/>
            <a:ext cx="618900" cy="111933"/>
            <a:chOff x="3760550" y="753275"/>
            <a:chExt cx="464175" cy="83950"/>
          </a:xfrm>
        </p:grpSpPr>
        <p:sp>
          <p:nvSpPr>
            <p:cNvPr id="258" name="Google Shape;258;p8"/>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3361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AA1877B2-A829-410F-91A8-909B945CEBCA}" type="slidenum">
              <a:rPr lang="en-US"/>
              <a:pPr>
                <a:defRPr/>
              </a:pPr>
              <a:t>‹#›</a:t>
            </a:fld>
            <a:endParaRPr lang="en-US"/>
          </a:p>
        </p:txBody>
      </p:sp>
    </p:spTree>
    <p:extLst>
      <p:ext uri="{BB962C8B-B14F-4D97-AF65-F5344CB8AC3E}">
        <p14:creationId xmlns:p14="http://schemas.microsoft.com/office/powerpoint/2010/main" val="3801477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EE3646B1-5AB1-4DF3-AE80-6BAE6D9D1503}" type="slidenum">
              <a:rPr lang="en-US"/>
              <a:pPr>
                <a:defRPr/>
              </a:pPr>
              <a:t>‹#›</a:t>
            </a:fld>
            <a:endParaRPr lang="en-US"/>
          </a:p>
        </p:txBody>
      </p:sp>
    </p:spTree>
    <p:extLst>
      <p:ext uri="{BB962C8B-B14F-4D97-AF65-F5344CB8AC3E}">
        <p14:creationId xmlns:p14="http://schemas.microsoft.com/office/powerpoint/2010/main" val="28001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7831D581-37EE-43AF-88F3-8BEC9D9112BC}" type="slidenum">
              <a:rPr lang="en-US"/>
              <a:pPr>
                <a:defRPr/>
              </a:pPr>
              <a:t>‹#›</a:t>
            </a:fld>
            <a:endParaRPr lang="en-US"/>
          </a:p>
        </p:txBody>
      </p:sp>
    </p:spTree>
    <p:extLst>
      <p:ext uri="{BB962C8B-B14F-4D97-AF65-F5344CB8AC3E}">
        <p14:creationId xmlns:p14="http://schemas.microsoft.com/office/powerpoint/2010/main" val="1054874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B82AAAC7-1EE3-4B57-B9A3-B96B6E62F704}" type="slidenum">
              <a:rPr lang="en-US"/>
              <a:pPr>
                <a:defRPr/>
              </a:pPr>
              <a:t>‹#›</a:t>
            </a:fld>
            <a:endParaRPr lang="en-US"/>
          </a:p>
        </p:txBody>
      </p:sp>
    </p:spTree>
    <p:extLst>
      <p:ext uri="{BB962C8B-B14F-4D97-AF65-F5344CB8AC3E}">
        <p14:creationId xmlns:p14="http://schemas.microsoft.com/office/powerpoint/2010/main" val="977665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204483B4-93BE-4018-996C-E9F389124D1B}" type="slidenum">
              <a:rPr lang="en-US"/>
              <a:pPr>
                <a:defRPr/>
              </a:pPr>
              <a:t>‹#›</a:t>
            </a:fld>
            <a:endParaRPr lang="en-US"/>
          </a:p>
        </p:txBody>
      </p:sp>
    </p:spTree>
    <p:extLst>
      <p:ext uri="{BB962C8B-B14F-4D97-AF65-F5344CB8AC3E}">
        <p14:creationId xmlns:p14="http://schemas.microsoft.com/office/powerpoint/2010/main" val="354680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6116EA45-51CD-4B92-BE8F-8D9869EA5D95}" type="slidenum">
              <a:rPr lang="en-US"/>
              <a:pPr>
                <a:defRPr/>
              </a:pPr>
              <a:t>‹#›</a:t>
            </a:fld>
            <a:endParaRPr lang="en-US"/>
          </a:p>
        </p:txBody>
      </p:sp>
    </p:spTree>
    <p:extLst>
      <p:ext uri="{BB962C8B-B14F-4D97-AF65-F5344CB8AC3E}">
        <p14:creationId xmlns:p14="http://schemas.microsoft.com/office/powerpoint/2010/main" val="2750067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AE3D-0FEE-44B0-A480-DF0A51B893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2850A72-74F6-4CFC-9E7D-8E61299D46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EADA8A-5813-4ADB-82CB-B53CD0C6AFFD}"/>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5" name="Footer Placeholder 4">
            <a:extLst>
              <a:ext uri="{FF2B5EF4-FFF2-40B4-BE49-F238E27FC236}">
                <a16:creationId xmlns:a16="http://schemas.microsoft.com/office/drawing/2014/main" id="{645125F1-7216-422E-BE2E-8F8C5A7D9E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35C4B6-574C-4648-BE66-15A6388A43DC}"/>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3379611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1B1B5C97-6089-4A5E-BD27-5E49A469A5EA}" type="slidenum">
              <a:rPr lang="en-US"/>
              <a:pPr>
                <a:defRPr/>
              </a:pPr>
              <a:t>‹#›</a:t>
            </a:fld>
            <a:endParaRPr lang="en-US"/>
          </a:p>
        </p:txBody>
      </p:sp>
    </p:spTree>
    <p:extLst>
      <p:ext uri="{BB962C8B-B14F-4D97-AF65-F5344CB8AC3E}">
        <p14:creationId xmlns:p14="http://schemas.microsoft.com/office/powerpoint/2010/main" val="3238760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0F0E906D-56A8-4226-BCA6-9200E52AB3B1}" type="slidenum">
              <a:rPr lang="en-US"/>
              <a:pPr>
                <a:defRPr/>
              </a:pPr>
              <a:t>‹#›</a:t>
            </a:fld>
            <a:endParaRPr lang="en-US"/>
          </a:p>
        </p:txBody>
      </p:sp>
    </p:spTree>
    <p:extLst>
      <p:ext uri="{BB962C8B-B14F-4D97-AF65-F5344CB8AC3E}">
        <p14:creationId xmlns:p14="http://schemas.microsoft.com/office/powerpoint/2010/main" val="3768177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0FA569CA-665B-4FDA-B533-C0D376C72F18}" type="slidenum">
              <a:rPr lang="en-US"/>
              <a:pPr>
                <a:defRPr/>
              </a:pPr>
              <a:t>‹#›</a:t>
            </a:fld>
            <a:endParaRPr lang="en-US"/>
          </a:p>
        </p:txBody>
      </p:sp>
    </p:spTree>
    <p:extLst>
      <p:ext uri="{BB962C8B-B14F-4D97-AF65-F5344CB8AC3E}">
        <p14:creationId xmlns:p14="http://schemas.microsoft.com/office/powerpoint/2010/main" val="65570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E31A879D-6E7A-4904-AF4A-4173E5007338}" type="slidenum">
              <a:rPr lang="en-US"/>
              <a:pPr>
                <a:defRPr/>
              </a:pPr>
              <a:t>‹#›</a:t>
            </a:fld>
            <a:endParaRPr lang="en-US"/>
          </a:p>
        </p:txBody>
      </p:sp>
    </p:spTree>
    <p:extLst>
      <p:ext uri="{BB962C8B-B14F-4D97-AF65-F5344CB8AC3E}">
        <p14:creationId xmlns:p14="http://schemas.microsoft.com/office/powerpoint/2010/main" val="1866123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erdana" panose="020B060403050404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erdana" panose="020B0604030504040204" pitchFamily="34" charset="0"/>
                <a:cs typeface="Arial" panose="020B0604020202020204" pitchFamily="34" charset="0"/>
              </a:defRPr>
            </a:lvl1pPr>
          </a:lstStyle>
          <a:p>
            <a:pPr>
              <a:defRPr/>
            </a:pPr>
            <a:fld id="{83CFF69A-EB4B-488F-B9C6-5C3245183530}" type="slidenum">
              <a:rPr lang="en-US"/>
              <a:pPr>
                <a:defRPr/>
              </a:pPr>
              <a:t>‹#›</a:t>
            </a:fld>
            <a:endParaRPr lang="en-US"/>
          </a:p>
        </p:txBody>
      </p:sp>
    </p:spTree>
    <p:extLst>
      <p:ext uri="{BB962C8B-B14F-4D97-AF65-F5344CB8AC3E}">
        <p14:creationId xmlns:p14="http://schemas.microsoft.com/office/powerpoint/2010/main" val="30501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013DB073-00B3-46F8-949F-AB1C5E52EF0C}" type="datetimeFigureOut">
              <a:rPr lang="en-US"/>
              <a:pPr>
                <a:defRPr/>
              </a:pPr>
              <a:t>4/8/2025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809B08DA-0E4F-4B63-8A76-76EF38AA0B9E}" type="slidenum">
              <a:rPr lang="en-US"/>
              <a:pPr>
                <a:defRPr/>
              </a:pPr>
              <a:t>‹#›</a:t>
            </a:fld>
            <a:endParaRPr lang="en-US"/>
          </a:p>
        </p:txBody>
      </p:sp>
    </p:spTree>
    <p:extLst>
      <p:ext uri="{BB962C8B-B14F-4D97-AF65-F5344CB8AC3E}">
        <p14:creationId xmlns:p14="http://schemas.microsoft.com/office/powerpoint/2010/main" val="588496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43FFFD66-68BB-4382-BB99-9E1ED59997C0}" type="datetimeFigureOut">
              <a:rPr lang="en-US"/>
              <a:pPr>
                <a:defRPr/>
              </a:pPr>
              <a:t>4/8/2025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443D088F-5B38-448A-BB3A-3F0CDC7DFA37}" type="slidenum">
              <a:rPr lang="en-US"/>
              <a:pPr>
                <a:defRPr/>
              </a:pPr>
              <a:t>‹#›</a:t>
            </a:fld>
            <a:endParaRPr lang="en-US"/>
          </a:p>
        </p:txBody>
      </p:sp>
    </p:spTree>
    <p:extLst>
      <p:ext uri="{BB962C8B-B14F-4D97-AF65-F5344CB8AC3E}">
        <p14:creationId xmlns:p14="http://schemas.microsoft.com/office/powerpoint/2010/main" val="2502195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430D8F80-0B4E-4908-9C49-CC37E4CB4903}" type="datetimeFigureOut">
              <a:rPr lang="en-US"/>
              <a:pPr>
                <a:defRPr/>
              </a:pPr>
              <a:t>4/8/2025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EEE0ED22-2C01-4033-BA35-4A8B4EF86BD7}" type="slidenum">
              <a:rPr lang="en-US"/>
              <a:pPr>
                <a:defRPr/>
              </a:pPr>
              <a:t>‹#›</a:t>
            </a:fld>
            <a:endParaRPr lang="en-US"/>
          </a:p>
        </p:txBody>
      </p:sp>
    </p:spTree>
    <p:extLst>
      <p:ext uri="{BB962C8B-B14F-4D97-AF65-F5344CB8AC3E}">
        <p14:creationId xmlns:p14="http://schemas.microsoft.com/office/powerpoint/2010/main" val="3876378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79"/>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79"/>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36FABBF0-D5DB-4222-9AF2-94BC5E653A94}" type="datetimeFigureOut">
              <a:rPr lang="en-US"/>
              <a:pPr>
                <a:defRPr/>
              </a:pPr>
              <a:t>4/8/2025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9FE62C0D-F9E8-4AD4-8B9A-C5673C44B885}" type="slidenum">
              <a:rPr lang="en-US"/>
              <a:pPr>
                <a:defRPr/>
              </a:pPr>
              <a:t>‹#›</a:t>
            </a:fld>
            <a:endParaRPr lang="en-US"/>
          </a:p>
        </p:txBody>
      </p:sp>
    </p:spTree>
    <p:extLst>
      <p:ext uri="{BB962C8B-B14F-4D97-AF65-F5344CB8AC3E}">
        <p14:creationId xmlns:p14="http://schemas.microsoft.com/office/powerpoint/2010/main" val="1448911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6" y="1535117"/>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99AAB798-27BB-4946-A81C-5CFEBFA5EC9B}" type="datetimeFigureOut">
              <a:rPr lang="en-US"/>
              <a:pPr>
                <a:defRPr/>
              </a:pPr>
              <a:t>4/8/2025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C1DAFA6D-5182-4C2C-B82F-F0A0D6AF4FBE}" type="slidenum">
              <a:rPr lang="en-US"/>
              <a:pPr>
                <a:defRPr/>
              </a:pPr>
              <a:t>‹#›</a:t>
            </a:fld>
            <a:endParaRPr lang="en-US"/>
          </a:p>
        </p:txBody>
      </p:sp>
    </p:spTree>
    <p:extLst>
      <p:ext uri="{BB962C8B-B14F-4D97-AF65-F5344CB8AC3E}">
        <p14:creationId xmlns:p14="http://schemas.microsoft.com/office/powerpoint/2010/main" val="195906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130B-AE50-4A4D-A3AA-F18ADAA90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F82E399-35D0-4FE0-BE30-00EE63E67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FFF7C2-3B2D-4CC1-9373-E861210411B7}"/>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5" name="Footer Placeholder 4">
            <a:extLst>
              <a:ext uri="{FF2B5EF4-FFF2-40B4-BE49-F238E27FC236}">
                <a16:creationId xmlns:a16="http://schemas.microsoft.com/office/drawing/2014/main" id="{ECEC262C-4C39-4F7C-914C-B9C8A4AC0E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D6DBE9-4DA3-46A0-A936-D0F4E5BE8F45}"/>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2574750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C9B69286-407C-424F-A427-2D7966956B0B}" type="datetimeFigureOut">
              <a:rPr lang="en-US"/>
              <a:pPr>
                <a:defRPr/>
              </a:pPr>
              <a:t>4/8/2025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A36AF9E0-08F6-4378-9409-00A0A2D23C6D}" type="slidenum">
              <a:rPr lang="en-US"/>
              <a:pPr>
                <a:defRPr/>
              </a:pPr>
              <a:t>‹#›</a:t>
            </a:fld>
            <a:endParaRPr lang="en-US"/>
          </a:p>
        </p:txBody>
      </p:sp>
    </p:spTree>
    <p:extLst>
      <p:ext uri="{BB962C8B-B14F-4D97-AF65-F5344CB8AC3E}">
        <p14:creationId xmlns:p14="http://schemas.microsoft.com/office/powerpoint/2010/main" val="1745135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47D115AD-55E5-4B25-975E-47443472FEEA}" type="datetimeFigureOut">
              <a:rPr lang="en-US"/>
              <a:pPr>
                <a:defRPr/>
              </a:pPr>
              <a:t>4/8/2025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6D5C4A87-43AF-4F8A-9AD0-AE0AFB073168}" type="slidenum">
              <a:rPr lang="en-US"/>
              <a:pPr>
                <a:defRPr/>
              </a:pPr>
              <a:t>‹#›</a:t>
            </a:fld>
            <a:endParaRPr lang="en-US"/>
          </a:p>
        </p:txBody>
      </p:sp>
    </p:spTree>
    <p:extLst>
      <p:ext uri="{BB962C8B-B14F-4D97-AF65-F5344CB8AC3E}">
        <p14:creationId xmlns:p14="http://schemas.microsoft.com/office/powerpoint/2010/main" val="3604357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75"/>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59" y="27318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B81E04D9-48E8-4F2A-88EA-B28693B0058C}" type="datetimeFigureOut">
              <a:rPr lang="en-US"/>
              <a:pPr>
                <a:defRPr/>
              </a:pPr>
              <a:t>4/8/2025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54A7AC12-4872-40B5-882E-B711BA3B33A0}" type="slidenum">
              <a:rPr lang="en-US"/>
              <a:pPr>
                <a:defRPr/>
              </a:pPr>
              <a:t>‹#›</a:t>
            </a:fld>
            <a:endParaRPr lang="en-US"/>
          </a:p>
        </p:txBody>
      </p:sp>
    </p:spTree>
    <p:extLst>
      <p:ext uri="{BB962C8B-B14F-4D97-AF65-F5344CB8AC3E}">
        <p14:creationId xmlns:p14="http://schemas.microsoft.com/office/powerpoint/2010/main" val="2246613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2389717" y="5367470"/>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BC78CC82-3238-4997-B3BD-15263C7CE9EA}" type="datetimeFigureOut">
              <a:rPr lang="en-US"/>
              <a:pPr>
                <a:defRPr/>
              </a:pPr>
              <a:t>4/8/2025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012C11B4-E98E-4F65-9CB1-C6E242AE6976}" type="slidenum">
              <a:rPr lang="en-US"/>
              <a:pPr>
                <a:defRPr/>
              </a:pPr>
              <a:t>‹#›</a:t>
            </a:fld>
            <a:endParaRPr lang="en-US"/>
          </a:p>
        </p:txBody>
      </p:sp>
    </p:spTree>
    <p:extLst>
      <p:ext uri="{BB962C8B-B14F-4D97-AF65-F5344CB8AC3E}">
        <p14:creationId xmlns:p14="http://schemas.microsoft.com/office/powerpoint/2010/main" val="302107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2D08C046-1007-46D7-BBFF-8BB4E95D8309}" type="datetimeFigureOut">
              <a:rPr lang="en-US"/>
              <a:pPr>
                <a:defRPr/>
              </a:pPr>
              <a:t>4/8/2025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8B41EBF0-2150-4007-B047-AD8AFA4E078F}" type="slidenum">
              <a:rPr lang="en-US"/>
              <a:pPr>
                <a:defRPr/>
              </a:pPr>
              <a:t>‹#›</a:t>
            </a:fld>
            <a:endParaRPr lang="en-US"/>
          </a:p>
        </p:txBody>
      </p:sp>
    </p:spTree>
    <p:extLst>
      <p:ext uri="{BB962C8B-B14F-4D97-AF65-F5344CB8AC3E}">
        <p14:creationId xmlns:p14="http://schemas.microsoft.com/office/powerpoint/2010/main" val="267912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03"/>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403"/>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59866005-AD50-4F44-ADCF-84D677D9129C}" type="datetimeFigureOut">
              <a:rPr lang="en-US"/>
              <a:pPr>
                <a:defRPr/>
              </a:pPr>
              <a:t>4/8/2025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cs typeface="Arial" panose="020B0604020202020204" pitchFamily="34" charset="0"/>
              </a:defRPr>
            </a:lvl1pPr>
          </a:lstStyle>
          <a:p>
            <a:pPr>
              <a:defRPr/>
            </a:pPr>
            <a:fld id="{609DA21C-3C23-41B6-811A-EBD06BF87A34}" type="slidenum">
              <a:rPr lang="en-US"/>
              <a:pPr>
                <a:defRPr/>
              </a:pPr>
              <a:t>‹#›</a:t>
            </a:fld>
            <a:endParaRPr lang="en-US"/>
          </a:p>
        </p:txBody>
      </p:sp>
    </p:spTree>
    <p:extLst>
      <p:ext uri="{BB962C8B-B14F-4D97-AF65-F5344CB8AC3E}">
        <p14:creationId xmlns:p14="http://schemas.microsoft.com/office/powerpoint/2010/main" val="3504858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EF5C-FE58-463E-B6AC-2D40AE7F9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A58E839-B873-4910-8611-443C09D11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5AFFF3F-5EE7-41D8-89F0-E1011D199948}"/>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E900BB7-F966-43FC-A17B-67A2B5A5A1E6}"/>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33BF2B1-3EE1-4ABF-84D4-4A5DB7D0B38F}"/>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5825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AE3D-0FEE-44B0-A480-DF0A51B893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2850A72-74F6-4CFC-9E7D-8E61299D46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0EADA8A-5813-4ADB-82CB-B53CD0C6AFFD}"/>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45125F1-7216-422E-BE2E-8F8C5A7D9E82}"/>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A35C4B6-574C-4648-BE66-15A6388A43DC}"/>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7714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130B-AE50-4A4D-A3AA-F18ADAA90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F82E399-35D0-4FE0-BE30-00EE63E67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FFF7C2-3B2D-4CC1-9373-E861210411B7}"/>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ECEC262C-4C39-4F7C-914C-B9C8A4AC0EE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96D6DBE9-4DA3-46A0-A936-D0F4E5BE8F45}"/>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76093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8CCF-8FC2-4F52-A141-BB053C33AEF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ABAFA7C-75F9-4A03-93F2-3F362BF20C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7CA4344-8112-47AD-80E3-9F37D83DF8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21445BB-A0EC-48AB-A68B-32C9E2921CF0}"/>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0065A904-56F5-48B4-A006-BB0D5266142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06F87FB-F57B-4754-9706-686828AC2F79}"/>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627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8CCF-8FC2-4F52-A141-BB053C33AEF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ABAFA7C-75F9-4A03-93F2-3F362BF20C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7CA4344-8112-47AD-80E3-9F37D83DF8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21445BB-A0EC-48AB-A68B-32C9E2921CF0}"/>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6" name="Footer Placeholder 5">
            <a:extLst>
              <a:ext uri="{FF2B5EF4-FFF2-40B4-BE49-F238E27FC236}">
                <a16:creationId xmlns:a16="http://schemas.microsoft.com/office/drawing/2014/main" id="{0065A904-56F5-48B4-A006-BB0D5266142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06F87FB-F57B-4754-9706-686828AC2F79}"/>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2407433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BDE3-C800-4AD7-9066-EC6498DD6C7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9D03532-1A03-4091-9294-C220CD992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C55C5B-80A6-4172-B7B0-F26EFEEC77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D1E6950-E650-4C38-8905-196AF0437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F9ED94-9287-43FA-A85B-031C2A3671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B906B90-6335-4747-9E53-26B87A0B91D2}"/>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D2A2D13B-6DF2-49F3-9AD8-D9A3A94603F4}"/>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190F98C4-CEC1-47FF-B73C-CDA0F1CF4C58}"/>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37934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B5B5-00B0-4269-A89E-A0389FB65B7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6BE6F9E-BACE-4EA9-87C1-F79903DBEEDC}"/>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6C036368-BBB3-4925-8F7A-8398F03B7E6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4C3D64D9-3992-4163-B02A-DF77A51DB829}"/>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01882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93ADDF-8E51-40BB-BA28-DB1AB71E0CFA}"/>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9F219336-691A-47F9-B5FE-F32DD29C630B}"/>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D2A82CA-FE17-4C75-9B5D-94455B0335CD}"/>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15507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748D-478B-4E3C-B00D-ED02AEB2D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C591D9-C0EE-49EB-A7C0-24884E59B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C7AB742-F1DB-4580-8C7F-CF251CC17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43738-3F48-455B-8D3B-446444068AA8}"/>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1C0D69A-41AF-43B0-98E3-F90491171A5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71320DA-C412-4DC6-AA39-68ACA7A6A71E}"/>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94602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C199-3CFF-410C-9B13-7A3848F66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3281AD-7D0B-4607-95F3-1E8991808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D233DAD-0345-45EF-A829-BE421099B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C96A62-53C5-4A90-AB65-7F85111F73D2}"/>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31BD5B21-51DD-4688-B18B-D7AB065FA0B2}"/>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C7474F0-384D-4575-BB76-729EA5BE8A69}"/>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8572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2240-37CF-4834-98BD-AEF15B49B6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6E783D-EBDB-47A2-930B-AFACE56D8F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2048900-A59B-4B22-A0CA-709572495B67}"/>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41404A42-29A9-4D36-8C80-7CF3BD2D60E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179ED1A-F483-47EE-9531-BB5BF4EC749E}"/>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39129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51045-D2D3-4781-9AB4-45C5B0D8D2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3E0C7C-61F5-4D0D-96ED-16738C3C1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663401-02AC-4CDC-B7B8-C2ACC1904213}"/>
              </a:ext>
            </a:extLst>
          </p:cNvPr>
          <p:cNvSpPr>
            <a:spLocks noGrp="1"/>
          </p:cNvSpPr>
          <p:nvPr>
            <p:ph type="dt" sz="half" idx="10"/>
          </p:nvPr>
        </p:nvSpPr>
        <p:spPr/>
        <p:txBody>
          <a:body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18494E2-0A40-4A30-94D1-9FF03CB4C05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75C75721-92BF-4C8E-917A-5215967254F9}"/>
              </a:ext>
            </a:extLst>
          </p:cNvPr>
          <p:cNvSpPr>
            <a:spLocks noGrp="1"/>
          </p:cNvSpPr>
          <p:nvPr>
            <p:ph type="sldNum" sz="quarter" idx="12"/>
          </p:nvPr>
        </p:nvSpPr>
        <p:spPr/>
        <p:txBody>
          <a:body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16000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9EF9D2E6-11AF-4549-89CF-CBD67A22D2C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4FBD7A07-A7DE-4622-91CA-5D681001BE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87980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6"/>
        <p:cNvGrpSpPr/>
        <p:nvPr/>
      </p:nvGrpSpPr>
      <p:grpSpPr>
        <a:xfrm>
          <a:off x="0" y="0"/>
          <a:ext cx="0" cy="0"/>
          <a:chOff x="0" y="0"/>
          <a:chExt cx="0" cy="0"/>
        </a:xfrm>
      </p:grpSpPr>
      <p:sp>
        <p:nvSpPr>
          <p:cNvPr id="227" name="Google Shape;227;p8"/>
          <p:cNvSpPr txBox="1">
            <a:spLocks noGrp="1"/>
          </p:cNvSpPr>
          <p:nvPr>
            <p:ph type="title"/>
          </p:nvPr>
        </p:nvSpPr>
        <p:spPr>
          <a:xfrm>
            <a:off x="1850801" y="4070952"/>
            <a:ext cx="8490400" cy="117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1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28" name="Google Shape;228;p8"/>
          <p:cNvSpPr/>
          <p:nvPr/>
        </p:nvSpPr>
        <p:spPr>
          <a:xfrm>
            <a:off x="3179600" y="2459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229" name="Google Shape;229;p8"/>
          <p:cNvGrpSpPr/>
          <p:nvPr/>
        </p:nvGrpSpPr>
        <p:grpSpPr>
          <a:xfrm>
            <a:off x="8375834" y="255717"/>
            <a:ext cx="383633" cy="292000"/>
            <a:chOff x="3648725" y="5042300"/>
            <a:chExt cx="287725" cy="219000"/>
          </a:xfrm>
        </p:grpSpPr>
        <p:sp>
          <p:nvSpPr>
            <p:cNvPr id="230" name="Google Shape;230;p8"/>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31" name="Google Shape;231;p8"/>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32" name="Google Shape;232;p8"/>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grpSp>
        <p:nvGrpSpPr>
          <p:cNvPr id="233" name="Google Shape;233;p8"/>
          <p:cNvGrpSpPr/>
          <p:nvPr/>
        </p:nvGrpSpPr>
        <p:grpSpPr>
          <a:xfrm>
            <a:off x="10979234" y="345767"/>
            <a:ext cx="618900" cy="111933"/>
            <a:chOff x="3760550" y="753275"/>
            <a:chExt cx="464175" cy="83950"/>
          </a:xfrm>
        </p:grpSpPr>
        <p:sp>
          <p:nvSpPr>
            <p:cNvPr id="234" name="Google Shape;234;p8"/>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35" name="Google Shape;235;p8"/>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36" name="Google Shape;236;p8"/>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237" name="Google Shape;237;p8"/>
          <p:cNvSpPr/>
          <p:nvPr/>
        </p:nvSpPr>
        <p:spPr>
          <a:xfrm>
            <a:off x="951584" y="528300"/>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38" name="Google Shape;238;p8"/>
          <p:cNvSpPr/>
          <p:nvPr/>
        </p:nvSpPr>
        <p:spPr>
          <a:xfrm>
            <a:off x="10681400" y="1057401"/>
            <a:ext cx="1114267"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239" name="Google Shape;239;p8"/>
          <p:cNvGrpSpPr/>
          <p:nvPr/>
        </p:nvGrpSpPr>
        <p:grpSpPr>
          <a:xfrm>
            <a:off x="180100" y="1614985"/>
            <a:ext cx="451133" cy="591567"/>
            <a:chOff x="4143625" y="3473950"/>
            <a:chExt cx="338350" cy="443675"/>
          </a:xfrm>
        </p:grpSpPr>
        <p:sp>
          <p:nvSpPr>
            <p:cNvPr id="240" name="Google Shape;240;p8"/>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41" name="Google Shape;241;p8"/>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42" name="Google Shape;242;p8"/>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43" name="Google Shape;243;p8"/>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44" name="Google Shape;244;p8"/>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45" name="Google Shape;245;p8"/>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246" name="Google Shape;246;p8"/>
          <p:cNvSpPr/>
          <p:nvPr/>
        </p:nvSpPr>
        <p:spPr>
          <a:xfrm>
            <a:off x="11598133" y="2568333"/>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47" name="Google Shape;247;p8"/>
          <p:cNvSpPr/>
          <p:nvPr/>
        </p:nvSpPr>
        <p:spPr>
          <a:xfrm>
            <a:off x="242885" y="3319718"/>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248" name="Google Shape;248;p8"/>
          <p:cNvGrpSpPr/>
          <p:nvPr/>
        </p:nvGrpSpPr>
        <p:grpSpPr>
          <a:xfrm>
            <a:off x="11497168" y="3755367"/>
            <a:ext cx="383633" cy="292000"/>
            <a:chOff x="3648725" y="5042300"/>
            <a:chExt cx="287725" cy="219000"/>
          </a:xfrm>
        </p:grpSpPr>
        <p:sp>
          <p:nvSpPr>
            <p:cNvPr id="249" name="Google Shape;249;p8"/>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0" name="Google Shape;250;p8"/>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1" name="Google Shape;251;p8"/>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252" name="Google Shape;252;p8"/>
          <p:cNvSpPr/>
          <p:nvPr/>
        </p:nvSpPr>
        <p:spPr>
          <a:xfrm>
            <a:off x="568485" y="4830918"/>
            <a:ext cx="376367"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3" name="Google Shape;253;p8"/>
          <p:cNvSpPr/>
          <p:nvPr/>
        </p:nvSpPr>
        <p:spPr>
          <a:xfrm>
            <a:off x="11109900" y="5198500"/>
            <a:ext cx="669933"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4" name="Google Shape;254;p8"/>
          <p:cNvSpPr/>
          <p:nvPr/>
        </p:nvSpPr>
        <p:spPr>
          <a:xfrm>
            <a:off x="242884" y="6139100"/>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5" name="Google Shape;255;p8"/>
          <p:cNvSpPr/>
          <p:nvPr/>
        </p:nvSpPr>
        <p:spPr>
          <a:xfrm>
            <a:off x="8548367" y="6260747"/>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6" name="Google Shape;256;p8"/>
          <p:cNvSpPr/>
          <p:nvPr/>
        </p:nvSpPr>
        <p:spPr>
          <a:xfrm>
            <a:off x="11598134" y="6466700"/>
            <a:ext cx="18170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257" name="Google Shape;257;p8"/>
          <p:cNvGrpSpPr/>
          <p:nvPr/>
        </p:nvGrpSpPr>
        <p:grpSpPr>
          <a:xfrm>
            <a:off x="2956667" y="6466800"/>
            <a:ext cx="618900" cy="111933"/>
            <a:chOff x="3760550" y="753275"/>
            <a:chExt cx="464175" cy="83950"/>
          </a:xfrm>
        </p:grpSpPr>
        <p:sp>
          <p:nvSpPr>
            <p:cNvPr id="258" name="Google Shape;258;p8"/>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59" name="Google Shape;259;p8"/>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260" name="Google Shape;260;p8"/>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917324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1"/>
        <p:cNvGrpSpPr/>
        <p:nvPr/>
      </p:nvGrpSpPr>
      <p:grpSpPr>
        <a:xfrm>
          <a:off x="0" y="0"/>
          <a:ext cx="0" cy="0"/>
          <a:chOff x="0" y="0"/>
          <a:chExt cx="0" cy="0"/>
        </a:xfrm>
      </p:grpSpPr>
      <p:sp>
        <p:nvSpPr>
          <p:cNvPr id="592" name="Google Shape;592;p18"/>
          <p:cNvSpPr txBox="1">
            <a:spLocks noGrp="1"/>
          </p:cNvSpPr>
          <p:nvPr>
            <p:ph type="title"/>
          </p:nvPr>
        </p:nvSpPr>
        <p:spPr>
          <a:xfrm>
            <a:off x="1078167" y="2315448"/>
            <a:ext cx="28376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3" name="Google Shape;593;p18"/>
          <p:cNvSpPr txBox="1">
            <a:spLocks noGrp="1"/>
          </p:cNvSpPr>
          <p:nvPr>
            <p:ph type="subTitle" idx="1"/>
          </p:nvPr>
        </p:nvSpPr>
        <p:spPr>
          <a:xfrm>
            <a:off x="1078167" y="3025831"/>
            <a:ext cx="2837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18"/>
          <p:cNvSpPr txBox="1">
            <a:spLocks noGrp="1"/>
          </p:cNvSpPr>
          <p:nvPr>
            <p:ph type="title" idx="2"/>
          </p:nvPr>
        </p:nvSpPr>
        <p:spPr>
          <a:xfrm>
            <a:off x="4677200" y="2315448"/>
            <a:ext cx="28376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5" name="Google Shape;595;p18"/>
          <p:cNvSpPr txBox="1">
            <a:spLocks noGrp="1"/>
          </p:cNvSpPr>
          <p:nvPr>
            <p:ph type="subTitle" idx="3"/>
          </p:nvPr>
        </p:nvSpPr>
        <p:spPr>
          <a:xfrm>
            <a:off x="4677200" y="3025831"/>
            <a:ext cx="2837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18"/>
          <p:cNvSpPr txBox="1">
            <a:spLocks noGrp="1"/>
          </p:cNvSpPr>
          <p:nvPr>
            <p:ph type="title" idx="4"/>
          </p:nvPr>
        </p:nvSpPr>
        <p:spPr>
          <a:xfrm>
            <a:off x="1078167" y="4226649"/>
            <a:ext cx="28376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7" name="Google Shape;597;p18"/>
          <p:cNvSpPr txBox="1">
            <a:spLocks noGrp="1"/>
          </p:cNvSpPr>
          <p:nvPr>
            <p:ph type="subTitle" idx="5"/>
          </p:nvPr>
        </p:nvSpPr>
        <p:spPr>
          <a:xfrm>
            <a:off x="1078167" y="4937033"/>
            <a:ext cx="2837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8" name="Google Shape;598;p18"/>
          <p:cNvSpPr txBox="1">
            <a:spLocks noGrp="1"/>
          </p:cNvSpPr>
          <p:nvPr>
            <p:ph type="title" idx="6"/>
          </p:nvPr>
        </p:nvSpPr>
        <p:spPr>
          <a:xfrm>
            <a:off x="4677200" y="4226649"/>
            <a:ext cx="28376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18"/>
          <p:cNvSpPr txBox="1">
            <a:spLocks noGrp="1"/>
          </p:cNvSpPr>
          <p:nvPr>
            <p:ph type="subTitle" idx="7"/>
          </p:nvPr>
        </p:nvSpPr>
        <p:spPr>
          <a:xfrm>
            <a:off x="4677200" y="4937033"/>
            <a:ext cx="2837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18"/>
          <p:cNvSpPr txBox="1">
            <a:spLocks noGrp="1"/>
          </p:cNvSpPr>
          <p:nvPr>
            <p:ph type="title" idx="8"/>
          </p:nvPr>
        </p:nvSpPr>
        <p:spPr>
          <a:xfrm>
            <a:off x="8276233" y="2315448"/>
            <a:ext cx="28376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18"/>
          <p:cNvSpPr txBox="1">
            <a:spLocks noGrp="1"/>
          </p:cNvSpPr>
          <p:nvPr>
            <p:ph type="subTitle" idx="9"/>
          </p:nvPr>
        </p:nvSpPr>
        <p:spPr>
          <a:xfrm>
            <a:off x="8276233" y="3025831"/>
            <a:ext cx="2837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2" name="Google Shape;602;p18"/>
          <p:cNvSpPr txBox="1">
            <a:spLocks noGrp="1"/>
          </p:cNvSpPr>
          <p:nvPr>
            <p:ph type="title" idx="13"/>
          </p:nvPr>
        </p:nvSpPr>
        <p:spPr>
          <a:xfrm>
            <a:off x="8276233" y="4226649"/>
            <a:ext cx="28376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18"/>
          <p:cNvSpPr txBox="1">
            <a:spLocks noGrp="1"/>
          </p:cNvSpPr>
          <p:nvPr>
            <p:ph type="subTitle" idx="14"/>
          </p:nvPr>
        </p:nvSpPr>
        <p:spPr>
          <a:xfrm>
            <a:off x="8276233" y="4937033"/>
            <a:ext cx="28376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4" name="Google Shape;604;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605" name="Google Shape;605;p18"/>
          <p:cNvGrpSpPr/>
          <p:nvPr/>
        </p:nvGrpSpPr>
        <p:grpSpPr>
          <a:xfrm>
            <a:off x="11485684" y="2778618"/>
            <a:ext cx="451133" cy="591567"/>
            <a:chOff x="4143625" y="3473950"/>
            <a:chExt cx="338350" cy="443675"/>
          </a:xfrm>
        </p:grpSpPr>
        <p:sp>
          <p:nvSpPr>
            <p:cNvPr id="606" name="Google Shape;606;p18"/>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07" name="Google Shape;607;p18"/>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08" name="Google Shape;608;p18"/>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09" name="Google Shape;609;p18"/>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10" name="Google Shape;610;p18"/>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11" name="Google Shape;611;p18"/>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612" name="Google Shape;612;p18"/>
          <p:cNvSpPr/>
          <p:nvPr/>
        </p:nvSpPr>
        <p:spPr>
          <a:xfrm>
            <a:off x="5933184" y="1736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13" name="Google Shape;613;p18"/>
          <p:cNvSpPr/>
          <p:nvPr/>
        </p:nvSpPr>
        <p:spPr>
          <a:xfrm>
            <a:off x="790667" y="6144667"/>
            <a:ext cx="325600"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614" name="Google Shape;614;p18"/>
          <p:cNvGrpSpPr/>
          <p:nvPr/>
        </p:nvGrpSpPr>
        <p:grpSpPr>
          <a:xfrm>
            <a:off x="9586067" y="373334"/>
            <a:ext cx="618900" cy="111933"/>
            <a:chOff x="3760550" y="753275"/>
            <a:chExt cx="464175" cy="83950"/>
          </a:xfrm>
        </p:grpSpPr>
        <p:sp>
          <p:nvSpPr>
            <p:cNvPr id="615" name="Google Shape;615;p18"/>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16" name="Google Shape;616;p18"/>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17" name="Google Shape;617;p18"/>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618" name="Google Shape;618;p18"/>
          <p:cNvSpPr/>
          <p:nvPr/>
        </p:nvSpPr>
        <p:spPr>
          <a:xfrm>
            <a:off x="110534" y="2374285"/>
            <a:ext cx="697900"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619" name="Google Shape;619;p18"/>
          <p:cNvGrpSpPr/>
          <p:nvPr/>
        </p:nvGrpSpPr>
        <p:grpSpPr>
          <a:xfrm>
            <a:off x="267667" y="5160084"/>
            <a:ext cx="383633" cy="292000"/>
            <a:chOff x="3648725" y="5042300"/>
            <a:chExt cx="287725" cy="219000"/>
          </a:xfrm>
        </p:grpSpPr>
        <p:sp>
          <p:nvSpPr>
            <p:cNvPr id="620" name="Google Shape;620;p18"/>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21" name="Google Shape;621;p18"/>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22" name="Google Shape;622;p18"/>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623" name="Google Shape;623;p18"/>
          <p:cNvSpPr/>
          <p:nvPr/>
        </p:nvSpPr>
        <p:spPr>
          <a:xfrm flipH="1">
            <a:off x="10769271" y="5954663"/>
            <a:ext cx="1883964" cy="915504"/>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nvGrpSpPr>
          <p:cNvPr id="624" name="Google Shape;624;p18"/>
          <p:cNvGrpSpPr/>
          <p:nvPr/>
        </p:nvGrpSpPr>
        <p:grpSpPr>
          <a:xfrm>
            <a:off x="481045" y="124294"/>
            <a:ext cx="383660" cy="360983"/>
            <a:chOff x="6587775" y="249250"/>
            <a:chExt cx="625125" cy="588175"/>
          </a:xfrm>
        </p:grpSpPr>
        <p:sp>
          <p:nvSpPr>
            <p:cNvPr id="625" name="Google Shape;625;p18"/>
            <p:cNvSpPr/>
            <p:nvPr/>
          </p:nvSpPr>
          <p:spPr>
            <a:xfrm>
              <a:off x="6587775" y="249250"/>
              <a:ext cx="625125" cy="588175"/>
            </a:xfrm>
            <a:custGeom>
              <a:avLst/>
              <a:gdLst/>
              <a:ahLst/>
              <a:cxnLst/>
              <a:rect l="l" t="t" r="r" b="b"/>
              <a:pathLst>
                <a:path w="25005" h="23527" extrusionOk="0">
                  <a:moveTo>
                    <a:pt x="5916" y="842"/>
                  </a:moveTo>
                  <a:cubicBezTo>
                    <a:pt x="7484" y="842"/>
                    <a:pt x="9195" y="1914"/>
                    <a:pt x="10494" y="3716"/>
                  </a:cubicBezTo>
                  <a:cubicBezTo>
                    <a:pt x="10705" y="4009"/>
                    <a:pt x="10916" y="4317"/>
                    <a:pt x="11118" y="4633"/>
                  </a:cubicBezTo>
                  <a:lnTo>
                    <a:pt x="11471" y="5188"/>
                  </a:lnTo>
                  <a:lnTo>
                    <a:pt x="11824" y="4633"/>
                  </a:lnTo>
                  <a:cubicBezTo>
                    <a:pt x="13393" y="2193"/>
                    <a:pt x="15074" y="954"/>
                    <a:pt x="16823" y="954"/>
                  </a:cubicBezTo>
                  <a:cubicBezTo>
                    <a:pt x="17656" y="954"/>
                    <a:pt x="18466" y="1248"/>
                    <a:pt x="19218" y="1824"/>
                  </a:cubicBezTo>
                  <a:cubicBezTo>
                    <a:pt x="21245" y="3372"/>
                    <a:pt x="23226" y="8032"/>
                    <a:pt x="13699" y="21845"/>
                  </a:cubicBezTo>
                  <a:cubicBezTo>
                    <a:pt x="13339" y="22371"/>
                    <a:pt x="12739" y="22687"/>
                    <a:pt x="12094" y="22687"/>
                  </a:cubicBezTo>
                  <a:cubicBezTo>
                    <a:pt x="11501" y="22687"/>
                    <a:pt x="10945" y="22424"/>
                    <a:pt x="10570" y="21957"/>
                  </a:cubicBezTo>
                  <a:cubicBezTo>
                    <a:pt x="2012" y="11389"/>
                    <a:pt x="1569" y="6562"/>
                    <a:pt x="2072" y="4626"/>
                  </a:cubicBezTo>
                  <a:cubicBezTo>
                    <a:pt x="2958" y="1210"/>
                    <a:pt x="5052" y="842"/>
                    <a:pt x="5916" y="842"/>
                  </a:cubicBezTo>
                  <a:close/>
                  <a:moveTo>
                    <a:pt x="5916" y="1"/>
                  </a:moveTo>
                  <a:cubicBezTo>
                    <a:pt x="4857" y="1"/>
                    <a:pt x="2290" y="428"/>
                    <a:pt x="1261" y="4415"/>
                  </a:cubicBezTo>
                  <a:cubicBezTo>
                    <a:pt x="0" y="9279"/>
                    <a:pt x="6142" y="17829"/>
                    <a:pt x="9916" y="22490"/>
                  </a:cubicBezTo>
                  <a:cubicBezTo>
                    <a:pt x="10449" y="23151"/>
                    <a:pt x="11246" y="23526"/>
                    <a:pt x="12094" y="23526"/>
                  </a:cubicBezTo>
                  <a:cubicBezTo>
                    <a:pt x="13009" y="23526"/>
                    <a:pt x="13872" y="23076"/>
                    <a:pt x="14391" y="22317"/>
                  </a:cubicBezTo>
                  <a:cubicBezTo>
                    <a:pt x="18647" y="16147"/>
                    <a:pt x="25004" y="5188"/>
                    <a:pt x="19728" y="1157"/>
                  </a:cubicBezTo>
                  <a:cubicBezTo>
                    <a:pt x="18827" y="466"/>
                    <a:pt x="17852" y="112"/>
                    <a:pt x="16823" y="112"/>
                  </a:cubicBezTo>
                  <a:cubicBezTo>
                    <a:pt x="14908" y="112"/>
                    <a:pt x="13114" y="1307"/>
                    <a:pt x="11471" y="3649"/>
                  </a:cubicBezTo>
                  <a:cubicBezTo>
                    <a:pt x="11374" y="3507"/>
                    <a:pt x="11276" y="3364"/>
                    <a:pt x="11177" y="3220"/>
                  </a:cubicBezTo>
                  <a:cubicBezTo>
                    <a:pt x="9721" y="1202"/>
                    <a:pt x="7754" y="1"/>
                    <a:pt x="5916"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
          <p:nvSpPr>
            <p:cNvPr id="626" name="Google Shape;626;p18"/>
            <p:cNvSpPr/>
            <p:nvPr/>
          </p:nvSpPr>
          <p:spPr>
            <a:xfrm>
              <a:off x="6701125" y="363100"/>
              <a:ext cx="381575" cy="360575"/>
            </a:xfrm>
            <a:custGeom>
              <a:avLst/>
              <a:gdLst/>
              <a:ahLst/>
              <a:cxnLst/>
              <a:rect l="l" t="t" r="r" b="b"/>
              <a:pathLst>
                <a:path w="15263" h="14423" extrusionOk="0">
                  <a:moveTo>
                    <a:pt x="2777" y="0"/>
                  </a:moveTo>
                  <a:cubicBezTo>
                    <a:pt x="1957" y="0"/>
                    <a:pt x="1214" y="597"/>
                    <a:pt x="819" y="2120"/>
                  </a:cubicBezTo>
                  <a:cubicBezTo>
                    <a:pt x="1" y="5296"/>
                    <a:pt x="5391" y="12261"/>
                    <a:pt x="6982" y="14229"/>
                  </a:cubicBezTo>
                  <a:cubicBezTo>
                    <a:pt x="7086" y="14358"/>
                    <a:pt x="7236" y="14422"/>
                    <a:pt x="7384" y="14422"/>
                  </a:cubicBezTo>
                  <a:cubicBezTo>
                    <a:pt x="7546" y="14422"/>
                    <a:pt x="7706" y="14347"/>
                    <a:pt x="7807" y="14198"/>
                  </a:cubicBezTo>
                  <a:cubicBezTo>
                    <a:pt x="9414" y="11872"/>
                    <a:pt x="15262" y="2931"/>
                    <a:pt x="12131" y="536"/>
                  </a:cubicBezTo>
                  <a:cubicBezTo>
                    <a:pt x="11718" y="221"/>
                    <a:pt x="11312" y="87"/>
                    <a:pt x="10920" y="87"/>
                  </a:cubicBezTo>
                  <a:cubicBezTo>
                    <a:pt x="9288" y="87"/>
                    <a:pt x="7897" y="2411"/>
                    <a:pt x="7267" y="3651"/>
                  </a:cubicBezTo>
                  <a:cubicBezTo>
                    <a:pt x="7195" y="3798"/>
                    <a:pt x="7057" y="3872"/>
                    <a:pt x="6918" y="3872"/>
                  </a:cubicBezTo>
                  <a:cubicBezTo>
                    <a:pt x="6779" y="3872"/>
                    <a:pt x="6640" y="3798"/>
                    <a:pt x="6569" y="3651"/>
                  </a:cubicBezTo>
                  <a:cubicBezTo>
                    <a:pt x="6321" y="3149"/>
                    <a:pt x="5939" y="2466"/>
                    <a:pt x="5427" y="1752"/>
                  </a:cubicBezTo>
                  <a:cubicBezTo>
                    <a:pt x="4693" y="734"/>
                    <a:pt x="3687" y="0"/>
                    <a:pt x="277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grpSp>
      <p:sp>
        <p:nvSpPr>
          <p:cNvPr id="627" name="Google Shape;627;p18"/>
          <p:cNvSpPr/>
          <p:nvPr/>
        </p:nvSpPr>
        <p:spPr>
          <a:xfrm>
            <a:off x="5933200" y="6122496"/>
            <a:ext cx="325595"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buFont typeface="Arial"/>
              <a:buNone/>
              <a:defRP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6066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BDE3-C800-4AD7-9066-EC6498DD6C7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9D03532-1A03-4091-9294-C220CD992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C55C5B-80A6-4172-B7B0-F26EFEEC77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D1E6950-E650-4C38-8905-196AF0437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F9ED94-9287-43FA-A85B-031C2A3671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B906B90-6335-4747-9E53-26B87A0B91D2}"/>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8" name="Footer Placeholder 7">
            <a:extLst>
              <a:ext uri="{FF2B5EF4-FFF2-40B4-BE49-F238E27FC236}">
                <a16:creationId xmlns:a16="http://schemas.microsoft.com/office/drawing/2014/main" id="{D2A2D13B-6DF2-49F3-9AD8-D9A3A94603F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90F98C4-CEC1-47FF-B73C-CDA0F1CF4C58}"/>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374803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42"/>
        <p:cNvGrpSpPr/>
        <p:nvPr/>
      </p:nvGrpSpPr>
      <p:grpSpPr>
        <a:xfrm>
          <a:off x="0" y="0"/>
          <a:ext cx="0" cy="0"/>
          <a:chOff x="0" y="0"/>
          <a:chExt cx="0" cy="0"/>
        </a:xfrm>
      </p:grpSpPr>
      <p:sp>
        <p:nvSpPr>
          <p:cNvPr id="543" name="Google Shape;543;p16"/>
          <p:cNvSpPr/>
          <p:nvPr/>
        </p:nvSpPr>
        <p:spPr>
          <a:xfrm rot="10800000" flipH="1">
            <a:off x="69" y="-2170204"/>
            <a:ext cx="12191961" cy="337315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wrap="square" lIns="121900" tIns="121900" rIns="121900" bIns="121900" anchor="ctr" anchorCtr="0">
            <a:noAutofit/>
          </a:bodyPr>
          <a:lstStyle/>
          <a:p>
            <a:pPr defTabSz="914377">
              <a:defRPr/>
            </a:pPr>
            <a:endParaRPr sz="2489">
              <a:solidFill>
                <a:srgbClr val="FFFCF4"/>
              </a:solidFill>
              <a:latin typeface="Arial"/>
            </a:endParaRPr>
          </a:p>
        </p:txBody>
      </p:sp>
      <p:sp>
        <p:nvSpPr>
          <p:cNvPr id="544" name="Google Shape;544;p16"/>
          <p:cNvSpPr/>
          <p:nvPr/>
        </p:nvSpPr>
        <p:spPr>
          <a:xfrm rot="-2700000">
            <a:off x="9422171" y="4371497"/>
            <a:ext cx="5071700" cy="3611655"/>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121900" tIns="121900" rIns="121900" bIns="121900" anchor="ctr" anchorCtr="0">
            <a:noAutofit/>
          </a:bodyPr>
          <a:lstStyle/>
          <a:p>
            <a:pPr defTabSz="914377">
              <a:defRPr/>
            </a:pPr>
            <a:endParaRPr sz="2489">
              <a:solidFill>
                <a:srgbClr val="FFFCF4"/>
              </a:solidFill>
              <a:latin typeface="Arial"/>
            </a:endParaRPr>
          </a:p>
        </p:txBody>
      </p:sp>
      <p:sp>
        <p:nvSpPr>
          <p:cNvPr id="545" name="Google Shape;545;p16"/>
          <p:cNvSpPr/>
          <p:nvPr/>
        </p:nvSpPr>
        <p:spPr>
          <a:xfrm rot="-6299990">
            <a:off x="-583442" y="4359369"/>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defTabSz="914377">
              <a:defRPr/>
            </a:pPr>
            <a:endParaRPr sz="2489">
              <a:solidFill>
                <a:srgbClr val="FFFCF4"/>
              </a:solidFill>
              <a:latin typeface="Arial"/>
            </a:endParaRPr>
          </a:p>
        </p:txBody>
      </p:sp>
      <p:sp>
        <p:nvSpPr>
          <p:cNvPr id="546" name="Google Shape;546;p16"/>
          <p:cNvSpPr/>
          <p:nvPr/>
        </p:nvSpPr>
        <p:spPr>
          <a:xfrm rot="-2575492">
            <a:off x="-396702" y="-220324"/>
            <a:ext cx="3825009" cy="144657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defTabSz="914377">
              <a:defRPr/>
            </a:pPr>
            <a:endParaRPr sz="2489">
              <a:solidFill>
                <a:srgbClr val="FFFCF4"/>
              </a:solidFill>
              <a:latin typeface="Arial"/>
            </a:endParaRPr>
          </a:p>
        </p:txBody>
      </p:sp>
      <p:grpSp>
        <p:nvGrpSpPr>
          <p:cNvPr id="547" name="Google Shape;547;p16"/>
          <p:cNvGrpSpPr/>
          <p:nvPr/>
        </p:nvGrpSpPr>
        <p:grpSpPr>
          <a:xfrm>
            <a:off x="11008199" y="1046805"/>
            <a:ext cx="1285416" cy="2060513"/>
            <a:chOff x="8131305" y="2068599"/>
            <a:chExt cx="1208098" cy="1936572"/>
          </a:xfrm>
        </p:grpSpPr>
        <p:sp>
          <p:nvSpPr>
            <p:cNvPr id="548" name="Google Shape;548;p1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49" name="Google Shape;549;p1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grpSp>
      <p:sp>
        <p:nvSpPr>
          <p:cNvPr id="550" name="Google Shape;550;p16"/>
          <p:cNvSpPr/>
          <p:nvPr/>
        </p:nvSpPr>
        <p:spPr>
          <a:xfrm rot="-2700000">
            <a:off x="10204375" y="3672148"/>
            <a:ext cx="2058588" cy="314536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defTabSz="914377">
              <a:defRPr/>
            </a:pPr>
            <a:endParaRPr sz="2489">
              <a:solidFill>
                <a:srgbClr val="FFFCF4"/>
              </a:solidFill>
              <a:latin typeface="Arial"/>
            </a:endParaRPr>
          </a:p>
        </p:txBody>
      </p:sp>
      <p:grpSp>
        <p:nvGrpSpPr>
          <p:cNvPr id="551" name="Google Shape;551;p16"/>
          <p:cNvGrpSpPr/>
          <p:nvPr/>
        </p:nvGrpSpPr>
        <p:grpSpPr>
          <a:xfrm rot="1470548" flipH="1">
            <a:off x="-77296" y="1857141"/>
            <a:ext cx="823771" cy="2287123"/>
            <a:chOff x="3888625" y="3682675"/>
            <a:chExt cx="696085" cy="1932815"/>
          </a:xfrm>
        </p:grpSpPr>
        <p:sp>
          <p:nvSpPr>
            <p:cNvPr id="552" name="Google Shape;552;p16"/>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3" name="Google Shape;553;p16"/>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4" name="Google Shape;554;p16"/>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5" name="Google Shape;555;p16"/>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6" name="Google Shape;556;p16"/>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7" name="Google Shape;557;p16"/>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8"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59" name="Google Shape;559;p16"/>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0" name="Google Shape;560;p16"/>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1" name="Google Shape;561;p16"/>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2" name="Google Shape;562;p16"/>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3" name="Google Shape;563;p16"/>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4" name="Google Shape;564;p16"/>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5" name="Google Shape;565;p16"/>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6" name="Google Shape;566;p16"/>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7" name="Google Shape;567;p16"/>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8" name="Google Shape;568;p16"/>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69" name="Google Shape;569;p16"/>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0" name="Google Shape;570;p16"/>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1" name="Google Shape;571;p16"/>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2" name="Google Shape;572;p16"/>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3" name="Google Shape;573;p16"/>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4" name="Google Shape;574;p16"/>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5" name="Google Shape;575;p16"/>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grpSp>
      <p:grpSp>
        <p:nvGrpSpPr>
          <p:cNvPr id="576" name="Google Shape;576;p16"/>
          <p:cNvGrpSpPr/>
          <p:nvPr/>
        </p:nvGrpSpPr>
        <p:grpSpPr>
          <a:xfrm rot="5400000" flipH="1">
            <a:off x="1129818" y="4521669"/>
            <a:ext cx="771993" cy="1016331"/>
            <a:chOff x="2109400" y="2670450"/>
            <a:chExt cx="113200" cy="149025"/>
          </a:xfrm>
        </p:grpSpPr>
        <p:sp>
          <p:nvSpPr>
            <p:cNvPr id="577" name="Google Shape;577;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8" name="Google Shape;578;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79" name="Google Shape;579;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0" name="Google Shape;580;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1" name="Google Shape;581;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2" name="Google Shape;582;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3" name="Google Shape;583;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4" name="Google Shape;584;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5" name="Google Shape;585;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6" name="Google Shape;586;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7" name="Google Shape;587;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8" name="Google Shape;588;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89" name="Google Shape;589;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0" name="Google Shape;590;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1" name="Google Shape;591;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2" name="Google Shape;592;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3" name="Google Shape;593;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4" name="Google Shape;594;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5" name="Google Shape;595;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6" name="Google Shape;596;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7" name="Google Shape;597;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8" name="Google Shape;598;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599" name="Google Shape;599;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grpSp>
      <p:grpSp>
        <p:nvGrpSpPr>
          <p:cNvPr id="600" name="Google Shape;600;p16"/>
          <p:cNvGrpSpPr/>
          <p:nvPr/>
        </p:nvGrpSpPr>
        <p:grpSpPr>
          <a:xfrm rot="2700000" flipH="1">
            <a:off x="8707041" y="5669165"/>
            <a:ext cx="771992" cy="1016336"/>
            <a:chOff x="2109400" y="2670450"/>
            <a:chExt cx="113200" cy="149025"/>
          </a:xfrm>
        </p:grpSpPr>
        <p:sp>
          <p:nvSpPr>
            <p:cNvPr id="601" name="Google Shape;601;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2" name="Google Shape;602;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3" name="Google Shape;603;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4" name="Google Shape;604;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5" name="Google Shape;605;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6" name="Google Shape;606;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7" name="Google Shape;607;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8" name="Google Shape;608;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09" name="Google Shape;609;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0" name="Google Shape;610;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1" name="Google Shape;611;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2" name="Google Shape;612;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3" name="Google Shape;613;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4" name="Google Shape;614;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5" name="Google Shape;615;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6" name="Google Shape;616;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7" name="Google Shape;617;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8" name="Google Shape;618;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19" name="Google Shape;619;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0" name="Google Shape;620;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1" name="Google Shape;621;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2" name="Google Shape;622;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3" name="Google Shape;623;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grpSp>
      <p:grpSp>
        <p:nvGrpSpPr>
          <p:cNvPr id="624" name="Google Shape;624;p16"/>
          <p:cNvGrpSpPr/>
          <p:nvPr/>
        </p:nvGrpSpPr>
        <p:grpSpPr>
          <a:xfrm rot="2700000" flipH="1">
            <a:off x="9640075" y="124099"/>
            <a:ext cx="771992" cy="1016336"/>
            <a:chOff x="2109400" y="2670450"/>
            <a:chExt cx="113200" cy="149025"/>
          </a:xfrm>
        </p:grpSpPr>
        <p:sp>
          <p:nvSpPr>
            <p:cNvPr id="625" name="Google Shape;625;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6" name="Google Shape;626;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7" name="Google Shape;627;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8" name="Google Shape;628;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29" name="Google Shape;629;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0" name="Google Shape;630;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1" name="Google Shape;631;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2" name="Google Shape;632;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3" name="Google Shape;633;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4" name="Google Shape;634;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5" name="Google Shape;635;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6" name="Google Shape;636;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7" name="Google Shape;637;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8" name="Google Shape;638;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39" name="Google Shape;639;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0" name="Google Shape;640;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1" name="Google Shape;641;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2" name="Google Shape;642;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3" name="Google Shape;643;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4" name="Google Shape;644;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5" name="Google Shape;645;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6" name="Google Shape;646;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sp>
          <p:nvSpPr>
            <p:cNvPr id="647" name="Google Shape;647;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sz="2489">
                <a:solidFill>
                  <a:srgbClr val="FFFCF4"/>
                </a:solidFill>
                <a:latin typeface="Arial"/>
              </a:endParaRPr>
            </a:p>
          </p:txBody>
        </p:sp>
      </p:grpSp>
      <p:sp>
        <p:nvSpPr>
          <p:cNvPr id="648" name="Google Shape;648;p16"/>
          <p:cNvSpPr txBox="1">
            <a:spLocks noGrp="1"/>
          </p:cNvSpPr>
          <p:nvPr>
            <p:ph type="title"/>
          </p:nvPr>
        </p:nvSpPr>
        <p:spPr>
          <a:xfrm>
            <a:off x="3189200" y="4133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4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49" name="Google Shape;649;p16"/>
          <p:cNvSpPr txBox="1">
            <a:spLocks noGrp="1"/>
          </p:cNvSpPr>
          <p:nvPr>
            <p:ph type="subTitle" idx="1"/>
          </p:nvPr>
        </p:nvSpPr>
        <p:spPr>
          <a:xfrm>
            <a:off x="1635200" y="2015084"/>
            <a:ext cx="892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187136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B5B5-00B0-4269-A89E-A0389FB65B7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6BE6F9E-BACE-4EA9-87C1-F79903DBEEDC}"/>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4" name="Footer Placeholder 3">
            <a:extLst>
              <a:ext uri="{FF2B5EF4-FFF2-40B4-BE49-F238E27FC236}">
                <a16:creationId xmlns:a16="http://schemas.microsoft.com/office/drawing/2014/main" id="{6C036368-BBB3-4925-8F7A-8398F03B7E6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C3D64D9-3992-4163-B02A-DF77A51DB829}"/>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193913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93ADDF-8E51-40BB-BA28-DB1AB71E0CFA}"/>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3" name="Footer Placeholder 2">
            <a:extLst>
              <a:ext uri="{FF2B5EF4-FFF2-40B4-BE49-F238E27FC236}">
                <a16:creationId xmlns:a16="http://schemas.microsoft.com/office/drawing/2014/main" id="{9F219336-691A-47F9-B5FE-F32DD29C630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D2A82CA-FE17-4C75-9B5D-94455B0335CD}"/>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190984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748D-478B-4E3C-B00D-ED02AEB2D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C591D9-C0EE-49EB-A7C0-24884E59B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C7AB742-F1DB-4580-8C7F-CF251CC17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43738-3F48-455B-8D3B-446444068AA8}"/>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6" name="Footer Placeholder 5">
            <a:extLst>
              <a:ext uri="{FF2B5EF4-FFF2-40B4-BE49-F238E27FC236}">
                <a16:creationId xmlns:a16="http://schemas.microsoft.com/office/drawing/2014/main" id="{21C0D69A-41AF-43B0-98E3-F90491171A5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71320DA-C412-4DC6-AA39-68ACA7A6A71E}"/>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406993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C199-3CFF-410C-9B13-7A3848F66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3281AD-7D0B-4607-95F3-1E8991808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D233DAD-0345-45EF-A829-BE421099B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C96A62-53C5-4A90-AB65-7F85111F73D2}"/>
              </a:ext>
            </a:extLst>
          </p:cNvPr>
          <p:cNvSpPr>
            <a:spLocks noGrp="1"/>
          </p:cNvSpPr>
          <p:nvPr>
            <p:ph type="dt" sz="half" idx="10"/>
          </p:nvPr>
        </p:nvSpPr>
        <p:spPr/>
        <p:txBody>
          <a:bodyPr/>
          <a:lstStyle/>
          <a:p>
            <a:fld id="{334195D2-BBE3-46B3-8DE3-A7EFCB0D8FAD}" type="datetimeFigureOut">
              <a:rPr lang="vi-VN" smtClean="0"/>
              <a:pPr/>
              <a:t>08/04/2025</a:t>
            </a:fld>
            <a:endParaRPr lang="vi-VN"/>
          </a:p>
        </p:txBody>
      </p:sp>
      <p:sp>
        <p:nvSpPr>
          <p:cNvPr id="6" name="Footer Placeholder 5">
            <a:extLst>
              <a:ext uri="{FF2B5EF4-FFF2-40B4-BE49-F238E27FC236}">
                <a16:creationId xmlns:a16="http://schemas.microsoft.com/office/drawing/2014/main" id="{31BD5B21-51DD-4688-B18B-D7AB065FA0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C7474F0-384D-4575-BB76-729EA5BE8A69}"/>
              </a:ext>
            </a:extLst>
          </p:cNvPr>
          <p:cNvSpPr>
            <a:spLocks noGrp="1"/>
          </p:cNvSpPr>
          <p:nvPr>
            <p:ph type="sldNum" sz="quarter" idx="12"/>
          </p:nvPr>
        </p:nvSpPr>
        <p:spPr/>
        <p:txBody>
          <a:bodyPr/>
          <a:lstStyle/>
          <a:p>
            <a:fld id="{C940E61D-D0C9-408A-8A3C-D90A039285F4}" type="slidenum">
              <a:rPr lang="vi-VN" smtClean="0"/>
              <a:pPr/>
              <a:t>‹#›</a:t>
            </a:fld>
            <a:endParaRPr lang="vi-VN"/>
          </a:p>
        </p:txBody>
      </p:sp>
    </p:spTree>
    <p:extLst>
      <p:ext uri="{BB962C8B-B14F-4D97-AF65-F5344CB8AC3E}">
        <p14:creationId xmlns:p14="http://schemas.microsoft.com/office/powerpoint/2010/main" val="374999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89270-93D8-4752-B9DF-3488DC1B3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5F9F7C-442C-478E-AF32-D2ED69DE1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195D2-BBE3-46B3-8DE3-A7EFCB0D8FAD}" type="datetimeFigureOut">
              <a:rPr lang="vi-VN" smtClean="0"/>
              <a:pPr/>
              <a:t>08/04/2025</a:t>
            </a:fld>
            <a:endParaRPr lang="vi-VN"/>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0E61D-D0C9-408A-8A3C-D90A039285F4}" type="slidenum">
              <a:rPr lang="vi-VN" smtClean="0"/>
              <a:pPr/>
              <a:t>‹#›</a:t>
            </a:fld>
            <a:endParaRPr lang="vi-VN"/>
          </a:p>
        </p:txBody>
      </p:sp>
    </p:spTree>
    <p:extLst>
      <p:ext uri="{BB962C8B-B14F-4D97-AF65-F5344CB8AC3E}">
        <p14:creationId xmlns:p14="http://schemas.microsoft.com/office/powerpoint/2010/main" val="464542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200">
                <a:solidFill>
                  <a:prstClr val="black">
                    <a:tint val="75000"/>
                  </a:prstClr>
                </a:solidFill>
                <a:latin typeface="Tahoma" pitchFamily="34" charset="0"/>
                <a:cs typeface="+mn-cs"/>
              </a:defRPr>
            </a:lvl1pPr>
          </a:lstStyle>
          <a:p>
            <a:pPr eaLnBrk="0" fontAlgn="base" hangingPunct="0">
              <a:spcBef>
                <a:spcPct val="0"/>
              </a:spcBef>
              <a:spcAft>
                <a:spcPct val="0"/>
              </a:spcAft>
              <a:defRPr/>
            </a:pPr>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prstClr val="black">
                    <a:tint val="75000"/>
                  </a:prstClr>
                </a:solidFill>
                <a:latin typeface="Tahoma" pitchFamily="34" charset="0"/>
                <a:cs typeface="+mn-cs"/>
              </a:defRPr>
            </a:lvl1p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200">
                <a:solidFill>
                  <a:prstClr val="black">
                    <a:tint val="75000"/>
                  </a:prstClr>
                </a:solidFill>
                <a:latin typeface="Tahoma" pitchFamily="34" charset="0"/>
                <a:cs typeface="+mn-cs"/>
              </a:defRPr>
            </a:lvl1pPr>
          </a:lstStyle>
          <a:p>
            <a:pPr eaLnBrk="0" fontAlgn="base" hangingPunct="0">
              <a:spcBef>
                <a:spcPct val="0"/>
              </a:spcBef>
              <a:spcAft>
                <a:spcPct val="0"/>
              </a:spcAft>
              <a:defRPr/>
            </a:pPr>
            <a:fld id="{18EE82FF-CC74-4755-9863-FF917E7099F5}"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349548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377" rtl="0" eaLnBrk="0" fontAlgn="base" hangingPunct="0">
        <a:spcBef>
          <a:spcPct val="0"/>
        </a:spcBef>
        <a:spcAft>
          <a:spcPct val="0"/>
        </a:spcAft>
        <a:defRPr sz="4400" kern="1200">
          <a:solidFill>
            <a:schemeClr val="tx1"/>
          </a:solidFill>
          <a:latin typeface="+mj-lt"/>
          <a:ea typeface="+mj-ea"/>
          <a:cs typeface="+mj-cs"/>
        </a:defRPr>
      </a:lvl1pPr>
      <a:lvl2pPr algn="ctr" defTabSz="914377" rtl="0" eaLnBrk="0" fontAlgn="base" hangingPunct="0">
        <a:spcBef>
          <a:spcPct val="0"/>
        </a:spcBef>
        <a:spcAft>
          <a:spcPct val="0"/>
        </a:spcAft>
        <a:defRPr sz="4400">
          <a:solidFill>
            <a:schemeClr val="tx1"/>
          </a:solidFill>
          <a:latin typeface="Calibri" panose="020F0502020204030204" pitchFamily="34" charset="0"/>
        </a:defRPr>
      </a:lvl2pPr>
      <a:lvl3pPr algn="ctr" defTabSz="914377" rtl="0" eaLnBrk="0" fontAlgn="base" hangingPunct="0">
        <a:spcBef>
          <a:spcPct val="0"/>
        </a:spcBef>
        <a:spcAft>
          <a:spcPct val="0"/>
        </a:spcAft>
        <a:defRPr sz="4400">
          <a:solidFill>
            <a:schemeClr val="tx1"/>
          </a:solidFill>
          <a:latin typeface="Calibri" panose="020F0502020204030204" pitchFamily="34" charset="0"/>
        </a:defRPr>
      </a:lvl3pPr>
      <a:lvl4pPr algn="ctr" defTabSz="914377" rtl="0" eaLnBrk="0" fontAlgn="base" hangingPunct="0">
        <a:spcBef>
          <a:spcPct val="0"/>
        </a:spcBef>
        <a:spcAft>
          <a:spcPct val="0"/>
        </a:spcAft>
        <a:defRPr sz="4400">
          <a:solidFill>
            <a:schemeClr val="tx1"/>
          </a:solidFill>
          <a:latin typeface="Calibri" panose="020F0502020204030204" pitchFamily="34" charset="0"/>
        </a:defRPr>
      </a:lvl4pPr>
      <a:lvl5pPr algn="ctr" defTabSz="914377" rtl="0" eaLnBrk="0" fontAlgn="base" hangingPunct="0">
        <a:spcBef>
          <a:spcPct val="0"/>
        </a:spcBef>
        <a:spcAft>
          <a:spcPct val="0"/>
        </a:spcAft>
        <a:defRPr sz="4400">
          <a:solidFill>
            <a:schemeClr val="tx1"/>
          </a:solidFill>
          <a:latin typeface="Calibri" panose="020F0502020204030204" pitchFamily="34" charset="0"/>
        </a:defRPr>
      </a:lvl5pPr>
      <a:lvl6pPr marL="609585" algn="ctr" defTabSz="914377" rtl="0" fontAlgn="base">
        <a:spcBef>
          <a:spcPct val="0"/>
        </a:spcBef>
        <a:spcAft>
          <a:spcPct val="0"/>
        </a:spcAft>
        <a:defRPr sz="4400">
          <a:solidFill>
            <a:schemeClr val="tx1"/>
          </a:solidFill>
          <a:latin typeface="Calibri" panose="020F0502020204030204" pitchFamily="34" charset="0"/>
        </a:defRPr>
      </a:lvl6pPr>
      <a:lvl7pPr marL="1219170" algn="ctr" defTabSz="914377" rtl="0" fontAlgn="base">
        <a:spcBef>
          <a:spcPct val="0"/>
        </a:spcBef>
        <a:spcAft>
          <a:spcPct val="0"/>
        </a:spcAft>
        <a:defRPr sz="4400">
          <a:solidFill>
            <a:schemeClr val="tx1"/>
          </a:solidFill>
          <a:latin typeface="Calibri" panose="020F0502020204030204" pitchFamily="34" charset="0"/>
        </a:defRPr>
      </a:lvl7pPr>
      <a:lvl8pPr marL="1828754" algn="ctr" defTabSz="914377" rtl="0" fontAlgn="base">
        <a:spcBef>
          <a:spcPct val="0"/>
        </a:spcBef>
        <a:spcAft>
          <a:spcPct val="0"/>
        </a:spcAft>
        <a:defRPr sz="4400">
          <a:solidFill>
            <a:schemeClr val="tx1"/>
          </a:solidFill>
          <a:latin typeface="Calibri" panose="020F0502020204030204" pitchFamily="34" charset="0"/>
        </a:defRPr>
      </a:lvl8pPr>
      <a:lvl9pPr marL="2438339" algn="ctr" defTabSz="914377"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defTabSz="914377"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160" indent="-228594" algn="l" defTabSz="914377"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r="-60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831F7F6A-7216-4BF4-8367-AE8626342E6B}" type="datetimeFigureOut">
              <a:rPr lang="en-US"/>
              <a:pPr>
                <a:defRPr/>
              </a:pPr>
              <a:t>4/8/2025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E1B005F5-954E-4D20-935D-A3A6E4A149BF}" type="slidenum">
              <a:rPr lang="en-US"/>
              <a:pPr>
                <a:defRPr/>
              </a:pPr>
              <a:t>‹#›</a:t>
            </a:fld>
            <a:endParaRPr lang="en-US"/>
          </a:p>
        </p:txBody>
      </p:sp>
    </p:spTree>
    <p:extLst>
      <p:ext uri="{BB962C8B-B14F-4D97-AF65-F5344CB8AC3E}">
        <p14:creationId xmlns:p14="http://schemas.microsoft.com/office/powerpoint/2010/main" val="41246218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2261" rtl="0" eaLnBrk="0" fontAlgn="base" hangingPunct="0">
        <a:spcBef>
          <a:spcPct val="0"/>
        </a:spcBef>
        <a:spcAft>
          <a:spcPct val="0"/>
        </a:spcAft>
        <a:defRPr sz="4400" kern="1200">
          <a:solidFill>
            <a:schemeClr val="tx1"/>
          </a:solidFill>
          <a:latin typeface="+mj-lt"/>
          <a:ea typeface="+mj-ea"/>
          <a:cs typeface="+mj-cs"/>
        </a:defRPr>
      </a:lvl1pPr>
      <a:lvl2pPr algn="ctr" defTabSz="912261" rtl="0" eaLnBrk="0" fontAlgn="base" hangingPunct="0">
        <a:spcBef>
          <a:spcPct val="0"/>
        </a:spcBef>
        <a:spcAft>
          <a:spcPct val="0"/>
        </a:spcAft>
        <a:defRPr sz="4400">
          <a:solidFill>
            <a:schemeClr val="tx1"/>
          </a:solidFill>
          <a:latin typeface="Calibri" pitchFamily="34" charset="0"/>
        </a:defRPr>
      </a:lvl2pPr>
      <a:lvl3pPr algn="ctr" defTabSz="912261" rtl="0" eaLnBrk="0" fontAlgn="base" hangingPunct="0">
        <a:spcBef>
          <a:spcPct val="0"/>
        </a:spcBef>
        <a:spcAft>
          <a:spcPct val="0"/>
        </a:spcAft>
        <a:defRPr sz="4400">
          <a:solidFill>
            <a:schemeClr val="tx1"/>
          </a:solidFill>
          <a:latin typeface="Calibri" pitchFamily="34" charset="0"/>
        </a:defRPr>
      </a:lvl3pPr>
      <a:lvl4pPr algn="ctr" defTabSz="912261" rtl="0" eaLnBrk="0" fontAlgn="base" hangingPunct="0">
        <a:spcBef>
          <a:spcPct val="0"/>
        </a:spcBef>
        <a:spcAft>
          <a:spcPct val="0"/>
        </a:spcAft>
        <a:defRPr sz="4400">
          <a:solidFill>
            <a:schemeClr val="tx1"/>
          </a:solidFill>
          <a:latin typeface="Calibri" pitchFamily="34" charset="0"/>
        </a:defRPr>
      </a:lvl4pPr>
      <a:lvl5pPr algn="ctr" defTabSz="912261" rtl="0" eaLnBrk="0" fontAlgn="base" hangingPunct="0">
        <a:spcBef>
          <a:spcPct val="0"/>
        </a:spcBef>
        <a:spcAft>
          <a:spcPct val="0"/>
        </a:spcAft>
        <a:defRPr sz="4400">
          <a:solidFill>
            <a:schemeClr val="tx1"/>
          </a:solidFill>
          <a:latin typeface="Calibri" pitchFamily="34" charset="0"/>
        </a:defRPr>
      </a:lvl5pPr>
      <a:lvl6pPr marL="457189" algn="ctr" defTabSz="912791" rtl="0" fontAlgn="base">
        <a:spcBef>
          <a:spcPct val="0"/>
        </a:spcBef>
        <a:spcAft>
          <a:spcPct val="0"/>
        </a:spcAft>
        <a:defRPr sz="4400">
          <a:solidFill>
            <a:schemeClr val="tx1"/>
          </a:solidFill>
          <a:latin typeface="Calibri" pitchFamily="34" charset="0"/>
        </a:defRPr>
      </a:lvl6pPr>
      <a:lvl7pPr marL="914377" algn="ctr" defTabSz="912791" rtl="0" fontAlgn="base">
        <a:spcBef>
          <a:spcPct val="0"/>
        </a:spcBef>
        <a:spcAft>
          <a:spcPct val="0"/>
        </a:spcAft>
        <a:defRPr sz="4400">
          <a:solidFill>
            <a:schemeClr val="tx1"/>
          </a:solidFill>
          <a:latin typeface="Calibri" pitchFamily="34" charset="0"/>
        </a:defRPr>
      </a:lvl7pPr>
      <a:lvl8pPr marL="1371566" algn="ctr" defTabSz="912791" rtl="0" fontAlgn="base">
        <a:spcBef>
          <a:spcPct val="0"/>
        </a:spcBef>
        <a:spcAft>
          <a:spcPct val="0"/>
        </a:spcAft>
        <a:defRPr sz="4400">
          <a:solidFill>
            <a:schemeClr val="tx1"/>
          </a:solidFill>
          <a:latin typeface="Calibri" pitchFamily="34" charset="0"/>
        </a:defRPr>
      </a:lvl8pPr>
      <a:lvl9pPr marL="1828754" algn="ctr" defTabSz="912791" rtl="0" fontAlgn="base">
        <a:spcBef>
          <a:spcPct val="0"/>
        </a:spcBef>
        <a:spcAft>
          <a:spcPct val="0"/>
        </a:spcAft>
        <a:defRPr sz="4400">
          <a:solidFill>
            <a:schemeClr val="tx1"/>
          </a:solidFill>
          <a:latin typeface="Calibri" pitchFamily="34" charset="0"/>
        </a:defRPr>
      </a:lvl9pPr>
    </p:titleStyle>
    <p:bodyStyle>
      <a:lvl1pPr marL="340775" indent="-340775" algn="l" defTabSz="912261"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815" indent="-283626" algn="l" defTabSz="912261"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855" indent="-226478" algn="l" defTabSz="912261"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598044" indent="-226478" algn="l" defTabSz="912261"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233" indent="-226478" algn="l" defTabSz="912261"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89270-93D8-4752-B9DF-3488DC1B3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5F9F7C-442C-478E-AF32-D2ED69DE1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195D2-BBE3-46B3-8DE3-A7EFCB0D8FAD}" type="datetimeFigureOut">
              <a:rPr lang="vi-VN" smtClean="0">
                <a:solidFill>
                  <a:prstClr val="black">
                    <a:tint val="75000"/>
                  </a:prstClr>
                </a:solidFill>
              </a:rPr>
              <a:pPr/>
              <a:t>08/04/2025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0E61D-D0C9-408A-8A3C-D90A039285F4}"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4618689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nền powerpoint dễ thương, đáng yêu và ngộ nghĩ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10264D8-467B-4010-B104-2621EA8704EC}"/>
              </a:ext>
            </a:extLst>
          </p:cNvPr>
          <p:cNvSpPr/>
          <p:nvPr/>
        </p:nvSpPr>
        <p:spPr>
          <a:xfrm>
            <a:off x="1487860" y="3409963"/>
            <a:ext cx="9508513" cy="992581"/>
          </a:xfrm>
          <a:prstGeom prst="rect">
            <a:avLst/>
          </a:prstGeom>
        </p:spPr>
        <p:txBody>
          <a:bodyPr spcFirstLastPara="1" wrap="square" lIns="68580" tIns="34291" rIns="68580" bIns="34291" numCol="1">
            <a:spAutoFit/>
          </a:bodyPr>
          <a:lstStyle/>
          <a:p>
            <a:pPr algn="ctr" defTabSz="914377">
              <a:defRPr/>
            </a:pPr>
            <a:r>
              <a:rPr lang="en-US" sz="6000" b="1">
                <a:solidFill>
                  <a:srgbClr val="FF0000"/>
                </a:solidFill>
                <a:latin typeface="Times New Roman" panose="02020603050405020304" pitchFamily="18" charset="0"/>
                <a:cs typeface="Times New Roman" panose="02020603050405020304" pitchFamily="18" charset="0"/>
              </a:rPr>
              <a:t>BÀI ĐỌC 4</a:t>
            </a:r>
            <a:endParaRPr lang="en-US" sz="6000" b="1" dirty="0">
              <a:solidFill>
                <a:srgbClr val="FF0000"/>
              </a:solidFill>
            </a:endParaRPr>
          </a:p>
        </p:txBody>
      </p:sp>
    </p:spTree>
    <p:extLst>
      <p:ext uri="{BB962C8B-B14F-4D97-AF65-F5344CB8AC3E}">
        <p14:creationId xmlns:p14="http://schemas.microsoft.com/office/powerpoint/2010/main" val="299834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257026" name="Picture 4" descr="https://lh6.googleusercontent.com/BeamCRqPJXDh5WpXDDz36oikZS1XxznUOAjs5rzCy_JRLnCB4G5gemRjsaFx30BqDe-RPlF4gb6J9btW0_uRYlFCHLodaix8YFA5LRgZ79ct6l_TTS6pPnkkx7rebRAqikZJkko=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048000"/>
            <a:ext cx="1771651" cy="299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76200"/>
            <a:ext cx="5715000" cy="689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0"/>
          <p:cNvSpPr txBox="1">
            <a:spLocks noChangeArrowheads="1"/>
          </p:cNvSpPr>
          <p:nvPr/>
        </p:nvSpPr>
        <p:spPr bwMode="auto">
          <a:xfrm>
            <a:off x="1600200" y="1676400"/>
            <a:ext cx="4267200" cy="18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Times New Roman" panose="02020603050405020304" pitchFamily="18" charset="0"/>
              </a:defRPr>
            </a:lvl1pPr>
            <a:lvl2pPr marL="742950" indent="-285750" defTabSz="1216025">
              <a:defRPr>
                <a:solidFill>
                  <a:schemeClr val="tx1"/>
                </a:solidFill>
                <a:latin typeface="Times New Roman" panose="02020603050405020304" pitchFamily="18" charset="0"/>
              </a:defRPr>
            </a:lvl2pPr>
            <a:lvl3pPr marL="1143000" indent="-228600" defTabSz="1216025">
              <a:defRPr>
                <a:solidFill>
                  <a:schemeClr val="tx1"/>
                </a:solidFill>
                <a:latin typeface="Times New Roman" panose="02020603050405020304" pitchFamily="18" charset="0"/>
              </a:defRPr>
            </a:lvl3pPr>
            <a:lvl4pPr marL="1600200" indent="-228600" defTabSz="1216025">
              <a:defRPr>
                <a:solidFill>
                  <a:schemeClr val="tx1"/>
                </a:solidFill>
                <a:latin typeface="Times New Roman" panose="02020603050405020304" pitchFamily="18" charset="0"/>
              </a:defRPr>
            </a:lvl4pPr>
            <a:lvl5pPr marL="2057400" indent="-228600" defTabSz="1216025">
              <a:defRPr>
                <a:solidFill>
                  <a:schemeClr val="tx1"/>
                </a:solidFill>
                <a:latin typeface="Times New Roman" panose="02020603050405020304" pitchFamily="18" charset="0"/>
              </a:defRPr>
            </a:lvl5pPr>
            <a:lvl6pPr marL="2514600" indent="-228600" defTabSz="121602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121602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121602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1216025"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spcBef>
                <a:spcPct val="20000"/>
              </a:spcBef>
              <a:spcAft>
                <a:spcPct val="0"/>
              </a:spcAft>
              <a:defRPr/>
            </a:pPr>
            <a:r>
              <a:rPr lang="en-US" altLang="zh-CN" sz="5400" b="1">
                <a:solidFill>
                  <a:srgbClr val="C00000"/>
                </a:solidFill>
                <a:ea typeface="inpin heiti"/>
                <a:cs typeface="Times New Roman" panose="02020603050405020304" pitchFamily="18" charset="0"/>
                <a:sym typeface="Arial" panose="020B0604020202020204" pitchFamily="34" charset="0"/>
              </a:rPr>
              <a:t>LUYỆN ĐỌC</a:t>
            </a:r>
          </a:p>
          <a:p>
            <a:pPr algn="ctr" fontAlgn="base">
              <a:spcBef>
                <a:spcPct val="20000"/>
              </a:spcBef>
              <a:spcAft>
                <a:spcPct val="0"/>
              </a:spcAft>
              <a:defRPr/>
            </a:pPr>
            <a:r>
              <a:rPr lang="en-US" altLang="zh-CN" sz="5400" b="1">
                <a:solidFill>
                  <a:srgbClr val="C00000"/>
                </a:solidFill>
                <a:ea typeface="inpin heiti"/>
                <a:cs typeface="Times New Roman" panose="02020603050405020304" pitchFamily="18" charset="0"/>
                <a:sym typeface="Arial" panose="020B0604020202020204" pitchFamily="34" charset="0"/>
              </a:rPr>
              <a:t>ĐOẠN</a:t>
            </a:r>
            <a:endParaRPr lang="zh-CN" altLang="en-US" sz="5400" b="1">
              <a:solidFill>
                <a:srgbClr val="C00000"/>
              </a:solidFill>
              <a:ea typeface="inpin heiti"/>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621671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65733D35-A96C-4966-AEA7-4AED253B4DB7}"/>
              </a:ext>
            </a:extLst>
          </p:cNvPr>
          <p:cNvSpPr txBox="1">
            <a:spLocks noChangeArrowheads="1"/>
          </p:cNvSpPr>
          <p:nvPr/>
        </p:nvSpPr>
        <p:spPr bwMode="auto">
          <a:xfrm>
            <a:off x="2959174" y="554235"/>
            <a:ext cx="63746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Bef>
                <a:spcPct val="50000"/>
              </a:spcBef>
              <a:defRPr/>
            </a:pPr>
            <a:r>
              <a:rPr lang="en-US" alt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rPr>
              <a:t>Chia </a:t>
            </a:r>
            <a:r>
              <a:rPr lang="en-US" altLang="en-US" sz="54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rPr>
              <a:t>đoạn</a:t>
            </a:r>
            <a:r>
              <a:rPr lang="en-US" alt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rPr>
              <a:t>: 4 </a:t>
            </a:r>
            <a:r>
              <a:rPr lang="en-US" altLang="en-US" sz="54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rPr>
              <a:t>đoạn</a:t>
            </a:r>
            <a:r>
              <a:rPr lang="en-US" alt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rPr>
              <a:t> </a:t>
            </a:r>
            <a:endParaRPr lang="en-US" alt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390" name="TextBox 1">
            <a:extLst>
              <a:ext uri="{FF2B5EF4-FFF2-40B4-BE49-F238E27FC236}">
                <a16:creationId xmlns:a16="http://schemas.microsoft.com/office/drawing/2014/main" id="{D6FA625D-8255-45B4-966A-24937617400A}"/>
              </a:ext>
            </a:extLst>
          </p:cNvPr>
          <p:cNvSpPr txBox="1">
            <a:spLocks noChangeArrowheads="1"/>
          </p:cNvSpPr>
          <p:nvPr/>
        </p:nvSpPr>
        <p:spPr bwMode="auto">
          <a:xfrm>
            <a:off x="566057" y="1817910"/>
            <a:ext cx="116259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defRPr/>
            </a:pPr>
            <a:r>
              <a:rPr lang="en-US" altLang="en-US" sz="4800" b="1" dirty="0" err="1">
                <a:ln w="0"/>
                <a:solidFill>
                  <a:srgbClr val="7030A0"/>
                </a:solidFill>
                <a:latin typeface="Times New Roman" panose="02020603050405020304" pitchFamily="18" charset="0"/>
                <a:cs typeface="Times New Roman" panose="02020603050405020304" pitchFamily="18" charset="0"/>
              </a:rPr>
              <a:t>Đoạn</a:t>
            </a:r>
            <a:r>
              <a:rPr lang="en-US" altLang="en-US" sz="4800" b="1" dirty="0">
                <a:ln w="0"/>
                <a:solidFill>
                  <a:srgbClr val="7030A0"/>
                </a:solidFill>
                <a:latin typeface="Times New Roman" panose="02020603050405020304" pitchFamily="18" charset="0"/>
                <a:cs typeface="Times New Roman" panose="02020603050405020304" pitchFamily="18" charset="0"/>
              </a:rPr>
              <a:t> 1: </a:t>
            </a:r>
            <a:r>
              <a:rPr lang="en-US" altLang="en-US" sz="4800" b="1" dirty="0" err="1">
                <a:ln w="0"/>
                <a:solidFill>
                  <a:srgbClr val="7030A0"/>
                </a:solidFill>
                <a:latin typeface="Times New Roman" panose="02020603050405020304" pitchFamily="18" charset="0"/>
                <a:cs typeface="Times New Roman" panose="02020603050405020304" pitchFamily="18" charset="0"/>
              </a:rPr>
              <a:t>Trung</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đoàn</a:t>
            </a:r>
            <a:r>
              <a:rPr lang="en-US" altLang="en-US" sz="4800" b="1" dirty="0">
                <a:ln w="0"/>
                <a:solidFill>
                  <a:srgbClr val="7030A0"/>
                </a:solidFill>
                <a:latin typeface="Times New Roman" panose="02020603050405020304" pitchFamily="18" charset="0"/>
                <a:cs typeface="Times New Roman" panose="02020603050405020304" pitchFamily="18" charset="0"/>
              </a:rPr>
              <a:t>…</a:t>
            </a:r>
            <a:r>
              <a:rPr lang="en-US" altLang="en-US" sz="4800" b="1" dirty="0" err="1">
                <a:ln w="0"/>
                <a:solidFill>
                  <a:srgbClr val="7030A0"/>
                </a:solidFill>
                <a:latin typeface="Times New Roman" panose="02020603050405020304" pitchFamily="18" charset="0"/>
                <a:cs typeface="Times New Roman" panose="02020603050405020304" pitchFamily="18" charset="0"/>
              </a:rPr>
              <a:t>thế</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nào</a:t>
            </a:r>
            <a:r>
              <a:rPr lang="en-US" altLang="en-US" sz="4800" b="1" dirty="0">
                <a:ln w="0"/>
                <a:solidFill>
                  <a:srgbClr val="7030A0"/>
                </a:solidFill>
                <a:latin typeface="Times New Roman" panose="02020603050405020304" pitchFamily="18" charset="0"/>
                <a:cs typeface="Times New Roman" panose="02020603050405020304" pitchFamily="18" charset="0"/>
              </a:rPr>
              <a:t>?</a:t>
            </a:r>
          </a:p>
          <a:p>
            <a:pPr algn="just">
              <a:defRPr/>
            </a:pPr>
            <a:r>
              <a:rPr lang="en-US" altLang="en-US" sz="4800" b="1" dirty="0" err="1">
                <a:ln w="0"/>
                <a:solidFill>
                  <a:srgbClr val="7030A0"/>
                </a:solidFill>
                <a:latin typeface="Times New Roman" panose="02020603050405020304" pitchFamily="18" charset="0"/>
                <a:cs typeface="Times New Roman" panose="02020603050405020304" pitchFamily="18" charset="0"/>
              </a:rPr>
              <a:t>Đoạn</a:t>
            </a:r>
            <a:r>
              <a:rPr lang="en-US" altLang="en-US" sz="4800" b="1" dirty="0">
                <a:ln w="0"/>
                <a:solidFill>
                  <a:srgbClr val="7030A0"/>
                </a:solidFill>
                <a:latin typeface="Times New Roman" panose="02020603050405020304" pitchFamily="18" charset="0"/>
                <a:cs typeface="Times New Roman" panose="02020603050405020304" pitchFamily="18" charset="0"/>
              </a:rPr>
              <a:t> 2: </a:t>
            </a:r>
            <a:r>
              <a:rPr lang="en-US" altLang="en-US" sz="4800" b="1" dirty="0" err="1">
                <a:ln w="0"/>
                <a:solidFill>
                  <a:srgbClr val="7030A0"/>
                </a:solidFill>
                <a:latin typeface="Times New Roman" panose="02020603050405020304" pitchFamily="18" charset="0"/>
                <a:cs typeface="Times New Roman" panose="02020603050405020304" pitchFamily="18" charset="0"/>
              </a:rPr>
              <a:t>Trước</a:t>
            </a:r>
            <a:r>
              <a:rPr lang="en-US" altLang="en-US" sz="4800" b="1" dirty="0">
                <a:ln w="0"/>
                <a:solidFill>
                  <a:srgbClr val="7030A0"/>
                </a:solidFill>
                <a:latin typeface="Times New Roman" panose="02020603050405020304" pitchFamily="18" charset="0"/>
                <a:cs typeface="Times New Roman" panose="02020603050405020304" pitchFamily="18" charset="0"/>
              </a:rPr>
              <a:t> ý </a:t>
            </a:r>
            <a:r>
              <a:rPr lang="en-US" altLang="en-US" sz="4800" b="1" dirty="0" err="1">
                <a:ln w="0"/>
                <a:solidFill>
                  <a:srgbClr val="7030A0"/>
                </a:solidFill>
                <a:latin typeface="Times New Roman" panose="02020603050405020304" pitchFamily="18" charset="0"/>
                <a:cs typeface="Times New Roman" panose="02020603050405020304" pitchFamily="18" charset="0"/>
              </a:rPr>
              <a:t>kiến</a:t>
            </a:r>
            <a:r>
              <a:rPr lang="en-US" altLang="en-US" sz="4800" b="1" dirty="0">
                <a:ln w="0"/>
                <a:solidFill>
                  <a:srgbClr val="7030A0"/>
                </a:solidFill>
                <a:latin typeface="Times New Roman" panose="02020603050405020304" pitchFamily="18" charset="0"/>
                <a:cs typeface="Times New Roman" panose="02020603050405020304" pitchFamily="18" charset="0"/>
              </a:rPr>
              <a:t> … </a:t>
            </a:r>
            <a:r>
              <a:rPr lang="en-US" altLang="en-US" sz="4800" b="1" dirty="0" err="1">
                <a:ln w="0"/>
                <a:solidFill>
                  <a:srgbClr val="7030A0"/>
                </a:solidFill>
                <a:latin typeface="Times New Roman" panose="02020603050405020304" pitchFamily="18" charset="0"/>
                <a:cs typeface="Times New Roman" panose="02020603050405020304" pitchFamily="18" charset="0"/>
              </a:rPr>
              <a:t>anh</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nờ</a:t>
            </a:r>
            <a:r>
              <a:rPr lang="en-US" altLang="en-US" sz="4800" b="1" dirty="0">
                <a:ln w="0"/>
                <a:solidFill>
                  <a:srgbClr val="7030A0"/>
                </a:solidFill>
                <a:latin typeface="Times New Roman" panose="02020603050405020304" pitchFamily="18" charset="0"/>
                <a:cs typeface="Times New Roman" panose="02020603050405020304" pitchFamily="18" charset="0"/>
              </a:rPr>
              <a:t>…</a:t>
            </a:r>
          </a:p>
          <a:p>
            <a:pPr algn="just">
              <a:defRPr/>
            </a:pPr>
            <a:r>
              <a:rPr lang="en-US" altLang="en-US" sz="4800" b="1" dirty="0" err="1">
                <a:ln w="0"/>
                <a:solidFill>
                  <a:srgbClr val="7030A0"/>
                </a:solidFill>
                <a:latin typeface="Times New Roman" panose="02020603050405020304" pitchFamily="18" charset="0"/>
                <a:cs typeface="Times New Roman" panose="02020603050405020304" pitchFamily="18" charset="0"/>
              </a:rPr>
              <a:t>Đoạn</a:t>
            </a:r>
            <a:r>
              <a:rPr lang="en-US" altLang="en-US" sz="4800" b="1" dirty="0">
                <a:ln w="0"/>
                <a:solidFill>
                  <a:srgbClr val="7030A0"/>
                </a:solidFill>
                <a:latin typeface="Times New Roman" panose="02020603050405020304" pitchFamily="18" charset="0"/>
                <a:cs typeface="Times New Roman" panose="02020603050405020304" pitchFamily="18" charset="0"/>
              </a:rPr>
              <a:t> 3: </a:t>
            </a:r>
            <a:r>
              <a:rPr lang="en-US" altLang="en-US" sz="4800" b="1" dirty="0" err="1">
                <a:ln w="0"/>
                <a:solidFill>
                  <a:srgbClr val="7030A0"/>
                </a:solidFill>
                <a:latin typeface="Times New Roman" panose="02020603050405020304" pitchFamily="18" charset="0"/>
                <a:cs typeface="Times New Roman" panose="02020603050405020304" pitchFamily="18" charset="0"/>
              </a:rPr>
              <a:t>Trước</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những</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lời</a:t>
            </a:r>
            <a:r>
              <a:rPr lang="en-US" altLang="en-US" sz="4800" b="1" dirty="0">
                <a:ln w="0"/>
                <a:solidFill>
                  <a:srgbClr val="7030A0"/>
                </a:solidFill>
                <a:latin typeface="Times New Roman" panose="02020603050405020304" pitchFamily="18" charset="0"/>
                <a:cs typeface="Times New Roman" panose="02020603050405020304" pitchFamily="18" charset="0"/>
              </a:rPr>
              <a:t> … </a:t>
            </a:r>
            <a:r>
              <a:rPr lang="en-US" altLang="en-US" sz="4800" b="1" dirty="0" err="1">
                <a:ln w="0"/>
                <a:solidFill>
                  <a:srgbClr val="7030A0"/>
                </a:solidFill>
                <a:latin typeface="Times New Roman" panose="02020603050405020304" pitchFamily="18" charset="0"/>
                <a:cs typeface="Times New Roman" panose="02020603050405020304" pitchFamily="18" charset="0"/>
              </a:rPr>
              <a:t>chỉ</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huy</a:t>
            </a:r>
            <a:r>
              <a:rPr lang="en-US" altLang="en-US" sz="4800" b="1" dirty="0">
                <a:ln w="0"/>
                <a:solidFill>
                  <a:srgbClr val="7030A0"/>
                </a:solidFill>
                <a:latin typeface="Times New Roman" panose="02020603050405020304" pitchFamily="18" charset="0"/>
                <a:cs typeface="Times New Roman" panose="02020603050405020304" pitchFamily="18" charset="0"/>
              </a:rPr>
              <a:t>.</a:t>
            </a:r>
          </a:p>
          <a:p>
            <a:pPr algn="just">
              <a:defRPr/>
            </a:pPr>
            <a:r>
              <a:rPr lang="en-US" altLang="en-US" sz="4800" b="1" dirty="0" err="1">
                <a:ln w="0"/>
                <a:solidFill>
                  <a:srgbClr val="7030A0"/>
                </a:solidFill>
                <a:latin typeface="Times New Roman" panose="02020603050405020304" pitchFamily="18" charset="0"/>
                <a:cs typeface="Times New Roman" panose="02020603050405020304" pitchFamily="18" charset="0"/>
              </a:rPr>
              <a:t>Đoạn</a:t>
            </a:r>
            <a:r>
              <a:rPr lang="en-US" altLang="en-US" sz="4800" b="1" dirty="0">
                <a:ln w="0"/>
                <a:solidFill>
                  <a:srgbClr val="7030A0"/>
                </a:solidFill>
                <a:latin typeface="Times New Roman" panose="02020603050405020304" pitchFamily="18" charset="0"/>
                <a:cs typeface="Times New Roman" panose="02020603050405020304" pitchFamily="18" charset="0"/>
              </a:rPr>
              <a:t> 4: </a:t>
            </a:r>
            <a:r>
              <a:rPr lang="en-US" altLang="en-US" sz="4800" b="1" dirty="0" err="1">
                <a:ln w="0"/>
                <a:solidFill>
                  <a:srgbClr val="7030A0"/>
                </a:solidFill>
                <a:latin typeface="Times New Roman" panose="02020603050405020304" pitchFamily="18" charset="0"/>
                <a:cs typeface="Times New Roman" panose="02020603050405020304" pitchFamily="18" charset="0"/>
              </a:rPr>
              <a:t>Còn</a:t>
            </a:r>
            <a:r>
              <a:rPr lang="en-US" altLang="en-US" sz="4800" b="1" dirty="0">
                <a:ln w="0"/>
                <a:solidFill>
                  <a:srgbClr val="7030A0"/>
                </a:solidFill>
                <a:latin typeface="Times New Roman" panose="02020603050405020304" pitchFamily="18" charset="0"/>
                <a:cs typeface="Times New Roman" panose="02020603050405020304" pitchFamily="18" charset="0"/>
              </a:rPr>
              <a:t> </a:t>
            </a:r>
            <a:r>
              <a:rPr lang="en-US" altLang="en-US" sz="4800" b="1" dirty="0" err="1">
                <a:ln w="0"/>
                <a:solidFill>
                  <a:srgbClr val="7030A0"/>
                </a:solidFill>
                <a:latin typeface="Times New Roman" panose="02020603050405020304" pitchFamily="18" charset="0"/>
                <a:cs typeface="Times New Roman" panose="02020603050405020304" pitchFamily="18" charset="0"/>
              </a:rPr>
              <a:t>lại</a:t>
            </a:r>
            <a:endParaRPr lang="en-US" altLang="en-US" sz="4800" b="1" dirty="0">
              <a:ln w="0"/>
              <a:solidFill>
                <a:srgbClr val="7030A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275940">
            <a:off x="10189397" y="4958814"/>
            <a:ext cx="1542422" cy="1487553"/>
          </a:xfrm>
          <a:prstGeom prst="rect">
            <a:avLst/>
          </a:prstGeom>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ppt_x"/>
                                          </p:val>
                                        </p:tav>
                                        <p:tav tm="100000">
                                          <p:val>
                                            <p:strVal val="#ppt_x"/>
                                          </p:val>
                                        </p:tav>
                                      </p:tavLst>
                                    </p:anim>
                                    <p:anim calcmode="lin" valueType="num">
                                      <p:cBhvr additive="base">
                                        <p:cTn id="14"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39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46400" y="295742"/>
            <a:ext cx="6197600" cy="1081617"/>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SG">
              <a:solidFill>
                <a:prstClr val="white"/>
              </a:solidFill>
            </a:endParaRPr>
          </a:p>
        </p:txBody>
      </p:sp>
      <p:sp>
        <p:nvSpPr>
          <p:cNvPr id="6" name="Title 1"/>
          <p:cNvSpPr txBox="1">
            <a:spLocks/>
          </p:cNvSpPr>
          <p:nvPr/>
        </p:nvSpPr>
        <p:spPr bwMode="auto">
          <a:xfrm>
            <a:off x="1930400" y="328084"/>
            <a:ext cx="8229600" cy="939800"/>
          </a:xfrm>
          <a:prstGeom prst="rect">
            <a:avLst/>
          </a:prstGeom>
          <a:noFill/>
          <a:ln w="9525">
            <a:noFill/>
            <a:miter lim="800000"/>
            <a:headEnd/>
            <a:tailEnd/>
          </a:ln>
        </p:spPr>
        <p:txBody>
          <a:bodyPr anchor="ctr"/>
          <a:lstStyle/>
          <a:p>
            <a:pPr algn="ctr">
              <a:defRPr/>
            </a:pPr>
            <a:r>
              <a:rPr lang="en-US" sz="5400" b="1" kern="0" dirty="0" err="1">
                <a:solidFill>
                  <a:prstClr val="white"/>
                </a:solidFill>
                <a:latin typeface="Times New Roman" pitchFamily="18" charset="0"/>
                <a:cs typeface="Times New Roman" pitchFamily="18" charset="0"/>
              </a:rPr>
              <a:t>Luyện</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đọc</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đoạn</a:t>
            </a:r>
            <a:r>
              <a:rPr lang="en-US" sz="5400" b="1" kern="0" dirty="0">
                <a:solidFill>
                  <a:prstClr val="white"/>
                </a:solidFill>
                <a:latin typeface="Times New Roman" pitchFamily="18" charset="0"/>
                <a:cs typeface="Times New Roman" pitchFamily="18" charset="0"/>
              </a:rPr>
              <a:t> 1</a:t>
            </a:r>
          </a:p>
        </p:txBody>
      </p:sp>
      <p:sp>
        <p:nvSpPr>
          <p:cNvPr id="7" name="Rectangle 6"/>
          <p:cNvSpPr/>
          <p:nvPr/>
        </p:nvSpPr>
        <p:spPr>
          <a:xfrm>
            <a:off x="347472" y="1800784"/>
            <a:ext cx="11530584" cy="3970318"/>
          </a:xfrm>
          <a:prstGeom prst="rect">
            <a:avLst/>
          </a:prstGeom>
          <a:solidFill>
            <a:schemeClr val="bg1"/>
          </a:solidFill>
        </p:spPr>
        <p:txBody>
          <a:bodyPr wrap="square">
            <a:spAutoFit/>
          </a:bodyPr>
          <a:lstStyle/>
          <a:p>
            <a:pPr lvl="0" algn="just">
              <a:defRPr/>
            </a:pPr>
            <a:r>
              <a:rPr lang="en-SG" sz="3600" b="1" dirty="0">
                <a:solidFill>
                  <a:prstClr val="black"/>
                </a:solidFill>
                <a:latin typeface="Times New Roman" panose="02020603050405020304" pitchFamily="18" charset="0"/>
                <a:cs typeface="Arial" panose="020B0604020202020204" pitchFamily="34" charset="0"/>
              </a:rPr>
              <a:t>	</a:t>
            </a:r>
            <a:r>
              <a:rPr lang="vi-VN" sz="3600" b="1" dirty="0">
                <a:solidFill>
                  <a:prstClr val="black"/>
                </a:solidFill>
                <a:latin typeface="Times New Roman" panose="02020603050405020304" pitchFamily="18" charset="0"/>
                <a:cs typeface="Arial" panose="020B0604020202020204" pitchFamily="34" charset="0"/>
              </a:rPr>
              <a:t>1. Trung đoàn trưởng bước vào lán, nhìn cả đội một lượt. Cặp mắt ông ánh lên vẻ trìu mến, dịu dàng. Ông ngồi yên lặng một lúc lâu, rồi lên tiếng:</a:t>
            </a:r>
          </a:p>
          <a:p>
            <a:pPr lvl="0" algn="just">
              <a:defRPr/>
            </a:pPr>
            <a:r>
              <a:rPr lang="vi-VN" sz="3600" b="1" dirty="0">
                <a:solidFill>
                  <a:prstClr val="black"/>
                </a:solidFill>
                <a:latin typeface="Times New Roman" panose="02020603050405020304" pitchFamily="18" charset="0"/>
                <a:cs typeface="Arial" panose="020B0604020202020204" pitchFamily="34" charset="0"/>
              </a:rPr>
              <a:t>- Các em ạ, hoàn cảnh chiến khu lúc này rất gian khổ. Mai đây chắc còn gian khổ, thiếu thốn </a:t>
            </a:r>
            <a:r>
              <a:rPr lang="en-SG" sz="3600" b="1" dirty="0" err="1">
                <a:solidFill>
                  <a:prstClr val="black"/>
                </a:solidFill>
                <a:latin typeface="Times New Roman" panose="02020603050405020304" pitchFamily="18" charset="0"/>
                <a:cs typeface="Arial" panose="020B0604020202020204" pitchFamily="34" charset="0"/>
              </a:rPr>
              <a:t>nhiều</a:t>
            </a:r>
            <a:r>
              <a:rPr lang="en-SG" sz="3600" b="1" dirty="0">
                <a:solidFill>
                  <a:prstClr val="black"/>
                </a:solidFill>
                <a:latin typeface="Times New Roman" panose="02020603050405020304" pitchFamily="18" charset="0"/>
                <a:cs typeface="Arial" panose="020B0604020202020204" pitchFamily="34" charset="0"/>
              </a:rPr>
              <a:t> </a:t>
            </a:r>
            <a:r>
              <a:rPr lang="vi-VN" sz="3600" b="1" dirty="0">
                <a:solidFill>
                  <a:prstClr val="black"/>
                </a:solidFill>
                <a:latin typeface="Times New Roman" panose="02020603050405020304" pitchFamily="18" charset="0"/>
                <a:cs typeface="Arial" panose="020B0604020202020204" pitchFamily="34" charset="0"/>
              </a:rPr>
              <a:t>hơn. Các em khó lòng chịu nổi. Nếu em nào muốn trở về sống với gia đình thì trung đoàn cho các em về. Các em thấy thế nào?</a:t>
            </a:r>
          </a:p>
        </p:txBody>
      </p:sp>
    </p:spTree>
    <p:extLst>
      <p:ext uri="{BB962C8B-B14F-4D97-AF65-F5344CB8AC3E}">
        <p14:creationId xmlns:p14="http://schemas.microsoft.com/office/powerpoint/2010/main" val="2281332725"/>
      </p:ext>
    </p:extLst>
  </p:cSld>
  <p:clrMapOvr>
    <a:masterClrMapping/>
  </p:clrMapOvr>
  <p:transition spd="slow" advTm="3423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46400" y="122343"/>
            <a:ext cx="6197600" cy="108161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SG">
              <a:solidFill>
                <a:prstClr val="white"/>
              </a:solidFill>
            </a:endParaRPr>
          </a:p>
        </p:txBody>
      </p:sp>
      <p:sp>
        <p:nvSpPr>
          <p:cNvPr id="6" name="Title 1"/>
          <p:cNvSpPr txBox="1">
            <a:spLocks/>
          </p:cNvSpPr>
          <p:nvPr/>
        </p:nvSpPr>
        <p:spPr bwMode="auto">
          <a:xfrm>
            <a:off x="1930400" y="132080"/>
            <a:ext cx="8229600" cy="939800"/>
          </a:xfrm>
          <a:prstGeom prst="rect">
            <a:avLst/>
          </a:prstGeom>
          <a:noFill/>
          <a:ln w="9525">
            <a:noFill/>
            <a:miter lim="800000"/>
            <a:headEnd/>
            <a:tailEnd/>
          </a:ln>
        </p:spPr>
        <p:txBody>
          <a:bodyPr anchor="ctr"/>
          <a:lstStyle/>
          <a:p>
            <a:pPr algn="ctr">
              <a:defRPr/>
            </a:pPr>
            <a:r>
              <a:rPr lang="en-US" sz="5400" b="1" kern="0" dirty="0" err="1">
                <a:solidFill>
                  <a:prstClr val="white"/>
                </a:solidFill>
                <a:latin typeface="Times New Roman" pitchFamily="18" charset="0"/>
                <a:cs typeface="Times New Roman" pitchFamily="18" charset="0"/>
              </a:rPr>
              <a:t>Luyện</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đọc</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đoạn</a:t>
            </a:r>
            <a:r>
              <a:rPr lang="en-US" sz="5400" b="1" kern="0" dirty="0">
                <a:solidFill>
                  <a:prstClr val="white"/>
                </a:solidFill>
                <a:latin typeface="Times New Roman" pitchFamily="18" charset="0"/>
                <a:cs typeface="Times New Roman" pitchFamily="18" charset="0"/>
              </a:rPr>
              <a:t> 2</a:t>
            </a:r>
          </a:p>
        </p:txBody>
      </p:sp>
      <p:sp>
        <p:nvSpPr>
          <p:cNvPr id="7" name="Rectangle 6"/>
          <p:cNvSpPr/>
          <p:nvPr/>
        </p:nvSpPr>
        <p:spPr>
          <a:xfrm>
            <a:off x="367283" y="1123129"/>
            <a:ext cx="11457432" cy="5016758"/>
          </a:xfrm>
          <a:prstGeom prst="rect">
            <a:avLst/>
          </a:prstGeom>
          <a:solidFill>
            <a:schemeClr val="bg1"/>
          </a:solidFill>
        </p:spPr>
        <p:txBody>
          <a:bodyPr wrap="square">
            <a:spAutoFit/>
          </a:bodyPr>
          <a:lstStyle/>
          <a:p>
            <a:pPr algn="just">
              <a:defRPr/>
            </a:pPr>
            <a:r>
              <a:rPr lang="en-US" sz="3200" b="1" dirty="0">
                <a:solidFill>
                  <a:prstClr val="black"/>
                </a:solidFill>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2. Trước ý kiến đột ngột của chỉ huy, bọn trẻ lặng đi. Tự nhiên</a:t>
            </a:r>
            <a:r>
              <a:rPr lang="en-SG" sz="3200" b="1" dirty="0">
                <a:solidFill>
                  <a:prstClr val="black"/>
                </a:solidFill>
                <a:latin typeface="Times New Roman" panose="02020603050405020304" pitchFamily="18" charset="0"/>
                <a:cs typeface="Arial" panose="020B0604020202020204" pitchFamily="34" charset="0"/>
              </a:rPr>
              <a:t>,</a:t>
            </a:r>
            <a:r>
              <a:rPr lang="vi-VN" sz="3200" b="1" dirty="0">
                <a:solidFill>
                  <a:prstClr val="black"/>
                </a:solidFill>
                <a:latin typeface="Times New Roman" panose="02020603050405020304" pitchFamily="18" charset="0"/>
                <a:cs typeface="Arial" panose="020B0604020202020204" pitchFamily="34" charset="0"/>
              </a:rPr>
              <a:t> ai cũng thấy cổ họng mình nghẹn lại. </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Lượm tới gần đống lửa</a:t>
            </a:r>
            <a:r>
              <a:rPr lang="en-SG" sz="3200" b="1" dirty="0">
                <a:solidFill>
                  <a:prstClr val="black"/>
                </a:solidFill>
                <a:latin typeface="Times New Roman" panose="02020603050405020304" pitchFamily="18" charset="0"/>
                <a:cs typeface="Arial" panose="020B0604020202020204" pitchFamily="34" charset="0"/>
              </a:rPr>
              <a:t>. G</a:t>
            </a:r>
            <a:r>
              <a:rPr lang="vi-VN" sz="3200" b="1" dirty="0">
                <a:solidFill>
                  <a:prstClr val="black"/>
                </a:solidFill>
                <a:latin typeface="Times New Roman" panose="02020603050405020304" pitchFamily="18" charset="0"/>
                <a:cs typeface="Arial" panose="020B0604020202020204" pitchFamily="34" charset="0"/>
              </a:rPr>
              <a:t>iọng em run</a:t>
            </a:r>
            <a:r>
              <a:rPr lang="en-SG" sz="3200" b="1" dirty="0">
                <a:solidFill>
                  <a:prstClr val="black"/>
                </a:solidFill>
                <a:latin typeface="Times New Roman" panose="02020603050405020304" pitchFamily="18" charset="0"/>
                <a:cs typeface="Arial" panose="020B0604020202020204" pitchFamily="34" charset="0"/>
              </a:rPr>
              <a:t>g</a:t>
            </a:r>
            <a:r>
              <a:rPr lang="vi-VN" sz="3200" b="1" dirty="0">
                <a:solidFill>
                  <a:prstClr val="black"/>
                </a:solidFill>
                <a:latin typeface="Times New Roman" panose="02020603050405020304" pitchFamily="18" charset="0"/>
                <a:cs typeface="Arial" panose="020B0604020202020204" pitchFamily="34" charset="0"/>
              </a:rPr>
              <a:t> lên :</a:t>
            </a:r>
          </a:p>
          <a:p>
            <a:pPr algn="just">
              <a:defRPr/>
            </a:pPr>
            <a:r>
              <a:rPr lang="en-SG" sz="3200" b="1">
                <a:solidFill>
                  <a:prstClr val="black"/>
                </a:solidFill>
                <a:latin typeface="Times New Roman" panose="02020603050405020304" pitchFamily="18" charset="0"/>
                <a:cs typeface="Arial" panose="020B0604020202020204" pitchFamily="34" charset="0"/>
              </a:rPr>
              <a:t>    </a:t>
            </a:r>
            <a:r>
              <a:rPr lang="en-SG" sz="3200" b="1" dirty="0">
                <a:solidFill>
                  <a:prstClr val="black"/>
                </a:solidFill>
                <a:latin typeface="Times New Roman" panose="02020603050405020304" pitchFamily="18" charset="0"/>
                <a:cs typeface="Arial" panose="020B0604020202020204" pitchFamily="34" charset="0"/>
              </a:rPr>
              <a:t> </a:t>
            </a:r>
            <a:r>
              <a:rPr lang="vi-VN" sz="3200" b="1">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Em xin được ở lại</a:t>
            </a:r>
            <a:r>
              <a:rPr lang="vi-VN" sz="3200" b="1">
                <a:solidFill>
                  <a:prstClr val="black"/>
                </a:solidFill>
                <a:latin typeface="Times New Roman" panose="02020603050405020304" pitchFamily="18" charset="0"/>
                <a:cs typeface="Arial" panose="020B0604020202020204" pitchFamily="34" charset="0"/>
              </a:rPr>
              <a:t>. </a:t>
            </a:r>
            <a:endParaRPr lang="en-US" sz="3200" b="1">
              <a:solidFill>
                <a:prstClr val="black"/>
              </a:solidFill>
              <a:latin typeface="Times New Roman" panose="02020603050405020304" pitchFamily="18" charset="0"/>
              <a:cs typeface="Arial" panose="020B0604020202020204" pitchFamily="34" charset="0"/>
            </a:endParaRPr>
          </a:p>
          <a:p>
            <a:pPr algn="just">
              <a:defRPr/>
            </a:pPr>
            <a:r>
              <a:rPr lang="en-US" sz="3200" b="1">
                <a:solidFill>
                  <a:prstClr val="black"/>
                </a:solidFill>
                <a:latin typeface="Times New Roman" panose="02020603050405020304" pitchFamily="18" charset="0"/>
                <a:cs typeface="Arial" panose="020B0604020202020204" pitchFamily="34" charset="0"/>
              </a:rPr>
              <a:t>    </a:t>
            </a:r>
            <a:r>
              <a:rPr lang="vi-VN" sz="3200" b="1">
                <a:solidFill>
                  <a:prstClr val="black"/>
                </a:solidFill>
                <a:latin typeface="Times New Roman" panose="02020603050405020304" pitchFamily="18" charset="0"/>
                <a:cs typeface="Arial" panose="020B0604020202020204" pitchFamily="34" charset="0"/>
              </a:rPr>
              <a:t>Cả </a:t>
            </a:r>
            <a:r>
              <a:rPr lang="vi-VN" sz="3200" b="1" dirty="0">
                <a:solidFill>
                  <a:prstClr val="black"/>
                </a:solidFill>
                <a:latin typeface="Times New Roman" panose="02020603050405020304" pitchFamily="18" charset="0"/>
                <a:cs typeface="Arial" panose="020B0604020202020204" pitchFamily="34" charset="0"/>
              </a:rPr>
              <a:t>đội nhao nhao :</a:t>
            </a:r>
          </a:p>
          <a:p>
            <a:pPr algn="just">
              <a:defRPr/>
            </a:pPr>
            <a:r>
              <a:rPr lang="en-SG" sz="3200" b="1">
                <a:solidFill>
                  <a:prstClr val="black"/>
                </a:solidFill>
                <a:latin typeface="Times New Roman" panose="02020603050405020304" pitchFamily="18" charset="0"/>
                <a:cs typeface="Arial" panose="020B0604020202020204" pitchFamily="34" charset="0"/>
              </a:rPr>
              <a:t>    </a:t>
            </a:r>
            <a:r>
              <a:rPr lang="vi-VN" sz="3200" b="1">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Chúng em xin ở lại.</a:t>
            </a:r>
          </a:p>
          <a:p>
            <a:pPr algn="just">
              <a:defRPr/>
            </a:pPr>
            <a:r>
              <a:rPr lang="en-SG" sz="3200" b="1">
                <a:solidFill>
                  <a:prstClr val="black"/>
                </a:solidFill>
                <a:latin typeface="Times New Roman" panose="02020603050405020304" pitchFamily="18" charset="0"/>
                <a:cs typeface="Arial" panose="020B0604020202020204" pitchFamily="34" charset="0"/>
              </a:rPr>
              <a:t>    </a:t>
            </a:r>
            <a:r>
              <a:rPr lang="vi-VN" sz="3200" b="1">
                <a:solidFill>
                  <a:prstClr val="black"/>
                </a:solidFill>
                <a:latin typeface="Times New Roman" panose="02020603050405020304" pitchFamily="18" charset="0"/>
                <a:cs typeface="Arial" panose="020B0604020202020204" pitchFamily="34" charset="0"/>
              </a:rPr>
              <a:t>Mừng </a:t>
            </a:r>
            <a:r>
              <a:rPr lang="vi-VN" sz="3200" b="1" dirty="0">
                <a:solidFill>
                  <a:prstClr val="black"/>
                </a:solidFill>
                <a:latin typeface="Times New Roman" panose="02020603050405020304" pitchFamily="18" charset="0"/>
                <a:cs typeface="Arial" panose="020B0604020202020204" pitchFamily="34" charset="0"/>
              </a:rPr>
              <a:t>nói như van lơn:</a:t>
            </a:r>
          </a:p>
          <a:p>
            <a:pPr algn="just">
              <a:defRPr/>
            </a:pPr>
            <a:r>
              <a:rPr lang="en-SG" sz="3200" b="1">
                <a:solidFill>
                  <a:prstClr val="black"/>
                </a:solidFill>
                <a:latin typeface="Times New Roman" panose="02020603050405020304" pitchFamily="18" charset="0"/>
                <a:cs typeface="Arial" panose="020B0604020202020204" pitchFamily="34" charset="0"/>
              </a:rPr>
              <a:t>    </a:t>
            </a:r>
            <a:r>
              <a:rPr lang="vi-VN" sz="3200" b="1">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Chúng em còn nhỏ, chưa làm được chi nhiều thì trung đoàn cho chúng em ăn ít cũng được. Đừng bắt chúng em phải về, tội chúng </a:t>
            </a:r>
            <a:r>
              <a:rPr lang="vi-VN" sz="3200" b="1">
                <a:solidFill>
                  <a:prstClr val="black"/>
                </a:solidFill>
                <a:latin typeface="Times New Roman" panose="02020603050405020304" pitchFamily="18" charset="0"/>
                <a:cs typeface="Arial" panose="020B0604020202020204" pitchFamily="34" charset="0"/>
              </a:rPr>
              <a:t>em lắm…</a:t>
            </a:r>
            <a:endParaRPr lang="vi-VN" sz="3200" b="1" dirty="0">
              <a:solidFill>
                <a:prstClr val="black"/>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60800548"/>
      </p:ext>
    </p:extLst>
  </p:cSld>
  <p:clrMapOvr>
    <a:masterClrMapping/>
  </p:clrMapOvr>
  <p:transition spd="slow" advTm="34239"/>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46400" y="295742"/>
            <a:ext cx="6197600" cy="1081617"/>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SG">
              <a:solidFill>
                <a:prstClr val="white"/>
              </a:solidFill>
            </a:endParaRPr>
          </a:p>
        </p:txBody>
      </p:sp>
      <p:sp>
        <p:nvSpPr>
          <p:cNvPr id="6" name="Title 1"/>
          <p:cNvSpPr txBox="1">
            <a:spLocks/>
          </p:cNvSpPr>
          <p:nvPr/>
        </p:nvSpPr>
        <p:spPr bwMode="auto">
          <a:xfrm>
            <a:off x="1930400" y="328084"/>
            <a:ext cx="8229600" cy="939800"/>
          </a:xfrm>
          <a:prstGeom prst="rect">
            <a:avLst/>
          </a:prstGeom>
          <a:noFill/>
          <a:ln w="9525">
            <a:noFill/>
            <a:miter lim="800000"/>
            <a:headEnd/>
            <a:tailEnd/>
          </a:ln>
        </p:spPr>
        <p:txBody>
          <a:bodyPr anchor="ctr"/>
          <a:lstStyle/>
          <a:p>
            <a:pPr algn="ctr">
              <a:defRPr/>
            </a:pPr>
            <a:r>
              <a:rPr lang="en-US" sz="5400" b="1" kern="0" dirty="0" err="1">
                <a:solidFill>
                  <a:prstClr val="white"/>
                </a:solidFill>
                <a:latin typeface="Times New Roman" pitchFamily="18" charset="0"/>
                <a:cs typeface="Times New Roman" pitchFamily="18" charset="0"/>
              </a:rPr>
              <a:t>Luyện</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đọc</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đoạn</a:t>
            </a:r>
            <a:r>
              <a:rPr lang="en-US" sz="5400" b="1" kern="0" dirty="0">
                <a:solidFill>
                  <a:prstClr val="white"/>
                </a:solidFill>
                <a:latin typeface="Times New Roman" pitchFamily="18" charset="0"/>
                <a:cs typeface="Times New Roman" pitchFamily="18" charset="0"/>
              </a:rPr>
              <a:t> 3</a:t>
            </a:r>
          </a:p>
        </p:txBody>
      </p:sp>
      <p:sp>
        <p:nvSpPr>
          <p:cNvPr id="8" name="Rectangle 7"/>
          <p:cNvSpPr/>
          <p:nvPr/>
        </p:nvSpPr>
        <p:spPr>
          <a:xfrm>
            <a:off x="310896" y="1705443"/>
            <a:ext cx="11275441" cy="4401205"/>
          </a:xfrm>
          <a:prstGeom prst="rect">
            <a:avLst/>
          </a:prstGeom>
          <a:solidFill>
            <a:schemeClr val="bg1"/>
          </a:solidFill>
        </p:spPr>
        <p:txBody>
          <a:bodyPr wrap="square">
            <a:spAutoFit/>
          </a:bodyPr>
          <a:lstStyle/>
          <a:p>
            <a:pPr algn="just">
              <a:defRPr/>
            </a:pPr>
            <a:r>
              <a:rPr lang="en-US" sz="4000" b="1" dirty="0">
                <a:solidFill>
                  <a:prstClr val="black"/>
                </a:solidFill>
                <a:cs typeface="Arial" panose="020B0604020202020204" pitchFamily="34" charset="0"/>
              </a:rPr>
              <a:t>       </a:t>
            </a:r>
            <a:r>
              <a:rPr lang="vi-VN" sz="4000" b="1" dirty="0">
                <a:solidFill>
                  <a:prstClr val="black"/>
                </a:solidFill>
                <a:latin typeface="Times New Roman" panose="02020603050405020304" pitchFamily="18" charset="0"/>
                <a:cs typeface="Arial" panose="020B0604020202020204" pitchFamily="34" charset="0"/>
              </a:rPr>
              <a:t> 3.</a:t>
            </a:r>
            <a:r>
              <a:rPr lang="en-SG" sz="4000" b="1" dirty="0">
                <a:solidFill>
                  <a:prstClr val="black"/>
                </a:solidFill>
                <a:latin typeface="Times New Roman" panose="02020603050405020304" pitchFamily="18" charset="0"/>
                <a:cs typeface="Arial" panose="020B0604020202020204" pitchFamily="34" charset="0"/>
              </a:rPr>
              <a:t> N</a:t>
            </a:r>
            <a:r>
              <a:rPr lang="vi-VN" sz="4000" b="1" dirty="0">
                <a:solidFill>
                  <a:prstClr val="black"/>
                </a:solidFill>
                <a:latin typeface="Times New Roman" panose="02020603050405020304" pitchFamily="18" charset="0"/>
                <a:cs typeface="Arial" panose="020B0604020202020204" pitchFamily="34" charset="0"/>
              </a:rPr>
              <a:t>hững lời van xin thơ ngây mà thống thiết, van xin được chiến đấu, hi sinh vì Tổ quốc của các chiến sĩ nhỏ tuổi làm cho trung đoàn trưởng rơi nước mắt.</a:t>
            </a:r>
          </a:p>
          <a:p>
            <a:pPr algn="just">
              <a:defRPr/>
            </a:pPr>
            <a:r>
              <a:rPr lang="en-US" sz="4000" b="1">
                <a:solidFill>
                  <a:prstClr val="black"/>
                </a:solidFill>
                <a:latin typeface="Times New Roman" panose="02020603050405020304" pitchFamily="18" charset="0"/>
                <a:cs typeface="Arial" panose="020B0604020202020204" pitchFamily="34" charset="0"/>
              </a:rPr>
              <a:t>   </a:t>
            </a:r>
            <a:r>
              <a:rPr lang="vi-VN" sz="4000" b="1">
                <a:solidFill>
                  <a:prstClr val="black"/>
                </a:solidFill>
                <a:latin typeface="Times New Roman" panose="02020603050405020304" pitchFamily="18" charset="0"/>
                <a:cs typeface="Arial" panose="020B0604020202020204" pitchFamily="34" charset="0"/>
              </a:rPr>
              <a:t>Ông nói </a:t>
            </a:r>
            <a:r>
              <a:rPr lang="vi-VN" sz="4000" b="1" dirty="0">
                <a:solidFill>
                  <a:prstClr val="black"/>
                </a:solidFill>
                <a:latin typeface="Times New Roman" panose="02020603050405020304" pitchFamily="18" charset="0"/>
                <a:cs typeface="Arial" panose="020B0604020202020204" pitchFamily="34" charset="0"/>
              </a:rPr>
              <a:t>:</a:t>
            </a:r>
          </a:p>
          <a:p>
            <a:pPr algn="just">
              <a:defRPr/>
            </a:pPr>
            <a:r>
              <a:rPr lang="en-US" sz="4000" b="1">
                <a:solidFill>
                  <a:prstClr val="black"/>
                </a:solidFill>
                <a:latin typeface="Times New Roman" panose="02020603050405020304" pitchFamily="18" charset="0"/>
                <a:cs typeface="Arial" panose="020B0604020202020204" pitchFamily="34" charset="0"/>
              </a:rPr>
              <a:t>   </a:t>
            </a:r>
            <a:r>
              <a:rPr lang="vi-VN" sz="4000" b="1">
                <a:solidFill>
                  <a:prstClr val="black"/>
                </a:solidFill>
                <a:latin typeface="Times New Roman" panose="02020603050405020304" pitchFamily="18" charset="0"/>
                <a:cs typeface="Arial" panose="020B0604020202020204" pitchFamily="34" charset="0"/>
              </a:rPr>
              <a:t>- </a:t>
            </a:r>
            <a:r>
              <a:rPr lang="vi-VN" sz="4000" b="1" dirty="0">
                <a:solidFill>
                  <a:prstClr val="black"/>
                </a:solidFill>
                <a:latin typeface="Times New Roman" panose="02020603050405020304" pitchFamily="18" charset="0"/>
                <a:cs typeface="Arial" panose="020B0604020202020204" pitchFamily="34" charset="0"/>
              </a:rPr>
              <a:t>Nếu các em đều xin ở lại, anh sẽ về báo cáo với Ban chỉ huy.</a:t>
            </a:r>
          </a:p>
        </p:txBody>
      </p:sp>
    </p:spTree>
    <p:extLst>
      <p:ext uri="{BB962C8B-B14F-4D97-AF65-F5344CB8AC3E}">
        <p14:creationId xmlns:p14="http://schemas.microsoft.com/office/powerpoint/2010/main" val="3860110023"/>
      </p:ext>
    </p:extLst>
  </p:cSld>
  <p:clrMapOvr>
    <a:masterClrMapping/>
  </p:clrMapOvr>
  <p:transition spd="slow" advTm="3423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72;p56">
            <a:extLst>
              <a:ext uri="{FF2B5EF4-FFF2-40B4-BE49-F238E27FC236}">
                <a16:creationId xmlns:a16="http://schemas.microsoft.com/office/drawing/2014/main" id="{6885554D-1D6D-4C1C-9F93-B163ABD09523}"/>
              </a:ext>
            </a:extLst>
          </p:cNvPr>
          <p:cNvSpPr txBox="1">
            <a:spLocks/>
          </p:cNvSpPr>
          <p:nvPr/>
        </p:nvSpPr>
        <p:spPr>
          <a:xfrm>
            <a:off x="3502151" y="733271"/>
            <a:ext cx="5029201" cy="763600"/>
          </a:xfrm>
          <a:prstGeom prst="rect">
            <a:avLst/>
          </a:prstGeom>
        </p:spPr>
        <p:style>
          <a:lnRef idx="2">
            <a:schemeClr val="accent5"/>
          </a:lnRef>
          <a:fillRef idx="1">
            <a:schemeClr val="lt1"/>
          </a:fillRef>
          <a:effectRef idx="0">
            <a:schemeClr val="accent5"/>
          </a:effectRef>
          <a:fontRef idx="minor">
            <a:schemeClr val="dk1"/>
          </a:fontRef>
        </p:style>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6000" b="1" dirty="0">
                <a:ln w="0"/>
                <a:solidFill>
                  <a:srgbClr val="FF0000"/>
                </a:solidFill>
                <a:ea typeface="Cambria" panose="02040503050406030204" pitchFamily="18" charset="0"/>
              </a:rPr>
              <a:t>Luyện đọc câu</a:t>
            </a:r>
            <a:r>
              <a:rPr lang="en-US" sz="6000" b="1" dirty="0">
                <a:ln w="0"/>
                <a:solidFill>
                  <a:srgbClr val="FF0000"/>
                </a:solidFill>
                <a:ea typeface="Cambria" panose="02040503050406030204" pitchFamily="18" charset="0"/>
              </a:rPr>
              <a:t> </a:t>
            </a:r>
            <a:endParaRPr lang="vi-VN" sz="6000" b="1" dirty="0">
              <a:ln w="0"/>
              <a:solidFill>
                <a:srgbClr val="FF0000"/>
              </a:solidFill>
              <a:ea typeface="Cambria" panose="02040503050406030204" pitchFamily="18" charset="0"/>
            </a:endParaRPr>
          </a:p>
        </p:txBody>
      </p:sp>
      <p:sp>
        <p:nvSpPr>
          <p:cNvPr id="3" name="Rounded Rectangle 1004">
            <a:extLst>
              <a:ext uri="{FF2B5EF4-FFF2-40B4-BE49-F238E27FC236}">
                <a16:creationId xmlns:a16="http://schemas.microsoft.com/office/drawing/2014/main" id="{A57D3BE2-7722-4E62-B235-498CF668313C}"/>
              </a:ext>
            </a:extLst>
          </p:cNvPr>
          <p:cNvSpPr/>
          <p:nvPr/>
        </p:nvSpPr>
        <p:spPr>
          <a:xfrm>
            <a:off x="640079" y="2112575"/>
            <a:ext cx="11460481" cy="3539288"/>
          </a:xfrm>
          <a:prstGeom prst="roundRect">
            <a:avLst/>
          </a:prstGeom>
          <a:solidFill>
            <a:srgbClr val="FFFFFF"/>
          </a:solidFill>
          <a:ln w="25400" cap="flat" cmpd="sng" algn="ctr">
            <a:solidFill>
              <a:srgbClr val="A8D4D1"/>
            </a:solidFill>
            <a:prstDash val="solid"/>
          </a:ln>
          <a:effectLst/>
        </p:spPr>
        <p:txBody>
          <a:bodyPr rtlCol="0" anchor="ctr"/>
          <a:lstStyle/>
          <a:p>
            <a:pPr algn="ctr" defTabSz="1219170">
              <a:defRPr/>
            </a:pPr>
            <a:endParaRPr lang="en-US" sz="2933" kern="0" dirty="0">
              <a:solidFill>
                <a:srgbClr val="C7E3E1"/>
              </a:solidFill>
              <a:latin typeface="Arial"/>
              <a:cs typeface="Arial"/>
              <a:sym typeface="Arial"/>
            </a:endParaRPr>
          </a:p>
        </p:txBody>
      </p:sp>
      <p:sp>
        <p:nvSpPr>
          <p:cNvPr id="4" name="Google Shape;218;p25">
            <a:extLst>
              <a:ext uri="{FF2B5EF4-FFF2-40B4-BE49-F238E27FC236}">
                <a16:creationId xmlns:a16="http://schemas.microsoft.com/office/drawing/2014/main" id="{A27B6A45-1E45-49F3-AB2E-6C331637B071}"/>
              </a:ext>
            </a:extLst>
          </p:cNvPr>
          <p:cNvSpPr txBox="1"/>
          <p:nvPr/>
        </p:nvSpPr>
        <p:spPr>
          <a:xfrm>
            <a:off x="809897" y="2642324"/>
            <a:ext cx="10742024" cy="3471873"/>
          </a:xfrm>
          <a:prstGeom prst="rect">
            <a:avLst/>
          </a:prstGeom>
          <a:noFill/>
          <a:ln>
            <a:noFill/>
          </a:ln>
        </p:spPr>
        <p:txBody>
          <a:bodyPr spcFirstLastPara="1" wrap="square" lIns="121900" tIns="60933" rIns="121900" bIns="60933" anchor="t" anchorCtr="0">
            <a:noAutofit/>
          </a:bodyPr>
          <a:lstStyle/>
          <a:p>
            <a:pPr lvl="0" algn="just" fontAlgn="base">
              <a:lnSpc>
                <a:spcPct val="90000"/>
              </a:lnSpc>
              <a:spcBef>
                <a:spcPct val="0"/>
              </a:spcBef>
              <a:spcAft>
                <a:spcPct val="0"/>
              </a:spcAft>
              <a:defRPr/>
            </a:pPr>
            <a:r>
              <a:rPr lang="en-US" altLang="vi-VN" sz="4800" b="1" dirty="0" err="1">
                <a:solidFill>
                  <a:prstClr val="black"/>
                </a:solidFill>
                <a:latin typeface="Times New Roman" panose="02020603050405020304" pitchFamily="18" charset="0"/>
                <a:cs typeface="Times New Roman" panose="02020603050405020304" pitchFamily="18" charset="0"/>
              </a:rPr>
              <a:t>Những</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lời</a:t>
            </a:r>
            <a:r>
              <a:rPr lang="en-US" altLang="vi-VN" sz="4800" b="1" dirty="0">
                <a:solidFill>
                  <a:prstClr val="black"/>
                </a:solidFill>
                <a:latin typeface="Times New Roman" panose="02020603050405020304" pitchFamily="18" charset="0"/>
                <a:cs typeface="Times New Roman" panose="02020603050405020304" pitchFamily="18" charset="0"/>
              </a:rPr>
              <a:t> van </a:t>
            </a:r>
            <a:r>
              <a:rPr lang="en-US" altLang="vi-VN" sz="4800" b="1" dirty="0" err="1">
                <a:solidFill>
                  <a:prstClr val="black"/>
                </a:solidFill>
                <a:latin typeface="Times New Roman" panose="02020603050405020304" pitchFamily="18" charset="0"/>
                <a:cs typeface="Times New Roman" panose="02020603050405020304" pitchFamily="18" charset="0"/>
              </a:rPr>
              <a:t>xin</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thơ</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ngây</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mà</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thống</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thiết</a:t>
            </a:r>
            <a:r>
              <a:rPr lang="en-US" altLang="vi-VN" sz="4800" b="1" dirty="0">
                <a:solidFill>
                  <a:prstClr val="black"/>
                </a:solidFill>
                <a:latin typeface="Times New Roman" panose="02020603050405020304" pitchFamily="18" charset="0"/>
                <a:cs typeface="Times New Roman" panose="02020603050405020304" pitchFamily="18" charset="0"/>
              </a:rPr>
              <a:t>, van </a:t>
            </a:r>
            <a:r>
              <a:rPr lang="en-US" altLang="vi-VN" sz="4800" b="1" dirty="0" err="1">
                <a:solidFill>
                  <a:prstClr val="black"/>
                </a:solidFill>
                <a:latin typeface="Times New Roman" panose="02020603050405020304" pitchFamily="18" charset="0"/>
                <a:cs typeface="Times New Roman" panose="02020603050405020304" pitchFamily="18" charset="0"/>
              </a:rPr>
              <a:t>xin</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được</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chiến</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đấu</a:t>
            </a:r>
            <a:r>
              <a:rPr lang="en-US" altLang="vi-VN" sz="4800" b="1" dirty="0">
                <a:solidFill>
                  <a:prstClr val="black"/>
                </a:solidFill>
                <a:latin typeface="Times New Roman" panose="02020603050405020304" pitchFamily="18" charset="0"/>
                <a:cs typeface="Times New Roman" panose="02020603050405020304" pitchFamily="18" charset="0"/>
              </a:rPr>
              <a:t> hi </a:t>
            </a:r>
            <a:r>
              <a:rPr lang="en-US" altLang="vi-VN" sz="4800" b="1" dirty="0" err="1">
                <a:solidFill>
                  <a:prstClr val="black"/>
                </a:solidFill>
                <a:latin typeface="Times New Roman" panose="02020603050405020304" pitchFamily="18" charset="0"/>
                <a:cs typeface="Times New Roman" panose="02020603050405020304" pitchFamily="18" charset="0"/>
              </a:rPr>
              <a:t>sinh</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vì</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Tổ</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quốc</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của</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các</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chiến</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sĩ</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nhỏ</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tuổi</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làm</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trung</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đoàn</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trưởng</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rơi</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nước</a:t>
            </a:r>
            <a:r>
              <a:rPr lang="en-US" altLang="vi-VN" sz="4800" b="1" dirty="0">
                <a:solidFill>
                  <a:prstClr val="black"/>
                </a:solidFill>
                <a:latin typeface="Times New Roman" panose="02020603050405020304" pitchFamily="18" charset="0"/>
                <a:cs typeface="Times New Roman" panose="02020603050405020304" pitchFamily="18" charset="0"/>
              </a:rPr>
              <a:t> </a:t>
            </a:r>
            <a:r>
              <a:rPr lang="en-US" altLang="vi-VN" sz="4800" b="1" dirty="0" err="1">
                <a:solidFill>
                  <a:prstClr val="black"/>
                </a:solidFill>
                <a:latin typeface="Times New Roman" panose="02020603050405020304" pitchFamily="18" charset="0"/>
                <a:cs typeface="Times New Roman" panose="02020603050405020304" pitchFamily="18" charset="0"/>
              </a:rPr>
              <a:t>mắt</a:t>
            </a:r>
            <a:r>
              <a:rPr lang="en-US" altLang="vi-VN" sz="4800" b="1" dirty="0">
                <a:solidFill>
                  <a:prstClr val="black"/>
                </a:solidFill>
                <a:latin typeface="Times New Roman" panose="02020603050405020304" pitchFamily="18" charset="0"/>
                <a:cs typeface="Times New Roman" panose="02020603050405020304" pitchFamily="18" charset="0"/>
              </a:rPr>
              <a:t> .</a:t>
            </a:r>
          </a:p>
        </p:txBody>
      </p:sp>
      <p:cxnSp>
        <p:nvCxnSpPr>
          <p:cNvPr id="5" name="Straight Connector 4">
            <a:extLst>
              <a:ext uri="{FF2B5EF4-FFF2-40B4-BE49-F238E27FC236}">
                <a16:creationId xmlns:a16="http://schemas.microsoft.com/office/drawing/2014/main" id="{4FD68C3D-B2C5-4D26-AAC0-653C8CAA2A8B}"/>
              </a:ext>
            </a:extLst>
          </p:cNvPr>
          <p:cNvCxnSpPr/>
          <p:nvPr/>
        </p:nvCxnSpPr>
        <p:spPr>
          <a:xfrm flipH="1">
            <a:off x="10175615" y="4093252"/>
            <a:ext cx="126671" cy="570016"/>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6" name="Straight Connector 5">
            <a:extLst>
              <a:ext uri="{FF2B5EF4-FFF2-40B4-BE49-F238E27FC236}">
                <a16:creationId xmlns:a16="http://schemas.microsoft.com/office/drawing/2014/main" id="{D07187C3-8DD3-4517-92CE-BF8B0F848362}"/>
              </a:ext>
            </a:extLst>
          </p:cNvPr>
          <p:cNvCxnSpPr/>
          <p:nvPr/>
        </p:nvCxnSpPr>
        <p:spPr>
          <a:xfrm flipH="1">
            <a:off x="2244287" y="3390268"/>
            <a:ext cx="126671" cy="570016"/>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2" name="Straight Connector 11">
            <a:extLst>
              <a:ext uri="{FF2B5EF4-FFF2-40B4-BE49-F238E27FC236}">
                <a16:creationId xmlns:a16="http://schemas.microsoft.com/office/drawing/2014/main" id="{EC364FA3-A00C-4478-918D-1470E7E9B07C}"/>
              </a:ext>
            </a:extLst>
          </p:cNvPr>
          <p:cNvCxnSpPr/>
          <p:nvPr/>
        </p:nvCxnSpPr>
        <p:spPr>
          <a:xfrm flipH="1">
            <a:off x="9436971" y="4689094"/>
            <a:ext cx="126670" cy="570016"/>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3" name="Straight Connector 12">
            <a:extLst>
              <a:ext uri="{FF2B5EF4-FFF2-40B4-BE49-F238E27FC236}">
                <a16:creationId xmlns:a16="http://schemas.microsoft.com/office/drawing/2014/main" id="{EC364FA3-A00C-4478-918D-1470E7E9B07C}"/>
              </a:ext>
            </a:extLst>
          </p:cNvPr>
          <p:cNvCxnSpPr/>
          <p:nvPr/>
        </p:nvCxnSpPr>
        <p:spPr>
          <a:xfrm flipH="1">
            <a:off x="9563641" y="4663268"/>
            <a:ext cx="126670" cy="570016"/>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14" name="Straight Connector 13">
            <a:extLst>
              <a:ext uri="{FF2B5EF4-FFF2-40B4-BE49-F238E27FC236}">
                <a16:creationId xmlns:a16="http://schemas.microsoft.com/office/drawing/2014/main" id="{4FD68C3D-B2C5-4D26-AAC0-653C8CAA2A8B}"/>
              </a:ext>
            </a:extLst>
          </p:cNvPr>
          <p:cNvCxnSpPr/>
          <p:nvPr/>
        </p:nvCxnSpPr>
        <p:spPr>
          <a:xfrm flipH="1">
            <a:off x="3162940" y="4093252"/>
            <a:ext cx="126671" cy="570016"/>
          </a:xfrm>
          <a:prstGeom prst="line">
            <a:avLst/>
          </a:prstGeom>
          <a:ln w="57150">
            <a:solidFill>
              <a:srgbClr val="FF0000"/>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05597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46400" y="295742"/>
            <a:ext cx="6197600" cy="108161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SG">
              <a:solidFill>
                <a:prstClr val="white"/>
              </a:solidFill>
            </a:endParaRPr>
          </a:p>
        </p:txBody>
      </p:sp>
      <p:sp>
        <p:nvSpPr>
          <p:cNvPr id="6" name="Title 1"/>
          <p:cNvSpPr txBox="1">
            <a:spLocks/>
          </p:cNvSpPr>
          <p:nvPr/>
        </p:nvSpPr>
        <p:spPr bwMode="auto">
          <a:xfrm>
            <a:off x="1930400" y="328084"/>
            <a:ext cx="8229600" cy="939800"/>
          </a:xfrm>
          <a:prstGeom prst="rect">
            <a:avLst/>
          </a:prstGeom>
          <a:noFill/>
          <a:ln w="9525">
            <a:noFill/>
            <a:miter lim="800000"/>
            <a:headEnd/>
            <a:tailEnd/>
          </a:ln>
        </p:spPr>
        <p:txBody>
          <a:bodyPr anchor="ctr"/>
          <a:lstStyle/>
          <a:p>
            <a:pPr algn="ctr">
              <a:defRPr/>
            </a:pPr>
            <a:r>
              <a:rPr lang="en-US" sz="5400" b="1" kern="0" dirty="0" err="1">
                <a:solidFill>
                  <a:prstClr val="white"/>
                </a:solidFill>
                <a:latin typeface="Times New Roman" pitchFamily="18" charset="0"/>
                <a:cs typeface="Times New Roman" pitchFamily="18" charset="0"/>
              </a:rPr>
              <a:t>Luyện</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đọc</a:t>
            </a:r>
            <a:r>
              <a:rPr lang="en-US" sz="5400" b="1" kern="0" dirty="0">
                <a:solidFill>
                  <a:prstClr val="white"/>
                </a:solidFill>
                <a:latin typeface="Times New Roman" pitchFamily="18" charset="0"/>
                <a:cs typeface="Times New Roman" pitchFamily="18" charset="0"/>
              </a:rPr>
              <a:t> </a:t>
            </a:r>
            <a:r>
              <a:rPr lang="en-US" sz="5400" b="1" kern="0" dirty="0" err="1">
                <a:solidFill>
                  <a:prstClr val="white"/>
                </a:solidFill>
                <a:latin typeface="Times New Roman" pitchFamily="18" charset="0"/>
                <a:cs typeface="Times New Roman" pitchFamily="18" charset="0"/>
              </a:rPr>
              <a:t>đoạn</a:t>
            </a:r>
            <a:r>
              <a:rPr lang="en-US" sz="5400" b="1" kern="0" dirty="0">
                <a:solidFill>
                  <a:prstClr val="white"/>
                </a:solidFill>
                <a:latin typeface="Times New Roman" pitchFamily="18" charset="0"/>
                <a:cs typeface="Times New Roman" pitchFamily="18" charset="0"/>
              </a:rPr>
              <a:t> 4</a:t>
            </a:r>
          </a:p>
        </p:txBody>
      </p:sp>
      <p:sp>
        <p:nvSpPr>
          <p:cNvPr id="7" name="Rectangle 6"/>
          <p:cNvSpPr/>
          <p:nvPr/>
        </p:nvSpPr>
        <p:spPr>
          <a:xfrm>
            <a:off x="458279" y="1674626"/>
            <a:ext cx="11275441" cy="4524315"/>
          </a:xfrm>
          <a:prstGeom prst="rect">
            <a:avLst/>
          </a:prstGeom>
          <a:solidFill>
            <a:schemeClr val="bg1"/>
          </a:solidFill>
        </p:spPr>
        <p:txBody>
          <a:bodyPr wrap="square">
            <a:spAutoFit/>
          </a:bodyPr>
          <a:lstStyle/>
          <a:p>
            <a:pPr algn="just">
              <a:defRPr/>
            </a:pPr>
            <a:r>
              <a:rPr lang="en-US" sz="3200" b="1" dirty="0">
                <a:solidFill>
                  <a:prstClr val="black"/>
                </a:solidFill>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4. Bỗng một em cất tiếng hát, cả đội đồng thanh hát </a:t>
            </a:r>
            <a:r>
              <a:rPr lang="en-SG" sz="3200" b="1" dirty="0" err="1">
                <a:solidFill>
                  <a:prstClr val="black"/>
                </a:solidFill>
                <a:latin typeface="Times New Roman" panose="02020603050405020304" pitchFamily="18" charset="0"/>
                <a:cs typeface="Arial" panose="020B0604020202020204" pitchFamily="34" charset="0"/>
              </a:rPr>
              <a:t>vang</a:t>
            </a:r>
            <a:r>
              <a:rPr lang="vi-VN" sz="3200" b="1" dirty="0">
                <a:solidFill>
                  <a:prstClr val="black"/>
                </a:solidFill>
                <a:latin typeface="Times New Roman" panose="02020603050405020304" pitchFamily="18" charset="0"/>
                <a:cs typeface="Arial" panose="020B0604020202020204" pitchFamily="34" charset="0"/>
              </a:rPr>
              <a:t>:</a:t>
            </a:r>
          </a:p>
          <a:p>
            <a:pPr algn="just">
              <a:defRPr/>
            </a:pPr>
            <a:r>
              <a:rPr lang="vi-VN" sz="3200" b="1" dirty="0">
                <a:solidFill>
                  <a:prstClr val="black"/>
                </a:solidFill>
                <a:latin typeface="Times New Roman" panose="02020603050405020304" pitchFamily="18" charset="0"/>
                <a:cs typeface="Arial" panose="020B0604020202020204" pitchFamily="34" charset="0"/>
              </a:rPr>
              <a:t>                     "Đoàn </a:t>
            </a:r>
            <a:r>
              <a:rPr lang="en-SG" sz="3200" b="1" dirty="0">
                <a:solidFill>
                  <a:prstClr val="black"/>
                </a:solidFill>
                <a:latin typeface="Times New Roman" panose="02020603050405020304" pitchFamily="18" charset="0"/>
                <a:cs typeface="Arial" panose="020B0604020202020204" pitchFamily="34" charset="0"/>
              </a:rPr>
              <a:t>V</a:t>
            </a:r>
            <a:r>
              <a:rPr lang="vi-VN" sz="3200" b="1" dirty="0">
                <a:solidFill>
                  <a:prstClr val="black"/>
                </a:solidFill>
                <a:latin typeface="Times New Roman" panose="02020603050405020304" pitchFamily="18" charset="0"/>
                <a:cs typeface="Arial" panose="020B0604020202020204" pitchFamily="34" charset="0"/>
              </a:rPr>
              <a:t>ệ quốc quân một lần ra đi</a:t>
            </a:r>
          </a:p>
          <a:p>
            <a:pPr algn="just">
              <a:defRPr/>
            </a:pPr>
            <a:r>
              <a:rPr lang="vi-VN" sz="3200" b="1" dirty="0">
                <a:solidFill>
                  <a:prstClr val="black"/>
                </a:solidFill>
                <a:latin typeface="Times New Roman" panose="02020603050405020304" pitchFamily="18" charset="0"/>
                <a:cs typeface="Arial" panose="020B0604020202020204" pitchFamily="34" charset="0"/>
              </a:rPr>
              <a:t>                      Nào có mong chi đâu ngày trở về</a:t>
            </a:r>
          </a:p>
          <a:p>
            <a:pPr algn="just">
              <a:defRPr/>
            </a:pPr>
            <a:r>
              <a:rPr lang="vi-VN" sz="3200" b="1" dirty="0">
                <a:solidFill>
                  <a:prstClr val="black"/>
                </a:solidFill>
                <a:latin typeface="Times New Roman" panose="02020603050405020304" pitchFamily="18" charset="0"/>
                <a:cs typeface="Arial" panose="020B0604020202020204" pitchFamily="34" charset="0"/>
              </a:rPr>
              <a:t>                      Ra đi, ra đi bảo tồn sông núi</a:t>
            </a:r>
          </a:p>
          <a:p>
            <a:pPr algn="just">
              <a:defRPr/>
            </a:pPr>
            <a:r>
              <a:rPr lang="vi-VN" sz="3200" b="1" dirty="0">
                <a:solidFill>
                  <a:prstClr val="black"/>
                </a:solidFill>
                <a:latin typeface="Times New Roman" panose="02020603050405020304" pitchFamily="18" charset="0"/>
                <a:cs typeface="Arial" panose="020B0604020202020204" pitchFamily="34" charset="0"/>
              </a:rPr>
              <a:t>                      Ra đi, ra đi, thà chết không lui..."</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Tiếng hát bay lượn trên mặt suố</a:t>
            </a:r>
            <a:r>
              <a:rPr lang="en-US" sz="3200" b="1" dirty="0" err="1">
                <a:solidFill>
                  <a:prstClr val="black"/>
                </a:solidFill>
                <a:latin typeface="Times New Roman" panose="02020603050405020304" pitchFamily="18" charset="0"/>
                <a:cs typeface="Arial" panose="020B0604020202020204" pitchFamily="34" charset="0"/>
              </a:rPr>
              <a:t>i</a:t>
            </a:r>
            <a:r>
              <a:rPr lang="vi-VN" sz="3200" b="1" dirty="0">
                <a:solidFill>
                  <a:prstClr val="black"/>
                </a:solidFill>
                <a:latin typeface="Times New Roman" panose="02020603050405020304" pitchFamily="18" charset="0"/>
                <a:cs typeface="Arial" panose="020B0604020202020204" pitchFamily="34" charset="0"/>
              </a:rPr>
              <a:t>, tràn qua lớp lớp cây rừng, bùng lên như ngọn lửa rực rỡ giữa đêm rừng lạnh tối, làm cho lòng người chỉ huy ấm hẳn lên.</a:t>
            </a:r>
          </a:p>
          <a:p>
            <a:pPr algn="r">
              <a:defRPr/>
            </a:pPr>
            <a:r>
              <a:rPr lang="vi-VN" sz="3200" b="1" i="1" dirty="0">
                <a:solidFill>
                  <a:prstClr val="black"/>
                </a:solidFill>
                <a:latin typeface="Times New Roman" panose="02020603050405020304" pitchFamily="18" charset="0"/>
                <a:cs typeface="Arial" panose="020B0604020202020204" pitchFamily="34" charset="0"/>
              </a:rPr>
              <a:t>Theo Phùng Quán</a:t>
            </a:r>
          </a:p>
        </p:txBody>
      </p:sp>
    </p:spTree>
    <p:extLst>
      <p:ext uri="{BB962C8B-B14F-4D97-AF65-F5344CB8AC3E}">
        <p14:creationId xmlns:p14="http://schemas.microsoft.com/office/powerpoint/2010/main" val="2342851791"/>
      </p:ext>
    </p:extLst>
  </p:cSld>
  <p:clrMapOvr>
    <a:masterClrMapping/>
  </p:clrMapOvr>
  <p:transition spd="slow" advTm="34239"/>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6">
            <a:extLst>
              <a:ext uri="{FF2B5EF4-FFF2-40B4-BE49-F238E27FC236}">
                <a16:creationId xmlns:a16="http://schemas.microsoft.com/office/drawing/2014/main" id="{49990D46-92C4-4F41-A1FB-CC3ADD8EF724}"/>
              </a:ext>
            </a:extLst>
          </p:cNvPr>
          <p:cNvSpPr/>
          <p:nvPr/>
        </p:nvSpPr>
        <p:spPr>
          <a:xfrm>
            <a:off x="1176517" y="161546"/>
            <a:ext cx="10402400" cy="557348"/>
          </a:xfrm>
          <a:prstGeom prst="roundRect">
            <a:avLst/>
          </a:prstGeom>
          <a:solidFill>
            <a:srgbClr val="FFFFFF"/>
          </a:solidFill>
          <a:ln>
            <a:solidFill>
              <a:srgbClr val="DA6343"/>
            </a:solidFill>
          </a:ln>
        </p:spPr>
        <p:style>
          <a:lnRef idx="2">
            <a:schemeClr val="accent5"/>
          </a:lnRef>
          <a:fillRef idx="1">
            <a:schemeClr val="lt1"/>
          </a:fillRef>
          <a:effectRef idx="0">
            <a:schemeClr val="accent5"/>
          </a:effectRef>
          <a:fontRef idx="minor">
            <a:schemeClr val="dk1"/>
          </a:fontRef>
        </p:style>
        <p:txBody>
          <a:bodyPr rtlCol="0" anchor="ctr"/>
          <a:lstStyle/>
          <a:p>
            <a:pPr>
              <a:spcBef>
                <a:spcPct val="50000"/>
              </a:spcBef>
            </a:pPr>
            <a:r>
              <a:rPr lang="en-US" altLang="en-US" sz="4000" b="1" dirty="0" err="1">
                <a:latin typeface="Times New Roman" panose="02020603050405020304" pitchFamily="18" charset="0"/>
                <a:cs typeface="Times New Roman" panose="02020603050405020304" pitchFamily="18" charset="0"/>
              </a:rPr>
              <a:t>Lán</a:t>
            </a:r>
            <a:r>
              <a:rPr lang="en-US" altLang="en-US" sz="4000" b="1"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tạm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sơ</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sài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thường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tre</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nứa</a:t>
            </a:r>
            <a:endParaRPr lang="en-US" altLang="en-US" sz="4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stretch>
            <a:fillRect/>
          </a:stretch>
        </p:blipFill>
        <p:spPr>
          <a:xfrm>
            <a:off x="182880" y="926592"/>
            <a:ext cx="5876544" cy="5766815"/>
          </a:xfrm>
          <a:prstGeom prst="rect">
            <a:avLst/>
          </a:prstGeom>
        </p:spPr>
      </p:pic>
      <p:pic>
        <p:nvPicPr>
          <p:cNvPr id="1030" name="Picture 6" descr="Lán Nà Nư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178" y="926592"/>
            <a:ext cx="5779407" cy="5766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77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43803" y="700644"/>
            <a:ext cx="108567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I-Times" pitchFamily="2" charset="0"/>
              </a:defRPr>
            </a:lvl1pPr>
            <a:lvl2pPr marL="742950" indent="-285750">
              <a:defRPr sz="2400">
                <a:solidFill>
                  <a:schemeClr val="tx1"/>
                </a:solidFill>
                <a:latin typeface="VNI-Times" pitchFamily="2" charset="0"/>
              </a:defRPr>
            </a:lvl2pPr>
            <a:lvl3pPr marL="1143000" indent="-228600">
              <a:defRPr sz="2400">
                <a:solidFill>
                  <a:schemeClr val="tx1"/>
                </a:solidFill>
                <a:latin typeface="VNI-Times" pitchFamily="2" charset="0"/>
              </a:defRPr>
            </a:lvl3pPr>
            <a:lvl4pPr marL="1600200" indent="-228600">
              <a:defRPr sz="2400">
                <a:solidFill>
                  <a:schemeClr val="tx1"/>
                </a:solidFill>
                <a:latin typeface="VNI-Times" pitchFamily="2" charset="0"/>
              </a:defRPr>
            </a:lvl4pPr>
            <a:lvl5pPr marL="2057400" indent="-22860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spcBef>
                <a:spcPct val="50000"/>
              </a:spcBef>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Tây</a:t>
            </a:r>
            <a:r>
              <a:rPr lang="en-US" altLang="en-US" sz="4000" b="1" dirty="0">
                <a:latin typeface="Times New Roman" panose="02020603050405020304" pitchFamily="18" charset="0"/>
                <a:cs typeface="Times New Roman" panose="02020603050405020304" pitchFamily="18" charset="0"/>
              </a:rPr>
              <a:t>: </a:t>
            </a:r>
            <a:r>
              <a:rPr lang="en-US" altLang="en-US" sz="4000" dirty="0">
                <a:latin typeface="Times New Roman" panose="02020603050405020304" pitchFamily="18" charset="0"/>
                <a:cs typeface="Times New Roman" panose="02020603050405020304" pitchFamily="18" charset="0"/>
              </a:rPr>
              <a:t>ở </a:t>
            </a:r>
            <a:r>
              <a:rPr lang="en-US" altLang="en-US" sz="4000" dirty="0" err="1">
                <a:latin typeface="Times New Roman" panose="02020603050405020304" pitchFamily="18" charset="0"/>
                <a:cs typeface="Times New Roman" panose="02020603050405020304" pitchFamily="18" charset="0"/>
              </a:rPr>
              <a:t>đây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chỉ</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thực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Pháp</a:t>
            </a:r>
            <a:endParaRPr lang="en-US" altLang="en-US" sz="4000" b="1" dirty="0">
              <a:latin typeface="Times New Roman" panose="02020603050405020304" pitchFamily="18" charset="0"/>
              <a:cs typeface="Times New Roman" panose="02020603050405020304" pitchFamily="18" charset="0"/>
            </a:endParaRPr>
          </a:p>
        </p:txBody>
      </p:sp>
      <p:pic>
        <p:nvPicPr>
          <p:cNvPr id="5" name="Picture 3" descr="t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638" y="1408530"/>
            <a:ext cx="5588370" cy="519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Vì sao Pháp xâm lược Việt Nam - Bạn Nên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3714" y="1464244"/>
            <a:ext cx="6117598" cy="514382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72;p56">
            <a:extLst>
              <a:ext uri="{FF2B5EF4-FFF2-40B4-BE49-F238E27FC236}">
                <a16:creationId xmlns:a16="http://schemas.microsoft.com/office/drawing/2014/main" id="{DC4358B9-B7A2-40A3-99DC-E480BB97F51B}"/>
              </a:ext>
            </a:extLst>
          </p:cNvPr>
          <p:cNvSpPr txBox="1">
            <a:spLocks/>
          </p:cNvSpPr>
          <p:nvPr/>
        </p:nvSpPr>
        <p:spPr>
          <a:xfrm>
            <a:off x="891793" y="0"/>
            <a:ext cx="10272000" cy="76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Cambria" panose="02040503050406030204" pitchFamily="18" charset="0"/>
                <a:cs typeface="Times New Roman" panose="02020603050405020304" pitchFamily="18" charset="0"/>
              </a:rPr>
              <a:t>Giải nghĩa từ</a:t>
            </a:r>
          </a:p>
        </p:txBody>
      </p:sp>
    </p:spTree>
    <p:extLst>
      <p:ext uri="{BB962C8B-B14F-4D97-AF65-F5344CB8AC3E}">
        <p14:creationId xmlns:p14="http://schemas.microsoft.com/office/powerpoint/2010/main" val="28364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004">
            <a:extLst>
              <a:ext uri="{FF2B5EF4-FFF2-40B4-BE49-F238E27FC236}">
                <a16:creationId xmlns:a16="http://schemas.microsoft.com/office/drawing/2014/main" id="{6F95CA8A-FFEB-4964-8D45-2457BF7CC871}"/>
              </a:ext>
            </a:extLst>
          </p:cNvPr>
          <p:cNvSpPr/>
          <p:nvPr/>
        </p:nvSpPr>
        <p:spPr>
          <a:xfrm>
            <a:off x="366867" y="101478"/>
            <a:ext cx="11495888" cy="763600"/>
          </a:xfrm>
          <a:prstGeom prst="roundRect">
            <a:avLst/>
          </a:prstGeom>
          <a:solidFill>
            <a:srgbClr val="FFFFFF"/>
          </a:solidFill>
          <a:ln w="25400" cap="flat" cmpd="sng" algn="ctr">
            <a:solidFill>
              <a:srgbClr val="A8D4D1"/>
            </a:solidFill>
            <a:prstDash val="solid"/>
          </a:ln>
          <a:effectLst/>
        </p:spPr>
        <p:txBody>
          <a:bodyPr rtlCol="0" anchor="ctr"/>
          <a:lstStyle/>
          <a:p>
            <a:pPr algn="ctr" defTabSz="1219170">
              <a:defRPr/>
            </a:pPr>
            <a:endParaRPr lang="en-US" sz="4000" b="1" kern="0" dirty="0">
              <a:solidFill>
                <a:srgbClr val="C7E3E1"/>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5F20D78E-0DD3-4168-9672-04DE02B110D2}"/>
              </a:ext>
            </a:extLst>
          </p:cNvPr>
          <p:cNvSpPr txBox="1"/>
          <p:nvPr/>
        </p:nvSpPr>
        <p:spPr>
          <a:xfrm>
            <a:off x="494648" y="163387"/>
            <a:ext cx="11495888" cy="707886"/>
          </a:xfrm>
          <a:prstGeom prst="rect">
            <a:avLst/>
          </a:prstGeom>
          <a:noFill/>
        </p:spPr>
        <p:txBody>
          <a:bodyPr wrap="square" rtlCol="0">
            <a:spAutoFit/>
          </a:bodyPr>
          <a:lstStyle/>
          <a:p>
            <a:pPr algn="just">
              <a:spcBef>
                <a:spcPct val="50000"/>
              </a:spcBef>
            </a:pPr>
            <a:r>
              <a:rPr lang="en-US" altLang="en-US" sz="4000" b="1">
                <a:latin typeface="Times New Roman" panose="02020603050405020304" pitchFamily="18" charset="0"/>
                <a:cs typeface="Times New Roman" panose="02020603050405020304" pitchFamily="18" charset="0"/>
              </a:rPr>
              <a:t>- Việt gian: người Việt Nam làm tay sai cho giặc</a:t>
            </a:r>
          </a:p>
        </p:txBody>
      </p:sp>
      <p:pic>
        <p:nvPicPr>
          <p:cNvPr id="10" name="Picture 6" descr="viet g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82" y="1033650"/>
            <a:ext cx="5791506" cy="563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Việt gian bán nước trong lịch sử (bài 4) | Nghiên Cứu Lịch S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960" y="1033650"/>
            <a:ext cx="5833576" cy="563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366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0" y="0"/>
            <a:ext cx="12421032" cy="7002867"/>
          </a:xfrm>
          <a:prstGeom prst="rect">
            <a:avLst/>
          </a:prstGeom>
        </p:spPr>
      </p:pic>
      <p:sp>
        <p:nvSpPr>
          <p:cNvPr id="3" name="TextBox 2">
            <a:extLst>
              <a:ext uri="{FF2B5EF4-FFF2-40B4-BE49-F238E27FC236}">
                <a16:creationId xmlns:a16="http://schemas.microsoft.com/office/drawing/2014/main" id="{E63C3A14-2DE2-4C62-BAE1-11737E7076A6}"/>
              </a:ext>
            </a:extLst>
          </p:cNvPr>
          <p:cNvSpPr txBox="1"/>
          <p:nvPr/>
        </p:nvSpPr>
        <p:spPr>
          <a:xfrm>
            <a:off x="3275160" y="969782"/>
            <a:ext cx="7162007"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cs typeface="Times New Roman" panose="02020603050405020304" pitchFamily="18" charset="0"/>
              </a:rPr>
              <a:t>Tập</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đọc</a:t>
            </a:r>
            <a:r>
              <a:rPr lang="en-US" sz="3600" b="1" dirty="0">
                <a:solidFill>
                  <a:schemeClr val="bg1"/>
                </a:solidFill>
                <a:latin typeface="HP001 4 hàng" panose="020B0603050302020204" pitchFamily="34" charset="0"/>
                <a:cs typeface="Times New Roman" panose="02020603050405020304" pitchFamily="18" charset="0"/>
              </a:rPr>
              <a:t> – </a:t>
            </a:r>
            <a:r>
              <a:rPr lang="en-US" sz="3600" b="1" dirty="0" err="1">
                <a:solidFill>
                  <a:schemeClr val="bg1"/>
                </a:solidFill>
                <a:latin typeface="HP001 4 hàng" panose="020B0603050302020204" pitchFamily="34" charset="0"/>
                <a:cs typeface="Times New Roman" panose="02020603050405020304" pitchFamily="18" charset="0"/>
              </a:rPr>
              <a:t>Kể</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chuyện</a:t>
            </a:r>
            <a:endParaRPr lang="en-US" sz="3600" b="1" dirty="0">
              <a:solidFill>
                <a:schemeClr val="bg1"/>
              </a:solidFill>
              <a:latin typeface="HP001 4 hàng" panose="020B06030503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B428DB4-EEC9-493A-8EA7-967E7ECBB5BC}"/>
              </a:ext>
            </a:extLst>
          </p:cNvPr>
          <p:cNvSpPr txBox="1"/>
          <p:nvPr/>
        </p:nvSpPr>
        <p:spPr>
          <a:xfrm>
            <a:off x="4947240" y="2423114"/>
            <a:ext cx="7995304"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cs typeface="Times New Roman" panose="02020603050405020304" pitchFamily="18" charset="0"/>
              </a:rPr>
              <a:t>Phùng</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Quán</a:t>
            </a:r>
            <a:endParaRPr lang="en-US" sz="3600" b="1" dirty="0">
              <a:solidFill>
                <a:schemeClr val="bg1"/>
              </a:solidFill>
              <a:latin typeface="HP001 4 hàng" panose="020B06030503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63C3A14-2DE2-4C62-BAE1-11737E7076A6}"/>
              </a:ext>
            </a:extLst>
          </p:cNvPr>
          <p:cNvSpPr txBox="1"/>
          <p:nvPr/>
        </p:nvSpPr>
        <p:spPr>
          <a:xfrm>
            <a:off x="3402160" y="1733626"/>
            <a:ext cx="7162007" cy="646331"/>
          </a:xfrm>
          <a:prstGeom prst="rect">
            <a:avLst/>
          </a:prstGeom>
          <a:noFill/>
        </p:spPr>
        <p:txBody>
          <a:bodyPr wrap="square" rtlCol="0">
            <a:spAutoFit/>
          </a:bodyPr>
          <a:lstStyle/>
          <a:p>
            <a:r>
              <a:rPr lang="vi-VN" sz="3600" b="1" dirty="0">
                <a:solidFill>
                  <a:srgbClr val="FFFF00"/>
                </a:solidFill>
                <a:latin typeface="HP001 4 hàng" panose="020B0603050302020204" pitchFamily="34" charset="0"/>
                <a:ea typeface="HP001 4H" panose="020B0603050302020204" pitchFamily="34" charset="-127"/>
                <a:cs typeface="Times New Roman" panose="02020603050405020304" pitchFamily="18" charset="0"/>
              </a:rPr>
              <a:t>Ở lại với chiến khu</a:t>
            </a:r>
            <a:endParaRPr lang="en-US" sz="3600" b="1" dirty="0">
              <a:solidFill>
                <a:srgbClr val="FFFF00"/>
              </a:solidFill>
              <a:latin typeface="HP001 4 hàng" panose="020B0603050302020204" pitchFamily="34" charset="0"/>
              <a:ea typeface="HP001 4H" panose="020B0603050302020204" pitchFamily="34" charset="-127"/>
              <a:cs typeface="Times New Roman" panose="02020603050405020304" pitchFamily="18" charset="0"/>
            </a:endParaRPr>
          </a:p>
        </p:txBody>
      </p:sp>
    </p:spTree>
    <p:extLst>
      <p:ext uri="{BB962C8B-B14F-4D97-AF65-F5344CB8AC3E}">
        <p14:creationId xmlns:p14="http://schemas.microsoft.com/office/powerpoint/2010/main" val="3793036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3"/>
        <p:cNvGrpSpPr/>
        <p:nvPr/>
      </p:nvGrpSpPr>
      <p:grpSpPr>
        <a:xfrm>
          <a:off x="0" y="0"/>
          <a:ext cx="0" cy="0"/>
          <a:chOff x="0" y="0"/>
          <a:chExt cx="0" cy="0"/>
        </a:xfrm>
      </p:grpSpPr>
      <p:sp>
        <p:nvSpPr>
          <p:cNvPr id="8" name="Rounded Rectangle 1004">
            <a:extLst>
              <a:ext uri="{FF2B5EF4-FFF2-40B4-BE49-F238E27FC236}">
                <a16:creationId xmlns:a16="http://schemas.microsoft.com/office/drawing/2014/main" id="{6F95CA8A-FFEB-4964-8D45-2457BF7CC871}"/>
              </a:ext>
            </a:extLst>
          </p:cNvPr>
          <p:cNvSpPr/>
          <p:nvPr/>
        </p:nvSpPr>
        <p:spPr>
          <a:xfrm>
            <a:off x="391251" y="162438"/>
            <a:ext cx="11495888" cy="763600"/>
          </a:xfrm>
          <a:prstGeom prst="roundRect">
            <a:avLst/>
          </a:prstGeom>
          <a:solidFill>
            <a:srgbClr val="FFFFFF"/>
          </a:solidFill>
          <a:ln w="25400" cap="flat" cmpd="sng" algn="ctr">
            <a:solidFill>
              <a:srgbClr val="A8D4D1"/>
            </a:solidFill>
            <a:prstDash val="solid"/>
          </a:ln>
          <a:effectLst/>
        </p:spPr>
        <p:txBody>
          <a:bodyPr rtlCol="0" anchor="ctr"/>
          <a:lstStyle/>
          <a:p>
            <a:pPr algn="ctr" defTabSz="1219170">
              <a:defRPr/>
            </a:pPr>
            <a:endParaRPr lang="en-US" sz="4000" kern="0" dirty="0">
              <a:solidFill>
                <a:srgbClr val="C7E3E1"/>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5F20D78E-0DD3-4168-9672-04DE02B110D2}"/>
              </a:ext>
            </a:extLst>
          </p:cNvPr>
          <p:cNvSpPr txBox="1"/>
          <p:nvPr/>
        </p:nvSpPr>
        <p:spPr>
          <a:xfrm>
            <a:off x="531224" y="179132"/>
            <a:ext cx="11495888" cy="707886"/>
          </a:xfrm>
          <a:prstGeom prst="rect">
            <a:avLst/>
          </a:prstGeom>
          <a:noFill/>
        </p:spPr>
        <p:txBody>
          <a:bodyPr wrap="square" rtlCol="0">
            <a:spAutoFit/>
          </a:bodyPr>
          <a:lstStyle/>
          <a:p>
            <a:pPr>
              <a:spcBef>
                <a:spcPct val="50000"/>
              </a:spcBef>
            </a:pPr>
            <a:r>
              <a:rPr lang="en-US" altLang="en-US" sz="4000" b="1">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Thống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thiết</a:t>
            </a:r>
            <a:r>
              <a:rPr lang="en-US" altLang="en-US" sz="4000" b="1"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thiết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cảm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động</a:t>
            </a:r>
            <a:endParaRPr lang="en-US" altLang="en-US" sz="4000" b="1" dirty="0">
              <a:latin typeface="Times New Roman" panose="02020603050405020304" pitchFamily="18" charset="0"/>
              <a:cs typeface="Times New Roman" panose="02020603050405020304" pitchFamily="18" charset="0"/>
            </a:endParaRPr>
          </a:p>
        </p:txBody>
      </p:sp>
      <p:pic>
        <p:nvPicPr>
          <p:cNvPr id="4098" name="Picture 2" descr="Những bức ảnh và câu chuyện cảm động không ngờ phía sau - Đời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83" y="1095699"/>
            <a:ext cx="10232097" cy="566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2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0D78E-0DD3-4168-9672-04DE02B110D2}"/>
              </a:ext>
            </a:extLst>
          </p:cNvPr>
          <p:cNvSpPr txBox="1"/>
          <p:nvPr/>
        </p:nvSpPr>
        <p:spPr>
          <a:xfrm>
            <a:off x="237161" y="0"/>
            <a:ext cx="11495888" cy="1938992"/>
          </a:xfrm>
          <a:prstGeom prst="rect">
            <a:avLst/>
          </a:prstGeom>
          <a:noFill/>
        </p:spPr>
        <p:txBody>
          <a:bodyPr wrap="square" rtlCol="0">
            <a:spAutoFit/>
          </a:bodyPr>
          <a:lstStyle/>
          <a:p>
            <a:pPr algn="just">
              <a:spcBef>
                <a:spcPct val="50000"/>
              </a:spcBef>
            </a:pPr>
            <a:r>
              <a:rPr lang="en-US" altLang="en-US" sz="4000" b="1">
                <a:latin typeface="Times New Roman" panose="02020603050405020304" pitchFamily="18" charset="0"/>
                <a:cs typeface="Times New Roman" panose="02020603050405020304" pitchFamily="18" charset="0"/>
              </a:rPr>
              <a:t>- Vệ quốc quân (Vệ quốc đoàn): </a:t>
            </a:r>
            <a:r>
              <a:rPr lang="en-US" altLang="en-US" sz="4000">
                <a:latin typeface="Times New Roman" panose="02020603050405020304" pitchFamily="18" charset="0"/>
                <a:cs typeface="Times New Roman" panose="02020603050405020304" pitchFamily="18" charset="0"/>
              </a:rPr>
              <a:t>tên của quân đội ta sau Cách mạng tháng Tám và trong thời kì đầu kháng chiến chống thực dân Pháp.</a:t>
            </a:r>
            <a:endParaRPr lang="en-US" altLang="en-US" sz="4000" b="1">
              <a:latin typeface="Times New Roman" panose="02020603050405020304" pitchFamily="18" charset="0"/>
              <a:cs typeface="Times New Roman" panose="02020603050405020304" pitchFamily="18" charset="0"/>
            </a:endParaRPr>
          </a:p>
        </p:txBody>
      </p:sp>
      <p:pic>
        <p:nvPicPr>
          <p:cNvPr id="5122" name="Picture 2" descr="Đoàn Vệ quốc q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160" y="1855838"/>
            <a:ext cx="5578423" cy="48619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gười bắt 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3120" y="1855838"/>
            <a:ext cx="6034613" cy="486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06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20D78E-0DD3-4168-9672-04DE02B110D2}"/>
              </a:ext>
            </a:extLst>
          </p:cNvPr>
          <p:cNvSpPr txBox="1"/>
          <p:nvPr/>
        </p:nvSpPr>
        <p:spPr>
          <a:xfrm>
            <a:off x="139624" y="0"/>
            <a:ext cx="11942647" cy="1323439"/>
          </a:xfrm>
          <a:prstGeom prst="rect">
            <a:avLst/>
          </a:prstGeom>
          <a:noFill/>
        </p:spPr>
        <p:txBody>
          <a:bodyPr wrap="square" rtlCol="0">
            <a:spAutoFit/>
          </a:bodyPr>
          <a:lstStyle/>
          <a:p>
            <a:pPr algn="just">
              <a:spcBef>
                <a:spcPct val="50000"/>
              </a:spcBef>
            </a:pPr>
            <a:r>
              <a:rPr lang="en-US" altLang="en-US" sz="4000" b="1">
                <a:latin typeface="Times New Roman" panose="02020603050405020304" pitchFamily="18" charset="0"/>
                <a:cs typeface="Times New Roman" panose="02020603050405020304" pitchFamily="18" charset="0"/>
              </a:rPr>
              <a:t>- Trung đoàn trưởng: </a:t>
            </a:r>
            <a:r>
              <a:rPr lang="en-US" altLang="en-US" sz="4000">
                <a:latin typeface="Times New Roman" panose="02020603050405020304" pitchFamily="18" charset="0"/>
                <a:cs typeface="Times New Roman" panose="02020603050405020304" pitchFamily="18" charset="0"/>
              </a:rPr>
              <a:t>người chỉ huy trung đoàn (đơn vị bộ đội tương đối lớn)</a:t>
            </a:r>
          </a:p>
        </p:txBody>
      </p:sp>
      <p:pic>
        <p:nvPicPr>
          <p:cNvPr id="6146" name="Picture 2" descr="Ba Gia - Ngọn lửa anh hùng | BÁO QUẢNG NAM ONLINE - Tin tức mới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24" y="1323438"/>
            <a:ext cx="5901272" cy="54187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ung tá Phạm Văn Đính, trung đoàn trưởng TĐ 56-SĐ 3BB ra … | 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1393" y="1323437"/>
            <a:ext cx="5920878" cy="541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2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271362" name="Picture 4" descr="https://lh6.googleusercontent.com/BeamCRqPJXDh5WpXDDz36oikZS1XxznUOAjs5rzCy_JRLnCB4G5gemRjsaFx30BqDe-RPlF4gb6J9btW0_uRYlFCHLodaix8YFA5LRgZ79ct6l_TTS6pPnkkx7rebRAqikZJkko=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048000"/>
            <a:ext cx="1771651" cy="299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76200"/>
            <a:ext cx="5715000" cy="689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0"/>
          <p:cNvSpPr txBox="1">
            <a:spLocks noChangeArrowheads="1"/>
          </p:cNvSpPr>
          <p:nvPr/>
        </p:nvSpPr>
        <p:spPr bwMode="auto">
          <a:xfrm>
            <a:off x="1600200" y="1676400"/>
            <a:ext cx="4267200" cy="18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Times New Roman" panose="02020603050405020304" pitchFamily="18" charset="0"/>
              </a:defRPr>
            </a:lvl1pPr>
            <a:lvl2pPr marL="742950" indent="-285750" defTabSz="1216025">
              <a:defRPr>
                <a:solidFill>
                  <a:schemeClr val="tx1"/>
                </a:solidFill>
                <a:latin typeface="Times New Roman" panose="02020603050405020304" pitchFamily="18" charset="0"/>
              </a:defRPr>
            </a:lvl2pPr>
            <a:lvl3pPr marL="1143000" indent="-228600" defTabSz="1216025">
              <a:defRPr>
                <a:solidFill>
                  <a:schemeClr val="tx1"/>
                </a:solidFill>
                <a:latin typeface="Times New Roman" panose="02020603050405020304" pitchFamily="18" charset="0"/>
              </a:defRPr>
            </a:lvl3pPr>
            <a:lvl4pPr marL="1600200" indent="-228600" defTabSz="1216025">
              <a:defRPr>
                <a:solidFill>
                  <a:schemeClr val="tx1"/>
                </a:solidFill>
                <a:latin typeface="Times New Roman" panose="02020603050405020304" pitchFamily="18" charset="0"/>
              </a:defRPr>
            </a:lvl4pPr>
            <a:lvl5pPr marL="2057400" indent="-228600" defTabSz="1216025">
              <a:defRPr>
                <a:solidFill>
                  <a:schemeClr val="tx1"/>
                </a:solidFill>
                <a:latin typeface="Times New Roman" panose="02020603050405020304" pitchFamily="18" charset="0"/>
              </a:defRPr>
            </a:lvl5pPr>
            <a:lvl6pPr marL="2514600" indent="-228600" defTabSz="121602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121602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121602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1216025"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spcBef>
                <a:spcPct val="20000"/>
              </a:spcBef>
              <a:spcAft>
                <a:spcPct val="0"/>
              </a:spcAft>
              <a:defRPr/>
            </a:pPr>
            <a:r>
              <a:rPr lang="en-US" altLang="zh-CN" sz="5400" b="1">
                <a:solidFill>
                  <a:srgbClr val="C00000"/>
                </a:solidFill>
                <a:ea typeface="inpin heiti"/>
                <a:cs typeface="Times New Roman" panose="02020603050405020304" pitchFamily="18" charset="0"/>
                <a:sym typeface="Arial" panose="020B0604020202020204" pitchFamily="34" charset="0"/>
              </a:rPr>
              <a:t>LUYỆN ĐỌC</a:t>
            </a:r>
          </a:p>
          <a:p>
            <a:pPr algn="ctr" fontAlgn="base">
              <a:spcBef>
                <a:spcPct val="20000"/>
              </a:spcBef>
              <a:spcAft>
                <a:spcPct val="0"/>
              </a:spcAft>
              <a:defRPr/>
            </a:pPr>
            <a:r>
              <a:rPr lang="en-US" altLang="zh-CN" sz="5400" b="1">
                <a:solidFill>
                  <a:srgbClr val="C00000"/>
                </a:solidFill>
                <a:ea typeface="inpin heiti"/>
                <a:cs typeface="Times New Roman" panose="02020603050405020304" pitchFamily="18" charset="0"/>
                <a:sym typeface="Arial" panose="020B0604020202020204" pitchFamily="34" charset="0"/>
              </a:rPr>
              <a:t>NHÓM</a:t>
            </a:r>
            <a:endParaRPr lang="zh-CN" altLang="en-US" sz="5400" b="1">
              <a:solidFill>
                <a:srgbClr val="C00000"/>
              </a:solidFill>
              <a:ea typeface="inpin heiti"/>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66567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5">
            <a:extLst>
              <a:ext uri="{FF2B5EF4-FFF2-40B4-BE49-F238E27FC236}">
                <a16:creationId xmlns:a16="http://schemas.microsoft.com/office/drawing/2014/main" id="{6351568B-49E6-480F-9B37-CAF0095F673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文本框 93">
            <a:extLst>
              <a:ext uri="{FF2B5EF4-FFF2-40B4-BE49-F238E27FC236}">
                <a16:creationId xmlns:a16="http://schemas.microsoft.com/office/drawing/2014/main" id="{26D516E4-1F62-4514-A2C0-C4751CEF38EF}"/>
              </a:ext>
            </a:extLst>
          </p:cNvPr>
          <p:cNvSpPr txBox="1">
            <a:spLocks noChangeArrowheads="1"/>
          </p:cNvSpPr>
          <p:nvPr/>
        </p:nvSpPr>
        <p:spPr bwMode="auto">
          <a:xfrm>
            <a:off x="2308225" y="2321004"/>
            <a:ext cx="75755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defRPr/>
            </a:pPr>
            <a:r>
              <a:rPr lang="en-US" altLang="zh-CN" sz="6600" b="1" dirty="0">
                <a:solidFill>
                  <a:srgbClr val="002060"/>
                </a:solidFill>
                <a:latin typeface="Times New Roman" panose="02020603050405020304" pitchFamily="18" charset="0"/>
                <a:ea typeface="inpin heiti"/>
                <a:cs typeface="Times New Roman" panose="02020603050405020304" pitchFamily="18" charset="0"/>
                <a:sym typeface="迷你简细行楷"/>
              </a:rPr>
              <a:t>TÌM HIỂU BÀI</a:t>
            </a:r>
          </a:p>
        </p:txBody>
      </p:sp>
    </p:spTree>
    <p:custDataLst>
      <p:tags r:id="rId1"/>
    </p:custDataLst>
    <p:extLst>
      <p:ext uri="{BB962C8B-B14F-4D97-AF65-F5344CB8AC3E}">
        <p14:creationId xmlns:p14="http://schemas.microsoft.com/office/powerpoint/2010/main" val="3883358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30E80E11-7211-4A34-8579-999E3B010C8D}"/>
              </a:ext>
            </a:extLst>
          </p:cNvPr>
          <p:cNvSpPr txBox="1">
            <a:spLocks noChangeArrowheads="1"/>
          </p:cNvSpPr>
          <p:nvPr/>
        </p:nvSpPr>
        <p:spPr bwMode="auto">
          <a:xfrm>
            <a:off x="219456" y="364226"/>
            <a:ext cx="120787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buClr>
                <a:srgbClr val="0563C1"/>
              </a:buClr>
              <a:buNone/>
            </a:pPr>
            <a:r>
              <a:rPr lang="vi-VN" altLang="en-US" sz="4000" b="1" dirty="0">
                <a:solidFill>
                  <a:srgbClr val="FF0000"/>
                </a:solidFill>
                <a:latin typeface="Times New Roman" panose="02020603050405020304" pitchFamily="18" charset="0"/>
              </a:rPr>
              <a:t>Câu 1</a:t>
            </a:r>
            <a:r>
              <a:rPr lang="vi-VN" altLang="en-US" sz="4000" b="1">
                <a:solidFill>
                  <a:srgbClr val="FF0000"/>
                </a:solidFill>
                <a:latin typeface="Times New Roman" panose="02020603050405020304" pitchFamily="18" charset="0"/>
              </a:rPr>
              <a:t>: </a:t>
            </a:r>
            <a:r>
              <a:rPr lang="vi-VN">
                <a:solidFill>
                  <a:srgbClr val="FF0000"/>
                </a:solidFill>
              </a:rPr>
              <a:t>Trung đoàn trưởng nói gì với các chiến sĩ nhỏ?</a:t>
            </a:r>
            <a:endParaRPr lang="en-US" altLang="en-US" sz="4000" b="1" i="1" dirty="0">
              <a:solidFill>
                <a:srgbClr val="FF0000"/>
              </a:solidFill>
              <a:latin typeface="Times New Roman" panose="02020603050405020304" pitchFamily="18" charset="0"/>
            </a:endParaRPr>
          </a:p>
        </p:txBody>
      </p:sp>
      <p:sp>
        <p:nvSpPr>
          <p:cNvPr id="6" name="Text Box 18">
            <a:extLst>
              <a:ext uri="{FF2B5EF4-FFF2-40B4-BE49-F238E27FC236}">
                <a16:creationId xmlns:a16="http://schemas.microsoft.com/office/drawing/2014/main" id="{D94A5747-3804-4571-A497-9A32F0C7DE59}"/>
              </a:ext>
            </a:extLst>
          </p:cNvPr>
          <p:cNvSpPr txBox="1">
            <a:spLocks noChangeArrowheads="1"/>
          </p:cNvSpPr>
          <p:nvPr/>
        </p:nvSpPr>
        <p:spPr bwMode="auto">
          <a:xfrm>
            <a:off x="254291" y="2166000"/>
            <a:ext cx="1185702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buClr>
                <a:srgbClr val="0563C1"/>
              </a:buClr>
              <a:buNone/>
            </a:pPr>
            <a:r>
              <a:rPr lang="vi-VN" altLang="en-US" sz="4000" b="1">
                <a:solidFill>
                  <a:prstClr val="black"/>
                </a:solidFill>
                <a:latin typeface="Times New Roman" panose="02020603050405020304" pitchFamily="18" charset="0"/>
                <a:cs typeface="Times New Roman" panose="02020603050405020304" pitchFamily="18" charset="0"/>
              </a:rPr>
              <a:t>- </a:t>
            </a:r>
            <a:r>
              <a:rPr lang="vi-VN"/>
              <a:t>Trung đoàn trưởng nói với các chiến sĩ rằng con đường phía trước của chiến khu sẽ rất gian khổ, em nào muốn trở về gia đình thì trung đoàn sẽ cho các em về.</a:t>
            </a:r>
            <a:endParaRPr lang="vi-VN" altLang="en-US" sz="4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29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8">
            <a:extLst>
              <a:ext uri="{FF2B5EF4-FFF2-40B4-BE49-F238E27FC236}">
                <a16:creationId xmlns:a16="http://schemas.microsoft.com/office/drawing/2014/main" id="{EA082C87-BC4F-4006-B421-0B16AF0490E1}"/>
              </a:ext>
            </a:extLst>
          </p:cNvPr>
          <p:cNvSpPr txBox="1">
            <a:spLocks noChangeArrowheads="1"/>
          </p:cNvSpPr>
          <p:nvPr/>
        </p:nvSpPr>
        <p:spPr bwMode="auto">
          <a:xfrm>
            <a:off x="204334" y="585216"/>
            <a:ext cx="120979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u="sng" dirty="0" err="1">
                <a:solidFill>
                  <a:srgbClr val="0070C0"/>
                </a:solidFill>
              </a:rPr>
              <a:t>Câu</a:t>
            </a:r>
            <a:r>
              <a:rPr lang="en-US" altLang="en-US" sz="4000" b="1" u="sng" dirty="0">
                <a:solidFill>
                  <a:srgbClr val="0070C0"/>
                </a:solidFill>
              </a:rPr>
              <a:t> 2</a:t>
            </a:r>
            <a:r>
              <a:rPr lang="en-US" altLang="en-US" sz="4000" b="1" u="sng">
                <a:solidFill>
                  <a:srgbClr val="0070C0"/>
                </a:solidFill>
              </a:rPr>
              <a:t>:</a:t>
            </a:r>
            <a:r>
              <a:rPr lang="en-US" altLang="en-US" sz="4000">
                <a:solidFill>
                  <a:srgbClr val="0070C0"/>
                </a:solidFill>
              </a:rPr>
              <a:t> </a:t>
            </a:r>
            <a:r>
              <a:rPr lang="vi-VN" sz="3200"/>
              <a:t>Vì sao các chiến sĩ xúc động khi nghe trung đoàn trưởng nói?</a:t>
            </a:r>
            <a:endParaRPr lang="en-US" sz="3200" b="1" dirty="0">
              <a:solidFill>
                <a:srgbClr val="0070C0"/>
              </a:solidFill>
              <a:cs typeface="Times New Roman" panose="02020603050405020304" pitchFamily="18" charset="0"/>
            </a:endParaRPr>
          </a:p>
        </p:txBody>
      </p:sp>
      <p:sp>
        <p:nvSpPr>
          <p:cNvPr id="5" name="Text Box 20">
            <a:extLst>
              <a:ext uri="{FF2B5EF4-FFF2-40B4-BE49-F238E27FC236}">
                <a16:creationId xmlns:a16="http://schemas.microsoft.com/office/drawing/2014/main" id="{C0FBE619-D0F7-443C-9DE6-CAB34F9014B8}"/>
              </a:ext>
            </a:extLst>
          </p:cNvPr>
          <p:cNvSpPr txBox="1">
            <a:spLocks noChangeArrowheads="1"/>
          </p:cNvSpPr>
          <p:nvPr/>
        </p:nvSpPr>
        <p:spPr bwMode="auto">
          <a:xfrm>
            <a:off x="314617" y="2246983"/>
            <a:ext cx="11877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ts val="0"/>
              </a:spcBef>
              <a:buNone/>
              <a:tabLst>
                <a:tab pos="2743200" algn="ctr"/>
                <a:tab pos="5486400" algn="r"/>
              </a:tabLst>
            </a:pPr>
            <a:r>
              <a:rPr lang="en-US" sz="4000">
                <a:latin typeface="Times New Roman" panose="02020603050405020304" pitchFamily="18" charset="0"/>
                <a:ea typeface="Times New Roman" panose="02020603050405020304" pitchFamily="18" charset="0"/>
              </a:rPr>
              <a:t>- </a:t>
            </a:r>
            <a:r>
              <a:rPr lang="vi-VN"/>
              <a:t>Vì lời của trung đoàn trưởng thể hiện sự thấu hiểu, bao dung cho những vất vả mà các chiến sĩ gặp phải.</a:t>
            </a:r>
            <a:endParaRPr lang="en-US" sz="4000" b="1" dirty="0">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2"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8BC1CB35-213D-4AEE-A30B-E6B952764AB3}"/>
              </a:ext>
            </a:extLst>
          </p:cNvPr>
          <p:cNvSpPr txBox="1">
            <a:spLocks noChangeArrowheads="1"/>
          </p:cNvSpPr>
          <p:nvPr/>
        </p:nvSpPr>
        <p:spPr bwMode="auto">
          <a:xfrm>
            <a:off x="762615" y="670951"/>
            <a:ext cx="106667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sz="2800" b="1">
                <a:solidFill>
                  <a:srgbClr val="FF0000"/>
                </a:solidFill>
              </a:rPr>
              <a:t>Câu 3</a:t>
            </a:r>
            <a:r>
              <a:rPr lang="en-US" b="1"/>
              <a:t>: </a:t>
            </a:r>
            <a:r>
              <a:rPr lang="vi-VN" sz="3200">
                <a:solidFill>
                  <a:srgbClr val="FF0000"/>
                </a:solidFill>
              </a:rPr>
              <a:t>Các chiến sĩ đáp lời trung đoàn trưởng như thế nào?</a:t>
            </a:r>
            <a:endParaRPr lang="vi-VN" sz="3200" b="1" dirty="0">
              <a:solidFill>
                <a:srgbClr val="FF0000"/>
              </a:solidFill>
              <a:cs typeface="Times New Roman" panose="02020603050405020304" pitchFamily="18" charset="0"/>
            </a:endParaRPr>
          </a:p>
        </p:txBody>
      </p:sp>
      <p:sp>
        <p:nvSpPr>
          <p:cNvPr id="6" name="TextBox 5">
            <a:extLst>
              <a:ext uri="{FF2B5EF4-FFF2-40B4-BE49-F238E27FC236}">
                <a16:creationId xmlns:a16="http://schemas.microsoft.com/office/drawing/2014/main" id="{4625E52A-F4FD-4B3A-938E-BE3278FCEC72}"/>
              </a:ext>
            </a:extLst>
          </p:cNvPr>
          <p:cNvSpPr txBox="1">
            <a:spLocks noChangeArrowheads="1"/>
          </p:cNvSpPr>
          <p:nvPr/>
        </p:nvSpPr>
        <p:spPr bwMode="auto">
          <a:xfrm>
            <a:off x="0" y="1140383"/>
            <a:ext cx="11727238" cy="555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r>
              <a:rPr lang="en-US" sz="4800" b="1">
                <a:latin typeface="Times New Roman" panose="02020603050405020304" pitchFamily="18" charset="0"/>
                <a:ea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Lượm bước tới gần động lửa. Giọng em rung lên:</a:t>
            </a:r>
          </a:p>
          <a:p>
            <a:r>
              <a:rPr lang="vi-VN">
                <a:latin typeface="Times New Roman" panose="02020603050405020304" pitchFamily="18" charset="0"/>
                <a:cs typeface="Times New Roman" panose="02020603050405020304" pitchFamily="18" charset="0"/>
              </a:rPr>
              <a:t>- Em xin ở lại.</a:t>
            </a:r>
          </a:p>
          <a:p>
            <a:r>
              <a:rPr lang="vi-VN">
                <a:latin typeface="Times New Roman" panose="02020603050405020304" pitchFamily="18" charset="0"/>
                <a:cs typeface="Times New Roman" panose="02020603050405020304" pitchFamily="18" charset="0"/>
              </a:rPr>
              <a:t>Cả đội nhao nhao:</a:t>
            </a:r>
          </a:p>
          <a:p>
            <a:r>
              <a:rPr lang="vi-VN">
                <a:latin typeface="Times New Roman" panose="02020603050405020304" pitchFamily="18" charset="0"/>
                <a:cs typeface="Times New Roman" panose="02020603050405020304" pitchFamily="18" charset="0"/>
              </a:rPr>
              <a:t>- Chúng em xin ở lại.</a:t>
            </a:r>
          </a:p>
          <a:p>
            <a:r>
              <a:rPr lang="vi-VN">
                <a:latin typeface="Times New Roman" panose="02020603050405020304" pitchFamily="18" charset="0"/>
                <a:cs typeface="Times New Roman" panose="02020603050405020304" pitchFamily="18" charset="0"/>
              </a:rPr>
              <a:t>Mừng nói như van lơn:</a:t>
            </a:r>
          </a:p>
          <a:p>
            <a:r>
              <a:rPr lang="vi-VN">
                <a:latin typeface="Times New Roman" panose="02020603050405020304" pitchFamily="18" charset="0"/>
                <a:cs typeface="Times New Roman" panose="02020603050405020304" pitchFamily="18" charset="0"/>
              </a:rPr>
              <a:t>- Chúng em còn nhỏ, chưa làm được chi nhiều thì trung đoàn cho chúng em ăn ít cũng được. Đừng bắt chúng em phải về, t</a:t>
            </a:r>
            <a:r>
              <a:rPr lang="en-US">
                <a:latin typeface="Times New Roman" panose="02020603050405020304" pitchFamily="18" charset="0"/>
                <a:cs typeface="Times New Roman" panose="02020603050405020304" pitchFamily="18" charset="0"/>
              </a:rPr>
              <a:t>ộ</a:t>
            </a:r>
            <a:r>
              <a:rPr lang="vi-VN">
                <a:latin typeface="Times New Roman" panose="02020603050405020304" pitchFamily="18" charset="0"/>
                <a:cs typeface="Times New Roman" panose="02020603050405020304" pitchFamily="18" charset="0"/>
              </a:rPr>
              <a:t>i chúng em lắm…</a:t>
            </a:r>
          </a:p>
          <a:p>
            <a:pPr algn="ctr">
              <a:lnSpc>
                <a:spcPct val="115000"/>
              </a:lnSpc>
              <a:spcBef>
                <a:spcPts val="0"/>
              </a:spcBef>
              <a:buNone/>
              <a:tabLst>
                <a:tab pos="2743200" algn="ctr"/>
                <a:tab pos="5486400" algn="r"/>
              </a:tabLst>
            </a:pPr>
            <a:endParaRPr lang="vi-VN" sz="4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222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8BC1CB35-213D-4AEE-A30B-E6B952764AB3}"/>
              </a:ext>
            </a:extLst>
          </p:cNvPr>
          <p:cNvSpPr txBox="1">
            <a:spLocks noChangeArrowheads="1"/>
          </p:cNvSpPr>
          <p:nvPr/>
        </p:nvSpPr>
        <p:spPr bwMode="auto">
          <a:xfrm>
            <a:off x="226423" y="610536"/>
            <a:ext cx="119655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vi-VN" sz="4000" b="1">
                <a:solidFill>
                  <a:srgbClr val="0070C0"/>
                </a:solidFill>
                <a:cs typeface="Times New Roman" panose="02020603050405020304" pitchFamily="18" charset="0"/>
              </a:rPr>
              <a:t>Vì </a:t>
            </a:r>
            <a:r>
              <a:rPr lang="vi-VN" sz="4000" b="1" dirty="0">
                <a:solidFill>
                  <a:srgbClr val="0070C0"/>
                </a:solidFill>
                <a:cs typeface="Times New Roman" panose="02020603050405020304" pitchFamily="18" charset="0"/>
              </a:rPr>
              <a:t>sao Lượm và các bạn không muốn về nhà?</a:t>
            </a:r>
            <a:endParaRPr lang="en-US" sz="4000" b="1" dirty="0">
              <a:solidFill>
                <a:srgbClr val="0070C0"/>
              </a:solidFill>
              <a:cs typeface="Times New Roman" panose="02020603050405020304" pitchFamily="18" charset="0"/>
            </a:endParaRPr>
          </a:p>
        </p:txBody>
      </p:sp>
      <p:sp>
        <p:nvSpPr>
          <p:cNvPr id="6" name="TextBox 5">
            <a:extLst>
              <a:ext uri="{FF2B5EF4-FFF2-40B4-BE49-F238E27FC236}">
                <a16:creationId xmlns:a16="http://schemas.microsoft.com/office/drawing/2014/main" id="{4625E52A-F4FD-4B3A-938E-BE3278FCEC72}"/>
              </a:ext>
            </a:extLst>
          </p:cNvPr>
          <p:cNvSpPr txBox="1">
            <a:spLocks noChangeArrowheads="1"/>
          </p:cNvSpPr>
          <p:nvPr/>
        </p:nvSpPr>
        <p:spPr bwMode="auto">
          <a:xfrm>
            <a:off x="128016" y="1839630"/>
            <a:ext cx="117272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lnSpc>
                <a:spcPct val="115000"/>
              </a:lnSpc>
              <a:spcBef>
                <a:spcPts val="0"/>
              </a:spcBef>
              <a:buNone/>
              <a:tabLst>
                <a:tab pos="2743200" algn="ctr"/>
                <a:tab pos="5486400" algn="r"/>
              </a:tabLst>
            </a:pP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bạn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sẵn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sàng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chịu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đựng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gian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khổ</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sẵn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sàng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chịu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ăn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đói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chết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với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chiến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khu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không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muốn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bỏ</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chiến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khu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về</a:t>
            </a:r>
            <a:r>
              <a:rPr lang="en-US" sz="4000" b="1" dirty="0">
                <a:latin typeface="Times New Roman" panose="02020603050405020304" pitchFamily="18" charset="0"/>
                <a:ea typeface="Times New Roman" panose="02020603050405020304" pitchFamily="18" charset="0"/>
              </a:rPr>
              <a:t> ở </a:t>
            </a:r>
            <a:r>
              <a:rPr lang="en-US" sz="4000" b="1" dirty="0" err="1">
                <a:latin typeface="Times New Roman" panose="02020603050405020304" pitchFamily="18" charset="0"/>
                <a:ea typeface="Times New Roman" panose="02020603050405020304" pitchFamily="18" charset="0"/>
              </a:rPr>
              <a:t>chung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với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tụi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Tây</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tụi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Việt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gian</a:t>
            </a:r>
            <a:r>
              <a:rPr lang="en-US" sz="4000" b="1"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27749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extLst>
              <a:ext uri="{FF2B5EF4-FFF2-40B4-BE49-F238E27FC236}">
                <a16:creationId xmlns:a16="http://schemas.microsoft.com/office/drawing/2014/main" id="{4E4940B5-7D99-4DB4-AE13-F953F63C1EAB}"/>
              </a:ext>
            </a:extLst>
          </p:cNvPr>
          <p:cNvSpPr txBox="1">
            <a:spLocks noChangeArrowheads="1"/>
          </p:cNvSpPr>
          <p:nvPr/>
        </p:nvSpPr>
        <p:spPr bwMode="auto">
          <a:xfrm>
            <a:off x="629454" y="793195"/>
            <a:ext cx="11756571" cy="176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en-US" b="1" u="sng" dirty="0" err="1">
                <a:solidFill>
                  <a:srgbClr val="FF0000"/>
                </a:solidFill>
                <a:effectLst/>
                <a:latin typeface="Times New Roman" panose="02020603050405020304" pitchFamily="18" charset="0"/>
                <a:cs typeface="Times New Roman" panose="02020603050405020304" pitchFamily="18" charset="0"/>
              </a:rPr>
              <a:t>Câu</a:t>
            </a:r>
            <a:r>
              <a:rPr lang="en-US" altLang="en-US" b="1" u="sng" dirty="0">
                <a:solidFill>
                  <a:srgbClr val="FF0000"/>
                </a:solidFill>
                <a:effectLst/>
                <a:latin typeface="Times New Roman" panose="02020603050405020304" pitchFamily="18" charset="0"/>
                <a:cs typeface="Times New Roman" panose="02020603050405020304" pitchFamily="18" charset="0"/>
              </a:rPr>
              <a:t> </a:t>
            </a:r>
            <a:r>
              <a:rPr lang="vi-VN" altLang="en-US" b="1" u="sng" dirty="0">
                <a:solidFill>
                  <a:srgbClr val="FF0000"/>
                </a:solidFill>
                <a:effectLst/>
                <a:latin typeface="Times New Roman" panose="02020603050405020304" pitchFamily="18" charset="0"/>
                <a:cs typeface="Times New Roman" panose="02020603050405020304" pitchFamily="18" charset="0"/>
              </a:rPr>
              <a:t>4</a:t>
            </a:r>
            <a:r>
              <a:rPr lang="en-US" altLang="en-US" b="1">
                <a:solidFill>
                  <a:srgbClr val="FF0000"/>
                </a:solidFill>
                <a:effectLst/>
                <a:latin typeface="Times New Roman" panose="02020603050405020304" pitchFamily="18" charset="0"/>
                <a:cs typeface="Times New Roman" panose="02020603050405020304" pitchFamily="18" charset="0"/>
              </a:rPr>
              <a:t>:</a:t>
            </a:r>
            <a:r>
              <a:rPr lang="en-US" altLang="en-US" sz="3600">
                <a:solidFill>
                  <a:srgbClr val="FF0000"/>
                </a:solidFill>
                <a:effectLst/>
                <a:latin typeface="Times New Roman" panose="02020603050405020304" pitchFamily="18" charset="0"/>
                <a:cs typeface="Times New Roman" panose="02020603050405020304" pitchFamily="18" charset="0"/>
              </a:rPr>
              <a:t> </a:t>
            </a:r>
            <a:r>
              <a:rPr lang="en-US" sz="3600">
                <a:solidFill>
                  <a:srgbClr val="FF0000"/>
                </a:solidFill>
                <a:effectLst/>
                <a:latin typeface="Times New Roman" panose="02020603050405020304" pitchFamily="18" charset="0"/>
                <a:cs typeface="Times New Roman" panose="02020603050405020304" pitchFamily="18" charset="0"/>
              </a:rPr>
              <a:t>Chi tiết nào trong bài khiến em cảm động? Vì sao?</a:t>
            </a:r>
            <a:endParaRPr lang="en-US" sz="3600" b="1" dirty="0">
              <a:solidFill>
                <a:srgbClr val="FF0000"/>
              </a:solidFill>
              <a:effectLst/>
              <a:latin typeface="Times New Roman" panose="02020603050405020304" pitchFamily="18" charset="0"/>
              <a:cs typeface="Times New Roman" panose="02020603050405020304" pitchFamily="18" charset="0"/>
            </a:endParaRPr>
          </a:p>
        </p:txBody>
      </p:sp>
      <p:sp>
        <p:nvSpPr>
          <p:cNvPr id="6" name="Rectangle 42">
            <a:extLst>
              <a:ext uri="{FF2B5EF4-FFF2-40B4-BE49-F238E27FC236}">
                <a16:creationId xmlns:a16="http://schemas.microsoft.com/office/drawing/2014/main" id="{76511AF9-512D-4A3A-A4BB-D92D621A7193}"/>
              </a:ext>
            </a:extLst>
          </p:cNvPr>
          <p:cNvSpPr>
            <a:spLocks noChangeArrowheads="1"/>
          </p:cNvSpPr>
          <p:nvPr/>
        </p:nvSpPr>
        <p:spPr bwMode="auto">
          <a:xfrm>
            <a:off x="153966" y="1911812"/>
            <a:ext cx="11878491" cy="192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15000"/>
              </a:lnSpc>
              <a:tabLst>
                <a:tab pos="2743200" algn="ctr"/>
                <a:tab pos="5486400" algn="r"/>
              </a:tabLst>
            </a:pPr>
            <a:r>
              <a:rPr lang="en-US" sz="3600" b="1">
                <a:ea typeface="Times New Roman" panose="02020603050405020304" pitchFamily="18" charset="0"/>
              </a:rPr>
              <a:t> </a:t>
            </a:r>
            <a:r>
              <a:rPr lang="en-US" sz="3600"/>
              <a:t>- Chi tiết khiến em cảm động là cả đội nhao lên nói “Chúng em xin ở lại.” Vì chi tiết đó thể hiện sự quyết tâm, đồng lòng và đoàn kết của toàn đội với nhiệm vụ kháng chiến bảo vệ Tổ quốc. </a:t>
            </a:r>
            <a:endParaRPr lang="en-US" sz="3600" b="1" dirty="0">
              <a:ea typeface="Times New Roman" panose="02020603050405020304" pitchFamily="18" charset="0"/>
            </a:endParaRPr>
          </a:p>
        </p:txBody>
      </p:sp>
    </p:spTree>
    <p:extLst>
      <p:ext uri="{BB962C8B-B14F-4D97-AF65-F5344CB8AC3E}">
        <p14:creationId xmlns:p14="http://schemas.microsoft.com/office/powerpoint/2010/main" val="4147384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47811" name="Rectangle 7"/>
          <p:cNvSpPr>
            <a:spLocks noChangeArrowheads="1"/>
          </p:cNvSpPr>
          <p:nvPr/>
        </p:nvSpPr>
        <p:spPr bwMode="auto">
          <a:xfrm>
            <a:off x="2351618" y="205318"/>
            <a:ext cx="76665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3600" b="1" u="sng">
                <a:solidFill>
                  <a:srgbClr val="0000FF"/>
                </a:solidFill>
                <a:latin typeface="Times New Roman" panose="02020603050405020304" pitchFamily="18" charset="0"/>
                <a:cs typeface="Times New Roman" panose="02020603050405020304" pitchFamily="18" charset="0"/>
              </a:rPr>
              <a:t>Bài đọc</a:t>
            </a:r>
            <a:r>
              <a:rPr lang="en-US" altLang="en-US" sz="3600" b="1" u="sng" dirty="0">
                <a:solidFill>
                  <a:srgbClr val="0000FF"/>
                </a:solidFill>
                <a:latin typeface="Times New Roman" panose="02020603050405020304" pitchFamily="18" charset="0"/>
                <a:cs typeface="Times New Roman" panose="02020603050405020304" pitchFamily="18" charset="0"/>
              </a:rPr>
              <a:t>:</a:t>
            </a:r>
          </a:p>
          <a:p>
            <a:pPr algn="ctr" eaLnBrk="0" fontAlgn="base" hangingPunct="0">
              <a:spcBef>
                <a:spcPct val="0"/>
              </a:spcBef>
              <a:spcAft>
                <a:spcPct val="0"/>
              </a:spcAft>
            </a:pPr>
            <a:r>
              <a:rPr lang="en-US" altLang="en-US" sz="4400" b="1" dirty="0">
                <a:solidFill>
                  <a:srgbClr val="FF0000"/>
                </a:solidFill>
                <a:latin typeface="Times New Roman" panose="02020603050405020304" pitchFamily="18" charset="0"/>
                <a:cs typeface="Times New Roman" panose="02020603050405020304" pitchFamily="18" charset="0"/>
              </a:rPr>
              <a:t>Ở </a:t>
            </a:r>
            <a:r>
              <a:rPr lang="en-US" altLang="en-US" sz="4400" b="1" dirty="0" err="1">
                <a:solidFill>
                  <a:srgbClr val="FF0000"/>
                </a:solidFill>
                <a:latin typeface="Times New Roman" panose="02020603050405020304" pitchFamily="18" charset="0"/>
                <a:cs typeface="Times New Roman" panose="02020603050405020304" pitchFamily="18" charset="0"/>
              </a:rPr>
              <a:t>lại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chiến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khu</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stretch>
            <a:fillRect/>
          </a:stretch>
        </p:blipFill>
        <p:spPr>
          <a:xfrm>
            <a:off x="362076" y="1655064"/>
            <a:ext cx="11607420" cy="5076830"/>
          </a:xfrm>
          <a:prstGeom prst="rect">
            <a:avLst/>
          </a:prstGeom>
        </p:spPr>
      </p:pic>
    </p:spTree>
    <p:extLst>
      <p:ext uri="{BB962C8B-B14F-4D97-AF65-F5344CB8AC3E}">
        <p14:creationId xmlns:p14="http://schemas.microsoft.com/office/powerpoint/2010/main" val="1578435967"/>
      </p:ext>
    </p:extLst>
  </p:cSld>
  <p:clrMapOvr>
    <a:masterClrMapping/>
  </p:clrMapOvr>
  <p:transition spd="slow" advTm="342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8BC1CB35-213D-4AEE-A30B-E6B952764AB3}"/>
              </a:ext>
            </a:extLst>
          </p:cNvPr>
          <p:cNvSpPr txBox="1">
            <a:spLocks noChangeArrowheads="1"/>
          </p:cNvSpPr>
          <p:nvPr/>
        </p:nvSpPr>
        <p:spPr bwMode="auto">
          <a:xfrm>
            <a:off x="226423" y="391080"/>
            <a:ext cx="1196557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4000" b="1" dirty="0">
                <a:solidFill>
                  <a:srgbClr val="0070C0"/>
                </a:solidFill>
              </a:rPr>
              <a:t>Thái độ của trung đoàn trưởng thế nào khi nghe lời van xin của các bạn?</a:t>
            </a:r>
          </a:p>
        </p:txBody>
      </p:sp>
      <p:sp>
        <p:nvSpPr>
          <p:cNvPr id="6" name="TextBox 5">
            <a:extLst>
              <a:ext uri="{FF2B5EF4-FFF2-40B4-BE49-F238E27FC236}">
                <a16:creationId xmlns:a16="http://schemas.microsoft.com/office/drawing/2014/main" id="{4625E52A-F4FD-4B3A-938E-BE3278FCEC72}"/>
              </a:ext>
            </a:extLst>
          </p:cNvPr>
          <p:cNvSpPr txBox="1">
            <a:spLocks noChangeArrowheads="1"/>
          </p:cNvSpPr>
          <p:nvPr/>
        </p:nvSpPr>
        <p:spPr bwMode="auto">
          <a:xfrm>
            <a:off x="345592" y="1848774"/>
            <a:ext cx="11727238" cy="286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lnSpc>
                <a:spcPct val="115000"/>
              </a:lnSpc>
              <a:spcBef>
                <a:spcPts val="0"/>
              </a:spcBef>
              <a:buNone/>
              <a:tabLst>
                <a:tab pos="2743200" algn="ctr"/>
                <a:tab pos="5486400" algn="r"/>
              </a:tabLst>
            </a:pPr>
            <a:r>
              <a:rPr lang="vi-VN" sz="4000" b="1" dirty="0">
                <a:latin typeface="Times New Roman" panose="02020603050405020304" pitchFamily="18" charset="0"/>
                <a:ea typeface="Times New Roman" panose="02020603050405020304" pitchFamily="18" charset="0"/>
              </a:rPr>
              <a:t>- Trung đoàn cảm động rơi nước mắt trước những lời van xin thống thiết, van xin được chiến đấu hy sinh vì Tổ quốc của các chiến sĩ nhỏ. Ông hứa sẽ về báo cáo lại với Ban chỉ huy nguyện vọng của các em.</a:t>
            </a:r>
          </a:p>
        </p:txBody>
      </p:sp>
    </p:spTree>
    <p:extLst>
      <p:ext uri="{BB962C8B-B14F-4D97-AF65-F5344CB8AC3E}">
        <p14:creationId xmlns:p14="http://schemas.microsoft.com/office/powerpoint/2010/main" val="3703615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8BC1CB35-213D-4AEE-A30B-E6B952764AB3}"/>
              </a:ext>
            </a:extLst>
          </p:cNvPr>
          <p:cNvSpPr txBox="1">
            <a:spLocks noChangeArrowheads="1"/>
          </p:cNvSpPr>
          <p:nvPr/>
        </p:nvSpPr>
        <p:spPr bwMode="auto">
          <a:xfrm>
            <a:off x="226423" y="765984"/>
            <a:ext cx="119655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vi-VN" altLang="en-US" sz="4000" b="1" dirty="0">
                <a:solidFill>
                  <a:srgbClr val="0070C0"/>
                </a:solidFill>
              </a:rPr>
              <a:t>Câu 5: Tìm hình ảnh so sánh ở câu cuối bài?</a:t>
            </a:r>
          </a:p>
        </p:txBody>
      </p:sp>
      <p:sp>
        <p:nvSpPr>
          <p:cNvPr id="5" name="Rounded Rectangle 4"/>
          <p:cNvSpPr/>
          <p:nvPr/>
        </p:nvSpPr>
        <p:spPr>
          <a:xfrm>
            <a:off x="599510" y="2286070"/>
            <a:ext cx="11036521" cy="1450849"/>
          </a:xfrm>
          <a:prstGeom prst="roundRect">
            <a:avLst/>
          </a:prstGeom>
          <a:solidFill>
            <a:srgbClr val="FFFFFF"/>
          </a:solidFill>
          <a:ln>
            <a:solidFill>
              <a:srgbClr val="A8D4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tabLst>
                <a:tab pos="2743200" algn="ctr"/>
                <a:tab pos="5486400" algn="r"/>
              </a:tabLst>
            </a:pPr>
            <a:r>
              <a:rPr lang="en-US" sz="4000" b="1" dirty="0">
                <a:solidFill>
                  <a:srgbClr val="FF0000"/>
                </a:solidFill>
                <a:latin typeface="Times New Roman" panose="02020603050405020304" pitchFamily="18" charset="0"/>
                <a:ea typeface="Times New Roman" panose="02020603050405020304" pitchFamily="18" charset="0"/>
              </a:rPr>
              <a:t>- </a:t>
            </a:r>
            <a:r>
              <a:rPr lang="vi-VN" sz="4000" b="1" dirty="0">
                <a:solidFill>
                  <a:srgbClr val="FF0000"/>
                </a:solidFill>
                <a:latin typeface="Times New Roman" panose="02020603050405020304" pitchFamily="18" charset="0"/>
                <a:ea typeface="Times New Roman" panose="02020603050405020304" pitchFamily="18" charset="0"/>
              </a:rPr>
              <a:t>Tiếng hát bùng lên như ngọn lửa rực rỡ giữa đ</a:t>
            </a:r>
            <a:r>
              <a:rPr lang="en-US" sz="4000" b="1" dirty="0">
                <a:solidFill>
                  <a:srgbClr val="FF0000"/>
                </a:solidFill>
                <a:latin typeface="Times New Roman" panose="02020603050405020304" pitchFamily="18" charset="0"/>
                <a:ea typeface="Times New Roman" panose="02020603050405020304" pitchFamily="18" charset="0"/>
              </a:rPr>
              <a:t>ê</a:t>
            </a:r>
            <a:r>
              <a:rPr lang="vi-VN" sz="4000" b="1" dirty="0">
                <a:solidFill>
                  <a:srgbClr val="FF0000"/>
                </a:solidFill>
                <a:latin typeface="Times New Roman" panose="02020603050405020304" pitchFamily="18" charset="0"/>
                <a:ea typeface="Times New Roman" panose="02020603050405020304" pitchFamily="18" charset="0"/>
              </a:rPr>
              <a:t>m rừng lạnh tối.</a:t>
            </a:r>
            <a:endParaRPr lang="en-US" sz="40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9367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8BC1CB35-213D-4AEE-A30B-E6B952764AB3}"/>
              </a:ext>
            </a:extLst>
          </p:cNvPr>
          <p:cNvSpPr txBox="1">
            <a:spLocks noChangeArrowheads="1"/>
          </p:cNvSpPr>
          <p:nvPr/>
        </p:nvSpPr>
        <p:spPr bwMode="auto">
          <a:xfrm>
            <a:off x="226423" y="765984"/>
            <a:ext cx="119655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SG" altLang="en-US" sz="4000" b="1">
                <a:solidFill>
                  <a:srgbClr val="0070C0"/>
                </a:solidFill>
              </a:rPr>
              <a:t>Bài </a:t>
            </a:r>
            <a:r>
              <a:rPr lang="en-SG" altLang="en-US" sz="4000" b="1" dirty="0" err="1">
                <a:solidFill>
                  <a:srgbClr val="0070C0"/>
                </a:solidFill>
              </a:rPr>
              <a:t>đọc</a:t>
            </a:r>
            <a:r>
              <a:rPr lang="en-SG" altLang="en-US" sz="4000" b="1" dirty="0">
                <a:solidFill>
                  <a:srgbClr val="0070C0"/>
                </a:solidFill>
              </a:rPr>
              <a:t> </a:t>
            </a:r>
            <a:r>
              <a:rPr lang="en-SG" altLang="en-US" sz="4000" b="1" dirty="0" err="1">
                <a:solidFill>
                  <a:srgbClr val="0070C0"/>
                </a:solidFill>
              </a:rPr>
              <a:t>muốn</a:t>
            </a:r>
            <a:r>
              <a:rPr lang="en-SG" altLang="en-US" sz="4000" b="1" dirty="0">
                <a:solidFill>
                  <a:srgbClr val="0070C0"/>
                </a:solidFill>
              </a:rPr>
              <a:t> </a:t>
            </a:r>
            <a:r>
              <a:rPr lang="en-SG" altLang="en-US" sz="4000" b="1" dirty="0" err="1">
                <a:solidFill>
                  <a:srgbClr val="0070C0"/>
                </a:solidFill>
              </a:rPr>
              <a:t>nói</a:t>
            </a:r>
            <a:r>
              <a:rPr lang="en-SG" altLang="en-US" sz="4000" b="1" dirty="0">
                <a:solidFill>
                  <a:srgbClr val="0070C0"/>
                </a:solidFill>
              </a:rPr>
              <a:t> </a:t>
            </a:r>
            <a:r>
              <a:rPr lang="en-SG" altLang="en-US" sz="4000" b="1" dirty="0" err="1">
                <a:solidFill>
                  <a:srgbClr val="0070C0"/>
                </a:solidFill>
              </a:rPr>
              <a:t>với</a:t>
            </a:r>
            <a:r>
              <a:rPr lang="en-SG" altLang="en-US" sz="4000" b="1" dirty="0">
                <a:solidFill>
                  <a:srgbClr val="0070C0"/>
                </a:solidFill>
              </a:rPr>
              <a:t> </a:t>
            </a:r>
            <a:r>
              <a:rPr lang="en-SG" altLang="en-US" sz="4000" b="1" dirty="0" err="1">
                <a:solidFill>
                  <a:srgbClr val="0070C0"/>
                </a:solidFill>
              </a:rPr>
              <a:t>em</a:t>
            </a:r>
            <a:r>
              <a:rPr lang="en-SG" altLang="en-US" sz="4000" b="1" dirty="0">
                <a:solidFill>
                  <a:srgbClr val="0070C0"/>
                </a:solidFill>
              </a:rPr>
              <a:t> </a:t>
            </a:r>
            <a:r>
              <a:rPr lang="en-SG" altLang="en-US" sz="4000" b="1" dirty="0" err="1">
                <a:solidFill>
                  <a:srgbClr val="0070C0"/>
                </a:solidFill>
              </a:rPr>
              <a:t>điều</a:t>
            </a:r>
            <a:r>
              <a:rPr lang="en-SG" altLang="en-US" sz="4000" b="1" dirty="0">
                <a:solidFill>
                  <a:srgbClr val="0070C0"/>
                </a:solidFill>
              </a:rPr>
              <a:t> </a:t>
            </a:r>
            <a:r>
              <a:rPr lang="en-SG" altLang="en-US" sz="4000" b="1" dirty="0" err="1">
                <a:solidFill>
                  <a:srgbClr val="0070C0"/>
                </a:solidFill>
              </a:rPr>
              <a:t>gì</a:t>
            </a:r>
            <a:r>
              <a:rPr lang="vi-VN" altLang="en-US" sz="4000" b="1" dirty="0">
                <a:solidFill>
                  <a:srgbClr val="0070C0"/>
                </a:solidFill>
              </a:rPr>
              <a:t>?</a:t>
            </a:r>
          </a:p>
        </p:txBody>
      </p:sp>
      <p:grpSp>
        <p:nvGrpSpPr>
          <p:cNvPr id="2" name="Group 1"/>
          <p:cNvGrpSpPr/>
          <p:nvPr/>
        </p:nvGrpSpPr>
        <p:grpSpPr>
          <a:xfrm>
            <a:off x="226423" y="2011581"/>
            <a:ext cx="11752728" cy="2976308"/>
            <a:chOff x="226423" y="2011581"/>
            <a:chExt cx="11752728" cy="2976308"/>
          </a:xfrm>
        </p:grpSpPr>
        <p:sp>
          <p:nvSpPr>
            <p:cNvPr id="7" name="Rounded Rectangle 6"/>
            <p:cNvSpPr/>
            <p:nvPr/>
          </p:nvSpPr>
          <p:spPr>
            <a:xfrm>
              <a:off x="226423" y="2011581"/>
              <a:ext cx="11752728" cy="2976308"/>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SG" sz="2400"/>
            </a:p>
          </p:txBody>
        </p:sp>
        <p:sp>
          <p:nvSpPr>
            <p:cNvPr id="8" name="Rectangle 7"/>
            <p:cNvSpPr/>
            <p:nvPr/>
          </p:nvSpPr>
          <p:spPr>
            <a:xfrm>
              <a:off x="432613" y="2299830"/>
              <a:ext cx="11364800" cy="2308324"/>
            </a:xfrm>
            <a:prstGeom prst="rect">
              <a:avLst/>
            </a:prstGeom>
          </p:spPr>
          <p:txBody>
            <a:bodyPr wrap="square">
              <a:spAutoFit/>
            </a:bodyPr>
            <a:lstStyle/>
            <a:p>
              <a:pPr algn="just">
                <a:defRPr/>
              </a:pPr>
              <a:r>
                <a:rPr lang="en-US" altLang="en-US" sz="4800" b="1" dirty="0">
                  <a:latin typeface="Times New Roman" panose="02020603050405020304" pitchFamily="18" charset="0"/>
                  <a:cs typeface="Times New Roman" panose="02020603050405020304" pitchFamily="18" charset="0"/>
                </a:rPr>
                <a:t>     </a:t>
              </a:r>
              <a:r>
                <a:rPr lang="vi-VN" altLang="en-US" sz="4800" b="1" dirty="0">
                  <a:latin typeface="Times New Roman" panose="02020603050405020304" pitchFamily="18" charset="0"/>
                  <a:cs typeface="Times New Roman" panose="02020603050405020304" pitchFamily="18" charset="0"/>
                </a:rPr>
                <a:t>Các chiến sĩ Vệ quốc đoàn nhỏ tuổi rất yêu nước, không ngại khó khăn gian khổ, sẵn sàng hi sinh vì Tổ quốc.</a:t>
              </a:r>
              <a:endParaRPr lang="en-US" altLang="en-US"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49755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30E80E11-7211-4A34-8579-999E3B010C8D}"/>
              </a:ext>
            </a:extLst>
          </p:cNvPr>
          <p:cNvSpPr txBox="1">
            <a:spLocks noChangeArrowheads="1"/>
          </p:cNvSpPr>
          <p:nvPr/>
        </p:nvSpPr>
        <p:spPr bwMode="auto">
          <a:xfrm>
            <a:off x="-152400" y="304800"/>
            <a:ext cx="12078789"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buClr>
                <a:srgbClr val="0563C1"/>
              </a:buClr>
              <a:buFont typeface="Wingdings" panose="05000000000000000000" pitchFamily="2" charset="2"/>
              <a:buNone/>
            </a:pPr>
            <a:r>
              <a:rPr lang="en-US" altLang="en-US" sz="4800" b="1" u="sng" dirty="0">
                <a:solidFill>
                  <a:srgbClr val="0070C0"/>
                </a:solidFill>
                <a:latin typeface="Times New Roman" panose="02020603050405020304" pitchFamily="18" charset="0"/>
              </a:rPr>
              <a:t>LUYỆN ĐỌC LẠI</a:t>
            </a:r>
            <a:endParaRPr lang="en-US" altLang="en-US" sz="4800" b="1" dirty="0">
              <a:solidFill>
                <a:srgbClr val="0070C0"/>
              </a:solidFill>
              <a:latin typeface="Times New Roman" panose="02020603050405020304" pitchFamily="18" charset="0"/>
            </a:endParaRPr>
          </a:p>
          <a:p>
            <a:pPr algn="ctr">
              <a:buClr>
                <a:srgbClr val="0563C1"/>
              </a:buClr>
              <a:buFont typeface="Wingdings" panose="05000000000000000000" pitchFamily="2" charset="2"/>
              <a:buNone/>
            </a:pPr>
            <a:endParaRPr lang="en-US" altLang="en-US" sz="4800" b="1" i="1" dirty="0">
              <a:solidFill>
                <a:srgbClr val="0070C0"/>
              </a:solidFill>
              <a:latin typeface="Times New Roman" panose="02020603050405020304" pitchFamily="18" charset="0"/>
            </a:endParaRPr>
          </a:p>
        </p:txBody>
      </p:sp>
      <p:sp>
        <p:nvSpPr>
          <p:cNvPr id="7" name="Rounded Rectangle 6"/>
          <p:cNvSpPr/>
          <p:nvPr/>
        </p:nvSpPr>
        <p:spPr>
          <a:xfrm>
            <a:off x="650948" y="1352728"/>
            <a:ext cx="11275441" cy="5005626"/>
          </a:xfrm>
          <a:prstGeom prst="roundRect">
            <a:avLst/>
          </a:prstGeom>
          <a:solidFill>
            <a:schemeClr val="bg1"/>
          </a:solidFill>
        </p:spPr>
        <p:txBody>
          <a:bodyPr wrap="square">
            <a:spAutoFit/>
          </a:bodyPr>
          <a:lstStyle/>
          <a:p>
            <a:pPr algn="just">
              <a:defRPr/>
            </a:pPr>
            <a:r>
              <a:rPr lang="en-US" sz="3200" b="1" dirty="0">
                <a:solidFill>
                  <a:prstClr val="black"/>
                </a:solidFill>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4. Bỗng một em cất tiếng hát, cả đội đồng thanh hát theo :</a:t>
            </a:r>
          </a:p>
          <a:p>
            <a:pPr algn="just">
              <a:defRPr/>
            </a:pPr>
            <a:r>
              <a:rPr lang="vi-VN" sz="3200" b="1" dirty="0">
                <a:solidFill>
                  <a:prstClr val="black"/>
                </a:solidFill>
                <a:latin typeface="Times New Roman" panose="02020603050405020304" pitchFamily="18" charset="0"/>
                <a:cs typeface="Arial" panose="020B0604020202020204" pitchFamily="34" charset="0"/>
              </a:rPr>
              <a:t>                     "Đoàn vệ quốc quân một lần ra đi</a:t>
            </a:r>
          </a:p>
          <a:p>
            <a:pPr algn="just">
              <a:defRPr/>
            </a:pPr>
            <a:r>
              <a:rPr lang="vi-VN" sz="3200" b="1" dirty="0">
                <a:solidFill>
                  <a:prstClr val="black"/>
                </a:solidFill>
                <a:latin typeface="Times New Roman" panose="02020603050405020304" pitchFamily="18" charset="0"/>
                <a:cs typeface="Arial" panose="020B0604020202020204" pitchFamily="34" charset="0"/>
              </a:rPr>
              <a:t>                      Nào có mong chi đâu ngày trở về</a:t>
            </a:r>
          </a:p>
          <a:p>
            <a:pPr algn="just">
              <a:defRPr/>
            </a:pPr>
            <a:r>
              <a:rPr lang="vi-VN" sz="3200" b="1" dirty="0">
                <a:solidFill>
                  <a:prstClr val="black"/>
                </a:solidFill>
                <a:latin typeface="Times New Roman" panose="02020603050405020304" pitchFamily="18" charset="0"/>
                <a:cs typeface="Arial" panose="020B0604020202020204" pitchFamily="34" charset="0"/>
              </a:rPr>
              <a:t>                      Ra đi, ra đi bảo tồn sông núi</a:t>
            </a:r>
          </a:p>
          <a:p>
            <a:pPr algn="just">
              <a:defRPr/>
            </a:pPr>
            <a:r>
              <a:rPr lang="vi-VN" sz="3200" b="1" dirty="0">
                <a:solidFill>
                  <a:prstClr val="black"/>
                </a:solidFill>
                <a:latin typeface="Times New Roman" panose="02020603050405020304" pitchFamily="18" charset="0"/>
                <a:cs typeface="Arial" panose="020B0604020202020204" pitchFamily="34" charset="0"/>
              </a:rPr>
              <a:t>                      Ra đi, ra đi, thà chết không lui..."</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Tiếng hát bay lượn trên mặt suốt, tràn qua lớp lớp cây rừng, bùng lên như ngọn lửa rực rỡ giữa đêm rừng lạnh tối, làm cho lòng người chỉ huy ấm hẳn lên.</a:t>
            </a:r>
          </a:p>
          <a:p>
            <a:pPr algn="r">
              <a:defRPr/>
            </a:pPr>
            <a:r>
              <a:rPr lang="vi-VN" sz="3200" b="1" i="1" dirty="0">
                <a:solidFill>
                  <a:prstClr val="black"/>
                </a:solidFill>
                <a:latin typeface="Times New Roman" panose="02020603050405020304" pitchFamily="18" charset="0"/>
                <a:cs typeface="Arial" panose="020B0604020202020204" pitchFamily="34" charset="0"/>
              </a:rPr>
              <a:t>Theo Phùng Quán</a:t>
            </a:r>
          </a:p>
        </p:txBody>
      </p:sp>
    </p:spTree>
    <p:extLst>
      <p:ext uri="{BB962C8B-B14F-4D97-AF65-F5344CB8AC3E}">
        <p14:creationId xmlns:p14="http://schemas.microsoft.com/office/powerpoint/2010/main" val="2767052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D1DAD-C911-927B-292B-6163273B156A}"/>
              </a:ext>
            </a:extLst>
          </p:cNvPr>
          <p:cNvSpPr txBox="1"/>
          <p:nvPr/>
        </p:nvSpPr>
        <p:spPr>
          <a:xfrm>
            <a:off x="2850776" y="725252"/>
            <a:ext cx="6096000" cy="707886"/>
          </a:xfrm>
          <a:prstGeom prst="rect">
            <a:avLst/>
          </a:prstGeom>
          <a:noFill/>
        </p:spPr>
        <p:txBody>
          <a:bodyPr wrap="square">
            <a:spAutoFit/>
          </a:bodyPr>
          <a:lstStyle/>
          <a:p>
            <a:r>
              <a:rPr lang="en-US" sz="4000" b="1" i="0">
                <a:solidFill>
                  <a:srgbClr val="00B050"/>
                </a:solidFill>
                <a:effectLst/>
                <a:latin typeface="Open Sans" panose="020B0606030504020204" pitchFamily="34" charset="0"/>
              </a:rPr>
              <a:t>Luyện tập</a:t>
            </a:r>
            <a:endParaRPr lang="en-US" sz="4000"/>
          </a:p>
        </p:txBody>
      </p:sp>
      <p:sp>
        <p:nvSpPr>
          <p:cNvPr id="5" name="TextBox 4">
            <a:extLst>
              <a:ext uri="{FF2B5EF4-FFF2-40B4-BE49-F238E27FC236}">
                <a16:creationId xmlns:a16="http://schemas.microsoft.com/office/drawing/2014/main" id="{05011020-4B98-E914-5991-C63789D75C9C}"/>
              </a:ext>
            </a:extLst>
          </p:cNvPr>
          <p:cNvSpPr txBox="1"/>
          <p:nvPr/>
        </p:nvSpPr>
        <p:spPr>
          <a:xfrm>
            <a:off x="1819834" y="1881699"/>
            <a:ext cx="9538447" cy="584775"/>
          </a:xfrm>
          <a:prstGeom prst="rect">
            <a:avLst/>
          </a:prstGeom>
          <a:noFill/>
        </p:spPr>
        <p:txBody>
          <a:bodyPr wrap="square">
            <a:spAutoFit/>
          </a:bodyPr>
          <a:lstStyle/>
          <a:p>
            <a:r>
              <a:rPr lang="en-US" sz="3200" b="0" i="0">
                <a:solidFill>
                  <a:srgbClr val="FF0000"/>
                </a:solidFill>
                <a:effectLst/>
                <a:latin typeface="Times New Roman" panose="02020603050405020304" pitchFamily="18" charset="0"/>
                <a:cs typeface="Times New Roman" panose="02020603050405020304" pitchFamily="18" charset="0"/>
              </a:rPr>
              <a:t>Bài 1: Tìm trong lời của nhân vật Mừng một câu khiến.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BA5E924-16C1-FDA0-63F1-927BAA57B9C8}"/>
              </a:ext>
            </a:extLst>
          </p:cNvPr>
          <p:cNvSpPr txBox="1"/>
          <p:nvPr/>
        </p:nvSpPr>
        <p:spPr>
          <a:xfrm>
            <a:off x="1389529" y="3105835"/>
            <a:ext cx="9825318" cy="1077218"/>
          </a:xfrm>
          <a:prstGeom prst="rect">
            <a:avLst/>
          </a:prstGeom>
          <a:noFill/>
        </p:spPr>
        <p:txBody>
          <a:bodyPr wrap="square">
            <a:spAutoFit/>
          </a:bodyPr>
          <a:lstStyle/>
          <a:p>
            <a:r>
              <a:rPr lang="en-US" sz="3200" b="0" i="0">
                <a:solidFill>
                  <a:srgbClr val="000000"/>
                </a:solidFill>
                <a:effectLst/>
                <a:latin typeface="Times New Roman" panose="02020603050405020304" pitchFamily="18" charset="0"/>
                <a:cs typeface="Times New Roman" panose="02020603050405020304" pitchFamily="18" charset="0"/>
              </a:rPr>
              <a:t>Câu cầu khiến trong lời của nhân vật Mừng: "Đừng bắt chúng em phải về, tội chúng em lắm..."</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012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E32D2-84F3-55B4-9161-4D02C1121878}"/>
              </a:ext>
            </a:extLst>
          </p:cNvPr>
          <p:cNvSpPr txBox="1"/>
          <p:nvPr/>
        </p:nvSpPr>
        <p:spPr>
          <a:xfrm>
            <a:off x="1452282" y="689392"/>
            <a:ext cx="10327341" cy="584775"/>
          </a:xfrm>
          <a:prstGeom prst="rect">
            <a:avLst/>
          </a:prstGeom>
          <a:noFill/>
        </p:spPr>
        <p:txBody>
          <a:bodyPr wrap="square">
            <a:spAutoFit/>
          </a:bodyPr>
          <a:lstStyle/>
          <a:p>
            <a:r>
              <a:rPr lang="en-US" sz="3200" b="0" i="0">
                <a:solidFill>
                  <a:srgbClr val="FF0000"/>
                </a:solidFill>
                <a:effectLst/>
                <a:latin typeface="Times New Roman" panose="02020603050405020304" pitchFamily="18" charset="0"/>
                <a:cs typeface="Times New Roman" panose="02020603050405020304" pitchFamily="18" charset="0"/>
              </a:rPr>
              <a:t>Bài 2: Chuyển câu "Chúng em xin ở lại" thành một câu khiến.</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ACFE2E3-6130-2127-83A0-1819A2105193}"/>
              </a:ext>
            </a:extLst>
          </p:cNvPr>
          <p:cNvSpPr txBox="1"/>
          <p:nvPr/>
        </p:nvSpPr>
        <p:spPr>
          <a:xfrm>
            <a:off x="1819836" y="2043064"/>
            <a:ext cx="8588188" cy="584775"/>
          </a:xfrm>
          <a:prstGeom prst="rect">
            <a:avLst/>
          </a:prstGeom>
          <a:noFill/>
        </p:spPr>
        <p:txBody>
          <a:bodyPr wrap="square">
            <a:spAutoFit/>
          </a:bodyPr>
          <a:lstStyle/>
          <a:p>
            <a:r>
              <a:rPr lang="vi-VN" sz="3200" b="0" i="0">
                <a:solidFill>
                  <a:srgbClr val="000000"/>
                </a:solidFill>
                <a:effectLst/>
                <a:latin typeface="+mj-lt"/>
              </a:rPr>
              <a:t>Trung đoàn trưởng cho chúng em ở lại nhé!</a:t>
            </a:r>
            <a:endParaRPr lang="en-US" sz="3200">
              <a:latin typeface="+mj-lt"/>
            </a:endParaRPr>
          </a:p>
        </p:txBody>
      </p:sp>
    </p:spTree>
    <p:extLst>
      <p:ext uri="{BB962C8B-B14F-4D97-AF65-F5344CB8AC3E}">
        <p14:creationId xmlns:p14="http://schemas.microsoft.com/office/powerpoint/2010/main" val="49430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BD601E-4ADF-373A-F84E-0116906F663A}"/>
              </a:ext>
            </a:extLst>
          </p:cNvPr>
          <p:cNvSpPr txBox="1"/>
          <p:nvPr/>
        </p:nvSpPr>
        <p:spPr>
          <a:xfrm>
            <a:off x="1246094" y="663523"/>
            <a:ext cx="10148048" cy="280076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Open Sans" panose="020B0606030504020204" pitchFamily="34" charset="0"/>
                <a:ea typeface="+mn-ea"/>
                <a:cs typeface="Open Sans" panose="020B0606030504020204" pitchFamily="34" charset="0"/>
              </a:rPr>
              <a:t>Bài 3: Tìm các bộ phận của câu ứng với mỗi cột trong bảng dưới đây: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0000"/>
              </a:solidFill>
              <a:effectLst/>
              <a:uLnTx/>
              <a:uFillTx/>
              <a:latin typeface="Open Sans" panose="020B0606030504020204" pitchFamily="34" charset="0"/>
              <a:ea typeface="+mn-ea"/>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effectLst/>
                <a:uLnTx/>
                <a:uFillTx/>
                <a:latin typeface="Open Sans" panose="020B0606030504020204" pitchFamily="34" charset="0"/>
                <a:ea typeface="+mn-ea"/>
                <a:cs typeface="Open Sans" panose="020B0606030504020204" pitchFamily="34" charset="0"/>
              </a:rPr>
              <a:t>Tiếng hát bùng lên như ngọn lửa rực rỡ giữa đêm rừng lạnh tối.</a:t>
            </a:r>
            <a:endParaRPr kumimoji="0" lang="en-US" altLang="en-US" sz="2800" b="0" i="0" u="none" strike="noStrike" kern="1200" cap="none" spc="0" normalizeH="0" baseline="0" noProof="0">
              <a:ln>
                <a:noFill/>
              </a:ln>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E7ED0D6A-25D9-309B-68AD-6FA5CB176735}"/>
              </a:ext>
            </a:extLst>
          </p:cNvPr>
          <p:cNvGraphicFramePr>
            <a:graphicFrameLocks noGrp="1"/>
          </p:cNvGraphicFramePr>
          <p:nvPr>
            <p:extLst>
              <p:ext uri="{D42A27DB-BD31-4B8C-83A1-F6EECF244321}">
                <p14:modId xmlns:p14="http://schemas.microsoft.com/office/powerpoint/2010/main" val="303321820"/>
              </p:ext>
            </p:extLst>
          </p:nvPr>
        </p:nvGraphicFramePr>
        <p:xfrm>
          <a:off x="1648010" y="3156117"/>
          <a:ext cx="9971741" cy="1609093"/>
        </p:xfrm>
        <a:graphic>
          <a:graphicData uri="http://schemas.openxmlformats.org/drawingml/2006/table">
            <a:tbl>
              <a:tblPr firstRow="1" bandRow="1">
                <a:tableStyleId>{5C22544A-7EE6-4342-B048-85BDC9FD1C3A}</a:tableStyleId>
              </a:tblPr>
              <a:tblGrid>
                <a:gridCol w="2096069">
                  <a:extLst>
                    <a:ext uri="{9D8B030D-6E8A-4147-A177-3AD203B41FA5}">
                      <a16:colId xmlns:a16="http://schemas.microsoft.com/office/drawing/2014/main" val="2490807978"/>
                    </a:ext>
                  </a:extLst>
                </a:gridCol>
                <a:gridCol w="2096069">
                  <a:extLst>
                    <a:ext uri="{9D8B030D-6E8A-4147-A177-3AD203B41FA5}">
                      <a16:colId xmlns:a16="http://schemas.microsoft.com/office/drawing/2014/main" val="2409052956"/>
                    </a:ext>
                  </a:extLst>
                </a:gridCol>
                <a:gridCol w="1978936">
                  <a:extLst>
                    <a:ext uri="{9D8B030D-6E8A-4147-A177-3AD203B41FA5}">
                      <a16:colId xmlns:a16="http://schemas.microsoft.com/office/drawing/2014/main" val="2143102609"/>
                    </a:ext>
                  </a:extLst>
                </a:gridCol>
                <a:gridCol w="3800667">
                  <a:extLst>
                    <a:ext uri="{9D8B030D-6E8A-4147-A177-3AD203B41FA5}">
                      <a16:colId xmlns:a16="http://schemas.microsoft.com/office/drawing/2014/main" val="1435788920"/>
                    </a:ext>
                  </a:extLst>
                </a:gridCol>
              </a:tblGrid>
              <a:tr h="707456">
                <a:tc>
                  <a:txBody>
                    <a:bodyPr/>
                    <a:lstStyle/>
                    <a:p>
                      <a:pPr algn="ctr">
                        <a:lnSpc>
                          <a:spcPts val="1800"/>
                        </a:lnSpc>
                        <a:buNone/>
                      </a:pPr>
                      <a:endParaRPr lang="en-US" sz="2000">
                        <a:solidFill>
                          <a:srgbClr val="FF0000"/>
                        </a:solidFill>
                        <a:effectLst/>
                        <a:highlight>
                          <a:srgbClr val="00FFFF"/>
                        </a:highlight>
                      </a:endParaRPr>
                    </a:p>
                    <a:p>
                      <a:pPr algn="ctr">
                        <a:lnSpc>
                          <a:spcPts val="1800"/>
                        </a:lnSpc>
                        <a:buNone/>
                      </a:pPr>
                      <a:r>
                        <a:rPr lang="en-US" sz="2000">
                          <a:solidFill>
                            <a:srgbClr val="FF0000"/>
                          </a:solidFill>
                          <a:effectLst/>
                          <a:highlight>
                            <a:srgbClr val="00FFFF"/>
                          </a:highlight>
                        </a:rPr>
                        <a:t>Sự vật 1</a:t>
                      </a:r>
                    </a:p>
                  </a:txBody>
                  <a:tcPr marL="0" marR="0" marT="0" marB="0"/>
                </a:tc>
                <a:tc>
                  <a:txBody>
                    <a:bodyPr/>
                    <a:lstStyle/>
                    <a:p>
                      <a:pPr algn="ctr">
                        <a:lnSpc>
                          <a:spcPts val="1800"/>
                        </a:lnSpc>
                        <a:buNone/>
                      </a:pPr>
                      <a:endParaRPr lang="en-US" sz="2000">
                        <a:solidFill>
                          <a:srgbClr val="FF0000"/>
                        </a:solidFill>
                        <a:effectLst/>
                        <a:highlight>
                          <a:srgbClr val="00FFFF"/>
                        </a:highlight>
                      </a:endParaRPr>
                    </a:p>
                    <a:p>
                      <a:pPr algn="ctr">
                        <a:lnSpc>
                          <a:spcPts val="1800"/>
                        </a:lnSpc>
                        <a:buNone/>
                      </a:pPr>
                      <a:r>
                        <a:rPr lang="en-US" sz="2000">
                          <a:solidFill>
                            <a:srgbClr val="FF0000"/>
                          </a:solidFill>
                          <a:effectLst/>
                          <a:highlight>
                            <a:srgbClr val="00FFFF"/>
                          </a:highlight>
                        </a:rPr>
                        <a:t>Đặc điểm</a:t>
                      </a:r>
                    </a:p>
                  </a:txBody>
                  <a:tcPr marL="0" marR="0" marT="0" marB="0"/>
                </a:tc>
                <a:tc>
                  <a:txBody>
                    <a:bodyPr/>
                    <a:lstStyle/>
                    <a:p>
                      <a:pPr algn="ctr">
                        <a:lnSpc>
                          <a:spcPts val="1800"/>
                        </a:lnSpc>
                        <a:buNone/>
                      </a:pPr>
                      <a:endParaRPr lang="en-US" sz="2000">
                        <a:solidFill>
                          <a:srgbClr val="FF0000"/>
                        </a:solidFill>
                        <a:effectLst/>
                        <a:highlight>
                          <a:srgbClr val="00FFFF"/>
                        </a:highlight>
                      </a:endParaRPr>
                    </a:p>
                    <a:p>
                      <a:pPr algn="ctr">
                        <a:lnSpc>
                          <a:spcPts val="1800"/>
                        </a:lnSpc>
                        <a:buNone/>
                      </a:pPr>
                      <a:r>
                        <a:rPr lang="en-US" sz="2000">
                          <a:solidFill>
                            <a:srgbClr val="FF0000"/>
                          </a:solidFill>
                          <a:effectLst/>
                          <a:highlight>
                            <a:srgbClr val="00FFFF"/>
                          </a:highlight>
                        </a:rPr>
                        <a:t>Từ so sánh</a:t>
                      </a:r>
                    </a:p>
                  </a:txBody>
                  <a:tcPr marL="0" marR="0" marT="0" marB="0"/>
                </a:tc>
                <a:tc>
                  <a:txBody>
                    <a:bodyPr/>
                    <a:lstStyle/>
                    <a:p>
                      <a:pPr algn="ctr">
                        <a:lnSpc>
                          <a:spcPts val="1800"/>
                        </a:lnSpc>
                        <a:buNone/>
                      </a:pPr>
                      <a:endParaRPr lang="en-US" sz="2000">
                        <a:solidFill>
                          <a:srgbClr val="FF0000"/>
                        </a:solidFill>
                        <a:effectLst/>
                        <a:highlight>
                          <a:srgbClr val="00FFFF"/>
                        </a:highlight>
                      </a:endParaRPr>
                    </a:p>
                    <a:p>
                      <a:pPr algn="ctr">
                        <a:lnSpc>
                          <a:spcPts val="1800"/>
                        </a:lnSpc>
                        <a:buNone/>
                      </a:pPr>
                      <a:r>
                        <a:rPr lang="en-US" sz="2000">
                          <a:solidFill>
                            <a:srgbClr val="FF0000"/>
                          </a:solidFill>
                          <a:effectLst/>
                          <a:highlight>
                            <a:srgbClr val="00FFFF"/>
                          </a:highlight>
                        </a:rPr>
                        <a:t>Sự vật 2</a:t>
                      </a:r>
                    </a:p>
                  </a:txBody>
                  <a:tcPr marL="0" marR="0" marT="0" marB="0"/>
                </a:tc>
                <a:extLst>
                  <a:ext uri="{0D108BD9-81ED-4DB2-BD59-A6C34878D82A}">
                    <a16:rowId xmlns:a16="http://schemas.microsoft.com/office/drawing/2014/main" val="177854403"/>
                  </a:ext>
                </a:extLst>
              </a:tr>
              <a:tr h="901637">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tc>
                  <a:txBody>
                    <a:bodyPr/>
                    <a:lstStyle/>
                    <a:p>
                      <a:endParaRPr lang="en-US">
                        <a:solidFill>
                          <a:srgbClr val="FF0000"/>
                        </a:solidFill>
                      </a:endParaRPr>
                    </a:p>
                  </a:txBody>
                  <a:tcPr/>
                </a:tc>
                <a:extLst>
                  <a:ext uri="{0D108BD9-81ED-4DB2-BD59-A6C34878D82A}">
                    <a16:rowId xmlns:a16="http://schemas.microsoft.com/office/drawing/2014/main" val="1142120206"/>
                  </a:ext>
                </a:extLst>
              </a:tr>
            </a:tbl>
          </a:graphicData>
        </a:graphic>
      </p:graphicFrame>
      <p:sp>
        <p:nvSpPr>
          <p:cNvPr id="8" name="TextBox 7">
            <a:extLst>
              <a:ext uri="{FF2B5EF4-FFF2-40B4-BE49-F238E27FC236}">
                <a16:creationId xmlns:a16="http://schemas.microsoft.com/office/drawing/2014/main" id="{7FCE82D7-47BA-DC9C-BABE-3339D51F2CA2}"/>
              </a:ext>
            </a:extLst>
          </p:cNvPr>
          <p:cNvSpPr txBox="1"/>
          <p:nvPr/>
        </p:nvSpPr>
        <p:spPr>
          <a:xfrm>
            <a:off x="2011828" y="4074461"/>
            <a:ext cx="1380565" cy="400110"/>
          </a:xfrm>
          <a:prstGeom prst="rect">
            <a:avLst/>
          </a:prstGeom>
          <a:noFill/>
        </p:spPr>
        <p:txBody>
          <a:bodyPr wrap="square">
            <a:spAutoFit/>
          </a:bodyPr>
          <a:lstStyle/>
          <a:p>
            <a:r>
              <a:rPr lang="en-US" sz="2000" b="0" i="0">
                <a:solidFill>
                  <a:srgbClr val="000000"/>
                </a:solidFill>
                <a:effectLst/>
                <a:latin typeface="Open Sans" panose="020B0606030504020204" pitchFamily="34" charset="0"/>
              </a:rPr>
              <a:t>Tiếng hát</a:t>
            </a:r>
            <a:endParaRPr lang="en-US" sz="2000"/>
          </a:p>
        </p:txBody>
      </p:sp>
      <p:sp>
        <p:nvSpPr>
          <p:cNvPr id="12" name="TextBox 11">
            <a:extLst>
              <a:ext uri="{FF2B5EF4-FFF2-40B4-BE49-F238E27FC236}">
                <a16:creationId xmlns:a16="http://schemas.microsoft.com/office/drawing/2014/main" id="{67402BE0-917D-BB04-D53E-D77613B830A2}"/>
              </a:ext>
            </a:extLst>
          </p:cNvPr>
          <p:cNvSpPr txBox="1"/>
          <p:nvPr/>
        </p:nvSpPr>
        <p:spPr>
          <a:xfrm>
            <a:off x="3912346" y="4078352"/>
            <a:ext cx="6096000" cy="400110"/>
          </a:xfrm>
          <a:prstGeom prst="rect">
            <a:avLst/>
          </a:prstGeom>
          <a:noFill/>
        </p:spPr>
        <p:txBody>
          <a:bodyPr wrap="square">
            <a:spAutoFit/>
          </a:bodyPr>
          <a:lstStyle/>
          <a:p>
            <a:r>
              <a:rPr lang="en-US" sz="2000" b="0" i="0">
                <a:solidFill>
                  <a:srgbClr val="000000"/>
                </a:solidFill>
                <a:effectLst/>
                <a:latin typeface="Open Sans" panose="020B0606030504020204" pitchFamily="34" charset="0"/>
              </a:rPr>
              <a:t>bùng lên</a:t>
            </a:r>
            <a:endParaRPr lang="en-US" sz="2000"/>
          </a:p>
        </p:txBody>
      </p:sp>
      <p:sp>
        <p:nvSpPr>
          <p:cNvPr id="14" name="TextBox 13">
            <a:extLst>
              <a:ext uri="{FF2B5EF4-FFF2-40B4-BE49-F238E27FC236}">
                <a16:creationId xmlns:a16="http://schemas.microsoft.com/office/drawing/2014/main" id="{F2147B90-0CFB-368C-BE30-438D8ADFF316}"/>
              </a:ext>
            </a:extLst>
          </p:cNvPr>
          <p:cNvSpPr txBox="1"/>
          <p:nvPr/>
        </p:nvSpPr>
        <p:spPr>
          <a:xfrm>
            <a:off x="6096000" y="4025046"/>
            <a:ext cx="1380565" cy="400110"/>
          </a:xfrm>
          <a:prstGeom prst="rect">
            <a:avLst/>
          </a:prstGeom>
          <a:noFill/>
        </p:spPr>
        <p:txBody>
          <a:bodyPr wrap="square">
            <a:spAutoFit/>
          </a:bodyPr>
          <a:lstStyle/>
          <a:p>
            <a:r>
              <a:rPr lang="vi-VN" sz="2000" b="0" i="0">
                <a:solidFill>
                  <a:srgbClr val="000000"/>
                </a:solidFill>
                <a:effectLst/>
                <a:latin typeface="Open Sans" panose="020B0606030504020204" pitchFamily="34" charset="0"/>
              </a:rPr>
              <a:t>như</a:t>
            </a:r>
            <a:endParaRPr lang="en-US" sz="2000"/>
          </a:p>
        </p:txBody>
      </p:sp>
      <p:sp>
        <p:nvSpPr>
          <p:cNvPr id="16" name="TextBox 15">
            <a:extLst>
              <a:ext uri="{FF2B5EF4-FFF2-40B4-BE49-F238E27FC236}">
                <a16:creationId xmlns:a16="http://schemas.microsoft.com/office/drawing/2014/main" id="{ED2EA79B-5E7F-455E-DDF5-57AF2E900B26}"/>
              </a:ext>
            </a:extLst>
          </p:cNvPr>
          <p:cNvSpPr txBox="1"/>
          <p:nvPr/>
        </p:nvSpPr>
        <p:spPr>
          <a:xfrm>
            <a:off x="7996518" y="3960664"/>
            <a:ext cx="3478306" cy="707886"/>
          </a:xfrm>
          <a:prstGeom prst="rect">
            <a:avLst/>
          </a:prstGeom>
          <a:noFill/>
        </p:spPr>
        <p:txBody>
          <a:bodyPr wrap="square">
            <a:spAutoFit/>
          </a:bodyPr>
          <a:lstStyle/>
          <a:p>
            <a:r>
              <a:rPr lang="en-US" sz="2000" b="0" i="0">
                <a:solidFill>
                  <a:srgbClr val="000000"/>
                </a:solidFill>
                <a:effectLst/>
                <a:latin typeface="Open Sans" panose="020B0606030504020204" pitchFamily="34" charset="0"/>
              </a:rPr>
              <a:t>ngọn lửa rực rỡ giữa đêm rừng lạnh tối.</a:t>
            </a:r>
            <a:endParaRPr lang="en-US" sz="2000"/>
          </a:p>
        </p:txBody>
      </p:sp>
    </p:spTree>
    <p:extLst>
      <p:ext uri="{BB962C8B-B14F-4D97-AF65-F5344CB8AC3E}">
        <p14:creationId xmlns:p14="http://schemas.microsoft.com/office/powerpoint/2010/main" val="397559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extLst>
              <a:ext uri="{FF2B5EF4-FFF2-40B4-BE49-F238E27FC236}">
                <a16:creationId xmlns:a16="http://schemas.microsoft.com/office/drawing/2014/main" id="{4E4940B5-7D99-4DB4-AE13-F953F63C1EAB}"/>
              </a:ext>
            </a:extLst>
          </p:cNvPr>
          <p:cNvSpPr txBox="1">
            <a:spLocks noChangeArrowheads="1"/>
          </p:cNvSpPr>
          <p:nvPr/>
        </p:nvSpPr>
        <p:spPr bwMode="auto">
          <a:xfrm>
            <a:off x="153966" y="537163"/>
            <a:ext cx="11756571" cy="176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en-US" altLang="en-US" sz="4000" b="1" dirty="0">
                <a:solidFill>
                  <a:srgbClr val="0070C0"/>
                </a:solidFill>
                <a:effectLst/>
                <a:latin typeface="Times New Roman" panose="02020603050405020304" pitchFamily="18" charset="0"/>
              </a:rPr>
              <a:t>Qua </a:t>
            </a:r>
            <a:r>
              <a:rPr lang="en-US" altLang="en-US" sz="4000" b="1" dirty="0" err="1">
                <a:solidFill>
                  <a:srgbClr val="0070C0"/>
                </a:solidFill>
                <a:effectLst/>
                <a:latin typeface="Times New Roman" panose="02020603050405020304" pitchFamily="18" charset="0"/>
              </a:rPr>
              <a:t>câu</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chuyện</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này</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em</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hiểu</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điều</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gì</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về</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các</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chiến</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sĩ</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nhỏ</a:t>
            </a:r>
            <a:r>
              <a:rPr lang="en-US" altLang="en-US" sz="4000" b="1" dirty="0">
                <a:solidFill>
                  <a:srgbClr val="0070C0"/>
                </a:solidFill>
                <a:effectLst/>
                <a:latin typeface="Times New Roman" panose="02020603050405020304" pitchFamily="18" charset="0"/>
              </a:rPr>
              <a:t> </a:t>
            </a:r>
            <a:r>
              <a:rPr lang="en-US" altLang="en-US" sz="4000" b="1" dirty="0" err="1">
                <a:solidFill>
                  <a:srgbClr val="0070C0"/>
                </a:solidFill>
                <a:effectLst/>
                <a:latin typeface="Times New Roman" panose="02020603050405020304" pitchFamily="18" charset="0"/>
              </a:rPr>
              <a:t>tuổi</a:t>
            </a:r>
            <a:r>
              <a:rPr lang="en-US" altLang="en-US" sz="4000" b="1" dirty="0">
                <a:solidFill>
                  <a:srgbClr val="0070C0"/>
                </a:solidFill>
                <a:effectLst/>
                <a:latin typeface="Times New Roman" panose="02020603050405020304" pitchFamily="18" charset="0"/>
              </a:rPr>
              <a:t>?</a:t>
            </a:r>
            <a:endParaRPr lang="en-US" sz="4000" b="1" dirty="0">
              <a:solidFill>
                <a:srgbClr val="0070C0"/>
              </a:solidFill>
              <a:effectLst/>
              <a:latin typeface="Times New Roman" panose="02020603050405020304" pitchFamily="18" charset="0"/>
              <a:cs typeface="Times New Roman" panose="02020603050405020304" pitchFamily="18" charset="0"/>
            </a:endParaRPr>
          </a:p>
        </p:txBody>
      </p:sp>
      <p:sp>
        <p:nvSpPr>
          <p:cNvPr id="6" name="Rectangle 42">
            <a:extLst>
              <a:ext uri="{FF2B5EF4-FFF2-40B4-BE49-F238E27FC236}">
                <a16:creationId xmlns:a16="http://schemas.microsoft.com/office/drawing/2014/main" id="{76511AF9-512D-4A3A-A4BB-D92D621A7193}"/>
              </a:ext>
            </a:extLst>
          </p:cNvPr>
          <p:cNvSpPr>
            <a:spLocks noChangeArrowheads="1"/>
          </p:cNvSpPr>
          <p:nvPr/>
        </p:nvSpPr>
        <p:spPr bwMode="auto">
          <a:xfrm>
            <a:off x="153966" y="2240996"/>
            <a:ext cx="11878491" cy="192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15000"/>
              </a:lnSpc>
              <a:tabLst>
                <a:tab pos="2743200" algn="ctr"/>
                <a:tab pos="5486400" algn="r"/>
              </a:tabLst>
            </a:pPr>
            <a:r>
              <a:rPr lang="en-SG" sz="4000" b="1" dirty="0">
                <a:ea typeface="Times New Roman" panose="02020603050405020304" pitchFamily="18" charset="0"/>
              </a:rPr>
              <a:t>	     </a:t>
            </a:r>
            <a:r>
              <a:rPr lang="vi-VN" sz="4000" b="1" dirty="0">
                <a:ea typeface="Times New Roman" panose="02020603050405020304" pitchFamily="18" charset="0"/>
              </a:rPr>
              <a:t>Các chiến sĩ nhỏ tuổi rất yêu nước, không ngần ngại khó khăn gian khổ, sẵn sàng hy sinh vì Tổ quốc.</a:t>
            </a:r>
          </a:p>
        </p:txBody>
      </p:sp>
    </p:spTree>
    <p:extLst>
      <p:ext uri="{BB962C8B-B14F-4D97-AF65-F5344CB8AC3E}">
        <p14:creationId xmlns:p14="http://schemas.microsoft.com/office/powerpoint/2010/main" val="3238795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248834" name="Picture 4" descr="https://lh6.googleusercontent.com/BeamCRqPJXDh5WpXDDz36oikZS1XxznUOAjs5rzCy_JRLnCB4G5gemRjsaFx30BqDe-RPlF4gb6J9btW0_uRYlFCHLodaix8YFA5LRgZ79ct6l_TTS6pPnkkx7rebRAqikZJkko=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048000"/>
            <a:ext cx="1771651" cy="299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76200"/>
            <a:ext cx="5715000" cy="689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0"/>
          <p:cNvSpPr txBox="1">
            <a:spLocks noChangeArrowheads="1"/>
          </p:cNvSpPr>
          <p:nvPr/>
        </p:nvSpPr>
        <p:spPr bwMode="auto">
          <a:xfrm>
            <a:off x="1562100" y="2006601"/>
            <a:ext cx="426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Times New Roman" panose="02020603050405020304" pitchFamily="18" charset="0"/>
              </a:defRPr>
            </a:lvl1pPr>
            <a:lvl2pPr marL="742950" indent="-285750" defTabSz="1216025">
              <a:defRPr>
                <a:solidFill>
                  <a:schemeClr val="tx1"/>
                </a:solidFill>
                <a:latin typeface="Times New Roman" panose="02020603050405020304" pitchFamily="18" charset="0"/>
              </a:defRPr>
            </a:lvl2pPr>
            <a:lvl3pPr marL="1143000" indent="-228600" defTabSz="1216025">
              <a:defRPr>
                <a:solidFill>
                  <a:schemeClr val="tx1"/>
                </a:solidFill>
                <a:latin typeface="Times New Roman" panose="02020603050405020304" pitchFamily="18" charset="0"/>
              </a:defRPr>
            </a:lvl3pPr>
            <a:lvl4pPr marL="1600200" indent="-228600" defTabSz="1216025">
              <a:defRPr>
                <a:solidFill>
                  <a:schemeClr val="tx1"/>
                </a:solidFill>
                <a:latin typeface="Times New Roman" panose="02020603050405020304" pitchFamily="18" charset="0"/>
              </a:defRPr>
            </a:lvl4pPr>
            <a:lvl5pPr marL="2057400" indent="-228600" defTabSz="1216025">
              <a:defRPr>
                <a:solidFill>
                  <a:schemeClr val="tx1"/>
                </a:solidFill>
                <a:latin typeface="Times New Roman" panose="02020603050405020304" pitchFamily="18" charset="0"/>
              </a:defRPr>
            </a:lvl5pPr>
            <a:lvl6pPr marL="2514600" indent="-228600" defTabSz="121602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121602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121602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1216025"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spcBef>
                <a:spcPct val="20000"/>
              </a:spcBef>
              <a:spcAft>
                <a:spcPct val="0"/>
              </a:spcAft>
              <a:defRPr/>
            </a:pPr>
            <a:r>
              <a:rPr lang="en-US" altLang="zh-CN" sz="5400" b="1" dirty="0">
                <a:solidFill>
                  <a:srgbClr val="C00000"/>
                </a:solidFill>
                <a:ea typeface="inpin heiti"/>
                <a:cs typeface="Times New Roman" panose="02020603050405020304" pitchFamily="18" charset="0"/>
                <a:sym typeface="Arial" panose="020B0604020202020204" pitchFamily="34" charset="0"/>
              </a:rPr>
              <a:t>LUYỆN ĐỌC</a:t>
            </a:r>
          </a:p>
        </p:txBody>
      </p:sp>
    </p:spTree>
    <p:extLst>
      <p:ext uri="{BB962C8B-B14F-4D97-AF65-F5344CB8AC3E}">
        <p14:creationId xmlns:p14="http://schemas.microsoft.com/office/powerpoint/2010/main" val="1385962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25088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7"/>
          <p:cNvSpPr>
            <a:spLocks noChangeArrowheads="1"/>
          </p:cNvSpPr>
          <p:nvPr/>
        </p:nvSpPr>
        <p:spPr bwMode="auto">
          <a:xfrm>
            <a:off x="2262718" y="529168"/>
            <a:ext cx="7666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4400" b="1" dirty="0">
                <a:solidFill>
                  <a:srgbClr val="FF0000"/>
                </a:solidFill>
                <a:latin typeface="Times New Roman" panose="02020603050405020304" pitchFamily="18" charset="0"/>
                <a:cs typeface="Times New Roman" panose="02020603050405020304" pitchFamily="18" charset="0"/>
              </a:rPr>
              <a:t>Ở </a:t>
            </a:r>
            <a:r>
              <a:rPr lang="en-US" altLang="en-US" sz="4400" b="1" dirty="0" err="1">
                <a:solidFill>
                  <a:srgbClr val="FF0000"/>
                </a:solidFill>
                <a:latin typeface="Times New Roman" panose="02020603050405020304" pitchFamily="18" charset="0"/>
                <a:cs typeface="Times New Roman" panose="02020603050405020304" pitchFamily="18" charset="0"/>
              </a:rPr>
              <a:t>lại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chiến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khu</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74904" y="1528816"/>
            <a:ext cx="11275441" cy="4524315"/>
          </a:xfrm>
          <a:prstGeom prst="rect">
            <a:avLst/>
          </a:prstGeom>
          <a:solidFill>
            <a:schemeClr val="bg1"/>
          </a:solidFill>
        </p:spPr>
        <p:txBody>
          <a:bodyPr wrap="square">
            <a:spAutoFit/>
          </a:bodyPr>
          <a:lstStyle/>
          <a:p>
            <a:pPr algn="just">
              <a:defRPr/>
            </a:pPr>
            <a:r>
              <a:rPr lang="en-US" sz="3600" b="1" dirty="0">
                <a:solidFill>
                  <a:prstClr val="black"/>
                </a:solidFill>
                <a:cs typeface="Arial" panose="020B0604020202020204" pitchFamily="34" charset="0"/>
              </a:rPr>
              <a:t>       </a:t>
            </a:r>
            <a:r>
              <a:rPr lang="vi-VN" sz="3600" b="1" dirty="0">
                <a:solidFill>
                  <a:prstClr val="black"/>
                </a:solidFill>
                <a:latin typeface="Times New Roman" panose="02020603050405020304" pitchFamily="18" charset="0"/>
                <a:cs typeface="Arial" panose="020B0604020202020204" pitchFamily="34" charset="0"/>
              </a:rPr>
              <a:t> 1. Trung đoàn trưởng bước vào lán, nhìn cả đội một lượt. Cặp mắt ông ánh lên vẻ trìu mến, dịu dàng. Ông ngồi yên lặng một lúc lâu, rồi lên tiếng:</a:t>
            </a:r>
          </a:p>
          <a:p>
            <a:pPr algn="just">
              <a:defRPr/>
            </a:pPr>
            <a:r>
              <a:rPr lang="en-SG" sz="3600" b="1" dirty="0">
                <a:solidFill>
                  <a:prstClr val="black"/>
                </a:solidFill>
                <a:latin typeface="Times New Roman" panose="02020603050405020304" pitchFamily="18" charset="0"/>
                <a:cs typeface="Arial" panose="020B0604020202020204" pitchFamily="34" charset="0"/>
              </a:rPr>
              <a:t>	</a:t>
            </a:r>
            <a:r>
              <a:rPr lang="vi-VN" sz="3600" b="1" dirty="0">
                <a:solidFill>
                  <a:prstClr val="black"/>
                </a:solidFill>
                <a:latin typeface="Times New Roman" panose="02020603050405020304" pitchFamily="18" charset="0"/>
                <a:cs typeface="Arial" panose="020B0604020202020204" pitchFamily="34" charset="0"/>
              </a:rPr>
              <a:t>- Các em ạ, hoàn cảnh chiến khu lúc này rất gian khổ. Mai đây chắc còn gian khổ, thiếu thốn </a:t>
            </a:r>
            <a:r>
              <a:rPr lang="en-SG" sz="3600" b="1" dirty="0" err="1">
                <a:solidFill>
                  <a:prstClr val="black"/>
                </a:solidFill>
                <a:latin typeface="Times New Roman" panose="02020603050405020304" pitchFamily="18" charset="0"/>
                <a:cs typeface="Arial" panose="020B0604020202020204" pitchFamily="34" charset="0"/>
              </a:rPr>
              <a:t>nhiều</a:t>
            </a:r>
            <a:r>
              <a:rPr lang="en-SG" sz="3600" b="1" dirty="0">
                <a:solidFill>
                  <a:prstClr val="black"/>
                </a:solidFill>
                <a:latin typeface="Times New Roman" panose="02020603050405020304" pitchFamily="18" charset="0"/>
                <a:cs typeface="Arial" panose="020B0604020202020204" pitchFamily="34" charset="0"/>
              </a:rPr>
              <a:t> </a:t>
            </a:r>
            <a:r>
              <a:rPr lang="vi-VN" sz="3600" b="1" dirty="0">
                <a:solidFill>
                  <a:prstClr val="black"/>
                </a:solidFill>
                <a:latin typeface="Times New Roman" panose="02020603050405020304" pitchFamily="18" charset="0"/>
                <a:cs typeface="Arial" panose="020B0604020202020204" pitchFamily="34" charset="0"/>
              </a:rPr>
              <a:t>hơn. Các em khó lòng chịu nổi. Nếu em nào muốn trở về sống với gia đình thì trung đoàn cho các em về. Các em thấy thế nào?</a:t>
            </a:r>
          </a:p>
        </p:txBody>
      </p:sp>
    </p:spTree>
    <p:extLst>
      <p:ext uri="{BB962C8B-B14F-4D97-AF65-F5344CB8AC3E}">
        <p14:creationId xmlns:p14="http://schemas.microsoft.com/office/powerpoint/2010/main" val="3084762294"/>
      </p:ext>
    </p:extLst>
  </p:cSld>
  <p:clrMapOvr>
    <a:masterClrMapping/>
  </p:clrMapOvr>
  <p:transition spd="slow" advTm="34239"/>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7"/>
          <p:cNvSpPr>
            <a:spLocks noChangeArrowheads="1"/>
          </p:cNvSpPr>
          <p:nvPr/>
        </p:nvSpPr>
        <p:spPr bwMode="auto">
          <a:xfrm>
            <a:off x="2262715" y="216528"/>
            <a:ext cx="7666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4400" b="1" dirty="0">
                <a:solidFill>
                  <a:srgbClr val="FF0000"/>
                </a:solidFill>
                <a:latin typeface="Times New Roman" panose="02020603050405020304" pitchFamily="18" charset="0"/>
                <a:cs typeface="Times New Roman" panose="02020603050405020304" pitchFamily="18" charset="0"/>
              </a:rPr>
              <a:t>Ở </a:t>
            </a:r>
            <a:r>
              <a:rPr lang="en-US" altLang="en-US" sz="4400" b="1" dirty="0" err="1">
                <a:solidFill>
                  <a:srgbClr val="FF0000"/>
                </a:solidFill>
                <a:latin typeface="Times New Roman" panose="02020603050405020304" pitchFamily="18" charset="0"/>
                <a:cs typeface="Times New Roman" panose="02020603050405020304" pitchFamily="18" charset="0"/>
              </a:rPr>
              <a:t>lại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chiến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khu</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67283" y="1059121"/>
            <a:ext cx="11457432" cy="5509200"/>
          </a:xfrm>
          <a:prstGeom prst="rect">
            <a:avLst/>
          </a:prstGeom>
          <a:solidFill>
            <a:schemeClr val="bg1"/>
          </a:solidFill>
        </p:spPr>
        <p:txBody>
          <a:bodyPr wrap="square">
            <a:spAutoFit/>
          </a:bodyPr>
          <a:lstStyle/>
          <a:p>
            <a:pPr algn="just">
              <a:defRPr/>
            </a:pPr>
            <a:r>
              <a:rPr lang="en-US" sz="3200" b="1" dirty="0">
                <a:solidFill>
                  <a:prstClr val="black"/>
                </a:solidFill>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2. Trước ý kiến đột ngột của chỉ huy, bọn trẻ lặng đi. Tự nhiên</a:t>
            </a:r>
            <a:r>
              <a:rPr lang="en-SG" sz="3200" b="1" dirty="0">
                <a:solidFill>
                  <a:prstClr val="black"/>
                </a:solidFill>
                <a:latin typeface="Times New Roman" panose="02020603050405020304" pitchFamily="18" charset="0"/>
                <a:cs typeface="Arial" panose="020B0604020202020204" pitchFamily="34" charset="0"/>
              </a:rPr>
              <a:t>,</a:t>
            </a:r>
            <a:r>
              <a:rPr lang="vi-VN" sz="3200" b="1" dirty="0">
                <a:solidFill>
                  <a:prstClr val="black"/>
                </a:solidFill>
                <a:latin typeface="Times New Roman" panose="02020603050405020304" pitchFamily="18" charset="0"/>
                <a:cs typeface="Arial" panose="020B0604020202020204" pitchFamily="34" charset="0"/>
              </a:rPr>
              <a:t> ai cũng thấy cổ họng mình nghẹn lại. </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Lượm tới gần đống lửa</a:t>
            </a:r>
            <a:r>
              <a:rPr lang="en-SG" sz="3200" b="1" dirty="0">
                <a:solidFill>
                  <a:prstClr val="black"/>
                </a:solidFill>
                <a:latin typeface="Times New Roman" panose="02020603050405020304" pitchFamily="18" charset="0"/>
                <a:cs typeface="Arial" panose="020B0604020202020204" pitchFamily="34" charset="0"/>
              </a:rPr>
              <a:t>. G</a:t>
            </a:r>
            <a:r>
              <a:rPr lang="vi-VN" sz="3200" b="1" dirty="0">
                <a:solidFill>
                  <a:prstClr val="black"/>
                </a:solidFill>
                <a:latin typeface="Times New Roman" panose="02020603050405020304" pitchFamily="18" charset="0"/>
                <a:cs typeface="Arial" panose="020B0604020202020204" pitchFamily="34" charset="0"/>
              </a:rPr>
              <a:t>iọng em run</a:t>
            </a:r>
            <a:r>
              <a:rPr lang="en-SG" sz="3200" b="1" dirty="0">
                <a:solidFill>
                  <a:prstClr val="black"/>
                </a:solidFill>
                <a:latin typeface="Times New Roman" panose="02020603050405020304" pitchFamily="18" charset="0"/>
                <a:cs typeface="Arial" panose="020B0604020202020204" pitchFamily="34" charset="0"/>
              </a:rPr>
              <a:t>g</a:t>
            </a:r>
            <a:r>
              <a:rPr lang="vi-VN" sz="3200" b="1" dirty="0">
                <a:solidFill>
                  <a:prstClr val="black"/>
                </a:solidFill>
                <a:latin typeface="Times New Roman" panose="02020603050405020304" pitchFamily="18" charset="0"/>
                <a:cs typeface="Arial" panose="020B0604020202020204" pitchFamily="34" charset="0"/>
              </a:rPr>
              <a:t> lên :</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Em xin được ở lại. Em thà chết trên chiến khu còn hơn về ở chung, ở lộn với tụi Tây, tụi Việt gian…</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Cả đội nhao nhao :</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Chúng em xin ở lại.</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Mừng nói như van lơn:</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Chúng em còn nhỏ, chưa làm được chi nhiều thì trung đoàn cho chúng em ăn ít cũng được. Đừng bắt chúng em phải về, tội chúng </a:t>
            </a:r>
            <a:r>
              <a:rPr lang="vi-VN" sz="3200" b="1">
                <a:solidFill>
                  <a:prstClr val="black"/>
                </a:solidFill>
                <a:latin typeface="Times New Roman" panose="02020603050405020304" pitchFamily="18" charset="0"/>
                <a:cs typeface="Arial" panose="020B0604020202020204" pitchFamily="34" charset="0"/>
              </a:rPr>
              <a:t>em lắm…</a:t>
            </a:r>
            <a:endParaRPr lang="vi-VN" sz="3200" b="1" dirty="0">
              <a:solidFill>
                <a:prstClr val="black"/>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75837466"/>
      </p:ext>
    </p:extLst>
  </p:cSld>
  <p:clrMapOvr>
    <a:masterClrMapping/>
  </p:clrMapOvr>
  <p:transition spd="slow" advTm="34239"/>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7"/>
          <p:cNvSpPr>
            <a:spLocks noChangeArrowheads="1"/>
          </p:cNvSpPr>
          <p:nvPr/>
        </p:nvSpPr>
        <p:spPr bwMode="auto">
          <a:xfrm>
            <a:off x="2262716" y="289680"/>
            <a:ext cx="7666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4400" b="1" dirty="0">
                <a:solidFill>
                  <a:srgbClr val="FF0000"/>
                </a:solidFill>
                <a:latin typeface="Times New Roman" panose="02020603050405020304" pitchFamily="18" charset="0"/>
                <a:cs typeface="Times New Roman" panose="02020603050405020304" pitchFamily="18" charset="0"/>
              </a:rPr>
              <a:t>Ở </a:t>
            </a:r>
            <a:r>
              <a:rPr lang="en-US" altLang="en-US" sz="4400" b="1" dirty="0" err="1">
                <a:solidFill>
                  <a:srgbClr val="FF0000"/>
                </a:solidFill>
                <a:latin typeface="Times New Roman" panose="02020603050405020304" pitchFamily="18" charset="0"/>
                <a:cs typeface="Times New Roman" panose="02020603050405020304" pitchFamily="18" charset="0"/>
              </a:rPr>
              <a:t>lại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chiến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khu</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74904" y="1446520"/>
            <a:ext cx="11275441" cy="4401205"/>
          </a:xfrm>
          <a:prstGeom prst="rect">
            <a:avLst/>
          </a:prstGeom>
          <a:solidFill>
            <a:schemeClr val="bg1"/>
          </a:solidFill>
        </p:spPr>
        <p:txBody>
          <a:bodyPr wrap="square">
            <a:spAutoFit/>
          </a:bodyPr>
          <a:lstStyle/>
          <a:p>
            <a:pPr algn="just">
              <a:defRPr/>
            </a:pPr>
            <a:r>
              <a:rPr lang="en-US" sz="4000" b="1" dirty="0">
                <a:solidFill>
                  <a:prstClr val="black"/>
                </a:solidFill>
                <a:cs typeface="Arial" panose="020B0604020202020204" pitchFamily="34" charset="0"/>
              </a:rPr>
              <a:t>       </a:t>
            </a:r>
            <a:r>
              <a:rPr lang="vi-VN" sz="4000" b="1" dirty="0">
                <a:solidFill>
                  <a:prstClr val="black"/>
                </a:solidFill>
                <a:latin typeface="Times New Roman" panose="02020603050405020304" pitchFamily="18" charset="0"/>
                <a:cs typeface="Arial" panose="020B0604020202020204" pitchFamily="34" charset="0"/>
              </a:rPr>
              <a:t> 3.</a:t>
            </a:r>
            <a:r>
              <a:rPr lang="en-SG" sz="4000" b="1" dirty="0">
                <a:solidFill>
                  <a:prstClr val="black"/>
                </a:solidFill>
                <a:latin typeface="Times New Roman" panose="02020603050405020304" pitchFamily="18" charset="0"/>
                <a:cs typeface="Arial" panose="020B0604020202020204" pitchFamily="34" charset="0"/>
              </a:rPr>
              <a:t> N</a:t>
            </a:r>
            <a:r>
              <a:rPr lang="vi-VN" sz="4000" b="1" dirty="0">
                <a:solidFill>
                  <a:prstClr val="black"/>
                </a:solidFill>
                <a:latin typeface="Times New Roman" panose="02020603050405020304" pitchFamily="18" charset="0"/>
                <a:cs typeface="Arial" panose="020B0604020202020204" pitchFamily="34" charset="0"/>
              </a:rPr>
              <a:t>hững lời van xin thơ ngây mà thống thiết, van xin được chiến đấu, hi sinh vì Tổ quốc của các chiến sĩ nhỏ tuổi làm cho trung đoàn trưởng rơi nước mắt.</a:t>
            </a:r>
          </a:p>
          <a:p>
            <a:pPr algn="just">
              <a:defRPr/>
            </a:pPr>
            <a:r>
              <a:rPr lang="en-SG" sz="4000" b="1" dirty="0">
                <a:solidFill>
                  <a:prstClr val="black"/>
                </a:solidFill>
                <a:latin typeface="Times New Roman" panose="02020603050405020304" pitchFamily="18" charset="0"/>
                <a:cs typeface="Arial" panose="020B0604020202020204" pitchFamily="34" charset="0"/>
              </a:rPr>
              <a:t>	</a:t>
            </a:r>
            <a:r>
              <a:rPr lang="vi-VN" sz="4000" b="1">
                <a:solidFill>
                  <a:prstClr val="black"/>
                </a:solidFill>
                <a:latin typeface="Times New Roman" panose="02020603050405020304" pitchFamily="18" charset="0"/>
                <a:cs typeface="Arial" panose="020B0604020202020204" pitchFamily="34" charset="0"/>
              </a:rPr>
              <a:t>Ông nói </a:t>
            </a:r>
            <a:r>
              <a:rPr lang="vi-VN" sz="4000" b="1" dirty="0">
                <a:solidFill>
                  <a:prstClr val="black"/>
                </a:solidFill>
                <a:latin typeface="Times New Roman" panose="02020603050405020304" pitchFamily="18" charset="0"/>
                <a:cs typeface="Arial" panose="020B0604020202020204" pitchFamily="34" charset="0"/>
              </a:rPr>
              <a:t>:</a:t>
            </a:r>
          </a:p>
          <a:p>
            <a:pPr algn="just">
              <a:defRPr/>
            </a:pPr>
            <a:r>
              <a:rPr lang="vi-VN" sz="4000" b="1" dirty="0">
                <a:solidFill>
                  <a:prstClr val="black"/>
                </a:solidFill>
                <a:latin typeface="Times New Roman" panose="02020603050405020304" pitchFamily="18" charset="0"/>
                <a:cs typeface="Arial" panose="020B0604020202020204" pitchFamily="34" charset="0"/>
              </a:rPr>
              <a:t>- Nếu các em đều xin ở lại, anh sẽ về báo cáo với Ban chỉ huy.</a:t>
            </a:r>
          </a:p>
        </p:txBody>
      </p:sp>
    </p:spTree>
    <p:extLst>
      <p:ext uri="{BB962C8B-B14F-4D97-AF65-F5344CB8AC3E}">
        <p14:creationId xmlns:p14="http://schemas.microsoft.com/office/powerpoint/2010/main" val="1116761876"/>
      </p:ext>
    </p:extLst>
  </p:cSld>
  <p:clrMapOvr>
    <a:masterClrMapping/>
  </p:clrMapOvr>
  <p:transition spd="slow" advTm="3423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7"/>
          <p:cNvSpPr>
            <a:spLocks noChangeArrowheads="1"/>
          </p:cNvSpPr>
          <p:nvPr/>
        </p:nvSpPr>
        <p:spPr bwMode="auto">
          <a:xfrm>
            <a:off x="2262716" y="289680"/>
            <a:ext cx="76665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0" fontAlgn="base" hangingPunct="0">
              <a:spcBef>
                <a:spcPct val="0"/>
              </a:spcBef>
              <a:spcAft>
                <a:spcPct val="0"/>
              </a:spcAft>
            </a:pPr>
            <a:r>
              <a:rPr lang="en-US" altLang="en-US" sz="4400" b="1" dirty="0">
                <a:solidFill>
                  <a:srgbClr val="FF0000"/>
                </a:solidFill>
                <a:latin typeface="Times New Roman" panose="02020603050405020304" pitchFamily="18" charset="0"/>
                <a:cs typeface="Times New Roman" panose="02020603050405020304" pitchFamily="18" charset="0"/>
              </a:rPr>
              <a:t>Ở </a:t>
            </a:r>
            <a:r>
              <a:rPr lang="en-US" altLang="en-US" sz="4400" b="1" dirty="0" err="1">
                <a:solidFill>
                  <a:srgbClr val="FF0000"/>
                </a:solidFill>
                <a:latin typeface="Times New Roman" panose="02020603050405020304" pitchFamily="18" charset="0"/>
                <a:cs typeface="Times New Roman" panose="02020603050405020304" pitchFamily="18" charset="0"/>
              </a:rPr>
              <a:t>lại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chiến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khu</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58278" y="1423416"/>
            <a:ext cx="11275441" cy="4524315"/>
          </a:xfrm>
          <a:prstGeom prst="rect">
            <a:avLst/>
          </a:prstGeom>
          <a:solidFill>
            <a:schemeClr val="bg1"/>
          </a:solidFill>
        </p:spPr>
        <p:txBody>
          <a:bodyPr wrap="square">
            <a:spAutoFit/>
          </a:bodyPr>
          <a:lstStyle/>
          <a:p>
            <a:pPr algn="just">
              <a:defRPr/>
            </a:pPr>
            <a:r>
              <a:rPr lang="en-US" sz="3200" b="1" dirty="0">
                <a:solidFill>
                  <a:prstClr val="black"/>
                </a:solidFill>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 4. Bỗng một em cất tiếng hát, cả đội đồng thanh hát </a:t>
            </a:r>
            <a:r>
              <a:rPr lang="en-SG" sz="3200" b="1" dirty="0" err="1">
                <a:solidFill>
                  <a:prstClr val="black"/>
                </a:solidFill>
                <a:latin typeface="Times New Roman" panose="02020603050405020304" pitchFamily="18" charset="0"/>
                <a:cs typeface="Arial" panose="020B0604020202020204" pitchFamily="34" charset="0"/>
              </a:rPr>
              <a:t>vang</a:t>
            </a:r>
            <a:r>
              <a:rPr lang="vi-VN" sz="3200" b="1" dirty="0">
                <a:solidFill>
                  <a:prstClr val="black"/>
                </a:solidFill>
                <a:latin typeface="Times New Roman" panose="02020603050405020304" pitchFamily="18" charset="0"/>
                <a:cs typeface="Arial" panose="020B0604020202020204" pitchFamily="34" charset="0"/>
              </a:rPr>
              <a:t>:</a:t>
            </a:r>
          </a:p>
          <a:p>
            <a:pPr algn="just">
              <a:defRPr/>
            </a:pPr>
            <a:r>
              <a:rPr lang="vi-VN" sz="3200" b="1" dirty="0">
                <a:solidFill>
                  <a:prstClr val="black"/>
                </a:solidFill>
                <a:latin typeface="Times New Roman" panose="02020603050405020304" pitchFamily="18" charset="0"/>
                <a:cs typeface="Arial" panose="020B0604020202020204" pitchFamily="34" charset="0"/>
              </a:rPr>
              <a:t>                     "Đoàn </a:t>
            </a:r>
            <a:r>
              <a:rPr lang="en-SG" sz="3200" b="1" dirty="0">
                <a:solidFill>
                  <a:prstClr val="black"/>
                </a:solidFill>
                <a:latin typeface="Times New Roman" panose="02020603050405020304" pitchFamily="18" charset="0"/>
                <a:cs typeface="Arial" panose="020B0604020202020204" pitchFamily="34" charset="0"/>
              </a:rPr>
              <a:t>V</a:t>
            </a:r>
            <a:r>
              <a:rPr lang="vi-VN" sz="3200" b="1" dirty="0">
                <a:solidFill>
                  <a:prstClr val="black"/>
                </a:solidFill>
                <a:latin typeface="Times New Roman" panose="02020603050405020304" pitchFamily="18" charset="0"/>
                <a:cs typeface="Arial" panose="020B0604020202020204" pitchFamily="34" charset="0"/>
              </a:rPr>
              <a:t>ệ quốc quân một lần ra đi</a:t>
            </a:r>
          </a:p>
          <a:p>
            <a:pPr algn="just">
              <a:defRPr/>
            </a:pPr>
            <a:r>
              <a:rPr lang="vi-VN" sz="3200" b="1" dirty="0">
                <a:solidFill>
                  <a:prstClr val="black"/>
                </a:solidFill>
                <a:latin typeface="Times New Roman" panose="02020603050405020304" pitchFamily="18" charset="0"/>
                <a:cs typeface="Arial" panose="020B0604020202020204" pitchFamily="34" charset="0"/>
              </a:rPr>
              <a:t>                      Nào có mong chi đâu ngày trở về</a:t>
            </a:r>
          </a:p>
          <a:p>
            <a:pPr algn="just">
              <a:defRPr/>
            </a:pPr>
            <a:r>
              <a:rPr lang="vi-VN" sz="3200" b="1" dirty="0">
                <a:solidFill>
                  <a:prstClr val="black"/>
                </a:solidFill>
                <a:latin typeface="Times New Roman" panose="02020603050405020304" pitchFamily="18" charset="0"/>
                <a:cs typeface="Arial" panose="020B0604020202020204" pitchFamily="34" charset="0"/>
              </a:rPr>
              <a:t>                      Ra đi, ra đi bảo tồn sông núi</a:t>
            </a:r>
          </a:p>
          <a:p>
            <a:pPr algn="just">
              <a:defRPr/>
            </a:pPr>
            <a:r>
              <a:rPr lang="vi-VN" sz="3200" b="1" dirty="0">
                <a:solidFill>
                  <a:prstClr val="black"/>
                </a:solidFill>
                <a:latin typeface="Times New Roman" panose="02020603050405020304" pitchFamily="18" charset="0"/>
                <a:cs typeface="Arial" panose="020B0604020202020204" pitchFamily="34" charset="0"/>
              </a:rPr>
              <a:t>                      Ra đi, ra đi, thà chết không lui..."</a:t>
            </a:r>
          </a:p>
          <a:p>
            <a:pPr algn="just">
              <a:defRPr/>
            </a:pPr>
            <a:r>
              <a:rPr lang="en-SG" sz="3200" b="1" dirty="0">
                <a:solidFill>
                  <a:prstClr val="black"/>
                </a:solidFill>
                <a:latin typeface="Times New Roman" panose="02020603050405020304" pitchFamily="18" charset="0"/>
                <a:cs typeface="Arial" panose="020B0604020202020204" pitchFamily="34" charset="0"/>
              </a:rPr>
              <a:t>	</a:t>
            </a:r>
            <a:r>
              <a:rPr lang="vi-VN" sz="3200" b="1" dirty="0">
                <a:solidFill>
                  <a:prstClr val="black"/>
                </a:solidFill>
                <a:latin typeface="Times New Roman" panose="02020603050405020304" pitchFamily="18" charset="0"/>
                <a:cs typeface="Arial" panose="020B0604020202020204" pitchFamily="34" charset="0"/>
              </a:rPr>
              <a:t>Tiếng hát bay lượn trên mặt suố</a:t>
            </a:r>
            <a:r>
              <a:rPr lang="en-US" sz="3200" b="1" dirty="0" err="1">
                <a:solidFill>
                  <a:prstClr val="black"/>
                </a:solidFill>
                <a:latin typeface="Times New Roman" panose="02020603050405020304" pitchFamily="18" charset="0"/>
                <a:cs typeface="Arial" panose="020B0604020202020204" pitchFamily="34" charset="0"/>
              </a:rPr>
              <a:t>i</a:t>
            </a:r>
            <a:r>
              <a:rPr lang="vi-VN" sz="3200" b="1" dirty="0">
                <a:solidFill>
                  <a:prstClr val="black"/>
                </a:solidFill>
                <a:latin typeface="Times New Roman" panose="02020603050405020304" pitchFamily="18" charset="0"/>
                <a:cs typeface="Arial" panose="020B0604020202020204" pitchFamily="34" charset="0"/>
              </a:rPr>
              <a:t>, tràn qua lớp lớp cây rừng, bùng lên như ngọn lửa rực rỡ giữa đêm rừng lạnh tối, làm cho lòng người chỉ huy ấm hẳn lên.</a:t>
            </a:r>
          </a:p>
          <a:p>
            <a:pPr algn="r">
              <a:defRPr/>
            </a:pPr>
            <a:r>
              <a:rPr lang="vi-VN" sz="3200" b="1" i="1" dirty="0">
                <a:solidFill>
                  <a:prstClr val="black"/>
                </a:solidFill>
                <a:latin typeface="Times New Roman" panose="02020603050405020304" pitchFamily="18" charset="0"/>
                <a:cs typeface="Arial" panose="020B0604020202020204" pitchFamily="34" charset="0"/>
              </a:rPr>
              <a:t>Theo Phùng Quán</a:t>
            </a:r>
          </a:p>
        </p:txBody>
      </p:sp>
    </p:spTree>
    <p:extLst>
      <p:ext uri="{BB962C8B-B14F-4D97-AF65-F5344CB8AC3E}">
        <p14:creationId xmlns:p14="http://schemas.microsoft.com/office/powerpoint/2010/main" val="2718274617"/>
      </p:ext>
    </p:extLst>
  </p:cSld>
  <p:clrMapOvr>
    <a:masterClrMapping/>
  </p:clrMapOvr>
  <p:transition spd="slow" advTm="34239"/>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343400" y="558800"/>
            <a:ext cx="3429000" cy="12954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0" fontAlgn="base" hangingPunct="0">
              <a:spcBef>
                <a:spcPct val="0"/>
              </a:spcBef>
              <a:spcAft>
                <a:spcPct val="0"/>
              </a:spcAft>
              <a:defRPr/>
            </a:pPr>
            <a:r>
              <a:rPr lang="en-US" sz="4000" b="1" dirty="0" err="1">
                <a:solidFill>
                  <a:prstClr val="black"/>
                </a:solidFill>
                <a:latin typeface="Times New Roman" pitchFamily="18" charset="0"/>
                <a:cs typeface="Times New Roman" pitchFamily="18" charset="0"/>
              </a:rPr>
              <a:t>Luyện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đọc</a:t>
            </a:r>
            <a:r>
              <a:rPr lang="en-US" sz="4000" b="1" dirty="0">
                <a:solidFill>
                  <a:prstClr val="black"/>
                </a:solidFill>
                <a:latin typeface="Times New Roman" pitchFamily="18" charset="0"/>
                <a:cs typeface="Times New Roman" pitchFamily="18" charset="0"/>
              </a:rPr>
              <a:t> </a:t>
            </a:r>
          </a:p>
          <a:p>
            <a:pPr algn="ctr" eaLnBrk="0" fontAlgn="base" hangingPunct="0">
              <a:spcBef>
                <a:spcPct val="0"/>
              </a:spcBef>
              <a:spcAft>
                <a:spcPct val="0"/>
              </a:spcAft>
              <a:defRPr/>
            </a:pP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khó</a:t>
            </a:r>
            <a:r>
              <a:rPr lang="en-US" sz="4000" b="1" dirty="0">
                <a:solidFill>
                  <a:prstClr val="black"/>
                </a:solidFill>
                <a:latin typeface="Times New Roman" pitchFamily="18" charset="0"/>
                <a:cs typeface="Times New Roman" pitchFamily="18" charset="0"/>
              </a:rPr>
              <a:t>:</a:t>
            </a:r>
          </a:p>
        </p:txBody>
      </p:sp>
      <p:sp>
        <p:nvSpPr>
          <p:cNvPr id="7" name="Rectangle 21">
            <a:extLst>
              <a:ext uri="{FF2B5EF4-FFF2-40B4-BE49-F238E27FC236}">
                <a16:creationId xmlns:a16="http://schemas.microsoft.com/office/drawing/2014/main" id="{57036FEC-1A0A-4ABC-979C-6B51BE43424D}"/>
              </a:ext>
            </a:extLst>
          </p:cNvPr>
          <p:cNvSpPr>
            <a:spLocks noChangeArrowheads="1"/>
          </p:cNvSpPr>
          <p:nvPr/>
        </p:nvSpPr>
        <p:spPr bwMode="auto">
          <a:xfrm>
            <a:off x="1603975" y="2352358"/>
            <a:ext cx="2849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FF0000"/>
                </a:solidFill>
                <a:cs typeface="Times New Roman" panose="02020603050405020304" pitchFamily="18" charset="0"/>
              </a:rPr>
              <a:t>Tr</a:t>
            </a:r>
            <a:r>
              <a:rPr lang="en-US" altLang="en-US" sz="4000" b="1" dirty="0" err="1">
                <a:cs typeface="Times New Roman" panose="02020603050405020304" pitchFamily="18" charset="0"/>
              </a:rPr>
              <a:t>ìu</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m</a:t>
            </a:r>
            <a:r>
              <a:rPr lang="en-US" altLang="en-US" sz="4000" b="1" dirty="0" err="1">
                <a:solidFill>
                  <a:srgbClr val="FF0000"/>
                </a:solidFill>
                <a:cs typeface="Times New Roman" panose="02020603050405020304" pitchFamily="18" charset="0"/>
              </a:rPr>
              <a:t>ến</a:t>
            </a:r>
            <a:endParaRPr lang="en-US" altLang="en-US" sz="4000" b="1" dirty="0">
              <a:solidFill>
                <a:srgbClr val="FF0000"/>
              </a:solidFill>
              <a:cs typeface="Times New Roman" panose="02020603050405020304" pitchFamily="18" charset="0"/>
            </a:endParaRPr>
          </a:p>
        </p:txBody>
      </p:sp>
      <p:sp>
        <p:nvSpPr>
          <p:cNvPr id="8" name="Rectangle 23">
            <a:extLst>
              <a:ext uri="{FF2B5EF4-FFF2-40B4-BE49-F238E27FC236}">
                <a16:creationId xmlns:a16="http://schemas.microsoft.com/office/drawing/2014/main" id="{5CEEB0D9-78F1-4199-A4C4-31A63E0A3A61}"/>
              </a:ext>
            </a:extLst>
          </p:cNvPr>
          <p:cNvSpPr>
            <a:spLocks noChangeArrowheads="1"/>
          </p:cNvSpPr>
          <p:nvPr/>
        </p:nvSpPr>
        <p:spPr bwMode="auto">
          <a:xfrm>
            <a:off x="1603975" y="3222491"/>
            <a:ext cx="38368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a:cs typeface="Times New Roman" panose="02020603050405020304" pitchFamily="18" charset="0"/>
              </a:rPr>
              <a:t>Ngh</a:t>
            </a:r>
            <a:r>
              <a:rPr lang="en-US" altLang="en-US" sz="4000" b="1">
                <a:solidFill>
                  <a:srgbClr val="FF0000"/>
                </a:solidFill>
                <a:cs typeface="Times New Roman" panose="02020603050405020304" pitchFamily="18" charset="0"/>
              </a:rPr>
              <a:t>ẹn</a:t>
            </a:r>
            <a:r>
              <a:rPr lang="en-US" altLang="en-US" sz="4000" b="1">
                <a:cs typeface="Times New Roman" panose="02020603050405020304" pitchFamily="18" charset="0"/>
              </a:rPr>
              <a:t> lại</a:t>
            </a:r>
            <a:endParaRPr lang="en-US" altLang="en-US" sz="4000" b="1" dirty="0">
              <a:solidFill>
                <a:srgbClr val="FF0000"/>
              </a:solidFill>
              <a:cs typeface="Times New Roman" panose="02020603050405020304" pitchFamily="18" charset="0"/>
            </a:endParaRPr>
          </a:p>
        </p:txBody>
      </p:sp>
      <p:sp>
        <p:nvSpPr>
          <p:cNvPr id="10" name="Rectangle 27">
            <a:extLst>
              <a:ext uri="{FF2B5EF4-FFF2-40B4-BE49-F238E27FC236}">
                <a16:creationId xmlns:a16="http://schemas.microsoft.com/office/drawing/2014/main" id="{8B3B97DE-83AD-401C-BC77-5E9711B84677}"/>
              </a:ext>
            </a:extLst>
          </p:cNvPr>
          <p:cNvSpPr>
            <a:spLocks noChangeArrowheads="1"/>
          </p:cNvSpPr>
          <p:nvPr/>
        </p:nvSpPr>
        <p:spPr bwMode="auto">
          <a:xfrm>
            <a:off x="7772400" y="2352358"/>
            <a:ext cx="27170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cs typeface="Times New Roman" panose="02020603050405020304" pitchFamily="18" charset="0"/>
              </a:rPr>
              <a:t>Thống</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th</a:t>
            </a:r>
            <a:r>
              <a:rPr lang="en-US" altLang="en-US" sz="4000" b="1" dirty="0" err="1">
                <a:solidFill>
                  <a:srgbClr val="FF0000"/>
                </a:solidFill>
                <a:cs typeface="Times New Roman" panose="02020603050405020304" pitchFamily="18" charset="0"/>
              </a:rPr>
              <a:t>iết</a:t>
            </a:r>
            <a:endParaRPr lang="en-US" altLang="en-US" sz="4000" b="1" dirty="0">
              <a:solidFill>
                <a:srgbClr val="FF0000"/>
              </a:solidFill>
              <a:cs typeface="Times New Roman" panose="02020603050405020304" pitchFamily="18" charset="0"/>
            </a:endParaRPr>
          </a:p>
        </p:txBody>
      </p:sp>
      <p:sp>
        <p:nvSpPr>
          <p:cNvPr id="11" name="Text Box 3">
            <a:extLst>
              <a:ext uri="{FF2B5EF4-FFF2-40B4-BE49-F238E27FC236}">
                <a16:creationId xmlns:a16="http://schemas.microsoft.com/office/drawing/2014/main" id="{CACFF643-8A80-4DAF-BA49-C9CE85A7E38B}"/>
              </a:ext>
            </a:extLst>
          </p:cNvPr>
          <p:cNvSpPr txBox="1">
            <a:spLocks noChangeArrowheads="1"/>
          </p:cNvSpPr>
          <p:nvPr/>
        </p:nvSpPr>
        <p:spPr bwMode="auto">
          <a:xfrm>
            <a:off x="7772400" y="3222491"/>
            <a:ext cx="3836813" cy="707886"/>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b="1">
                <a:cs typeface="Times New Roman" panose="02020603050405020304" pitchFamily="18" charset="0"/>
              </a:rPr>
              <a:t>Gi</a:t>
            </a:r>
            <a:r>
              <a:rPr lang="en-US" altLang="en-US" sz="4000" b="1">
                <a:solidFill>
                  <a:srgbClr val="FF0000"/>
                </a:solidFill>
                <a:cs typeface="Times New Roman" panose="02020603050405020304" pitchFamily="18" charset="0"/>
              </a:rPr>
              <a:t>an</a:t>
            </a:r>
            <a:r>
              <a:rPr lang="en-US" altLang="en-US" sz="4000" b="1">
                <a:cs typeface="Times New Roman" panose="02020603050405020304" pitchFamily="18" charset="0"/>
              </a:rPr>
              <a:t> kh</a:t>
            </a:r>
            <a:r>
              <a:rPr lang="en-US" altLang="en-US" sz="4000" b="1">
                <a:solidFill>
                  <a:srgbClr val="FF0000"/>
                </a:solidFill>
                <a:cs typeface="Times New Roman" panose="02020603050405020304" pitchFamily="18" charset="0"/>
              </a:rPr>
              <a:t>ổ</a:t>
            </a:r>
            <a:endParaRPr lang="en-US" altLang="en-US" sz="40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537276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1725</Words>
  <Application>Microsoft Office PowerPoint</Application>
  <PresentationFormat>Widescreen</PresentationFormat>
  <Paragraphs>134</Paragraphs>
  <Slides>37</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Arial</vt:lpstr>
      <vt:lpstr>Calibri</vt:lpstr>
      <vt:lpstr>Calibri Light</vt:lpstr>
      <vt:lpstr>Cambria</vt:lpstr>
      <vt:lpstr>HP001 4 hàng</vt:lpstr>
      <vt:lpstr>inpin heiti</vt:lpstr>
      <vt:lpstr>Open Sans</vt:lpstr>
      <vt:lpstr>Tahoma</vt:lpstr>
      <vt:lpstr>Times New Roman</vt:lpstr>
      <vt:lpstr>Verdana</vt:lpstr>
      <vt:lpstr>Wingdings</vt:lpstr>
      <vt:lpstr>Office Theme</vt:lpstr>
      <vt:lpstr>5_Office Theme</vt:lpstr>
      <vt:lpstr>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Tra_GV</dc:creator>
  <cp:lastModifiedBy>HOANG NGA</cp:lastModifiedBy>
  <cp:revision>199</cp:revision>
  <dcterms:created xsi:type="dcterms:W3CDTF">2021-12-19T14:18:37Z</dcterms:created>
  <dcterms:modified xsi:type="dcterms:W3CDTF">2025-04-08T13:35:58Z</dcterms:modified>
</cp:coreProperties>
</file>