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79" r:id="rId3"/>
    <p:sldId id="280" r:id="rId4"/>
    <p:sldId id="274" r:id="rId5"/>
    <p:sldId id="281" r:id="rId6"/>
    <p:sldId id="283" r:id="rId7"/>
    <p:sldId id="278" r:id="rId8"/>
    <p:sldId id="273" r:id="rId9"/>
    <p:sldId id="282" r:id="rId10"/>
    <p:sldId id="284" r:id="rId11"/>
    <p:sldId id="285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CE3DD-46FB-4119-9257-2DB897A69B8D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E59F1-5A75-470D-B760-4A51E6D0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1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E59F1-5A75-470D-B760-4A51E6D0CA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9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FC7B-96C9-42B4-B197-CB025D6C7D41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7392-9379-4F18-ADAA-2C5D2BC6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9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FC7B-96C9-42B4-B197-CB025D6C7D41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7392-9379-4F18-ADAA-2C5D2BC6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1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FC7B-96C9-42B4-B197-CB025D6C7D41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7392-9379-4F18-ADAA-2C5D2BC6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3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FC7B-96C9-42B4-B197-CB025D6C7D41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7392-9379-4F18-ADAA-2C5D2BC6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5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FC7B-96C9-42B4-B197-CB025D6C7D41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7392-9379-4F18-ADAA-2C5D2BC6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FC7B-96C9-42B4-B197-CB025D6C7D41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7392-9379-4F18-ADAA-2C5D2BC6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FC7B-96C9-42B4-B197-CB025D6C7D41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7392-9379-4F18-ADAA-2C5D2BC6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4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FC7B-96C9-42B4-B197-CB025D6C7D41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7392-9379-4F18-ADAA-2C5D2BC6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FC7B-96C9-42B4-B197-CB025D6C7D41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7392-9379-4F18-ADAA-2C5D2BC6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8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FC7B-96C9-42B4-B197-CB025D6C7D41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7392-9379-4F18-ADAA-2C5D2BC6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FC7B-96C9-42B4-B197-CB025D6C7D41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7392-9379-4F18-ADAA-2C5D2BC6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7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9FC7B-96C9-42B4-B197-CB025D6C7D41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7392-9379-4F18-ADAA-2C5D2BC6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3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8" y="4896088"/>
            <a:ext cx="1143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974131" y="2702894"/>
            <a:ext cx="7865069" cy="76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38" tIns="45219" rIns="90438" bIns="452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HOẠT ĐỘNG KHỞI ĐỘNG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94747" y="76895"/>
            <a:ext cx="1560910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5011" y="111116"/>
            <a:ext cx="15668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55" y="4443261"/>
            <a:ext cx="2590800" cy="246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36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" y="838200"/>
            <a:ext cx="477867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33" y="838200"/>
            <a:ext cx="401876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83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30477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400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692306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5146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241" y="3718102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29200"/>
            <a:ext cx="7276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109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6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0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57200"/>
            <a:ext cx="8915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7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417429"/>
            <a:ext cx="8915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80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882" y="1524000"/>
            <a:ext cx="89916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80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80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8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380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80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4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417429"/>
            <a:ext cx="8915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380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600200"/>
            <a:ext cx="89916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44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4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440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en-US" sz="380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2400"/>
            <a:ext cx="84582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1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96"/>
            <a:ext cx="4495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495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57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764"/>
            <a:ext cx="8839200" cy="590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6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698" y="1101412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5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5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5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5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5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5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5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5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5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5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5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5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5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50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50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5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5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5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5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5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5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5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5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5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5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5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5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5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5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5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altLang="en-US" sz="4500" b="1" dirty="0">
              <a:solidFill>
                <a:srgbClr val="00206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3698" y="359079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00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2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538"/>
            <a:ext cx="8458200" cy="646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46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121</Words>
  <Application>Microsoft Office PowerPoint</Application>
  <PresentationFormat>On-screen Show (4:3)</PresentationFormat>
  <Paragraphs>21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67</cp:revision>
  <dcterms:created xsi:type="dcterms:W3CDTF">2023-02-14T13:31:56Z</dcterms:created>
  <dcterms:modified xsi:type="dcterms:W3CDTF">2025-02-18T09:04:42Z</dcterms:modified>
</cp:coreProperties>
</file>