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436" r:id="rId3"/>
    <p:sldId id="282" r:id="rId4"/>
    <p:sldId id="431" r:id="rId5"/>
    <p:sldId id="441" r:id="rId6"/>
    <p:sldId id="442" r:id="rId7"/>
    <p:sldId id="443" r:id="rId8"/>
    <p:sldId id="429" r:id="rId9"/>
    <p:sldId id="385" r:id="rId10"/>
    <p:sldId id="43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CE40C-0764-4C0B-B4CC-8CCC7200EF5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908EA-B176-4ACD-A33A-4F9028988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6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1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84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10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173A-3DA8-4893-B28A-1E15F55C33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05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762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10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173A-3DA8-4893-B28A-1E15F55C33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86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F8791-4386-5B5A-53A5-A424CA5DF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5D799-7F49-F8F8-84E1-6B7C799C4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17080-937D-C6D2-8911-9ACDCCA5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296D1-0CF7-527C-0456-5302E367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1C5C1-834E-AC65-047B-0F501F44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8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352B-CC9D-D95E-729A-5514084B2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06386-0C3E-B606-A67B-E6681B2A0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FD53E-DBAD-1AD2-56C5-1124F604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1BB80-3C63-0F01-11ED-A034B867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CF8A5-B5AE-4688-0A38-1857D6154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1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39240D-FAAA-67CB-C992-FF2887004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9813B-0221-E0D4-CD68-AEAC8A7D2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09A4A-75F0-60DE-F728-F3D51DD6A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C206A-D31A-DB22-671D-DE9E0DB7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94584-627C-F6F4-46AC-86E0D20F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0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7311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4;p10">
            <a:extLst>
              <a:ext uri="{FF2B5EF4-FFF2-40B4-BE49-F238E27FC236}">
                <a16:creationId xmlns:a16="http://schemas.microsoft.com/office/drawing/2014/main" id="{3AB2818E-E3BB-4130-A86A-5EEE162D8EF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00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CAE7-01EC-0E2C-D60A-F5E17312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2504B-EF2F-09F3-5F7A-1436CAC07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431E3-9B9B-AA52-E45E-05D157C1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A0668-E103-BD98-24F3-C85AEE0D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A880D-6EA8-10D2-FBA7-42F12777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9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7A8AA-FDC3-6D2E-62C3-F075D6CB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52F0C-7A8C-4492-0FB5-0E920F202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41FD4-E713-5B05-81DB-7110C255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312FE-5EB7-07C1-ED0A-44EDE2AE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DEE87-2C9A-23B1-D37C-22D39FB1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0D68-A03A-BB95-68F3-E7660F0B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73238-F8BF-BB82-55E1-511289B0B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A624A-CC5F-C547-D90A-704CB3C95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FCAE6-BFF4-6A18-0E5E-8A1624E8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9E9AB-F317-68AF-A421-99582ACC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71FCC-E28A-9F38-23A6-19077142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51A6-966E-5B70-13B6-8E5F5EC11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5E4A9-A9CD-B56F-94CE-80AC360F3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CEF15-F2F8-54BC-A97F-715FEF392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DFA17-7EDA-F2F5-B11C-09F28E797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03047-EA4F-A70B-B6E4-D3913DD9B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FEF9B3-A831-75EC-0E0C-02B229EC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70E14-41FB-717B-A852-794979C3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FEAB4-88A0-42CD-925E-CD2E2842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2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4B94-28E9-28CE-861D-2EE50699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B692E-A39B-1483-1A69-5C5754354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F32A9-617E-7D11-051E-270F5D1D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78A46-E692-8138-DDA8-C7607286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F00CA-F9DF-52D2-DBF8-01B308AB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EFBF5-E6E0-28F6-1B97-D630B3B0D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F831A-8A8B-CD51-48BA-5E643EFC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7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D79A-2D34-A3EC-A23B-22DB96A1F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8A17-B414-5A1E-6CF1-EBCAF3BB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0567B-6FA1-E3A3-5040-F9C52EC74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EB288-4FC5-B0E8-58BE-7DA2F1CC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54F16-EF67-4107-EE6E-C08A99D5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64F92-5330-428A-95ED-A301C36C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0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59F7-C93E-79FC-DADC-2C6561A58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FAEAB-C3BB-73B2-D8AE-677C439AE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15962-C3A3-2BA6-F388-AB2F4D0E2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4A905-0165-50F1-C963-BD3CCDE7F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7542E-4486-8201-9412-32012AA3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F1D8C-CEF0-C98D-DB25-1B0664D5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4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79E6C-FDB6-9074-948A-C4E7EC5E3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003A1-479F-45D3-93A6-26410BD5E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DC980-43BB-F962-574B-0AD39EA23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4C591-1003-4276-88D6-2652BE7A86B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A172B-7760-F412-769A-C942397C4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AC013-CCB0-BF0F-960C-B5DAD1BB0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1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1871133" y="2634254"/>
            <a:ext cx="8055763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Kính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chào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quý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thầy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giáo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GV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Trần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Loan-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4B</a:t>
            </a:r>
            <a:endParaRPr sz="24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D73AA-A9C8-74EE-EF8F-6F9E1DEE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FBE042-3F3A-5E94-BB5B-EE6420A00FA7}"/>
              </a:ext>
            </a:extLst>
          </p:cNvPr>
          <p:cNvSpPr txBox="1"/>
          <p:nvPr/>
        </p:nvSpPr>
        <p:spPr>
          <a:xfrm>
            <a:off x="68827" y="245806"/>
            <a:ext cx="1212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CB320-AAC4-3EBE-A2AB-22C8B17CCFFC}"/>
              </a:ext>
            </a:extLst>
          </p:cNvPr>
          <p:cNvSpPr txBox="1"/>
          <p:nvPr/>
        </p:nvSpPr>
        <p:spPr>
          <a:xfrm>
            <a:off x="0" y="830581"/>
            <a:ext cx="12123172" cy="58401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Những điều em học được ở chủ đề này là: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- Nhận biết được các số lớn đến hàng triệu.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- Đọc và viết được số có nhiều chữ số.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- So sánh được các số có nhiều chữ số.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- Biết làm tròn số và vận dụng trong cuộc sống.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- Biết và đổi được các đại lượng yến, tạ, tấn, giây, thế kỉ.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- Nhận biết một góc là góc nhọn, góc tù, góc bẹt hay góc vuông, đọc được số đo góc.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- Biết và vẽ được hai đường thẳng vuông góc và song song.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044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192418-0D80-40EA-B794-6B9A7EEF60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0"/>
            <a:ext cx="12194027" cy="6441605"/>
          </a:xfrm>
          <a:prstGeom prst="rect">
            <a:avLst/>
          </a:prstGeom>
        </p:spPr>
      </p:pic>
      <p:pic>
        <p:nvPicPr>
          <p:cNvPr id="4" name="1 loan">
            <a:hlinkClick r:id="" action="ppaction://media"/>
            <a:extLst>
              <a:ext uri="{FF2B5EF4-FFF2-40B4-BE49-F238E27FC236}">
                <a16:creationId xmlns:a16="http://schemas.microsoft.com/office/drawing/2014/main" id="{58CAC1F2-78CA-94E2-3D41-79DF24F1C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D73AA-A9C8-74EE-EF8F-6F9E1DEE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FBE042-3F3A-5E94-BB5B-EE6420A00FA7}"/>
              </a:ext>
            </a:extLst>
          </p:cNvPr>
          <p:cNvSpPr txBox="1"/>
          <p:nvPr/>
        </p:nvSpPr>
        <p:spPr>
          <a:xfrm>
            <a:off x="68827" y="245806"/>
            <a:ext cx="1212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D32113-DF0A-2F17-E561-50342B29A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49" y="830581"/>
            <a:ext cx="9035845" cy="4950787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50F6CD01-ADFE-7224-FA17-6004077F64F9}"/>
              </a:ext>
            </a:extLst>
          </p:cNvPr>
          <p:cNvSpPr/>
          <p:nvPr/>
        </p:nvSpPr>
        <p:spPr>
          <a:xfrm>
            <a:off x="791496" y="4911213"/>
            <a:ext cx="3367549" cy="1946787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THẢO LUẬN NHÓM 4</a:t>
            </a:r>
          </a:p>
        </p:txBody>
      </p:sp>
    </p:spTree>
    <p:extLst>
      <p:ext uri="{BB962C8B-B14F-4D97-AF65-F5344CB8AC3E}">
        <p14:creationId xmlns:p14="http://schemas.microsoft.com/office/powerpoint/2010/main" val="3471109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66F585-F5A0-970A-83A3-41A83520A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733"/>
            <a:ext cx="11963400" cy="21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9923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89E6E710-E37A-2E57-394B-C86C664A1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4" y="1"/>
            <a:ext cx="10835148" cy="28906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9B4BB3-9EE1-2D03-0942-69153DF84ED0}"/>
              </a:ext>
            </a:extLst>
          </p:cNvPr>
          <p:cNvSpPr txBox="1"/>
          <p:nvPr/>
        </p:nvSpPr>
        <p:spPr>
          <a:xfrm>
            <a:off x="2243667" y="3217333"/>
            <a:ext cx="8619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305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D73AA-A9C8-74EE-EF8F-6F9E1DEE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A7AA0B-B45E-5D2F-811E-8BDC6FA656ED}"/>
              </a:ext>
            </a:extLst>
          </p:cNvPr>
          <p:cNvSpPr txBox="1"/>
          <p:nvPr/>
        </p:nvSpPr>
        <p:spPr>
          <a:xfrm>
            <a:off x="5599471" y="29742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DCEF4-F6A6-A22A-3D23-CF1090618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95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0080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192418-0D80-40EA-B794-6B9A7EEF6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889EA-7627-B32A-569C-9219E90E49D7}"/>
              </a:ext>
            </a:extLst>
          </p:cNvPr>
          <p:cNvSpPr txBox="1"/>
          <p:nvPr/>
        </p:nvSpPr>
        <p:spPr>
          <a:xfrm>
            <a:off x="804333" y="2319867"/>
            <a:ext cx="902546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 err="1">
                <a:latin typeface="UTM Avo" panose="02040603050506020204" pitchFamily="18" charset="0"/>
              </a:rPr>
              <a:t>Dân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Việt</a:t>
            </a:r>
            <a:r>
              <a:rPr lang="en-US" sz="3200" b="1" dirty="0">
                <a:latin typeface="UTM Avo" panose="02040603050506020204" pitchFamily="18" charset="0"/>
              </a:rPr>
              <a:t> Nam (10/2023): 99 918 647 </a:t>
            </a:r>
            <a:r>
              <a:rPr lang="en-US" sz="3200" b="1" dirty="0" err="1">
                <a:latin typeface="UTM Avo" panose="02040603050506020204" pitchFamily="18" charset="0"/>
              </a:rPr>
              <a:t>người</a:t>
            </a:r>
            <a:endParaRPr lang="en-US" sz="3200" b="1" dirty="0">
              <a:latin typeface="UTM Avo" panose="020406030505060202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3200" b="1" dirty="0" err="1">
                <a:latin typeface="UTM Avo" panose="02040603050506020204" pitchFamily="18" charset="0"/>
              </a:rPr>
              <a:t>Dân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huyện</a:t>
            </a:r>
            <a:r>
              <a:rPr lang="en-US" sz="3200" b="1" dirty="0">
                <a:latin typeface="UTM Avo" panose="02040603050506020204" pitchFamily="18" charset="0"/>
              </a:rPr>
              <a:t> Can </a:t>
            </a:r>
            <a:r>
              <a:rPr lang="en-US" sz="3200" b="1" dirty="0" err="1">
                <a:latin typeface="UTM Avo" panose="02040603050506020204" pitchFamily="18" charset="0"/>
              </a:rPr>
              <a:t>Lộc</a:t>
            </a:r>
            <a:r>
              <a:rPr lang="en-US" sz="3200" b="1" dirty="0">
                <a:latin typeface="UTM Avo" panose="02040603050506020204" pitchFamily="18" charset="0"/>
              </a:rPr>
              <a:t> (10/2023): 175 298 </a:t>
            </a:r>
            <a:r>
              <a:rPr lang="en-US" sz="3200" b="1" dirty="0" err="1">
                <a:latin typeface="UTM Avo" panose="02040603050506020204" pitchFamily="18" charset="0"/>
              </a:rPr>
              <a:t>người</a:t>
            </a:r>
            <a:endParaRPr lang="en-US" sz="32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3306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934" y="-734353"/>
            <a:ext cx="11907297" cy="6616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1354667" y="2065867"/>
            <a:ext cx="9482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endParaRPr lang="en-US" sz="32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C291F-723A-ACB8-86BE-E0D4F89AE421}"/>
              </a:ext>
            </a:extLst>
          </p:cNvPr>
          <p:cNvSpPr txBox="1"/>
          <p:nvPr/>
        </p:nvSpPr>
        <p:spPr>
          <a:xfrm>
            <a:off x="3488267" y="2650642"/>
            <a:ext cx="529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225</Words>
  <Application>Microsoft Office PowerPoint</Application>
  <PresentationFormat>Widescreen</PresentationFormat>
  <Paragraphs>26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Trà Thanh</dc:creator>
  <cp:lastModifiedBy>loan tran</cp:lastModifiedBy>
  <cp:revision>10</cp:revision>
  <dcterms:created xsi:type="dcterms:W3CDTF">2023-10-12T01:18:12Z</dcterms:created>
  <dcterms:modified xsi:type="dcterms:W3CDTF">2023-10-23T04:29:05Z</dcterms:modified>
</cp:coreProperties>
</file>