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82" r:id="rId3"/>
    <p:sldId id="285" r:id="rId4"/>
    <p:sldId id="275" r:id="rId5"/>
    <p:sldId id="287" r:id="rId6"/>
    <p:sldId id="288" r:id="rId7"/>
    <p:sldId id="294" r:id="rId8"/>
    <p:sldId id="290" r:id="rId9"/>
    <p:sldId id="293" r:id="rId10"/>
    <p:sldId id="28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7" autoAdjust="0"/>
    <p:restoredTop sz="94660"/>
  </p:normalViewPr>
  <p:slideViewPr>
    <p:cSldViewPr>
      <p:cViewPr varScale="1">
        <p:scale>
          <a:sx n="83" d="100"/>
          <a:sy n="83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8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4268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98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945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3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5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8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3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6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A23CC-16DE-4310-84FA-E54221B2B3E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13AFCC-EF8A-46A7-B1C4-34FA2150C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9144000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4913" y="1505634"/>
            <a:ext cx="6821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5400" dirty="0" smtClean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itchFamily="18" charset="0"/>
              </a:rPr>
              <a:t>Môn Âm nhạc lớp </a:t>
            </a:r>
            <a:r>
              <a:rPr lang="en-US" sz="5400" dirty="0" smtClean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itchFamily="18" charset="0"/>
              </a:rPr>
              <a:t>2</a:t>
            </a:r>
            <a:r>
              <a:rPr lang="vi-VN" sz="5400" dirty="0" smtClean="0">
                <a:solidFill>
                  <a:srgbClr val="FF0000"/>
                </a:solidFill>
                <a:latin typeface="Source Serif Pro Black" panose="02040903050405020204" pitchFamily="18" charset="0"/>
                <a:ea typeface="Source Serif Pro Black" panose="02040903050405020204" pitchFamily="18" charset="0"/>
                <a:cs typeface="Times New Roman" pitchFamily="18" charset="0"/>
              </a:rPr>
              <a:t> </a:t>
            </a:r>
            <a:endParaRPr lang="vi-VN" sz="5400" dirty="0">
              <a:solidFill>
                <a:srgbClr val="FF0000"/>
              </a:solidFill>
              <a:latin typeface="Source Serif Pro Black" panose="02040903050405020204" pitchFamily="18" charset="0"/>
              <a:ea typeface="Source Serif Pro Black" panose="02040903050405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61722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GV: Trần Thị Thanh Nga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439" y="446480"/>
            <a:ext cx="591363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"/>
    </mc:Choice>
    <mc:Fallback xmlns="">
      <p:transition spd="slow" advTm="330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45392"/>
            <a:ext cx="7010402" cy="1905000"/>
          </a:xfrm>
        </p:spPr>
        <p:txBody>
          <a:bodyPr>
            <a:normAutofit/>
          </a:bodyPr>
          <a:lstStyle/>
          <a:p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Qua bài học, chúng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-76200"/>
            <a:ext cx="3371380" cy="2121592"/>
          </a:xfrm>
          <a:prstGeom prst="rect">
            <a:avLst/>
          </a:prstGeom>
        </p:spPr>
      </p:pic>
      <p:pic>
        <p:nvPicPr>
          <p:cNvPr id="2" name="KARAOKE - MÚA VUI - CHỦ ĐỀ 2 - NHỊP ĐIỆU BẠN BÈ - ÂM NHẠC 2 - CHÂN TRỜI SÁNG TẠO - BEAT MELO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609601"/>
            <a:ext cx="571500" cy="3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1"/>
            <a:ext cx="5715000" cy="838200"/>
          </a:xfrm>
        </p:spPr>
        <p:txBody>
          <a:bodyPr/>
          <a:lstStyle/>
          <a:p>
            <a:r>
              <a:rPr lang="vi-VN" sz="4800" dirty="0" smtClean="0"/>
              <a:t> 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mẫu 1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2924" y="0"/>
            <a:ext cx="371475" cy="3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49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"/>
            <a:ext cx="609600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85800"/>
            <a:ext cx="540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89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667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múa</a:t>
            </a:r>
            <a:r>
              <a:rPr lang="en-US" sz="2800" dirty="0" smtClean="0"/>
              <a:t> </a:t>
            </a:r>
            <a:r>
              <a:rPr lang="en-US" sz="2800" dirty="0" err="1" smtClean="0"/>
              <a:t>xung</a:t>
            </a:r>
            <a:r>
              <a:rPr lang="en-US" sz="2800" dirty="0" smtClean="0"/>
              <a:t> </a:t>
            </a:r>
            <a:r>
              <a:rPr lang="en-US" sz="2800" dirty="0" err="1" smtClean="0"/>
              <a:t>quanh</a:t>
            </a:r>
            <a:r>
              <a:rPr lang="en-US" sz="2800" dirty="0" smtClean="0"/>
              <a:t> </a:t>
            </a:r>
            <a:r>
              <a:rPr lang="en-US" sz="2800" dirty="0" err="1" smtClean="0"/>
              <a:t>vòng</a:t>
            </a:r>
            <a:r>
              <a:rPr lang="en-US" sz="2800" dirty="0" smtClean="0"/>
              <a:t>, </a:t>
            </a:r>
            <a:r>
              <a:rPr lang="en-US" sz="2800" dirty="0" err="1" smtClean="0"/>
              <a:t>vui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múa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10758" y="3659459"/>
            <a:ext cx="842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Nắm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73667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68580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89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2424" y="2667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 2: </a:t>
            </a:r>
            <a:r>
              <a:rPr lang="en-US" sz="2800" dirty="0" err="1">
                <a:solidFill>
                  <a:prstClr val="black"/>
                </a:solidFill>
              </a:rPr>
              <a:t>C</a:t>
            </a:r>
            <a:r>
              <a:rPr lang="en-US" sz="2800" dirty="0" err="1" smtClean="0">
                <a:solidFill>
                  <a:prstClr val="black"/>
                </a:solidFill>
              </a:rPr>
              <a:t>ùng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nhau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múa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xung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quanh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vòng</a:t>
            </a:r>
            <a:r>
              <a:rPr lang="en-US" sz="2800" dirty="0" smtClean="0">
                <a:solidFill>
                  <a:prstClr val="black"/>
                </a:solidFill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</a:rPr>
              <a:t>vui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cùng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nhau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múa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</a:rPr>
              <a:t>đều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659459"/>
            <a:ext cx="842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" y="4736677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úa vui karoke 1 lượ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2950" y="152401"/>
            <a:ext cx="51435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229601" cy="1320800"/>
          </a:xfrm>
        </p:spPr>
        <p:txBody>
          <a:bodyPr/>
          <a:lstStyle/>
          <a:p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, </a:t>
            </a:r>
            <a:r>
              <a:rPr lang="en-US" dirty="0" err="1" smtClean="0"/>
              <a:t>chân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60590"/>
            <a:ext cx="8991599" cy="388077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781300"/>
            <a:ext cx="762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6857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19550"/>
            <a:ext cx="7620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94" y="2742270"/>
            <a:ext cx="886406" cy="68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59" y="4145698"/>
            <a:ext cx="4095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úa vui karoke 1 lượ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54828"/>
            <a:ext cx="723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8001000" cy="654390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8077200" cy="647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8305800" cy="655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6" y="176560"/>
            <a:ext cx="8073483" cy="6529039"/>
          </a:xfrm>
          <a:prstGeom prst="rect">
            <a:avLst/>
          </a:prstGeom>
        </p:spPr>
      </p:pic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293"/>
            <a:ext cx="4191000" cy="3881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8006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" y="3886200"/>
            <a:ext cx="4275563" cy="2968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648200" cy="31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48200"/>
            <a:ext cx="9296399" cy="2133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7" y="381000"/>
            <a:ext cx="868308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517" y="381000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đàn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381000"/>
            <a:ext cx="7315200" cy="5661025"/>
          </a:xfrm>
        </p:spPr>
      </p:pic>
    </p:spTree>
    <p:extLst>
      <p:ext uri="{BB962C8B-B14F-4D97-AF65-F5344CB8AC3E}">
        <p14:creationId xmlns:p14="http://schemas.microsoft.com/office/powerpoint/2010/main" val="9459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1333</TotalTime>
  <Words>241</Words>
  <Application>Microsoft Office PowerPoint</Application>
  <PresentationFormat>On-screen Show (4:3)</PresentationFormat>
  <Paragraphs>20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động tác tay, chân.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110</cp:revision>
  <dcterms:created xsi:type="dcterms:W3CDTF">2021-10-21T13:37:27Z</dcterms:created>
  <dcterms:modified xsi:type="dcterms:W3CDTF">2025-02-24T09:18:56Z</dcterms:modified>
</cp:coreProperties>
</file>