
<file path=[Content_Types].xml><?xml version="1.0" encoding="utf-8"?>
<Types xmlns="http://schemas.openxmlformats.org/package/2006/content-types">
  <Default Extension="png" ContentType="image/png"/>
  <Default Extension="webm" ContentType="video/unknown"/>
  <Default Extension="emf" ContentType="image/x-emf"/>
  <Default Extension="jpeg" ContentType="image/jpeg"/>
  <Default Extension="rels" ContentType="application/vnd.openxmlformats-package.relationships+xml"/>
  <Default Extension="xml" ContentType="application/xml"/>
  <Default Extension="WAV" ContentType="audio/wav"/>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7" r:id="rId2"/>
    <p:sldId id="308" r:id="rId3"/>
    <p:sldId id="280" r:id="rId4"/>
    <p:sldId id="304" r:id="rId5"/>
    <p:sldId id="284" r:id="rId6"/>
    <p:sldId id="282" r:id="rId7"/>
    <p:sldId id="310" r:id="rId8"/>
    <p:sldId id="297" r:id="rId9"/>
    <p:sldId id="300" r:id="rId10"/>
    <p:sldId id="292" r:id="rId11"/>
    <p:sldId id="302" r:id="rId12"/>
    <p:sldId id="298" r:id="rId13"/>
    <p:sldId id="279" r:id="rId14"/>
    <p:sldId id="295" r:id="rId15"/>
  </p:sldIdLst>
  <p:sldSz cx="12192000" cy="6858000"/>
  <p:notesSz cx="6858000" cy="9144000"/>
  <p:custDataLst>
    <p:tags r:id="rId1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702"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BE47D4D-2017-4D48-BF93-81C7864F19D7}" type="datetimeFigureOut">
              <a:rPr lang="en-US" smtClean="0"/>
              <a:t>30/12/2024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03954A-2372-40B7-8916-5C0D428BB70D}" type="slidenum">
              <a:rPr lang="en-US" smtClean="0"/>
              <a:t>‹#›</a:t>
            </a:fld>
            <a:endParaRPr lang="en-US"/>
          </a:p>
        </p:txBody>
      </p:sp>
    </p:spTree>
    <p:extLst>
      <p:ext uri="{BB962C8B-B14F-4D97-AF65-F5344CB8AC3E}">
        <p14:creationId xmlns:p14="http://schemas.microsoft.com/office/powerpoint/2010/main" val="12222425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E47D4D-2017-4D48-BF93-81C7864F19D7}" type="datetimeFigureOut">
              <a:rPr lang="en-US" smtClean="0"/>
              <a:t>30/12/2024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03954A-2372-40B7-8916-5C0D428BB70D}" type="slidenum">
              <a:rPr lang="en-US" smtClean="0"/>
              <a:t>‹#›</a:t>
            </a:fld>
            <a:endParaRPr lang="en-US"/>
          </a:p>
        </p:txBody>
      </p:sp>
    </p:spTree>
    <p:extLst>
      <p:ext uri="{BB962C8B-B14F-4D97-AF65-F5344CB8AC3E}">
        <p14:creationId xmlns:p14="http://schemas.microsoft.com/office/powerpoint/2010/main" val="95348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E47D4D-2017-4D48-BF93-81C7864F19D7}" type="datetimeFigureOut">
              <a:rPr lang="en-US" smtClean="0"/>
              <a:t>30/12/2024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03954A-2372-40B7-8916-5C0D428BB70D}" type="slidenum">
              <a:rPr lang="en-US" smtClean="0"/>
              <a:t>‹#›</a:t>
            </a:fld>
            <a:endParaRPr lang="en-US"/>
          </a:p>
        </p:txBody>
      </p:sp>
    </p:spTree>
    <p:extLst>
      <p:ext uri="{BB962C8B-B14F-4D97-AF65-F5344CB8AC3E}">
        <p14:creationId xmlns:p14="http://schemas.microsoft.com/office/powerpoint/2010/main" val="3171601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BE47D4D-2017-4D48-BF93-81C7864F19D7}" type="datetimeFigureOut">
              <a:rPr lang="en-US" smtClean="0"/>
              <a:t>30/12/2024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03954A-2372-40B7-8916-5C0D428BB70D}" type="slidenum">
              <a:rPr lang="en-US" smtClean="0"/>
              <a:t>‹#›</a:t>
            </a:fld>
            <a:endParaRPr lang="en-US"/>
          </a:p>
        </p:txBody>
      </p:sp>
    </p:spTree>
    <p:extLst>
      <p:ext uri="{BB962C8B-B14F-4D97-AF65-F5344CB8AC3E}">
        <p14:creationId xmlns:p14="http://schemas.microsoft.com/office/powerpoint/2010/main" val="2436326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BE47D4D-2017-4D48-BF93-81C7864F19D7}" type="datetimeFigureOut">
              <a:rPr lang="en-US" smtClean="0"/>
              <a:t>30/12/2024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03954A-2372-40B7-8916-5C0D428BB70D}" type="slidenum">
              <a:rPr lang="en-US" smtClean="0"/>
              <a:t>‹#›</a:t>
            </a:fld>
            <a:endParaRPr lang="en-US"/>
          </a:p>
        </p:txBody>
      </p:sp>
    </p:spTree>
    <p:extLst>
      <p:ext uri="{BB962C8B-B14F-4D97-AF65-F5344CB8AC3E}">
        <p14:creationId xmlns:p14="http://schemas.microsoft.com/office/powerpoint/2010/main" val="396336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BE47D4D-2017-4D48-BF93-81C7864F19D7}" type="datetimeFigureOut">
              <a:rPr lang="en-US" smtClean="0"/>
              <a:t>30/12/2024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03954A-2372-40B7-8916-5C0D428BB70D}" type="slidenum">
              <a:rPr lang="en-US" smtClean="0"/>
              <a:t>‹#›</a:t>
            </a:fld>
            <a:endParaRPr lang="en-US"/>
          </a:p>
        </p:txBody>
      </p:sp>
    </p:spTree>
    <p:extLst>
      <p:ext uri="{BB962C8B-B14F-4D97-AF65-F5344CB8AC3E}">
        <p14:creationId xmlns:p14="http://schemas.microsoft.com/office/powerpoint/2010/main" val="1440051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BE47D4D-2017-4D48-BF93-81C7864F19D7}" type="datetimeFigureOut">
              <a:rPr lang="en-US" smtClean="0"/>
              <a:t>30/12/2024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03954A-2372-40B7-8916-5C0D428BB70D}" type="slidenum">
              <a:rPr lang="en-US" smtClean="0"/>
              <a:t>‹#›</a:t>
            </a:fld>
            <a:endParaRPr lang="en-US"/>
          </a:p>
        </p:txBody>
      </p:sp>
    </p:spTree>
    <p:extLst>
      <p:ext uri="{BB962C8B-B14F-4D97-AF65-F5344CB8AC3E}">
        <p14:creationId xmlns:p14="http://schemas.microsoft.com/office/powerpoint/2010/main" val="1205973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BE47D4D-2017-4D48-BF93-81C7864F19D7}" type="datetimeFigureOut">
              <a:rPr lang="en-US" smtClean="0"/>
              <a:t>30/12/2024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03954A-2372-40B7-8916-5C0D428BB70D}" type="slidenum">
              <a:rPr lang="en-US" smtClean="0"/>
              <a:t>‹#›</a:t>
            </a:fld>
            <a:endParaRPr lang="en-US"/>
          </a:p>
        </p:txBody>
      </p:sp>
    </p:spTree>
    <p:extLst>
      <p:ext uri="{BB962C8B-B14F-4D97-AF65-F5344CB8AC3E}">
        <p14:creationId xmlns:p14="http://schemas.microsoft.com/office/powerpoint/2010/main" val="3980233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E47D4D-2017-4D48-BF93-81C7864F19D7}" type="datetimeFigureOut">
              <a:rPr lang="en-US" smtClean="0"/>
              <a:t>30/12/2024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03954A-2372-40B7-8916-5C0D428BB70D}" type="slidenum">
              <a:rPr lang="en-US" smtClean="0"/>
              <a:t>‹#›</a:t>
            </a:fld>
            <a:endParaRPr lang="en-US"/>
          </a:p>
        </p:txBody>
      </p:sp>
    </p:spTree>
    <p:extLst>
      <p:ext uri="{BB962C8B-B14F-4D97-AF65-F5344CB8AC3E}">
        <p14:creationId xmlns:p14="http://schemas.microsoft.com/office/powerpoint/2010/main" val="2513658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E47D4D-2017-4D48-BF93-81C7864F19D7}" type="datetimeFigureOut">
              <a:rPr lang="en-US" smtClean="0"/>
              <a:t>30/12/2024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03954A-2372-40B7-8916-5C0D428BB70D}" type="slidenum">
              <a:rPr lang="en-US" smtClean="0"/>
              <a:t>‹#›</a:t>
            </a:fld>
            <a:endParaRPr lang="en-US"/>
          </a:p>
        </p:txBody>
      </p:sp>
    </p:spTree>
    <p:extLst>
      <p:ext uri="{BB962C8B-B14F-4D97-AF65-F5344CB8AC3E}">
        <p14:creationId xmlns:p14="http://schemas.microsoft.com/office/powerpoint/2010/main" val="1771384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BE47D4D-2017-4D48-BF93-81C7864F19D7}" type="datetimeFigureOut">
              <a:rPr lang="en-US" smtClean="0"/>
              <a:t>30/12/2024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03954A-2372-40B7-8916-5C0D428BB70D}" type="slidenum">
              <a:rPr lang="en-US" smtClean="0"/>
              <a:t>‹#›</a:t>
            </a:fld>
            <a:endParaRPr lang="en-US"/>
          </a:p>
        </p:txBody>
      </p:sp>
    </p:spTree>
    <p:extLst>
      <p:ext uri="{BB962C8B-B14F-4D97-AF65-F5344CB8AC3E}">
        <p14:creationId xmlns:p14="http://schemas.microsoft.com/office/powerpoint/2010/main" val="3866039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E47D4D-2017-4D48-BF93-81C7864F19D7}" type="datetimeFigureOut">
              <a:rPr lang="en-US" smtClean="0"/>
              <a:t>30/12/2024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03954A-2372-40B7-8916-5C0D428BB70D}" type="slidenum">
              <a:rPr lang="en-US" smtClean="0"/>
              <a:t>‹#›</a:t>
            </a:fld>
            <a:endParaRPr lang="en-US"/>
          </a:p>
        </p:txBody>
      </p:sp>
    </p:spTree>
    <p:extLst>
      <p:ext uri="{BB962C8B-B14F-4D97-AF65-F5344CB8AC3E}">
        <p14:creationId xmlns:p14="http://schemas.microsoft.com/office/powerpoint/2010/main" val="37518081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1.xml"/><Relationship Id="rId7" Type="http://schemas.openxmlformats.org/officeDocument/2006/relationships/image" Target="../media/image4.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gif"/><Relationship Id="rId11" Type="http://schemas.openxmlformats.org/officeDocument/2006/relationships/image" Target="../media/image8.gif"/><Relationship Id="rId5" Type="http://schemas.openxmlformats.org/officeDocument/2006/relationships/image" Target="../media/image2.png"/><Relationship Id="rId10" Type="http://schemas.openxmlformats.org/officeDocument/2006/relationships/image" Target="../media/image7.gif"/><Relationship Id="rId4" Type="http://schemas.openxmlformats.org/officeDocument/2006/relationships/image" Target="../media/image1.png"/><Relationship Id="rId9"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3.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image" Target="../media/image10.gif"/></Relationships>
</file>

<file path=ppt/slides/_rels/slide4.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1.png"/><Relationship Id="rId4" Type="http://schemas.openxmlformats.org/officeDocument/2006/relationships/image" Target="../media/image10.gi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ebm"/><Relationship Id="rId1" Type="http://schemas.microsoft.com/office/2007/relationships/media" Target="../media/media4.webm"/><Relationship Id="rId5" Type="http://schemas.openxmlformats.org/officeDocument/2006/relationships/image" Target="../media/image15.png"/><Relationship Id="rId4" Type="http://schemas.openxmlformats.org/officeDocument/2006/relationships/image" Target="../media/image1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idx="4294967295"/>
          </p:nvPr>
        </p:nvSpPr>
        <p:spPr>
          <a:xfrm>
            <a:off x="2209800" y="2132014"/>
            <a:ext cx="7772400"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ffectLst/>
            </a:endParaRPr>
          </a:p>
        </p:txBody>
      </p:sp>
      <p:sp>
        <p:nvSpPr>
          <p:cNvPr id="4099" name="Rectangle 3"/>
          <p:cNvSpPr>
            <a:spLocks noGrp="1" noChangeArrowheads="1"/>
          </p:cNvSpPr>
          <p:nvPr>
            <p:ph type="subTitle" idx="4294967295"/>
          </p:nvPr>
        </p:nvSpPr>
        <p:spPr>
          <a:xfrm>
            <a:off x="2895600" y="3886200"/>
            <a:ext cx="6400800" cy="175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ctr">
              <a:buNone/>
            </a:pPr>
            <a:endParaRPr lang="en-US" smtClean="0">
              <a:effectLst/>
            </a:endParaRPr>
          </a:p>
        </p:txBody>
      </p:sp>
      <p:sp>
        <p:nvSpPr>
          <p:cNvPr id="4100" name="Rectangle 4"/>
          <p:cNvSpPr>
            <a:spLocks noChangeArrowheads="1"/>
          </p:cNvSpPr>
          <p:nvPr/>
        </p:nvSpPr>
        <p:spPr bwMode="auto">
          <a:xfrm>
            <a:off x="1981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fontAlgn="base">
              <a:spcBef>
                <a:spcPct val="0"/>
              </a:spcBef>
              <a:spcAft>
                <a:spcPct val="0"/>
              </a:spcAft>
            </a:pPr>
            <a:endParaRPr lang="en-US">
              <a:solidFill>
                <a:srgbClr val="EAEAEA"/>
              </a:solidFill>
              <a:cs typeface="Arial" charset="0"/>
            </a:endParaRPr>
          </a:p>
        </p:txBody>
      </p:sp>
      <p:pic>
        <p:nvPicPr>
          <p:cNvPr id="4101" name="Picture 5" descr="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j0211598.wav">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1524000" y="65532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7" descr="Notes-02-june"/>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4648200"/>
            <a:ext cx="1600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4" name="WordArt 8"/>
          <p:cNvSpPr>
            <a:spLocks noChangeArrowheads="1" noChangeShapeType="1" noTextEdit="1"/>
          </p:cNvSpPr>
          <p:nvPr/>
        </p:nvSpPr>
        <p:spPr bwMode="auto">
          <a:xfrm>
            <a:off x="2514601" y="639764"/>
            <a:ext cx="7223125" cy="6599237"/>
          </a:xfrm>
          <a:prstGeom prst="rect">
            <a:avLst/>
          </a:prstGeom>
        </p:spPr>
        <p:txBody>
          <a:bodyPr spcFirstLastPara="1" wrap="none" fromWordArt="1">
            <a:prstTxWarp prst="textArchUp">
              <a:avLst>
                <a:gd name="adj" fmla="val 10586916"/>
              </a:avLst>
            </a:prstTxWarp>
          </a:bodyPr>
          <a:lstStyle/>
          <a:p>
            <a:pPr algn="ctr" eaLnBrk="0" fontAlgn="base" hangingPunct="0">
              <a:spcBef>
                <a:spcPct val="0"/>
              </a:spcBef>
              <a:spcAft>
                <a:spcPct val="0"/>
              </a:spcAft>
            </a:pPr>
            <a:endParaRPr lang="en-US" sz="3600" b="1" kern="10" dirty="0">
              <a:ln w="9525">
                <a:solidFill>
                  <a:srgbClr val="9900FF"/>
                </a:solidFill>
                <a:round/>
                <a:headEnd/>
                <a:tailEnd/>
              </a:ln>
              <a:solidFill>
                <a:srgbClr val="0000FF"/>
              </a:solidFill>
              <a:effectLst>
                <a:outerShdw dist="38100" dir="2700000" algn="tl" rotWithShape="0">
                  <a:srgbClr val="000000">
                    <a:alpha val="43137"/>
                  </a:srgbClr>
                </a:outerShdw>
              </a:effectLst>
              <a:latin typeface=".VnBahamasBH"/>
            </a:endParaRPr>
          </a:p>
        </p:txBody>
      </p:sp>
      <p:sp>
        <p:nvSpPr>
          <p:cNvPr id="4105" name="WordArt 9"/>
          <p:cNvSpPr>
            <a:spLocks noChangeArrowheads="1" noChangeShapeType="1" noTextEdit="1"/>
          </p:cNvSpPr>
          <p:nvPr/>
        </p:nvSpPr>
        <p:spPr bwMode="auto">
          <a:xfrm>
            <a:off x="2971800" y="2590800"/>
            <a:ext cx="6477000" cy="10668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pPr>
            <a:endParaRPr lang="en-US" sz="2800" b="1" kern="10" dirty="0">
              <a:ln w="9525">
                <a:solidFill>
                  <a:srgbClr val="FFFF99"/>
                </a:solidFill>
                <a:round/>
                <a:headEnd/>
                <a:tailEnd/>
              </a:ln>
              <a:solidFill>
                <a:srgbClr val="FF0000"/>
              </a:solidFill>
              <a:effectLst>
                <a:outerShdw dist="35921" dir="2700000" algn="ctr" rotWithShape="0">
                  <a:srgbClr val="808080">
                    <a:alpha val="79999"/>
                  </a:srgbClr>
                </a:outerShdw>
              </a:effectLst>
              <a:latin typeface="Times New Roman" pitchFamily="18" charset="0"/>
              <a:cs typeface="Times New Roman" pitchFamily="18" charset="0"/>
            </a:endParaRPr>
          </a:p>
        </p:txBody>
      </p:sp>
      <p:sp>
        <p:nvSpPr>
          <p:cNvPr id="32778" name="WordArt 10"/>
          <p:cNvSpPr>
            <a:spLocks noChangeArrowheads="1" noChangeShapeType="1" noTextEdit="1"/>
          </p:cNvSpPr>
          <p:nvPr/>
        </p:nvSpPr>
        <p:spPr bwMode="auto">
          <a:xfrm>
            <a:off x="2623226" y="4724400"/>
            <a:ext cx="6444574" cy="762000"/>
          </a:xfrm>
          <a:prstGeom prst="rect">
            <a:avLst/>
          </a:prstGeom>
        </p:spPr>
        <p:txBody>
          <a:bodyPr wrap="none" fromWordArt="1">
            <a:prstTxWarp prst="textPlain">
              <a:avLst>
                <a:gd name="adj" fmla="val 50982"/>
              </a:avLst>
            </a:prstTxWarp>
          </a:bodyPr>
          <a:lstStyle/>
          <a:p>
            <a:pPr algn="ctr" eaLnBrk="0" fontAlgn="base" hangingPunct="0">
              <a:spcBef>
                <a:spcPct val="0"/>
              </a:spcBef>
              <a:spcAft>
                <a:spcPct val="0"/>
              </a:spcAft>
              <a:defRPr/>
            </a:pPr>
            <a:r>
              <a:rPr lang="en-US" sz="1000" kern="10" dirty="0">
                <a:ln w="9525">
                  <a:solidFill>
                    <a:srgbClr val="CC99FF"/>
                  </a:solidFill>
                  <a:round/>
                  <a:headEnd/>
                  <a:tailEnd/>
                </a:ln>
                <a:solidFill>
                  <a:srgbClr val="002060"/>
                </a:solidFill>
                <a:effectLst>
                  <a:outerShdw dist="53882" dir="2700000" algn="ctr" rotWithShape="0">
                    <a:srgbClr val="9999FF">
                      <a:alpha val="80000"/>
                    </a:srgbClr>
                  </a:outerShdw>
                </a:effectLst>
                <a:latin typeface="Times New Roman" pitchFamily="18" charset="0"/>
                <a:cs typeface="Times New Roman" pitchFamily="18" charset="0"/>
              </a:rPr>
              <a:t>GV: NGÔ THỊ KIỀU ANH</a:t>
            </a:r>
          </a:p>
        </p:txBody>
      </p:sp>
      <p:pic>
        <p:nvPicPr>
          <p:cNvPr id="4107" name="Picture 20" descr="671720"/>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9448800" y="5105400"/>
            <a:ext cx="118903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8" name="Picture 20" descr="671720"/>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524000" y="5181600"/>
            <a:ext cx="118903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9" name="Picture 6" descr="11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600201" y="2432050"/>
            <a:ext cx="549275"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0" name="Picture 6" descr="111"/>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042526" y="2362200"/>
            <a:ext cx="549275"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1" name="Picture 3" descr="F:\Picture\day hoa\342top.gif"/>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713039" y="30164"/>
            <a:ext cx="6765925"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2" name="Picture 13" descr="pictoworld_decoration_9_11814"/>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flipH="1">
            <a:off x="1524000" y="284163"/>
            <a:ext cx="7318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13" descr="pictoworld_decoration_9_11814"/>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9936164" y="228600"/>
            <a:ext cx="73183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4" name="Picture 4" descr="1877954l46hf1epyl"/>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419600" y="5257800"/>
            <a:ext cx="3429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WordArt 10"/>
          <p:cNvSpPr>
            <a:spLocks noChangeArrowheads="1" noChangeShapeType="1" noTextEdit="1"/>
          </p:cNvSpPr>
          <p:nvPr/>
        </p:nvSpPr>
        <p:spPr bwMode="auto">
          <a:xfrm>
            <a:off x="2438400" y="536642"/>
            <a:ext cx="7604919" cy="121920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defRPr/>
            </a:pPr>
            <a:r>
              <a:rPr lang="en-US" sz="2800" kern="10" dirty="0">
                <a:ln w="9525">
                  <a:solidFill>
                    <a:srgbClr val="CC99FF"/>
                  </a:solidFill>
                  <a:round/>
                  <a:headEnd/>
                  <a:tailEnd/>
                </a:ln>
                <a:solidFill>
                  <a:schemeClr val="accent4">
                    <a:lumMod val="20000"/>
                    <a:lumOff val="80000"/>
                  </a:schemeClr>
                </a:solidFill>
                <a:effectLst>
                  <a:outerShdw dist="53882" dir="2700000" algn="ctr" rotWithShape="0">
                    <a:srgbClr val="9999FF">
                      <a:alpha val="80000"/>
                    </a:srgbClr>
                  </a:outerShdw>
                </a:effectLst>
                <a:latin typeface=".VnArial NarrowH"/>
              </a:rPr>
              <a:t>TRƯỜNG </a:t>
            </a:r>
            <a:r>
              <a:rPr lang="en-US" sz="2800" kern="10" dirty="0" smtClean="0">
                <a:ln w="9525">
                  <a:solidFill>
                    <a:srgbClr val="CC99FF"/>
                  </a:solidFill>
                  <a:round/>
                  <a:headEnd/>
                  <a:tailEnd/>
                </a:ln>
                <a:solidFill>
                  <a:schemeClr val="accent4">
                    <a:lumMod val="20000"/>
                    <a:lumOff val="80000"/>
                  </a:schemeClr>
                </a:solidFill>
                <a:effectLst>
                  <a:outerShdw dist="53882" dir="2700000" algn="ctr" rotWithShape="0">
                    <a:srgbClr val="9999FF">
                      <a:alpha val="80000"/>
                    </a:srgbClr>
                  </a:outerShdw>
                </a:effectLst>
                <a:latin typeface=".VnArial NarrowH"/>
              </a:rPr>
              <a:t>TIỂU HỌC </a:t>
            </a:r>
            <a:r>
              <a:rPr lang="en-US" sz="2800" kern="10" dirty="0" smtClean="0">
                <a:ln w="9525">
                  <a:solidFill>
                    <a:srgbClr val="CC99FF"/>
                  </a:solidFill>
                  <a:round/>
                  <a:headEnd/>
                  <a:tailEnd/>
                </a:ln>
                <a:solidFill>
                  <a:schemeClr val="accent4">
                    <a:lumMod val="20000"/>
                    <a:lumOff val="80000"/>
                  </a:schemeClr>
                </a:solidFill>
                <a:effectLst>
                  <a:outerShdw dist="53882" dir="2700000" algn="ctr" rotWithShape="0">
                    <a:srgbClr val="9999FF">
                      <a:alpha val="80000"/>
                    </a:srgbClr>
                  </a:outerShdw>
                </a:effectLst>
                <a:latin typeface=".VnArial NarrowH"/>
              </a:rPr>
              <a:t>NG</a:t>
            </a:r>
            <a:r>
              <a:rPr lang="en-US" sz="2800" kern="10" dirty="0" smtClean="0">
                <a:ln w="9525">
                  <a:solidFill>
                    <a:srgbClr val="CC99FF"/>
                  </a:solidFill>
                  <a:round/>
                  <a:headEnd/>
                  <a:tailEnd/>
                </a:ln>
                <a:solidFill>
                  <a:schemeClr val="accent4">
                    <a:lumMod val="20000"/>
                    <a:lumOff val="80000"/>
                  </a:schemeClr>
                </a:solidFill>
                <a:effectLst>
                  <a:outerShdw dist="53882" dir="2700000" algn="ctr" rotWithShape="0">
                    <a:srgbClr val="9999FF">
                      <a:alpha val="80000"/>
                    </a:srgbClr>
                  </a:outerShdw>
                </a:effectLst>
                <a:latin typeface="Times New Roman" panose="02020603050405020304" pitchFamily="18" charset="0"/>
                <a:cs typeface="Times New Roman" panose="02020603050405020304" pitchFamily="18" charset="0"/>
              </a:rPr>
              <a:t>Ô </a:t>
            </a:r>
            <a:r>
              <a:rPr lang="en-US" sz="2800" kern="10" dirty="0">
                <a:ln w="9525">
                  <a:solidFill>
                    <a:srgbClr val="CC99FF"/>
                  </a:solidFill>
                  <a:round/>
                  <a:headEnd/>
                  <a:tailEnd/>
                </a:ln>
                <a:solidFill>
                  <a:schemeClr val="accent4">
                    <a:lumMod val="20000"/>
                    <a:lumOff val="80000"/>
                  </a:schemeClr>
                </a:solidFill>
                <a:effectLst>
                  <a:outerShdw dist="53882" dir="2700000" algn="ctr" rotWithShape="0">
                    <a:srgbClr val="9999FF">
                      <a:alpha val="80000"/>
                    </a:srgbClr>
                  </a:outerShdw>
                </a:effectLst>
                <a:latin typeface="Times New Roman" panose="02020603050405020304" pitchFamily="18" charset="0"/>
                <a:cs typeface="Times New Roman" panose="02020603050405020304" pitchFamily="18" charset="0"/>
              </a:rPr>
              <a:t>ĐỨC KẾ</a:t>
            </a:r>
            <a:endParaRPr lang="en-US" sz="2800" kern="10" dirty="0">
              <a:ln w="9525">
                <a:solidFill>
                  <a:srgbClr val="CC99FF"/>
                </a:solidFill>
                <a:round/>
                <a:headEnd/>
                <a:tailEnd/>
              </a:ln>
              <a:solidFill>
                <a:schemeClr val="accent4">
                  <a:lumMod val="20000"/>
                  <a:lumOff val="80000"/>
                </a:schemeClr>
              </a:solidFill>
              <a:effectLst>
                <a:outerShdw dist="53882" dir="2700000" algn="ctr" rotWithShape="0">
                  <a:srgbClr val="9999FF">
                    <a:alpha val="80000"/>
                  </a:srgbClr>
                </a:outerShdw>
              </a:effectLst>
              <a:latin typeface=".VnArial NarrowH"/>
            </a:endParaRPr>
          </a:p>
        </p:txBody>
      </p:sp>
      <p:sp>
        <p:nvSpPr>
          <p:cNvPr id="3" name="TextBox 2"/>
          <p:cNvSpPr txBox="1"/>
          <p:nvPr/>
        </p:nvSpPr>
        <p:spPr>
          <a:xfrm>
            <a:off x="2713039" y="2204864"/>
            <a:ext cx="7024687" cy="1107996"/>
          </a:xfrm>
          <a:prstGeom prst="rect">
            <a:avLst/>
          </a:prstGeom>
          <a:noFill/>
        </p:spPr>
        <p:txBody>
          <a:bodyPr wrap="square" rtlCol="0">
            <a:spAutoFit/>
          </a:bodyPr>
          <a:lstStyle/>
          <a:p>
            <a:r>
              <a:rPr lang="en-US" sz="6600" dirty="0" err="1" smtClean="0">
                <a:solidFill>
                  <a:srgbClr val="FF0000"/>
                </a:solidFill>
                <a:latin typeface="Times New Roman" pitchFamily="18" charset="0"/>
                <a:cs typeface="Times New Roman" pitchFamily="18" charset="0"/>
              </a:rPr>
              <a:t>Môn</a:t>
            </a:r>
            <a:r>
              <a:rPr lang="en-US" sz="6600" dirty="0" smtClean="0">
                <a:solidFill>
                  <a:srgbClr val="FF0000"/>
                </a:solidFill>
                <a:latin typeface="Times New Roman" pitchFamily="18" charset="0"/>
                <a:cs typeface="Times New Roman" pitchFamily="18" charset="0"/>
              </a:rPr>
              <a:t> </a:t>
            </a:r>
            <a:r>
              <a:rPr lang="en-US" sz="6600" dirty="0" err="1" smtClean="0">
                <a:solidFill>
                  <a:srgbClr val="FF0000"/>
                </a:solidFill>
                <a:latin typeface="Times New Roman" pitchFamily="18" charset="0"/>
                <a:cs typeface="Times New Roman" pitchFamily="18" charset="0"/>
              </a:rPr>
              <a:t>âm</a:t>
            </a:r>
            <a:r>
              <a:rPr lang="en-US" sz="6600" dirty="0" smtClean="0">
                <a:solidFill>
                  <a:srgbClr val="FF0000"/>
                </a:solidFill>
                <a:latin typeface="Times New Roman" pitchFamily="18" charset="0"/>
                <a:cs typeface="Times New Roman" pitchFamily="18" charset="0"/>
              </a:rPr>
              <a:t> </a:t>
            </a:r>
            <a:r>
              <a:rPr lang="en-US" sz="6600" dirty="0" err="1" smtClean="0">
                <a:solidFill>
                  <a:srgbClr val="FF0000"/>
                </a:solidFill>
                <a:latin typeface="Times New Roman" pitchFamily="18" charset="0"/>
                <a:cs typeface="Times New Roman" pitchFamily="18" charset="0"/>
              </a:rPr>
              <a:t>nhạc</a:t>
            </a:r>
            <a:r>
              <a:rPr lang="en-US" sz="6600" dirty="0" smtClean="0">
                <a:solidFill>
                  <a:srgbClr val="FF0000"/>
                </a:solidFill>
                <a:latin typeface="Times New Roman" pitchFamily="18" charset="0"/>
                <a:cs typeface="Times New Roman" pitchFamily="18" charset="0"/>
              </a:rPr>
              <a:t>: </a:t>
            </a:r>
            <a:r>
              <a:rPr lang="en-US" sz="6600" dirty="0" err="1" smtClean="0">
                <a:solidFill>
                  <a:srgbClr val="FF0000"/>
                </a:solidFill>
                <a:latin typeface="Times New Roman" pitchFamily="18" charset="0"/>
                <a:cs typeface="Times New Roman" pitchFamily="18" charset="0"/>
              </a:rPr>
              <a:t>lớp</a:t>
            </a:r>
            <a:r>
              <a:rPr lang="en-US" sz="6600" dirty="0" smtClean="0">
                <a:solidFill>
                  <a:srgbClr val="FF0000"/>
                </a:solidFill>
                <a:latin typeface="Times New Roman" pitchFamily="18" charset="0"/>
                <a:cs typeface="Times New Roman" pitchFamily="18" charset="0"/>
              </a:rPr>
              <a:t> 2</a:t>
            </a:r>
            <a:endParaRPr lang="en-US" sz="66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920294918"/>
      </p:ext>
    </p:extLst>
  </p:cSld>
  <p:clrMapOvr>
    <a:masterClrMapping/>
  </p:clrMapOvr>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3277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7"/>
          <p:cNvSpPr txBox="1">
            <a:spLocks noChangeArrowheads="1"/>
          </p:cNvSpPr>
          <p:nvPr/>
        </p:nvSpPr>
        <p:spPr bwMode="auto">
          <a:xfrm>
            <a:off x="119336" y="692696"/>
            <a:ext cx="511256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a:spcBef>
                <a:spcPct val="50000"/>
              </a:spcBef>
              <a:buClrTx/>
              <a:buSzTx/>
              <a:buFontTx/>
              <a:buNone/>
            </a:pPr>
            <a:r>
              <a:rPr lang="en-US" sz="4800" dirty="0">
                <a:solidFill>
                  <a:schemeClr val="tx2"/>
                </a:solidFill>
                <a:latin typeface="Times New Roman" panose="02020603050405020304" pitchFamily="18" charset="0"/>
              </a:rPr>
              <a:t> </a:t>
            </a:r>
            <a:r>
              <a:rPr lang="en-US" sz="2800" dirty="0" err="1">
                <a:solidFill>
                  <a:schemeClr val="tx2"/>
                </a:solidFill>
                <a:latin typeface="Times New Roman" panose="02020603050405020304" pitchFamily="18" charset="0"/>
              </a:rPr>
              <a:t>Nhạc</a:t>
            </a:r>
            <a:r>
              <a:rPr lang="en-US" sz="2800" dirty="0">
                <a:solidFill>
                  <a:schemeClr val="tx2"/>
                </a:solidFill>
                <a:latin typeface="Times New Roman" panose="02020603050405020304" pitchFamily="18" charset="0"/>
              </a:rPr>
              <a:t>: Phan </a:t>
            </a:r>
            <a:r>
              <a:rPr lang="en-US" sz="2800" dirty="0" err="1">
                <a:solidFill>
                  <a:schemeClr val="tx2"/>
                </a:solidFill>
                <a:latin typeface="Times New Roman" panose="02020603050405020304" pitchFamily="18" charset="0"/>
              </a:rPr>
              <a:t>Trần</a:t>
            </a:r>
            <a:r>
              <a:rPr lang="en-US" sz="2800" dirty="0">
                <a:solidFill>
                  <a:schemeClr val="tx2"/>
                </a:solidFill>
                <a:latin typeface="Times New Roman" panose="02020603050405020304" pitchFamily="18" charset="0"/>
              </a:rPr>
              <a:t> </a:t>
            </a:r>
            <a:r>
              <a:rPr lang="en-US" sz="2800" dirty="0" err="1">
                <a:solidFill>
                  <a:schemeClr val="tx2"/>
                </a:solidFill>
                <a:latin typeface="Times New Roman" panose="02020603050405020304" pitchFamily="18" charset="0"/>
              </a:rPr>
              <a:t>Bảng</a:t>
            </a:r>
            <a:endParaRPr lang="en-US" sz="2800" dirty="0">
              <a:solidFill>
                <a:schemeClr val="tx2"/>
              </a:solidFill>
              <a:latin typeface="Times New Roman" panose="02020603050405020304" pitchFamily="18" charset="0"/>
            </a:endParaRPr>
          </a:p>
          <a:p>
            <a:pPr algn="ctr">
              <a:spcBef>
                <a:spcPct val="50000"/>
              </a:spcBef>
              <a:buClrTx/>
              <a:buSzTx/>
              <a:buFontTx/>
              <a:buNone/>
            </a:pPr>
            <a:r>
              <a:rPr lang="en-US" sz="2800" dirty="0" err="1">
                <a:solidFill>
                  <a:schemeClr val="tx2"/>
                </a:solidFill>
                <a:latin typeface="Times New Roman" panose="02020603050405020304" pitchFamily="18" charset="0"/>
              </a:rPr>
              <a:t>Lời</a:t>
            </a:r>
            <a:r>
              <a:rPr lang="en-US" sz="2800" dirty="0">
                <a:solidFill>
                  <a:schemeClr val="tx2"/>
                </a:solidFill>
                <a:latin typeface="Times New Roman" panose="02020603050405020304" pitchFamily="18" charset="0"/>
              </a:rPr>
              <a:t>: Theo </a:t>
            </a:r>
            <a:r>
              <a:rPr lang="en-US" sz="2800" dirty="0" err="1">
                <a:solidFill>
                  <a:schemeClr val="tx2"/>
                </a:solidFill>
                <a:latin typeface="Times New Roman" panose="02020603050405020304" pitchFamily="18" charset="0"/>
              </a:rPr>
              <a:t>đồng</a:t>
            </a:r>
            <a:r>
              <a:rPr lang="en-US" sz="2800" dirty="0">
                <a:solidFill>
                  <a:schemeClr val="tx2"/>
                </a:solidFill>
                <a:latin typeface="Times New Roman" panose="02020603050405020304" pitchFamily="18" charset="0"/>
              </a:rPr>
              <a:t> </a:t>
            </a:r>
            <a:r>
              <a:rPr lang="en-US" sz="2800" dirty="0" err="1">
                <a:solidFill>
                  <a:schemeClr val="tx2"/>
                </a:solidFill>
                <a:latin typeface="Times New Roman" panose="02020603050405020304" pitchFamily="18" charset="0"/>
              </a:rPr>
              <a:t>dao</a:t>
            </a:r>
            <a:r>
              <a:rPr lang="en-US" sz="2800" dirty="0">
                <a:solidFill>
                  <a:schemeClr val="tx2"/>
                </a:solidFill>
                <a:latin typeface="Times New Roman" panose="02020603050405020304" pitchFamily="18" charset="0"/>
              </a:rPr>
              <a:t>.</a:t>
            </a:r>
            <a:endParaRPr lang="en-US" sz="2800" dirty="0">
              <a:solidFill>
                <a:srgbClr val="C00000"/>
              </a:solidFill>
              <a:latin typeface="Times New Roman" panose="02020603050405020304" pitchFamily="18" charset="0"/>
            </a:endParaRPr>
          </a:p>
        </p:txBody>
      </p:sp>
      <p:sp>
        <p:nvSpPr>
          <p:cNvPr id="7174" name="TextBox 1"/>
          <p:cNvSpPr txBox="1">
            <a:spLocks noChangeArrowheads="1"/>
          </p:cNvSpPr>
          <p:nvPr/>
        </p:nvSpPr>
        <p:spPr bwMode="auto">
          <a:xfrm>
            <a:off x="191344" y="188640"/>
            <a:ext cx="54726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a:spcBef>
                <a:spcPct val="0"/>
              </a:spcBef>
              <a:buClrTx/>
              <a:buSzTx/>
              <a:buFontTx/>
              <a:buNone/>
            </a:pPr>
            <a:r>
              <a:rPr lang="en-US" sz="3600" dirty="0">
                <a:solidFill>
                  <a:srgbClr val="FF0000"/>
                </a:solidFill>
                <a:latin typeface="Times New Roman" panose="02020603050405020304" pitchFamily="18" charset="0"/>
              </a:rPr>
              <a:t>* Nghe </a:t>
            </a:r>
            <a:r>
              <a:rPr lang="en-US" sz="3600" dirty="0" err="1">
                <a:solidFill>
                  <a:srgbClr val="FF0000"/>
                </a:solidFill>
                <a:latin typeface="Times New Roman" panose="02020603050405020304" pitchFamily="18" charset="0"/>
              </a:rPr>
              <a:t>nhạc</a:t>
            </a:r>
            <a:r>
              <a:rPr lang="en-US" sz="3600" dirty="0">
                <a:solidFill>
                  <a:srgbClr val="FF0000"/>
                </a:solidFill>
                <a:latin typeface="Times New Roman" panose="02020603050405020304" pitchFamily="18" charset="0"/>
              </a:rPr>
              <a:t> </a:t>
            </a:r>
            <a:r>
              <a:rPr lang="en-US" sz="3600" dirty="0" err="1">
                <a:solidFill>
                  <a:srgbClr val="FF0000"/>
                </a:solidFill>
                <a:latin typeface="Times New Roman" panose="02020603050405020304" pitchFamily="18" charset="0"/>
              </a:rPr>
              <a:t>bài</a:t>
            </a:r>
            <a:r>
              <a:rPr lang="en-US" sz="3600" dirty="0">
                <a:solidFill>
                  <a:srgbClr val="FF0000"/>
                </a:solidFill>
                <a:latin typeface="Times New Roman" panose="02020603050405020304" pitchFamily="18" charset="0"/>
              </a:rPr>
              <a:t>: </a:t>
            </a:r>
            <a:r>
              <a:rPr lang="en-US" sz="3600" dirty="0" err="1">
                <a:solidFill>
                  <a:srgbClr val="FF0000"/>
                </a:solidFill>
                <a:latin typeface="Times New Roman" panose="02020603050405020304" pitchFamily="18" charset="0"/>
              </a:rPr>
              <a:t>Cái</a:t>
            </a:r>
            <a:r>
              <a:rPr lang="en-US" sz="3600" dirty="0">
                <a:solidFill>
                  <a:srgbClr val="FF0000"/>
                </a:solidFill>
                <a:latin typeface="Times New Roman" panose="02020603050405020304" pitchFamily="18" charset="0"/>
              </a:rPr>
              <a:t> </a:t>
            </a:r>
            <a:r>
              <a:rPr lang="en-US" sz="3600" dirty="0" err="1">
                <a:solidFill>
                  <a:srgbClr val="FF0000"/>
                </a:solidFill>
                <a:latin typeface="Times New Roman" panose="02020603050405020304" pitchFamily="18" charset="0"/>
              </a:rPr>
              <a:t>Bống</a:t>
            </a:r>
            <a:endParaRPr lang="en-US" sz="3600" dirty="0">
              <a:solidFill>
                <a:srgbClr val="FF0000"/>
              </a:solidFill>
              <a:latin typeface="Times New Roman" panose="02020603050405020304" pitchFamily="18" charset="0"/>
            </a:endParaRPr>
          </a:p>
        </p:txBody>
      </p:sp>
      <p:sp>
        <p:nvSpPr>
          <p:cNvPr id="7175" name="Rectangle 9"/>
          <p:cNvSpPr>
            <a:spLocks noChangeArrowheads="1"/>
          </p:cNvSpPr>
          <p:nvPr/>
        </p:nvSpPr>
        <p:spPr bwMode="auto">
          <a:xfrm>
            <a:off x="119336" y="116632"/>
            <a:ext cx="11953328" cy="6741368"/>
          </a:xfrm>
          <a:prstGeom prst="rect">
            <a:avLst/>
          </a:prstGeom>
          <a:noFill/>
          <a:ln w="57150"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endParaRPr lang="en-US" sz="2800">
              <a:latin typeface="Times New Roman" panose="02020603050405020304" pitchFamily="18" charset="0"/>
            </a:endParaRPr>
          </a:p>
        </p:txBody>
      </p:sp>
      <p:pic>
        <p:nvPicPr>
          <p:cNvPr id="2" name="Cái Bống   Âm nhạc lớp 1">
            <a:hlinkClick r:id="" action="ppaction://media"/>
            <a:extLst>
              <a:ext uri="{FF2B5EF4-FFF2-40B4-BE49-F238E27FC236}">
                <a16:creationId xmlns:a16="http://schemas.microsoft.com/office/drawing/2014/main" xmlns="" id="{3820A151-6F5B-4633-B928-99E65D437C3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1344" y="2170024"/>
            <a:ext cx="11809312" cy="4687975"/>
          </a:xfrm>
          <a:prstGeom prst="rect">
            <a:avLst/>
          </a:prstGeom>
        </p:spPr>
      </p:pic>
    </p:spTree>
    <p:extLst>
      <p:ext uri="{BB962C8B-B14F-4D97-AF65-F5344CB8AC3E}">
        <p14:creationId xmlns:p14="http://schemas.microsoft.com/office/powerpoint/2010/main" val="3753411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6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5400" y="274638"/>
            <a:ext cx="5105400" cy="1143000"/>
          </a:xfrm>
        </p:spPr>
        <p:txBody>
          <a:bodyPr>
            <a:normAutofit fontScale="90000"/>
          </a:bodyPr>
          <a:lstStyle/>
          <a:p>
            <a:pPr algn="just"/>
            <a:r>
              <a:rPr lang="en-US" sz="3200" dirty="0"/>
              <a:t/>
            </a:r>
            <a:br>
              <a:rPr lang="en-US" sz="3200" dirty="0"/>
            </a:br>
            <a:r>
              <a:rPr lang="en-US" sz="3200" dirty="0"/>
              <a:t/>
            </a:r>
            <a:br>
              <a:rPr lang="en-US" sz="3200" dirty="0"/>
            </a:br>
            <a:r>
              <a:rPr lang="en-US" sz="3200" dirty="0"/>
              <a:t/>
            </a:r>
            <a:br>
              <a:rPr lang="en-US" sz="3200" dirty="0"/>
            </a:br>
            <a:r>
              <a:rPr lang="en-US" sz="3200" dirty="0"/>
              <a:t/>
            </a:r>
            <a:br>
              <a:rPr lang="en-US" sz="3200" dirty="0"/>
            </a:br>
            <a:r>
              <a:rPr lang="en-US" sz="3200" dirty="0"/>
              <a:t/>
            </a:r>
            <a:br>
              <a:rPr lang="en-US" sz="3200" dirty="0"/>
            </a:br>
            <a:r>
              <a:rPr lang="en-US" sz="3200" dirty="0"/>
              <a:t/>
            </a:r>
            <a:br>
              <a:rPr lang="en-US" sz="3200" dirty="0"/>
            </a:br>
            <a:r>
              <a:rPr lang="en-US" sz="3200" dirty="0"/>
              <a:t/>
            </a:r>
            <a:br>
              <a:rPr lang="en-US" sz="3200" dirty="0"/>
            </a:br>
            <a:r>
              <a:rPr lang="en-US" sz="3200" dirty="0"/>
              <a:t/>
            </a:r>
            <a:br>
              <a:rPr lang="en-US" sz="3200" dirty="0"/>
            </a:br>
            <a:r>
              <a:rPr lang="en-US" sz="3200" dirty="0"/>
              <a:t/>
            </a:r>
            <a:br>
              <a:rPr lang="en-US" sz="3200" dirty="0"/>
            </a:br>
            <a:r>
              <a:rPr lang="en-US" sz="3200" dirty="0"/>
              <a:t/>
            </a:r>
            <a:br>
              <a:rPr lang="en-US" sz="3200" dirty="0"/>
            </a:br>
            <a:r>
              <a:rPr lang="vi-VN" sz="2400" dirty="0"/>
              <a:t>Ông sinh ngày 01 </a:t>
            </a:r>
            <a:r>
              <a:rPr lang="en-US" sz="2400" dirty="0" err="1"/>
              <a:t>tháng</a:t>
            </a:r>
            <a:r>
              <a:rPr lang="vi-VN" sz="2400" dirty="0"/>
              <a:t> 09 năm 1933 ở Đức Phong, Đức Thọ, Hà T</a:t>
            </a:r>
            <a:r>
              <a:rPr lang="en-US" sz="2400" dirty="0" err="1"/>
              <a:t>ĩnh</a:t>
            </a:r>
            <a:r>
              <a:rPr lang="vi-VN" sz="2400" dirty="0"/>
              <a:t>. Trú quán tại Đống Đa, Hà Nội. Chuyên là chuyên viên nghiên cứu sư phạm âm nhạc thuộc viện Khoa học giáo dục, nay đã nghỉ hưu. Ông viết rất nhiều bài hát cho thiếu nhi và được phổ biến như bài: Trường em xinh, làng em đẹp, Bài ca đi học…. vv  và bài Cái Bống mà các con sẽ được nghe sau đây.</a:t>
            </a:r>
            <a:endParaRPr lang="en-US" sz="2400" dirty="0"/>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304800"/>
            <a:ext cx="3276600" cy="4800600"/>
          </a:xfrm>
          <a:prstGeom prst="rect">
            <a:avLst/>
          </a:prstGeom>
          <a:noFill/>
          <a:ln>
            <a:noFill/>
          </a:ln>
        </p:spPr>
      </p:pic>
      <p:sp>
        <p:nvSpPr>
          <p:cNvPr id="5" name="Title 1"/>
          <p:cNvSpPr txBox="1">
            <a:spLocks/>
          </p:cNvSpPr>
          <p:nvPr/>
        </p:nvSpPr>
        <p:spPr bwMode="auto">
          <a:xfrm>
            <a:off x="1905000" y="5486400"/>
            <a:ext cx="3505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just"/>
            <a:r>
              <a:rPr lang="en-US" sz="3200" dirty="0"/>
              <a:t/>
            </a:r>
            <a:br>
              <a:rPr lang="en-US" sz="3200" dirty="0"/>
            </a:br>
            <a:r>
              <a:rPr lang="en-US" sz="2400" b="1" dirty="0" err="1">
                <a:latin typeface="Times New Roman" pitchFamily="18" charset="0"/>
                <a:cs typeface="Times New Roman" pitchFamily="18" charset="0"/>
              </a:rPr>
              <a:t>Nhạc</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sĩ</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Phan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Trần</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Bảng</a:t>
            </a:r>
            <a:r>
              <a:rPr lang="en-US" sz="3600" b="1" dirty="0"/>
              <a:t/>
            </a:r>
            <a:br>
              <a:rPr lang="en-US" sz="3600" b="1" dirty="0"/>
            </a:br>
            <a:r>
              <a:rPr lang="en-US" sz="3200" dirty="0"/>
              <a:t/>
            </a:r>
            <a:br>
              <a:rPr lang="en-US" sz="3200" dirty="0"/>
            </a:br>
            <a:endParaRPr lang="en-US" sz="2400" dirty="0"/>
          </a:p>
        </p:txBody>
      </p:sp>
    </p:spTree>
    <p:extLst>
      <p:ext uri="{BB962C8B-B14F-4D97-AF65-F5344CB8AC3E}">
        <p14:creationId xmlns:p14="http://schemas.microsoft.com/office/powerpoint/2010/main" val="30529196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7"/>
          <p:cNvSpPr txBox="1">
            <a:spLocks noChangeArrowheads="1"/>
          </p:cNvSpPr>
          <p:nvPr/>
        </p:nvSpPr>
        <p:spPr bwMode="auto">
          <a:xfrm>
            <a:off x="3330880" y="2274153"/>
            <a:ext cx="562866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50000"/>
              </a:spcBef>
              <a:buClrTx/>
              <a:buSzTx/>
              <a:buFontTx/>
              <a:buNone/>
            </a:pPr>
            <a:endParaRPr lang="en-US" sz="4800" dirty="0">
              <a:solidFill>
                <a:srgbClr val="C00000"/>
              </a:solidFill>
              <a:latin typeface="Times New Roman" panose="02020603050405020304" pitchFamily="18" charset="0"/>
            </a:endParaRPr>
          </a:p>
        </p:txBody>
      </p:sp>
      <p:sp>
        <p:nvSpPr>
          <p:cNvPr id="7175" name="Rectangle 9"/>
          <p:cNvSpPr>
            <a:spLocks noChangeArrowheads="1"/>
          </p:cNvSpPr>
          <p:nvPr/>
        </p:nvSpPr>
        <p:spPr bwMode="auto">
          <a:xfrm>
            <a:off x="119336" y="1"/>
            <a:ext cx="11953328" cy="6741368"/>
          </a:xfrm>
          <a:prstGeom prst="rect">
            <a:avLst/>
          </a:prstGeom>
          <a:noFill/>
          <a:ln w="57150"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endParaRPr lang="en-US" sz="2800">
              <a:latin typeface="Times New Roman" panose="02020603050405020304" pitchFamily="18" charset="0"/>
            </a:endParaRPr>
          </a:p>
        </p:txBody>
      </p:sp>
      <p:sp>
        <p:nvSpPr>
          <p:cNvPr id="16" name="Text Box 7">
            <a:extLst>
              <a:ext uri="{FF2B5EF4-FFF2-40B4-BE49-F238E27FC236}">
                <a16:creationId xmlns:a16="http://schemas.microsoft.com/office/drawing/2014/main" xmlns="" id="{B38B37E6-4E5E-46BE-A972-F12B9DFD6361}"/>
              </a:ext>
            </a:extLst>
          </p:cNvPr>
          <p:cNvSpPr txBox="1">
            <a:spLocks noChangeArrowheads="1"/>
          </p:cNvSpPr>
          <p:nvPr/>
        </p:nvSpPr>
        <p:spPr bwMode="auto">
          <a:xfrm>
            <a:off x="407369" y="2204864"/>
            <a:ext cx="1123324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50000"/>
              </a:spcBef>
              <a:buClrTx/>
              <a:buSzTx/>
              <a:buFontTx/>
              <a:buNone/>
            </a:pPr>
            <a:endParaRPr lang="en-US" sz="4800" dirty="0">
              <a:solidFill>
                <a:srgbClr val="C00000"/>
              </a:solidFill>
              <a:latin typeface="Times New Roman" panose="02020603050405020304" pitchFamily="18" charset="0"/>
            </a:endParaRPr>
          </a:p>
        </p:txBody>
      </p:sp>
      <p:pic>
        <p:nvPicPr>
          <p:cNvPr id="20" name="Picture 2">
            <a:extLst>
              <a:ext uri="{FF2B5EF4-FFF2-40B4-BE49-F238E27FC236}">
                <a16:creationId xmlns:a16="http://schemas.microsoft.com/office/drawing/2014/main" xmlns="" id="{2B962EBC-E58C-4453-AB61-CE4BE08999C9}"/>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119336" y="116632"/>
            <a:ext cx="11953328" cy="6574906"/>
          </a:xfrm>
          <a:noFill/>
        </p:spPr>
      </p:pic>
      <p:pic>
        <p:nvPicPr>
          <p:cNvPr id="2" name="Bài 12 - Bắc Kim Thang - Âm Nhạc Lớp 2 -- Tập Hát Theo Lời - CD Bộ Giáo Dục">
            <a:hlinkClick r:id="" action="ppaction://media"/>
            <a:extLst>
              <a:ext uri="{FF2B5EF4-FFF2-40B4-BE49-F238E27FC236}">
                <a16:creationId xmlns:a16="http://schemas.microsoft.com/office/drawing/2014/main" xmlns="" id="{2A51D9F9-0267-4F4B-8B88-889224B72F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27449" y="44624"/>
            <a:ext cx="1296144" cy="1008112"/>
          </a:xfrm>
          <a:prstGeom prst="rect">
            <a:avLst/>
          </a:prstGeom>
        </p:spPr>
      </p:pic>
    </p:spTree>
    <p:extLst>
      <p:ext uri="{BB962C8B-B14F-4D97-AF65-F5344CB8AC3E}">
        <p14:creationId xmlns:p14="http://schemas.microsoft.com/office/powerpoint/2010/main" val="178485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4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3"/>
          <p:cNvSpPr>
            <a:spLocks noChangeArrowheads="1"/>
          </p:cNvSpPr>
          <p:nvPr/>
        </p:nvSpPr>
        <p:spPr bwMode="auto">
          <a:xfrm rot="-575951">
            <a:off x="2874874" y="3058056"/>
            <a:ext cx="7382398"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Học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thuộc</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lời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bài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hát</a:t>
            </a:r>
            <a:r>
              <a:rPr lang="en-US" sz="2800" b="1" dirty="0">
                <a:latin typeface="Times New Roman" pitchFamily="18" charset="0"/>
                <a:cs typeface="Times New Roman" pitchFamily="18" charset="0"/>
              </a:rPr>
              <a:t> </a:t>
            </a:r>
            <a:r>
              <a:rPr lang="en-US" sz="2800" b="1" dirty="0">
                <a:solidFill>
                  <a:srgbClr val="FF0000"/>
                </a:solidFill>
                <a:latin typeface="Times New Roman" pitchFamily="18" charset="0"/>
                <a:cs typeface="Times New Roman" pitchFamily="18" charset="0"/>
              </a:rPr>
              <a:t>“BẮC KIM THANG”</a:t>
            </a:r>
          </a:p>
          <a:p>
            <a:pPr>
              <a:spcBef>
                <a:spcPct val="50000"/>
              </a:spcBef>
              <a:buFontTx/>
              <a:buChar char="-"/>
            </a:pPr>
            <a:r>
              <a:rPr lang="en-US" sz="2800" b="1" dirty="0" err="1">
                <a:latin typeface="Times New Roman" pitchFamily="18" charset="0"/>
                <a:cs typeface="Times New Roman" pitchFamily="18" charset="0"/>
              </a:rPr>
              <a:t>Chuẩn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bị</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bài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cho</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tiết</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sau</a:t>
            </a:r>
            <a:r>
              <a:rPr lang="en-US" sz="2800" b="1" dirty="0">
                <a:latin typeface="Times New Roman" pitchFamily="18" charset="0"/>
                <a:cs typeface="Times New Roman" pitchFamily="18" charset="0"/>
              </a:rPr>
              <a:t>.</a:t>
            </a:r>
            <a:endParaRPr lang="en-US" sz="2800" b="1" dirty="0">
              <a:solidFill>
                <a:srgbClr val="FF0066"/>
              </a:solidFill>
              <a:latin typeface="Times New Roman" pitchFamily="18" charset="0"/>
              <a:cs typeface="Times New Roman" pitchFamily="18" charset="0"/>
            </a:endParaRPr>
          </a:p>
        </p:txBody>
      </p:sp>
      <p:sp>
        <p:nvSpPr>
          <p:cNvPr id="25604" name="WordArt 5"/>
          <p:cNvSpPr>
            <a:spLocks noChangeArrowheads="1" noChangeShapeType="1" noTextEdit="1"/>
          </p:cNvSpPr>
          <p:nvPr/>
        </p:nvSpPr>
        <p:spPr bwMode="auto">
          <a:xfrm rot="-585960">
            <a:off x="3733800" y="990600"/>
            <a:ext cx="4953000" cy="762000"/>
          </a:xfrm>
          <a:prstGeom prst="rect">
            <a:avLst/>
          </a:prstGeom>
        </p:spPr>
        <p:txBody>
          <a:bodyPr wrap="none" fromWordArt="1">
            <a:prstTxWarp prst="textPlain">
              <a:avLst>
                <a:gd name="adj" fmla="val 50000"/>
              </a:avLst>
            </a:prstTxWarp>
          </a:bodyPr>
          <a:lstStyle/>
          <a:p>
            <a:pPr algn="ctr"/>
            <a:r>
              <a:rPr lang="en-US" sz="2800" b="1" kern="10">
                <a:ln w="18000">
                  <a:solidFill>
                    <a:srgbClr val="66FFFF"/>
                  </a:solidFill>
                  <a:miter lim="800000"/>
                  <a:headEnd/>
                  <a:tailEnd/>
                </a:ln>
                <a:solidFill>
                  <a:srgbClr val="339966"/>
                </a:solidFill>
                <a:effectLst>
                  <a:outerShdw dist="23000" dir="7020039" algn="tl" rotWithShape="0">
                    <a:srgbClr val="000000">
                      <a:alpha val="50000"/>
                    </a:srgbClr>
                  </a:outerShdw>
                </a:effectLst>
                <a:latin typeface="Times New Roman"/>
                <a:cs typeface="Times New Roman"/>
              </a:rPr>
              <a:t>Về nhà</a:t>
            </a:r>
          </a:p>
        </p:txBody>
      </p:sp>
      <p:sp>
        <p:nvSpPr>
          <p:cNvPr id="5" name="Rectangle 18"/>
          <p:cNvSpPr>
            <a:spLocks noChangeArrowheads="1"/>
          </p:cNvSpPr>
          <p:nvPr/>
        </p:nvSpPr>
        <p:spPr bwMode="auto">
          <a:xfrm>
            <a:off x="0" y="38100"/>
            <a:ext cx="12191999" cy="6819900"/>
          </a:xfrm>
          <a:prstGeom prst="rect">
            <a:avLst/>
          </a:prstGeom>
          <a:noFill/>
          <a:ln w="57150"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endParaRPr lang="en-US" sz="2800">
              <a:latin typeface="Times New Roman" panose="02020603050405020304" pitchFamily="18" charset="0"/>
            </a:endParaRPr>
          </a:p>
        </p:txBody>
      </p:sp>
    </p:spTree>
    <p:extLst>
      <p:ext uri="{BB962C8B-B14F-4D97-AF65-F5344CB8AC3E}">
        <p14:creationId xmlns:p14="http://schemas.microsoft.com/office/powerpoint/2010/main" val="1528914060"/>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xmlns="" id="{05EDA6F7-BF4F-43CD-9EFB-D5BFB855BE74}"/>
              </a:ext>
            </a:extLst>
          </p:cNvPr>
          <p:cNvSpPr>
            <a:spLocks noChangeArrowheads="1" noChangeShapeType="1" noTextEdit="1"/>
          </p:cNvSpPr>
          <p:nvPr/>
        </p:nvSpPr>
        <p:spPr bwMode="auto">
          <a:xfrm>
            <a:off x="2263867" y="2132856"/>
            <a:ext cx="7329636" cy="1838324"/>
          </a:xfrm>
          <a:prstGeom prst="rect">
            <a:avLst/>
          </a:prstGeom>
        </p:spPr>
        <p:txBody>
          <a:bodyPr wrap="none" fromWordArt="1">
            <a:prstTxWarp prst="textInflateTop">
              <a:avLst>
                <a:gd name="adj" fmla="val 31917"/>
              </a:avLst>
            </a:prstTxWarp>
          </a:bodyPr>
          <a:lstStyle/>
          <a:p>
            <a:pPr algn="ctr" fontAlgn="base">
              <a:spcBef>
                <a:spcPct val="0"/>
              </a:spcBef>
              <a:spcAft>
                <a:spcPct val="0"/>
              </a:spcAft>
            </a:pPr>
            <a:r>
              <a:rPr lang="en-US" sz="3600" kern="10" dirty="0">
                <a:ln w="12700">
                  <a:solidFill>
                    <a:srgbClr val="800080"/>
                  </a:solidFill>
                  <a:round/>
                  <a:headEnd/>
                  <a:tailEnd/>
                </a:ln>
                <a:solidFill>
                  <a:srgbClr val="660033">
                    <a:alpha val="50195"/>
                  </a:srgbClr>
                </a:solidFill>
                <a:effectLst>
                  <a:outerShdw dist="45791" dir="2021404" algn="ctr" rotWithShape="0">
                    <a:srgbClr val="9999FF"/>
                  </a:outerShdw>
                </a:effectLst>
                <a:latin typeface="Times New Roman" panose="02020603050405020304" pitchFamily="18" charset="0"/>
                <a:cs typeface="Times New Roman" panose="02020603050405020304" pitchFamily="18" charset="0"/>
              </a:rPr>
              <a:t>CHÚC CÁC EM CHĂM NGOAN HỌC GIỎI</a:t>
            </a:r>
          </a:p>
        </p:txBody>
      </p:sp>
      <p:sp>
        <p:nvSpPr>
          <p:cNvPr id="5" name="Rectangle 18"/>
          <p:cNvSpPr>
            <a:spLocks noChangeArrowheads="1"/>
          </p:cNvSpPr>
          <p:nvPr/>
        </p:nvSpPr>
        <p:spPr bwMode="auto">
          <a:xfrm>
            <a:off x="191344" y="0"/>
            <a:ext cx="12000656" cy="6858000"/>
          </a:xfrm>
          <a:prstGeom prst="rect">
            <a:avLst/>
          </a:prstGeom>
          <a:noFill/>
          <a:ln w="57150"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endParaRPr lang="en-US" sz="2800">
              <a:latin typeface="Times New Roman" panose="02020603050405020304" pitchFamily="18" charset="0"/>
            </a:endParaRPr>
          </a:p>
        </p:txBody>
      </p:sp>
      <p:sp>
        <p:nvSpPr>
          <p:cNvPr id="10" name="TextBox 9"/>
          <p:cNvSpPr txBox="1"/>
          <p:nvPr/>
        </p:nvSpPr>
        <p:spPr>
          <a:xfrm>
            <a:off x="2063552" y="980728"/>
            <a:ext cx="7704856" cy="1323439"/>
          </a:xfrm>
          <a:prstGeom prst="rect">
            <a:avLst/>
          </a:prstGeom>
          <a:noFill/>
        </p:spPr>
        <p:txBody>
          <a:bodyPr wrap="square" rtlCol="0">
            <a:spAutoFit/>
          </a:bodyPr>
          <a:lstStyle/>
          <a:p>
            <a:r>
              <a:rPr lang="en-US" sz="4000" dirty="0">
                <a:solidFill>
                  <a:srgbClr val="FF0000"/>
                </a:solidFill>
              </a:rPr>
              <a:t>TIẾT HỌC KẾT THÚC</a:t>
            </a:r>
          </a:p>
          <a:p>
            <a:endParaRPr lang="en-US" sz="4000" dirty="0">
              <a:solidFill>
                <a:srgbClr val="FF0000"/>
              </a:solidFill>
            </a:endParaRPr>
          </a:p>
        </p:txBody>
      </p:sp>
    </p:spTree>
    <p:extLst>
      <p:ext uri="{BB962C8B-B14F-4D97-AF65-F5344CB8AC3E}">
        <p14:creationId xmlns:p14="http://schemas.microsoft.com/office/powerpoint/2010/main" val="21679977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02130" y="228600"/>
            <a:ext cx="86106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225603" y="1505635"/>
            <a:ext cx="7367723" cy="830997"/>
          </a:xfrm>
          <a:prstGeom prst="rect">
            <a:avLst/>
          </a:prstGeom>
          <a:noFill/>
        </p:spPr>
        <p:txBody>
          <a:bodyPr wrap="none" rtlCol="0">
            <a:spAutoFit/>
          </a:bodyPr>
          <a:lstStyle/>
          <a:p>
            <a:pPr algn="ctr"/>
            <a:r>
              <a:rPr lang="vi-VN" sz="2400" dirty="0">
                <a:solidFill>
                  <a:srgbClr val="FF0000"/>
                </a:solidFill>
                <a:latin typeface="Times New Roman" pitchFamily="18" charset="0"/>
                <a:cs typeface="Times New Roman" pitchFamily="18" charset="0"/>
              </a:rPr>
              <a:t>     Chào mừng các thầy cô giáo đến dự giờ môn Âm nhạc </a:t>
            </a:r>
          </a:p>
          <a:p>
            <a:pPr algn="ctr"/>
            <a:r>
              <a:rPr lang="vi-VN" sz="2400" dirty="0">
                <a:solidFill>
                  <a:srgbClr val="FF0000"/>
                </a:solidFill>
                <a:latin typeface="Times New Roman" pitchFamily="18" charset="0"/>
                <a:cs typeface="Times New Roman" pitchFamily="18" charset="0"/>
              </a:rPr>
              <a:t>Lớp </a:t>
            </a:r>
            <a:r>
              <a:rPr lang="en-US" sz="2400" dirty="0" smtClean="0">
                <a:solidFill>
                  <a:srgbClr val="FF0000"/>
                </a:solidFill>
                <a:latin typeface="Times New Roman" pitchFamily="18" charset="0"/>
                <a:cs typeface="Times New Roman" pitchFamily="18" charset="0"/>
              </a:rPr>
              <a:t>2C</a:t>
            </a:r>
            <a:endParaRPr lang="vi-VN" sz="2400" dirty="0">
              <a:solidFill>
                <a:srgbClr val="FF0000"/>
              </a:solidFill>
              <a:latin typeface="Times New Roman" pitchFamily="18" charset="0"/>
              <a:cs typeface="Times New Roman" pitchFamily="18" charset="0"/>
            </a:endParaRPr>
          </a:p>
        </p:txBody>
      </p:sp>
      <p:sp>
        <p:nvSpPr>
          <p:cNvPr id="7" name="TextBox 6"/>
          <p:cNvSpPr txBox="1"/>
          <p:nvPr/>
        </p:nvSpPr>
        <p:spPr>
          <a:xfrm>
            <a:off x="7010400" y="6172200"/>
            <a:ext cx="2765244" cy="400110"/>
          </a:xfrm>
          <a:prstGeom prst="rect">
            <a:avLst/>
          </a:prstGeom>
          <a:noFill/>
        </p:spPr>
        <p:txBody>
          <a:bodyPr wrap="square" rtlCol="0">
            <a:spAutoFit/>
          </a:bodyPr>
          <a:lstStyle/>
          <a:p>
            <a:r>
              <a:rPr lang="vi-VN" sz="2000" dirty="0">
                <a:latin typeface="Times New Roman" pitchFamily="18" charset="0"/>
                <a:cs typeface="Times New Roman" pitchFamily="18" charset="0"/>
              </a:rPr>
              <a:t>GV: Ngô Thị Kiều Anh</a:t>
            </a:r>
          </a:p>
        </p:txBody>
      </p:sp>
    </p:spTree>
    <p:extLst>
      <p:ext uri="{BB962C8B-B14F-4D97-AF65-F5344CB8AC3E}">
        <p14:creationId xmlns:p14="http://schemas.microsoft.com/office/powerpoint/2010/main" val="3710303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335360" y="692696"/>
            <a:ext cx="11305255"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pPr marL="571500" indent="-571500">
              <a:buFont typeface="Arial" panose="020B0604020202020204" pitchFamily="34" charset="0"/>
              <a:buChar char="•"/>
            </a:pPr>
            <a:r>
              <a:rPr lang="en-US" altLang="en-US" sz="4400" b="1" dirty="0">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rPr>
              <a:t>* KHỞI ĐỘNG: </a:t>
            </a:r>
          </a:p>
          <a:p>
            <a:pPr marL="571500" indent="-571500">
              <a:buFont typeface="Arial" panose="020B0604020202020204" pitchFamily="34" charset="0"/>
              <a:buChar char="•"/>
            </a:pPr>
            <a:endParaRPr lang="en-US" altLang="en-US" sz="4400" b="1" dirty="0">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a:p>
            <a:r>
              <a:rPr lang="en-US" altLang="en-US" sz="4400" b="1" dirty="0" err="1">
                <a:effectLst>
                  <a:outerShdw blurRad="38100" dist="38100" dir="2700000" algn="tl">
                    <a:srgbClr val="000000"/>
                  </a:outerShdw>
                </a:effectLst>
                <a:latin typeface="Times New Roman" panose="02020603050405020304" pitchFamily="18" charset="0"/>
                <a:cs typeface="Times New Roman" panose="02020603050405020304" pitchFamily="18" charset="0"/>
              </a:rPr>
              <a:t>Hát</a:t>
            </a:r>
            <a:r>
              <a:rPr lang="en-US" altLang="en-US" sz="4400" b="1" dirty="0">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altLang="en-US" sz="4400" b="1" dirty="0" err="1">
                <a:effectLst>
                  <a:outerShdw blurRad="38100" dist="38100" dir="2700000" algn="tl">
                    <a:srgbClr val="000000"/>
                  </a:outerShdw>
                </a:effectLst>
                <a:latin typeface="Times New Roman" panose="02020603050405020304" pitchFamily="18" charset="0"/>
                <a:cs typeface="Times New Roman" panose="02020603050405020304" pitchFamily="18" charset="0"/>
              </a:rPr>
              <a:t>và</a:t>
            </a:r>
            <a:r>
              <a:rPr lang="en-US" altLang="en-US" sz="4400" b="1" dirty="0">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altLang="en-US" sz="4400" b="1" dirty="0" err="1">
                <a:effectLst>
                  <a:outerShdw blurRad="38100" dist="38100" dir="2700000" algn="tl">
                    <a:srgbClr val="000000"/>
                  </a:outerShdw>
                </a:effectLst>
                <a:latin typeface="Times New Roman" panose="02020603050405020304" pitchFamily="18" charset="0"/>
                <a:cs typeface="Times New Roman" panose="02020603050405020304" pitchFamily="18" charset="0"/>
              </a:rPr>
              <a:t>vận</a:t>
            </a:r>
            <a:r>
              <a:rPr lang="en-US" altLang="en-US" sz="4400" b="1" dirty="0">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altLang="en-US" sz="4400" b="1" dirty="0" err="1">
                <a:effectLst>
                  <a:outerShdw blurRad="38100" dist="38100" dir="2700000" algn="tl">
                    <a:srgbClr val="000000"/>
                  </a:outerShdw>
                </a:effectLst>
                <a:latin typeface="Times New Roman" panose="02020603050405020304" pitchFamily="18" charset="0"/>
                <a:cs typeface="Times New Roman" panose="02020603050405020304" pitchFamily="18" charset="0"/>
              </a:rPr>
              <a:t>động</a:t>
            </a:r>
            <a:r>
              <a:rPr lang="en-US" altLang="en-US" sz="4400" b="1" dirty="0">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altLang="en-US" sz="4400" b="1" dirty="0" err="1">
                <a:effectLst>
                  <a:outerShdw blurRad="38100" dist="38100" dir="2700000" algn="tl">
                    <a:srgbClr val="000000"/>
                  </a:outerShdw>
                </a:effectLst>
                <a:latin typeface="Times New Roman" panose="02020603050405020304" pitchFamily="18" charset="0"/>
                <a:cs typeface="Times New Roman" panose="02020603050405020304" pitchFamily="18" charset="0"/>
              </a:rPr>
              <a:t>tại</a:t>
            </a:r>
            <a:r>
              <a:rPr lang="en-US" altLang="en-US" sz="4400" b="1" dirty="0">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altLang="en-US" sz="4400" b="1" dirty="0" err="1">
                <a:effectLst>
                  <a:outerShdw blurRad="38100" dist="38100" dir="2700000" algn="tl">
                    <a:srgbClr val="000000"/>
                  </a:outerShdw>
                </a:effectLst>
                <a:latin typeface="Times New Roman" panose="02020603050405020304" pitchFamily="18" charset="0"/>
                <a:cs typeface="Times New Roman" panose="02020603050405020304" pitchFamily="18" charset="0"/>
              </a:rPr>
              <a:t>chỗ</a:t>
            </a:r>
            <a:r>
              <a:rPr lang="en-US" altLang="en-US" sz="4400" b="1" dirty="0">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altLang="en-US" sz="4400" b="1" dirty="0" err="1">
                <a:effectLst>
                  <a:outerShdw blurRad="38100" dist="38100" dir="2700000" algn="tl">
                    <a:srgbClr val="000000"/>
                  </a:outerShdw>
                </a:effectLst>
                <a:latin typeface="Times New Roman" panose="02020603050405020304" pitchFamily="18" charset="0"/>
                <a:cs typeface="Times New Roman" panose="02020603050405020304" pitchFamily="18" charset="0"/>
              </a:rPr>
              <a:t>bài</a:t>
            </a:r>
            <a:r>
              <a:rPr lang="en-US" altLang="en-US" sz="4400" b="1" dirty="0">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altLang="en-US" sz="4400" b="1" dirty="0" err="1">
                <a:effectLst>
                  <a:outerShdw blurRad="38100" dist="38100" dir="2700000" algn="tl">
                    <a:srgbClr val="000000"/>
                  </a:outerShdw>
                </a:effectLst>
                <a:latin typeface="Times New Roman" panose="02020603050405020304" pitchFamily="18" charset="0"/>
                <a:cs typeface="Times New Roman" panose="02020603050405020304" pitchFamily="18" charset="0"/>
              </a:rPr>
              <a:t>hát</a:t>
            </a:r>
            <a:r>
              <a:rPr lang="en-US" altLang="en-US" sz="4400" b="1" dirty="0">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altLang="en-US" sz="4400" b="1" dirty="0" err="1">
                <a:effectLst>
                  <a:outerShdw blurRad="38100" dist="38100" dir="2700000" algn="tl">
                    <a:srgbClr val="000000"/>
                  </a:outerShdw>
                </a:effectLst>
                <a:latin typeface="Times New Roman" panose="02020603050405020304" pitchFamily="18" charset="0"/>
                <a:cs typeface="Times New Roman" panose="02020603050405020304" pitchFamily="18" charset="0"/>
              </a:rPr>
              <a:t>Bắc</a:t>
            </a:r>
            <a:r>
              <a:rPr lang="en-US" altLang="en-US" sz="4400" b="1" dirty="0">
                <a:effectLst>
                  <a:outerShdw blurRad="38100" dist="38100" dir="2700000" algn="tl">
                    <a:srgbClr val="000000"/>
                  </a:outerShdw>
                </a:effectLst>
                <a:latin typeface="Times New Roman" panose="02020603050405020304" pitchFamily="18" charset="0"/>
                <a:cs typeface="Times New Roman" panose="02020603050405020304" pitchFamily="18" charset="0"/>
              </a:rPr>
              <a:t> </a:t>
            </a:r>
            <a:r>
              <a:rPr lang="en-US" altLang="en-US" sz="4400" b="1" dirty="0" err="1">
                <a:effectLst>
                  <a:outerShdw blurRad="38100" dist="38100" dir="2700000" algn="tl">
                    <a:srgbClr val="000000"/>
                  </a:outerShdw>
                </a:effectLst>
                <a:latin typeface="Times New Roman" panose="02020603050405020304" pitchFamily="18" charset="0"/>
                <a:cs typeface="Times New Roman" panose="02020603050405020304" pitchFamily="18" charset="0"/>
              </a:rPr>
              <a:t>kim</a:t>
            </a:r>
            <a:r>
              <a:rPr lang="en-US" altLang="en-US" sz="4400" b="1" dirty="0">
                <a:effectLst>
                  <a:outerShdw blurRad="38100" dist="38100" dir="2700000" algn="tl">
                    <a:srgbClr val="000000"/>
                  </a:outerShdw>
                </a:effectLst>
                <a:latin typeface="Times New Roman" panose="02020603050405020304" pitchFamily="18" charset="0"/>
                <a:cs typeface="Times New Roman" panose="02020603050405020304" pitchFamily="18" charset="0"/>
              </a:rPr>
              <a:t> thang </a:t>
            </a:r>
            <a:r>
              <a:rPr lang="en-US" altLang="en-US" sz="4400" b="1" dirty="0" err="1">
                <a:effectLst>
                  <a:outerShdw blurRad="38100" dist="38100" dir="2700000" algn="tl">
                    <a:srgbClr val="000000"/>
                  </a:outerShdw>
                </a:effectLst>
                <a:latin typeface="Times New Roman" panose="02020603050405020304" pitchFamily="18" charset="0"/>
                <a:cs typeface="Times New Roman" panose="02020603050405020304" pitchFamily="18" charset="0"/>
              </a:rPr>
              <a:t>dân</a:t>
            </a:r>
            <a:r>
              <a:rPr lang="en-US" altLang="en-US" sz="4400" b="1" dirty="0">
                <a:effectLst>
                  <a:outerShdw blurRad="38100" dist="38100" dir="2700000" algn="tl">
                    <a:srgbClr val="000000"/>
                  </a:outerShdw>
                </a:effectLst>
                <a:latin typeface="Times New Roman" panose="02020603050405020304" pitchFamily="18" charset="0"/>
                <a:cs typeface="Times New Roman" panose="02020603050405020304" pitchFamily="18" charset="0"/>
              </a:rPr>
              <a:t> ca Nam </a:t>
            </a:r>
            <a:r>
              <a:rPr lang="en-US" altLang="en-US" sz="4400" b="1" dirty="0" err="1">
                <a:effectLst>
                  <a:outerShdw blurRad="38100" dist="38100" dir="2700000" algn="tl">
                    <a:srgbClr val="000000"/>
                  </a:outerShdw>
                </a:effectLst>
                <a:latin typeface="Times New Roman" panose="02020603050405020304" pitchFamily="18" charset="0"/>
                <a:cs typeface="Times New Roman" panose="02020603050405020304" pitchFamily="18" charset="0"/>
              </a:rPr>
              <a:t>Bộ</a:t>
            </a:r>
            <a:r>
              <a:rPr lang="en-US" altLang="en-US" sz="4400" b="1" dirty="0">
                <a:effectLst>
                  <a:outerShdw blurRad="38100" dist="38100" dir="2700000" algn="tl">
                    <a:srgbClr val="000000"/>
                  </a:outerShdw>
                </a:effectLst>
                <a:latin typeface="Times New Roman" panose="02020603050405020304" pitchFamily="18" charset="0"/>
                <a:cs typeface="Times New Roman" panose="02020603050405020304" pitchFamily="18" charset="0"/>
              </a:rPr>
              <a:t>.</a:t>
            </a:r>
          </a:p>
        </p:txBody>
      </p:sp>
      <p:pic>
        <p:nvPicPr>
          <p:cNvPr id="8" name="Picture 23" descr="1228823feg8tq6pvi"/>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a:xfrm>
            <a:off x="335360" y="129530"/>
            <a:ext cx="762000" cy="2291358"/>
          </a:xfrm>
          <a:prstGeom prst="rect">
            <a:avLst/>
          </a:prstGeom>
          <a:noFill/>
        </p:spPr>
      </p:pic>
      <p:pic>
        <p:nvPicPr>
          <p:cNvPr id="9" name="Picture 26" descr="1228823feg8tq6pvi"/>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63352" y="4310582"/>
            <a:ext cx="762000" cy="2294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5" descr="1228823feg8tq6pvi"/>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022632" y="188640"/>
            <a:ext cx="762000" cy="23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4" descr="1228823feg8tq6pvi"/>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166648" y="4310582"/>
            <a:ext cx="762000" cy="2294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9"/>
          <p:cNvSpPr>
            <a:spLocks noChangeArrowheads="1"/>
          </p:cNvSpPr>
          <p:nvPr/>
        </p:nvSpPr>
        <p:spPr bwMode="auto">
          <a:xfrm>
            <a:off x="119336" y="116632"/>
            <a:ext cx="11881320" cy="6624736"/>
          </a:xfrm>
          <a:prstGeom prst="rect">
            <a:avLst/>
          </a:prstGeom>
          <a:noFill/>
          <a:ln w="57150"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endParaRPr lang="en-US" sz="2800">
              <a:latin typeface="Times New Roman" panose="02020603050405020304" pitchFamily="18" charset="0"/>
            </a:endParaRPr>
          </a:p>
        </p:txBody>
      </p:sp>
      <p:pic>
        <p:nvPicPr>
          <p:cNvPr id="2" name="- Karaoke HD - Bắc Kim Thang - Âm Nhạc Lớp 2 -- CD Chuẩn Bộ Giáo Dục">
            <a:hlinkClick r:id="" action="ppaction://media"/>
            <a:extLst>
              <a:ext uri="{FF2B5EF4-FFF2-40B4-BE49-F238E27FC236}">
                <a16:creationId xmlns:a16="http://schemas.microsoft.com/office/drawing/2014/main" xmlns="" id="{6F53EA9D-997F-4016-849E-750D25A4DAD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048328" y="476672"/>
            <a:ext cx="1800200" cy="1944216"/>
          </a:xfrm>
          <a:prstGeom prst="rect">
            <a:avLst/>
          </a:prstGeom>
        </p:spPr>
      </p:pic>
    </p:spTree>
    <p:extLst>
      <p:ext uri="{BB962C8B-B14F-4D97-AF65-F5344CB8AC3E}">
        <p14:creationId xmlns:p14="http://schemas.microsoft.com/office/powerpoint/2010/main" val="276213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2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1825682" y="411282"/>
            <a:ext cx="3007149" cy="3117953"/>
          </a:xfrm>
          <a:prstGeom prst="wedgeEllipseCallout">
            <a:avLst>
              <a:gd name="adj1" fmla="val 26629"/>
              <a:gd name="adj2" fmla="val 11858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dirty="0" err="1">
                <a:effectLst>
                  <a:outerShdw blurRad="38100" dist="38100" dir="2700000" algn="tl">
                    <a:srgbClr val="000000">
                      <a:alpha val="43137"/>
                    </a:srgbClr>
                  </a:outerShdw>
                </a:effectLst>
              </a:rPr>
              <a:t>Tiết</a:t>
            </a:r>
            <a:r>
              <a:rPr lang="en-US" sz="3200" b="1" i="1" dirty="0">
                <a:effectLst>
                  <a:outerShdw blurRad="38100" dist="38100" dir="2700000" algn="tl">
                    <a:srgbClr val="000000">
                      <a:alpha val="43137"/>
                    </a:srgbClr>
                  </a:outerShdw>
                </a:effectLst>
              </a:rPr>
              <a:t> </a:t>
            </a:r>
            <a:r>
              <a:rPr lang="en-US" sz="3200" b="1" i="1" dirty="0" err="1">
                <a:effectLst>
                  <a:outerShdw blurRad="38100" dist="38100" dir="2700000" algn="tl">
                    <a:srgbClr val="000000">
                      <a:alpha val="43137"/>
                    </a:srgbClr>
                  </a:outerShdw>
                </a:effectLst>
              </a:rPr>
              <a:t>trước</a:t>
            </a:r>
            <a:r>
              <a:rPr lang="en-US" sz="3200" b="1" i="1" dirty="0">
                <a:effectLst>
                  <a:outerShdw blurRad="38100" dist="38100" dir="2700000" algn="tl">
                    <a:srgbClr val="000000">
                      <a:alpha val="43137"/>
                    </a:srgbClr>
                  </a:outerShdw>
                </a:effectLst>
              </a:rPr>
              <a:t> </a:t>
            </a:r>
            <a:r>
              <a:rPr lang="en-US" sz="3200" b="1" i="1" dirty="0" err="1">
                <a:effectLst>
                  <a:outerShdw blurRad="38100" dist="38100" dir="2700000" algn="tl">
                    <a:srgbClr val="000000">
                      <a:alpha val="43137"/>
                    </a:srgbClr>
                  </a:outerShdw>
                </a:effectLst>
              </a:rPr>
              <a:t>các</a:t>
            </a:r>
            <a:r>
              <a:rPr lang="en-US" sz="3200" b="1" i="1" dirty="0">
                <a:effectLst>
                  <a:outerShdw blurRad="38100" dist="38100" dir="2700000" algn="tl">
                    <a:srgbClr val="000000">
                      <a:alpha val="43137"/>
                    </a:srgbClr>
                  </a:outerShdw>
                </a:effectLst>
              </a:rPr>
              <a:t> </a:t>
            </a:r>
            <a:r>
              <a:rPr lang="en-US" sz="3200" b="1" i="1" dirty="0" err="1">
                <a:effectLst>
                  <a:outerShdw blurRad="38100" dist="38100" dir="2700000" algn="tl">
                    <a:srgbClr val="000000">
                      <a:alpha val="43137"/>
                    </a:srgbClr>
                  </a:outerShdw>
                </a:effectLst>
              </a:rPr>
              <a:t>em</a:t>
            </a:r>
            <a:r>
              <a:rPr lang="en-US" sz="3200" b="1" i="1" dirty="0">
                <a:effectLst>
                  <a:outerShdw blurRad="38100" dist="38100" dir="2700000" algn="tl">
                    <a:srgbClr val="000000">
                      <a:alpha val="43137"/>
                    </a:srgbClr>
                  </a:outerShdw>
                </a:effectLst>
              </a:rPr>
              <a:t> </a:t>
            </a:r>
            <a:r>
              <a:rPr lang="en-US" sz="3200" b="1" i="1" dirty="0" err="1">
                <a:effectLst>
                  <a:outerShdw blurRad="38100" dist="38100" dir="2700000" algn="tl">
                    <a:srgbClr val="000000">
                      <a:alpha val="43137"/>
                    </a:srgbClr>
                  </a:outerShdw>
                </a:effectLst>
              </a:rPr>
              <a:t>đã</a:t>
            </a:r>
            <a:r>
              <a:rPr lang="en-US" sz="3200" b="1" i="1" dirty="0">
                <a:effectLst>
                  <a:outerShdw blurRad="38100" dist="38100" dir="2700000" algn="tl">
                    <a:srgbClr val="000000">
                      <a:alpha val="43137"/>
                    </a:srgbClr>
                  </a:outerShdw>
                </a:effectLst>
              </a:rPr>
              <a:t> </a:t>
            </a:r>
            <a:r>
              <a:rPr lang="en-US" sz="3200" b="1" i="1" dirty="0" err="1">
                <a:effectLst>
                  <a:outerShdw blurRad="38100" dist="38100" dir="2700000" algn="tl">
                    <a:srgbClr val="000000">
                      <a:alpha val="43137"/>
                    </a:srgbClr>
                  </a:outerShdw>
                </a:effectLst>
              </a:rPr>
              <a:t>học</a:t>
            </a:r>
            <a:r>
              <a:rPr lang="en-US" sz="3200" b="1" i="1" dirty="0">
                <a:effectLst>
                  <a:outerShdw blurRad="38100" dist="38100" dir="2700000" algn="tl">
                    <a:srgbClr val="000000">
                      <a:alpha val="43137"/>
                    </a:srgbClr>
                  </a:outerShdw>
                </a:effectLst>
              </a:rPr>
              <a:t> </a:t>
            </a:r>
            <a:r>
              <a:rPr lang="en-US" sz="3200" b="1" i="1" dirty="0" err="1">
                <a:effectLst>
                  <a:outerShdw blurRad="38100" dist="38100" dir="2700000" algn="tl">
                    <a:srgbClr val="000000">
                      <a:alpha val="43137"/>
                    </a:srgbClr>
                  </a:outerShdw>
                </a:effectLst>
              </a:rPr>
              <a:t>bài</a:t>
            </a:r>
            <a:r>
              <a:rPr lang="en-US" sz="3200" b="1" i="1" dirty="0">
                <a:effectLst>
                  <a:outerShdw blurRad="38100" dist="38100" dir="2700000" algn="tl">
                    <a:srgbClr val="000000">
                      <a:alpha val="43137"/>
                    </a:srgbClr>
                  </a:outerShdw>
                </a:effectLst>
              </a:rPr>
              <a:t> </a:t>
            </a:r>
            <a:r>
              <a:rPr lang="en-US" sz="3200" b="1" i="1" dirty="0" err="1">
                <a:effectLst>
                  <a:outerShdw blurRad="38100" dist="38100" dir="2700000" algn="tl">
                    <a:srgbClr val="000000">
                      <a:alpha val="43137"/>
                    </a:srgbClr>
                  </a:outerShdw>
                </a:effectLst>
              </a:rPr>
              <a:t>hát</a:t>
            </a:r>
            <a:r>
              <a:rPr lang="en-US" sz="3200" b="1" i="1" dirty="0">
                <a:effectLst>
                  <a:outerShdw blurRad="38100" dist="38100" dir="2700000" algn="tl">
                    <a:srgbClr val="000000">
                      <a:alpha val="43137"/>
                    </a:srgbClr>
                  </a:outerShdw>
                </a:effectLst>
              </a:rPr>
              <a:t> </a:t>
            </a:r>
            <a:r>
              <a:rPr lang="en-US" sz="3200" b="1" i="1" dirty="0" err="1">
                <a:effectLst>
                  <a:outerShdw blurRad="38100" dist="38100" dir="2700000" algn="tl">
                    <a:srgbClr val="000000">
                      <a:alpha val="43137"/>
                    </a:srgbClr>
                  </a:outerShdw>
                </a:effectLst>
              </a:rPr>
              <a:t>gì</a:t>
            </a:r>
            <a:r>
              <a:rPr lang="en-US" sz="3200" b="1" i="1" dirty="0">
                <a:effectLst>
                  <a:outerShdw blurRad="38100" dist="38100" dir="2700000" algn="tl">
                    <a:srgbClr val="000000">
                      <a:alpha val="43137"/>
                    </a:srgbClr>
                  </a:outerShdw>
                </a:effectLst>
              </a:rPr>
              <a:t>? </a:t>
            </a:r>
          </a:p>
        </p:txBody>
      </p:sp>
      <p:sp>
        <p:nvSpPr>
          <p:cNvPr id="5" name="Rectangle 4"/>
          <p:cNvSpPr/>
          <p:nvPr/>
        </p:nvSpPr>
        <p:spPr>
          <a:xfrm>
            <a:off x="2622582" y="5157192"/>
            <a:ext cx="8005064" cy="5937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effectLst>
                  <a:outerShdw blurRad="38100" dist="38100" dir="2700000" algn="tl">
                    <a:srgbClr val="000000">
                      <a:alpha val="43137"/>
                    </a:srgbClr>
                  </a:outerShdw>
                </a:effectLst>
              </a:rPr>
              <a:t>Dân</a:t>
            </a:r>
            <a:r>
              <a:rPr lang="en-US" sz="2800" b="1" dirty="0">
                <a:effectLst>
                  <a:outerShdw blurRad="38100" dist="38100" dir="2700000" algn="tl">
                    <a:srgbClr val="000000">
                      <a:alpha val="43137"/>
                    </a:srgbClr>
                  </a:outerShdw>
                </a:effectLst>
              </a:rPr>
              <a:t> ca </a:t>
            </a:r>
            <a:r>
              <a:rPr lang="en-US" sz="2800" b="1" dirty="0" err="1">
                <a:effectLst>
                  <a:outerShdw blurRad="38100" dist="38100" dir="2700000" algn="tl">
                    <a:srgbClr val="000000">
                      <a:alpha val="43137"/>
                    </a:srgbClr>
                  </a:outerShdw>
                </a:effectLst>
              </a:rPr>
              <a:t>miền</a:t>
            </a:r>
            <a:r>
              <a:rPr lang="en-US" sz="2800" b="1" dirty="0">
                <a:effectLst>
                  <a:outerShdw blurRad="38100" dist="38100" dir="2700000" algn="tl">
                    <a:srgbClr val="000000">
                      <a:alpha val="43137"/>
                    </a:srgbClr>
                  </a:outerShdw>
                </a:effectLst>
              </a:rPr>
              <a:t> </a:t>
            </a:r>
            <a:r>
              <a:rPr lang="en-US" sz="2800" b="1" dirty="0" err="1">
                <a:effectLst>
                  <a:outerShdw blurRad="38100" dist="38100" dir="2700000" algn="tl">
                    <a:srgbClr val="000000">
                      <a:alpha val="43137"/>
                    </a:srgbClr>
                  </a:outerShdw>
                </a:effectLst>
              </a:rPr>
              <a:t>nào</a:t>
            </a:r>
            <a:r>
              <a:rPr lang="en-US" sz="2800" b="1" dirty="0">
                <a:effectLst>
                  <a:outerShdw blurRad="38100" dist="38100" dir="2700000" algn="tl">
                    <a:srgbClr val="000000">
                      <a:alpha val="43137"/>
                    </a:srgbClr>
                  </a:outerShdw>
                </a:effectLst>
              </a:rPr>
              <a:t>?</a:t>
            </a:r>
          </a:p>
        </p:txBody>
      </p:sp>
      <p:sp>
        <p:nvSpPr>
          <p:cNvPr id="7" name="Rectangle 6"/>
          <p:cNvSpPr>
            <a:spLocks noChangeArrowheads="1"/>
          </p:cNvSpPr>
          <p:nvPr/>
        </p:nvSpPr>
        <p:spPr bwMode="auto">
          <a:xfrm>
            <a:off x="119336" y="116633"/>
            <a:ext cx="12072664" cy="6741368"/>
          </a:xfrm>
          <a:prstGeom prst="rect">
            <a:avLst/>
          </a:prstGeom>
          <a:noFill/>
          <a:ln w="57150"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endParaRPr lang="en-US" sz="2800">
              <a:latin typeface="Times New Roman" panose="02020603050405020304" pitchFamily="18" charset="0"/>
            </a:endParaRPr>
          </a:p>
        </p:txBody>
      </p:sp>
      <p:pic>
        <p:nvPicPr>
          <p:cNvPr id="9" name="Picture 23" descr="1228823feg8tq6pvi"/>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a:xfrm>
            <a:off x="1825682" y="3867872"/>
            <a:ext cx="762000" cy="2291358"/>
          </a:xfrm>
          <a:prstGeom prst="rect">
            <a:avLst/>
          </a:prstGeom>
          <a:noFill/>
        </p:spPr>
      </p:pic>
      <p:pic>
        <p:nvPicPr>
          <p:cNvPr id="10" name="Picture 25" descr="1228823feg8tq6pvi"/>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0108184" y="325015"/>
            <a:ext cx="762000" cy="23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630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5"/>
          <p:cNvSpPr txBox="1">
            <a:spLocks noChangeArrowheads="1"/>
          </p:cNvSpPr>
          <p:nvPr/>
        </p:nvSpPr>
        <p:spPr bwMode="auto">
          <a:xfrm>
            <a:off x="4799856" y="413108"/>
            <a:ext cx="230425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ctr">
              <a:spcBef>
                <a:spcPct val="50000"/>
              </a:spcBef>
              <a:buClrTx/>
              <a:buSzTx/>
              <a:buFontTx/>
              <a:buNone/>
            </a:pPr>
            <a:r>
              <a:rPr lang="en-US" b="1" u="sng" dirty="0" err="1">
                <a:solidFill>
                  <a:srgbClr val="FF0000"/>
                </a:solidFill>
                <a:latin typeface="Times New Roman" panose="02020603050405020304" pitchFamily="18" charset="0"/>
              </a:rPr>
              <a:t>Âm</a:t>
            </a:r>
            <a:r>
              <a:rPr lang="en-US" b="1" u="sng" dirty="0">
                <a:solidFill>
                  <a:srgbClr val="FF0000"/>
                </a:solidFill>
                <a:latin typeface="Times New Roman" panose="02020603050405020304" pitchFamily="18" charset="0"/>
              </a:rPr>
              <a:t> </a:t>
            </a:r>
            <a:r>
              <a:rPr lang="en-US" b="1" u="sng" dirty="0" err="1">
                <a:solidFill>
                  <a:srgbClr val="FF0000"/>
                </a:solidFill>
                <a:latin typeface="Times New Roman" panose="02020603050405020304" pitchFamily="18" charset="0"/>
              </a:rPr>
              <a:t>nhạc</a:t>
            </a:r>
            <a:endParaRPr lang="en-US" b="1" dirty="0">
              <a:solidFill>
                <a:srgbClr val="FF0000"/>
              </a:solidFill>
              <a:latin typeface="Times New Roman" panose="02020603050405020304" pitchFamily="18" charset="0"/>
            </a:endParaRPr>
          </a:p>
        </p:txBody>
      </p:sp>
      <p:sp>
        <p:nvSpPr>
          <p:cNvPr id="7172" name="Text Box 7"/>
          <p:cNvSpPr txBox="1">
            <a:spLocks noChangeArrowheads="1"/>
          </p:cNvSpPr>
          <p:nvPr/>
        </p:nvSpPr>
        <p:spPr bwMode="auto">
          <a:xfrm>
            <a:off x="3416133" y="3102059"/>
            <a:ext cx="641684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50000"/>
              </a:spcBef>
              <a:buClrTx/>
              <a:buSzTx/>
              <a:buFontTx/>
              <a:buNone/>
            </a:pPr>
            <a:r>
              <a:rPr lang="en-US" sz="4800" dirty="0">
                <a:solidFill>
                  <a:srgbClr val="FF0000"/>
                </a:solidFill>
                <a:latin typeface="Times New Roman" panose="02020603050405020304" pitchFamily="18" charset="0"/>
              </a:rPr>
              <a:t> </a:t>
            </a:r>
          </a:p>
        </p:txBody>
      </p:sp>
      <p:sp>
        <p:nvSpPr>
          <p:cNvPr id="100360" name="Text Box 8"/>
          <p:cNvSpPr txBox="1">
            <a:spLocks noChangeArrowheads="1"/>
          </p:cNvSpPr>
          <p:nvPr/>
        </p:nvSpPr>
        <p:spPr bwMode="auto">
          <a:xfrm>
            <a:off x="3215680" y="3859519"/>
            <a:ext cx="5943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50000"/>
              </a:spcBef>
              <a:buClrTx/>
              <a:buSzTx/>
              <a:buFontTx/>
              <a:buNone/>
            </a:pPr>
            <a:r>
              <a:rPr lang="en-US" sz="2800" dirty="0">
                <a:solidFill>
                  <a:schemeClr val="tx2"/>
                </a:solidFill>
                <a:latin typeface="Times New Roman" panose="02020603050405020304" pitchFamily="18" charset="0"/>
              </a:rPr>
              <a:t>                          </a:t>
            </a:r>
          </a:p>
        </p:txBody>
      </p:sp>
      <p:sp>
        <p:nvSpPr>
          <p:cNvPr id="7175" name="Rectangle 9"/>
          <p:cNvSpPr>
            <a:spLocks noChangeArrowheads="1"/>
          </p:cNvSpPr>
          <p:nvPr/>
        </p:nvSpPr>
        <p:spPr bwMode="auto">
          <a:xfrm>
            <a:off x="119336" y="116632"/>
            <a:ext cx="11953328" cy="6741368"/>
          </a:xfrm>
          <a:prstGeom prst="rect">
            <a:avLst/>
          </a:prstGeom>
          <a:noFill/>
          <a:ln w="57150"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endParaRPr lang="en-US" sz="2800">
              <a:latin typeface="Times New Roman" panose="02020603050405020304" pitchFamily="18" charset="0"/>
            </a:endParaRPr>
          </a:p>
        </p:txBody>
      </p:sp>
      <p:sp>
        <p:nvSpPr>
          <p:cNvPr id="2" name="TextBox 1"/>
          <p:cNvSpPr txBox="1"/>
          <p:nvPr/>
        </p:nvSpPr>
        <p:spPr>
          <a:xfrm>
            <a:off x="2063552" y="1196752"/>
            <a:ext cx="7416823" cy="1754326"/>
          </a:xfrm>
          <a:prstGeom prst="rect">
            <a:avLst/>
          </a:prstGeom>
          <a:noFill/>
        </p:spPr>
        <p:txBody>
          <a:bodyPr wrap="square" rtlCol="0">
            <a:spAutoFit/>
          </a:bodyPr>
          <a:lstStyle/>
          <a:p>
            <a:pPr algn="ctr"/>
            <a:r>
              <a:rPr lang="en-US" sz="3600" dirty="0" err="1">
                <a:latin typeface="Times New Roman" panose="02020603050405020304" pitchFamily="18" charset="0"/>
                <a:cs typeface="Times New Roman" panose="02020603050405020304" pitchFamily="18" charset="0"/>
              </a:rPr>
              <a:t>Tiết</a:t>
            </a:r>
            <a:r>
              <a:rPr lang="en-US" sz="3600" dirty="0">
                <a:latin typeface="Times New Roman" panose="02020603050405020304" pitchFamily="18" charset="0"/>
                <a:cs typeface="Times New Roman" panose="02020603050405020304" pitchFamily="18" charset="0"/>
              </a:rPr>
              <a:t> 20: </a:t>
            </a:r>
          </a:p>
          <a:p>
            <a:pPr algn="ctr"/>
            <a:r>
              <a:rPr lang="en-US" sz="3600" dirty="0" err="1">
                <a:latin typeface="Times New Roman" panose="02020603050405020304" pitchFamily="18" charset="0"/>
                <a:cs typeface="Times New Roman" panose="02020603050405020304" pitchFamily="18" charset="0"/>
              </a:rPr>
              <a:t>Ôn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hát</a:t>
            </a:r>
            <a:r>
              <a:rPr lang="en-US" sz="3600" dirty="0">
                <a:latin typeface="Times New Roman" panose="02020603050405020304" pitchFamily="18" charset="0"/>
                <a:cs typeface="Times New Roman" panose="02020603050405020304" pitchFamily="18" charset="0"/>
              </a:rPr>
              <a:t>: BẮC </a:t>
            </a:r>
            <a:r>
              <a:rPr lang="en-US" sz="3600">
                <a:latin typeface="Times New Roman" panose="02020603050405020304" pitchFamily="18" charset="0"/>
                <a:cs typeface="Times New Roman" panose="02020603050405020304" pitchFamily="18" charset="0"/>
              </a:rPr>
              <a:t>KIM </a:t>
            </a:r>
            <a:r>
              <a:rPr lang="en-US" sz="3600" smtClean="0">
                <a:latin typeface="Times New Roman" panose="02020603050405020304" pitchFamily="18" charset="0"/>
                <a:cs typeface="Times New Roman" panose="02020603050405020304" pitchFamily="18" charset="0"/>
              </a:rPr>
              <a:t>THANG</a:t>
            </a:r>
            <a:endParaRPr lang="en-US" sz="3600" dirty="0">
              <a:latin typeface="Times New Roman" panose="02020603050405020304" pitchFamily="18" charset="0"/>
              <a:cs typeface="Times New Roman" panose="02020603050405020304" pitchFamily="18" charset="0"/>
            </a:endParaRPr>
          </a:p>
          <a:p>
            <a:pPr algn="ctr"/>
            <a:r>
              <a:rPr lang="en-US" sz="3600" dirty="0">
                <a:latin typeface="Times New Roman" panose="02020603050405020304" pitchFamily="18" charset="0"/>
                <a:cs typeface="Times New Roman" panose="02020603050405020304" pitchFamily="18" charset="0"/>
              </a:rPr>
              <a:t>Nghe </a:t>
            </a:r>
            <a:r>
              <a:rPr lang="en-US" sz="3600" dirty="0" err="1">
                <a:latin typeface="Times New Roman" panose="02020603050405020304" pitchFamily="18" charset="0"/>
                <a:cs typeface="Times New Roman" panose="02020603050405020304" pitchFamily="18" charset="0"/>
              </a:rPr>
              <a:t>nhạc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Bống</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178169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0360"/>
                                        </p:tgtEl>
                                        <p:attrNameLst>
                                          <p:attrName>style.visibility</p:attrName>
                                        </p:attrNameLst>
                                      </p:cBhvr>
                                      <p:to>
                                        <p:strVal val="visible"/>
                                      </p:to>
                                    </p:set>
                                    <p:animEffect transition="in" filter="blinds(horizontal)">
                                      <p:cBhvr>
                                        <p:cTn id="7" dur="500"/>
                                        <p:tgtEl>
                                          <p:spTgt spid="1003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6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5"/>
          <p:cNvSpPr txBox="1">
            <a:spLocks noChangeArrowheads="1"/>
          </p:cNvSpPr>
          <p:nvPr/>
        </p:nvSpPr>
        <p:spPr bwMode="auto">
          <a:xfrm>
            <a:off x="2207568" y="322247"/>
            <a:ext cx="640871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50000"/>
              </a:spcBef>
              <a:buClrTx/>
              <a:buSzTx/>
              <a:buFontTx/>
              <a:buNone/>
            </a:pPr>
            <a:r>
              <a:rPr lang="en-US" sz="4800" dirty="0">
                <a:solidFill>
                  <a:srgbClr val="C00000"/>
                </a:solidFill>
                <a:latin typeface="Times New Roman" panose="02020603050405020304" pitchFamily="18" charset="0"/>
              </a:rPr>
              <a:t>* </a:t>
            </a:r>
            <a:r>
              <a:rPr lang="en-US" sz="4800" dirty="0" err="1">
                <a:solidFill>
                  <a:srgbClr val="C00000"/>
                </a:solidFill>
                <a:latin typeface="Times New Roman" panose="02020603050405020304" pitchFamily="18" charset="0"/>
              </a:rPr>
              <a:t>Khám</a:t>
            </a:r>
            <a:r>
              <a:rPr lang="en-US" sz="4800" dirty="0">
                <a:solidFill>
                  <a:srgbClr val="C00000"/>
                </a:solidFill>
                <a:latin typeface="Times New Roman" panose="02020603050405020304" pitchFamily="18" charset="0"/>
              </a:rPr>
              <a:t> </a:t>
            </a:r>
            <a:r>
              <a:rPr lang="en-US" sz="4800" dirty="0" err="1">
                <a:solidFill>
                  <a:srgbClr val="C00000"/>
                </a:solidFill>
                <a:latin typeface="Times New Roman" panose="02020603050405020304" pitchFamily="18" charset="0"/>
              </a:rPr>
              <a:t>phá</a:t>
            </a:r>
            <a:r>
              <a:rPr lang="en-US" sz="4800" dirty="0">
                <a:solidFill>
                  <a:srgbClr val="C00000"/>
                </a:solidFill>
                <a:latin typeface="Times New Roman" panose="02020603050405020304" pitchFamily="18" charset="0"/>
              </a:rPr>
              <a:t> - </a:t>
            </a:r>
            <a:r>
              <a:rPr lang="en-US" sz="4800" dirty="0" err="1">
                <a:solidFill>
                  <a:srgbClr val="C00000"/>
                </a:solidFill>
                <a:latin typeface="Times New Roman" panose="02020603050405020304" pitchFamily="18" charset="0"/>
              </a:rPr>
              <a:t>luyện</a:t>
            </a:r>
            <a:r>
              <a:rPr lang="en-US" sz="4800" dirty="0">
                <a:solidFill>
                  <a:srgbClr val="C00000"/>
                </a:solidFill>
                <a:latin typeface="Times New Roman" panose="02020603050405020304" pitchFamily="18" charset="0"/>
              </a:rPr>
              <a:t> </a:t>
            </a:r>
            <a:r>
              <a:rPr lang="en-US" sz="4800" dirty="0" err="1">
                <a:solidFill>
                  <a:srgbClr val="C00000"/>
                </a:solidFill>
                <a:latin typeface="Times New Roman" panose="02020603050405020304" pitchFamily="18" charset="0"/>
              </a:rPr>
              <a:t>tập</a:t>
            </a:r>
            <a:r>
              <a:rPr lang="en-US" sz="4800" dirty="0">
                <a:solidFill>
                  <a:srgbClr val="C00000"/>
                </a:solidFill>
                <a:latin typeface="Times New Roman" panose="02020603050405020304" pitchFamily="18" charset="0"/>
              </a:rPr>
              <a:t>:</a:t>
            </a:r>
          </a:p>
        </p:txBody>
      </p:sp>
      <p:sp>
        <p:nvSpPr>
          <p:cNvPr id="7172" name="Text Box 7"/>
          <p:cNvSpPr txBox="1">
            <a:spLocks noChangeArrowheads="1"/>
          </p:cNvSpPr>
          <p:nvPr/>
        </p:nvSpPr>
        <p:spPr bwMode="auto">
          <a:xfrm>
            <a:off x="3330880" y="2274153"/>
            <a:ext cx="562866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50000"/>
              </a:spcBef>
              <a:buClrTx/>
              <a:buSzTx/>
              <a:buFontTx/>
              <a:buNone/>
            </a:pPr>
            <a:endParaRPr lang="en-US" sz="4800" dirty="0">
              <a:solidFill>
                <a:srgbClr val="C00000"/>
              </a:solidFill>
              <a:latin typeface="Times New Roman" panose="02020603050405020304" pitchFamily="18" charset="0"/>
            </a:endParaRPr>
          </a:p>
        </p:txBody>
      </p:sp>
      <p:sp>
        <p:nvSpPr>
          <p:cNvPr id="7175" name="Rectangle 9"/>
          <p:cNvSpPr>
            <a:spLocks noChangeArrowheads="1"/>
          </p:cNvSpPr>
          <p:nvPr/>
        </p:nvSpPr>
        <p:spPr bwMode="auto">
          <a:xfrm>
            <a:off x="119336" y="1"/>
            <a:ext cx="11953328" cy="6741368"/>
          </a:xfrm>
          <a:prstGeom prst="rect">
            <a:avLst/>
          </a:prstGeom>
          <a:noFill/>
          <a:ln w="57150"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endParaRPr lang="en-US" sz="2800">
              <a:latin typeface="Times New Roman" panose="02020603050405020304" pitchFamily="18" charset="0"/>
            </a:endParaRPr>
          </a:p>
        </p:txBody>
      </p:sp>
      <p:sp>
        <p:nvSpPr>
          <p:cNvPr id="16" name="Text Box 7">
            <a:extLst>
              <a:ext uri="{FF2B5EF4-FFF2-40B4-BE49-F238E27FC236}">
                <a16:creationId xmlns:a16="http://schemas.microsoft.com/office/drawing/2014/main" xmlns="" id="{B38B37E6-4E5E-46BE-A972-F12B9DFD6361}"/>
              </a:ext>
            </a:extLst>
          </p:cNvPr>
          <p:cNvSpPr txBox="1">
            <a:spLocks noChangeArrowheads="1"/>
          </p:cNvSpPr>
          <p:nvPr/>
        </p:nvSpPr>
        <p:spPr bwMode="auto">
          <a:xfrm>
            <a:off x="407369" y="2204864"/>
            <a:ext cx="1123324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50000"/>
              </a:spcBef>
              <a:buClrTx/>
              <a:buSzTx/>
              <a:buFontTx/>
              <a:buNone/>
            </a:pPr>
            <a:endParaRPr lang="en-US" sz="4800" dirty="0">
              <a:solidFill>
                <a:srgbClr val="C00000"/>
              </a:solidFill>
              <a:latin typeface="Times New Roman" panose="02020603050405020304" pitchFamily="18" charset="0"/>
            </a:endParaRPr>
          </a:p>
        </p:txBody>
      </p:sp>
      <p:pic>
        <p:nvPicPr>
          <p:cNvPr id="20" name="Picture 2">
            <a:extLst>
              <a:ext uri="{FF2B5EF4-FFF2-40B4-BE49-F238E27FC236}">
                <a16:creationId xmlns:a16="http://schemas.microsoft.com/office/drawing/2014/main" xmlns="" id="{2B962EBC-E58C-4453-AB61-CE4BE08999C9}"/>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415398" y="1052736"/>
            <a:ext cx="11377261" cy="5638801"/>
          </a:xfrm>
          <a:noFill/>
        </p:spPr>
      </p:pic>
      <p:pic>
        <p:nvPicPr>
          <p:cNvPr id="2" name="Bài 12 - Bắc Kim Thang - Âm Nhạc Lớp 2 -- Tập Hát Theo Lời - CD Bộ Giáo Dục">
            <a:hlinkClick r:id="" action="ppaction://media"/>
            <a:extLst>
              <a:ext uri="{FF2B5EF4-FFF2-40B4-BE49-F238E27FC236}">
                <a16:creationId xmlns:a16="http://schemas.microsoft.com/office/drawing/2014/main" xmlns="" id="{2A51D9F9-0267-4F4B-8B88-889224B72F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552384" y="44624"/>
            <a:ext cx="2016223" cy="1440160"/>
          </a:xfrm>
          <a:prstGeom prst="rect">
            <a:avLst/>
          </a:prstGeom>
        </p:spPr>
      </p:pic>
    </p:spTree>
    <p:extLst>
      <p:ext uri="{BB962C8B-B14F-4D97-AF65-F5344CB8AC3E}">
        <p14:creationId xmlns:p14="http://schemas.microsoft.com/office/powerpoint/2010/main" val="3676693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4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335360" y="692696"/>
            <a:ext cx="11305255"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ltLang="en-US" sz="4400" b="1" dirty="0">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pPr>
            <a:endParaRPr lang="en-US" altLang="en-US" sz="4400" b="1" dirty="0">
              <a:solidFill>
                <a:srgbClr val="FF0066"/>
              </a:solidFill>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pic>
        <p:nvPicPr>
          <p:cNvPr id="8" name="Picture 23" descr="1228823feg8tq6pvi"/>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a:xfrm>
            <a:off x="335360" y="129530"/>
            <a:ext cx="762000" cy="2291358"/>
          </a:xfrm>
          <a:prstGeom prst="rect">
            <a:avLst/>
          </a:prstGeom>
          <a:noFill/>
        </p:spPr>
      </p:pic>
      <p:pic>
        <p:nvPicPr>
          <p:cNvPr id="9" name="Picture 26" descr="1228823feg8tq6pvi"/>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63352" y="4310582"/>
            <a:ext cx="762000" cy="2294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5" descr="1228823feg8tq6pvi"/>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022632" y="188640"/>
            <a:ext cx="762000" cy="238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4" descr="1228823feg8tq6pvi"/>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166648" y="4310582"/>
            <a:ext cx="762000" cy="2294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9"/>
          <p:cNvSpPr>
            <a:spLocks noChangeArrowheads="1"/>
          </p:cNvSpPr>
          <p:nvPr/>
        </p:nvSpPr>
        <p:spPr bwMode="auto">
          <a:xfrm>
            <a:off x="119336" y="116632"/>
            <a:ext cx="11881320" cy="6624736"/>
          </a:xfrm>
          <a:prstGeom prst="rect">
            <a:avLst/>
          </a:prstGeom>
          <a:noFill/>
          <a:ln w="57150"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endParaRPr lang="en-US" sz="2800">
              <a:latin typeface="Times New Roman" panose="02020603050405020304" pitchFamily="18" charset="0"/>
            </a:endParaRPr>
          </a:p>
        </p:txBody>
      </p:sp>
      <p:pic>
        <p:nvPicPr>
          <p:cNvPr id="2" name="- Karaoke HD - Bắc Kim Thang - Âm Nhạc Lớp 2 -- CD Chuẩn Bộ Giáo Dục">
            <a:hlinkClick r:id="" action="ppaction://media"/>
            <a:extLst>
              <a:ext uri="{FF2B5EF4-FFF2-40B4-BE49-F238E27FC236}">
                <a16:creationId xmlns:a16="http://schemas.microsoft.com/office/drawing/2014/main" xmlns="" id="{6F53EA9D-997F-4016-849E-750D25A4DAD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048328" y="476672"/>
            <a:ext cx="1800200" cy="1944216"/>
          </a:xfrm>
          <a:prstGeom prst="rect">
            <a:avLst/>
          </a:prstGeom>
        </p:spPr>
      </p:pic>
    </p:spTree>
    <p:extLst>
      <p:ext uri="{BB962C8B-B14F-4D97-AF65-F5344CB8AC3E}">
        <p14:creationId xmlns:p14="http://schemas.microsoft.com/office/powerpoint/2010/main" val="139262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2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5"/>
          <p:cNvSpPr txBox="1">
            <a:spLocks noChangeArrowheads="1"/>
          </p:cNvSpPr>
          <p:nvPr/>
        </p:nvSpPr>
        <p:spPr bwMode="auto">
          <a:xfrm>
            <a:off x="263352" y="413108"/>
            <a:ext cx="1008112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just">
              <a:spcBef>
                <a:spcPct val="50000"/>
              </a:spcBef>
              <a:buNone/>
            </a:pPr>
            <a:r>
              <a:rPr lang="en-US" altLang="vi-VN" sz="4000" dirty="0" smtClean="0">
                <a:solidFill>
                  <a:srgbClr val="FF0000"/>
                </a:solidFill>
                <a:latin typeface="Times New Roman" panose="02020603050405020304" pitchFamily="18" charset="0"/>
              </a:rPr>
              <a:t>*     </a:t>
            </a:r>
            <a:r>
              <a:rPr lang="en-US" altLang="vi-VN" sz="4000" dirty="0" err="1">
                <a:solidFill>
                  <a:srgbClr val="FF00FF"/>
                </a:solidFill>
                <a:latin typeface="Times New Roman" panose="02020603050405020304" pitchFamily="18" charset="0"/>
                <a:cs typeface="Times New Roman" panose="02020603050405020304" pitchFamily="18" charset="0"/>
              </a:rPr>
              <a:t>Hát</a:t>
            </a:r>
            <a:r>
              <a:rPr lang="en-US" altLang="vi-VN" sz="4000" dirty="0">
                <a:solidFill>
                  <a:srgbClr val="FF00FF"/>
                </a:solidFill>
                <a:latin typeface="Times New Roman" panose="02020603050405020304" pitchFamily="18" charset="0"/>
                <a:cs typeface="Times New Roman" panose="02020603050405020304" pitchFamily="18" charset="0"/>
              </a:rPr>
              <a:t> </a:t>
            </a:r>
            <a:r>
              <a:rPr lang="en-US" altLang="vi-VN" sz="4000" dirty="0" err="1">
                <a:solidFill>
                  <a:srgbClr val="FF00FF"/>
                </a:solidFill>
                <a:latin typeface="Times New Roman" panose="02020603050405020304" pitchFamily="18" charset="0"/>
                <a:cs typeface="Times New Roman" panose="02020603050405020304" pitchFamily="18" charset="0"/>
              </a:rPr>
              <a:t>kết</a:t>
            </a:r>
            <a:r>
              <a:rPr lang="en-US" altLang="vi-VN" sz="4000" dirty="0">
                <a:solidFill>
                  <a:srgbClr val="FF00FF"/>
                </a:solidFill>
                <a:latin typeface="Times New Roman" panose="02020603050405020304" pitchFamily="18" charset="0"/>
                <a:cs typeface="Times New Roman" panose="02020603050405020304" pitchFamily="18" charset="0"/>
              </a:rPr>
              <a:t> </a:t>
            </a:r>
            <a:r>
              <a:rPr lang="en-US" altLang="vi-VN" sz="4000" dirty="0" err="1">
                <a:solidFill>
                  <a:srgbClr val="FF00FF"/>
                </a:solidFill>
                <a:latin typeface="Times New Roman" panose="02020603050405020304" pitchFamily="18" charset="0"/>
                <a:cs typeface="Times New Roman" panose="02020603050405020304" pitchFamily="18" charset="0"/>
              </a:rPr>
              <a:t>hợp</a:t>
            </a:r>
            <a:r>
              <a:rPr lang="en-US" altLang="vi-VN" sz="4000" dirty="0">
                <a:solidFill>
                  <a:srgbClr val="FF00FF"/>
                </a:solidFill>
                <a:latin typeface="Times New Roman" panose="02020603050405020304" pitchFamily="18" charset="0"/>
                <a:cs typeface="Times New Roman" panose="02020603050405020304" pitchFamily="18" charset="0"/>
              </a:rPr>
              <a:t> </a:t>
            </a:r>
            <a:r>
              <a:rPr lang="en-US" altLang="vi-VN" sz="4000" dirty="0" err="1" smtClean="0">
                <a:solidFill>
                  <a:srgbClr val="FF00FF"/>
                </a:solidFill>
                <a:latin typeface="Times New Roman" panose="02020603050405020304" pitchFamily="18" charset="0"/>
                <a:cs typeface="Times New Roman" panose="02020603050405020304" pitchFamily="18" charset="0"/>
              </a:rPr>
              <a:t>gõ</a:t>
            </a:r>
            <a:r>
              <a:rPr lang="en-US" altLang="vi-VN" sz="4000" dirty="0" smtClean="0">
                <a:solidFill>
                  <a:srgbClr val="FF00FF"/>
                </a:solidFill>
                <a:latin typeface="Times New Roman" panose="02020603050405020304" pitchFamily="18" charset="0"/>
                <a:cs typeface="Times New Roman" panose="02020603050405020304" pitchFamily="18" charset="0"/>
              </a:rPr>
              <a:t> </a:t>
            </a:r>
            <a:r>
              <a:rPr lang="en-US" altLang="vi-VN" sz="4000" dirty="0" err="1" smtClean="0">
                <a:solidFill>
                  <a:srgbClr val="FF00FF"/>
                </a:solidFill>
                <a:latin typeface="Times New Roman" panose="02020603050405020304" pitchFamily="18" charset="0"/>
                <a:cs typeface="Times New Roman" panose="02020603050405020304" pitchFamily="18" charset="0"/>
              </a:rPr>
              <a:t>đệm</a:t>
            </a:r>
            <a:r>
              <a:rPr lang="en-US" altLang="vi-VN" sz="4000" dirty="0" smtClean="0">
                <a:solidFill>
                  <a:srgbClr val="FF00FF"/>
                </a:solidFill>
                <a:latin typeface="Times New Roman" panose="02020603050405020304" pitchFamily="18" charset="0"/>
                <a:cs typeface="Times New Roman" panose="02020603050405020304" pitchFamily="18" charset="0"/>
              </a:rPr>
              <a:t> </a:t>
            </a:r>
            <a:r>
              <a:rPr lang="en-US" altLang="vi-VN" sz="4000" dirty="0" err="1" smtClean="0">
                <a:solidFill>
                  <a:srgbClr val="FF00FF"/>
                </a:solidFill>
                <a:latin typeface="Times New Roman" panose="02020603050405020304" pitchFamily="18" charset="0"/>
                <a:cs typeface="Times New Roman" panose="02020603050405020304" pitchFamily="18" charset="0"/>
              </a:rPr>
              <a:t>theo</a:t>
            </a:r>
            <a:r>
              <a:rPr lang="en-US" altLang="vi-VN" sz="4000" dirty="0" smtClean="0">
                <a:solidFill>
                  <a:srgbClr val="FF00FF"/>
                </a:solidFill>
                <a:latin typeface="Times New Roman" panose="02020603050405020304" pitchFamily="18" charset="0"/>
                <a:cs typeface="Times New Roman" panose="02020603050405020304" pitchFamily="18" charset="0"/>
              </a:rPr>
              <a:t> </a:t>
            </a:r>
            <a:r>
              <a:rPr lang="en-US" altLang="vi-VN" sz="4000" dirty="0" err="1" smtClean="0">
                <a:solidFill>
                  <a:srgbClr val="FF00FF"/>
                </a:solidFill>
                <a:latin typeface="Times New Roman" panose="02020603050405020304" pitchFamily="18" charset="0"/>
                <a:cs typeface="Times New Roman" panose="02020603050405020304" pitchFamily="18" charset="0"/>
              </a:rPr>
              <a:t>phách</a:t>
            </a:r>
            <a:endParaRPr lang="en-US" altLang="vi-VN" sz="4000" dirty="0">
              <a:solidFill>
                <a:srgbClr val="FF00FF"/>
              </a:solidFill>
              <a:latin typeface=".VnTime" panose="020B7200000000000000" pitchFamily="34" charset="0"/>
            </a:endParaRPr>
          </a:p>
        </p:txBody>
      </p:sp>
      <p:sp>
        <p:nvSpPr>
          <p:cNvPr id="7172" name="Text Box 7"/>
          <p:cNvSpPr txBox="1">
            <a:spLocks noChangeArrowheads="1"/>
          </p:cNvSpPr>
          <p:nvPr/>
        </p:nvSpPr>
        <p:spPr bwMode="auto">
          <a:xfrm>
            <a:off x="2495600" y="1120994"/>
            <a:ext cx="7416824" cy="637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lgn="just">
              <a:spcBef>
                <a:spcPts val="0"/>
              </a:spcBef>
              <a:buNone/>
            </a:pPr>
            <a:r>
              <a:rPr lang="en-US" altLang="vi-VN" sz="2800" dirty="0" err="1">
                <a:latin typeface="Times New Roman" panose="02020603050405020304" pitchFamily="18" charset="0"/>
                <a:cs typeface="Times New Roman" panose="02020603050405020304" pitchFamily="18" charset="0"/>
              </a:rPr>
              <a:t>Bắc</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kim</a:t>
            </a:r>
            <a:r>
              <a:rPr lang="en-US" altLang="vi-VN" sz="2800" dirty="0">
                <a:latin typeface="Times New Roman" panose="02020603050405020304" pitchFamily="18" charset="0"/>
                <a:cs typeface="Times New Roman" panose="02020603050405020304" pitchFamily="18" charset="0"/>
              </a:rPr>
              <a:t> thang </a:t>
            </a:r>
            <a:r>
              <a:rPr lang="en-US" altLang="vi-VN" sz="2800" dirty="0" err="1">
                <a:latin typeface="Times New Roman" panose="02020603050405020304" pitchFamily="18" charset="0"/>
                <a:cs typeface="Times New Roman" panose="02020603050405020304" pitchFamily="18" charset="0"/>
              </a:rPr>
              <a:t>cà</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lang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bí</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rợ</a:t>
            </a:r>
            <a:r>
              <a:rPr lang="en-US" altLang="vi-VN" sz="2800" dirty="0">
                <a:latin typeface="Times New Roman" panose="02020603050405020304" pitchFamily="18" charset="0"/>
                <a:cs typeface="Times New Roman" panose="02020603050405020304" pitchFamily="18" charset="0"/>
              </a:rPr>
              <a:t>                       </a:t>
            </a:r>
          </a:p>
          <a:p>
            <a:pPr algn="just">
              <a:spcBef>
                <a:spcPts val="0"/>
              </a:spcBef>
              <a:buNone/>
            </a:pPr>
            <a:r>
              <a:rPr lang="en-US" altLang="vi-VN" sz="2800" dirty="0">
                <a:solidFill>
                  <a:srgbClr val="FF0000"/>
                </a:solidFill>
                <a:latin typeface="Times New Roman" panose="02020603050405020304" pitchFamily="18" charset="0"/>
                <a:cs typeface="Times New Roman" panose="02020603050405020304" pitchFamily="18" charset="0"/>
              </a:rPr>
              <a:t>  x</a:t>
            </a:r>
            <a:r>
              <a:rPr lang="en-US" altLang="vi-VN" sz="2800" dirty="0">
                <a:latin typeface="Times New Roman" panose="02020603050405020304" pitchFamily="18" charset="0"/>
                <a:cs typeface="Times New Roman" panose="02020603050405020304" pitchFamily="18" charset="0"/>
              </a:rPr>
              <a:t>      </a:t>
            </a:r>
            <a:r>
              <a:rPr lang="en-US" altLang="vi-VN" sz="2800" dirty="0" smtClean="0">
                <a:latin typeface="Times New Roman" panose="02020603050405020304" pitchFamily="18" charset="0"/>
                <a:cs typeface="Times New Roman" panose="02020603050405020304" pitchFamily="18" charset="0"/>
              </a:rPr>
              <a:t>       </a:t>
            </a:r>
            <a:r>
              <a:rPr lang="en-US" altLang="vi-VN" sz="2800" dirty="0">
                <a:latin typeface="Times New Roman" panose="02020603050405020304" pitchFamily="18" charset="0"/>
                <a:cs typeface="Times New Roman" panose="02020603050405020304" pitchFamily="18" charset="0"/>
              </a:rPr>
              <a:t> </a:t>
            </a:r>
            <a:r>
              <a:rPr lang="en-US" altLang="vi-VN" sz="2800" dirty="0" err="1" smtClean="0">
                <a:solidFill>
                  <a:srgbClr val="FF0000"/>
                </a:solidFill>
                <a:latin typeface="Times New Roman" panose="02020603050405020304" pitchFamily="18" charset="0"/>
                <a:cs typeface="Times New Roman" panose="02020603050405020304" pitchFamily="18" charset="0"/>
              </a:rPr>
              <a:t>x</a:t>
            </a:r>
            <a:r>
              <a:rPr lang="en-US" altLang="vi-VN" sz="2800" dirty="0" smtClean="0">
                <a:solidFill>
                  <a:srgbClr val="FF0000"/>
                </a:solidFill>
                <a:latin typeface="Times New Roman" panose="02020603050405020304" pitchFamily="18" charset="0"/>
                <a:cs typeface="Times New Roman" panose="02020603050405020304" pitchFamily="18" charset="0"/>
              </a:rPr>
              <a:t>           </a:t>
            </a:r>
            <a:r>
              <a:rPr lang="en-US" altLang="vi-VN" sz="2800" dirty="0" err="1">
                <a:solidFill>
                  <a:srgbClr val="FF0000"/>
                </a:solidFill>
                <a:latin typeface="Times New Roman" panose="02020603050405020304" pitchFamily="18" charset="0"/>
                <a:cs typeface="Times New Roman" panose="02020603050405020304" pitchFamily="18" charset="0"/>
              </a:rPr>
              <a:t>x</a:t>
            </a:r>
            <a:r>
              <a:rPr lang="en-US" altLang="vi-VN" sz="2800" dirty="0">
                <a:solidFill>
                  <a:srgbClr val="FF0000"/>
                </a:solidFill>
                <a:latin typeface="Times New Roman" panose="02020603050405020304" pitchFamily="18" charset="0"/>
                <a:cs typeface="Times New Roman" panose="02020603050405020304" pitchFamily="18" charset="0"/>
              </a:rPr>
              <a:t>         </a:t>
            </a:r>
            <a:r>
              <a:rPr lang="en-US" altLang="vi-VN" sz="2800" dirty="0" err="1" smtClean="0">
                <a:solidFill>
                  <a:srgbClr val="FF0000"/>
                </a:solidFill>
                <a:latin typeface="Times New Roman" panose="02020603050405020304" pitchFamily="18" charset="0"/>
                <a:cs typeface="Times New Roman" panose="02020603050405020304" pitchFamily="18" charset="0"/>
              </a:rPr>
              <a:t>x</a:t>
            </a:r>
            <a:endParaRPr lang="en-US" altLang="vi-VN" sz="2800" dirty="0">
              <a:solidFill>
                <a:srgbClr val="FF0000"/>
              </a:solidFill>
              <a:latin typeface="Times New Roman" panose="02020603050405020304" pitchFamily="18" charset="0"/>
              <a:cs typeface="Times New Roman" panose="02020603050405020304" pitchFamily="18" charset="0"/>
            </a:endParaRPr>
          </a:p>
          <a:p>
            <a:pPr algn="just">
              <a:spcBef>
                <a:spcPts val="0"/>
              </a:spcBef>
              <a:buNone/>
            </a:pPr>
            <a:r>
              <a:rPr lang="en-US" altLang="vi-VN" sz="2800" dirty="0" err="1">
                <a:latin typeface="Times New Roman" panose="02020603050405020304" pitchFamily="18" charset="0"/>
                <a:cs typeface="Times New Roman" panose="02020603050405020304" pitchFamily="18" charset="0"/>
              </a:rPr>
              <a:t>Cột</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bên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kèo</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là</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kèo</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bên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cột</a:t>
            </a:r>
            <a:endParaRPr lang="en-US" altLang="vi-VN" sz="2800" dirty="0">
              <a:latin typeface="Times New Roman" panose="02020603050405020304" pitchFamily="18" charset="0"/>
              <a:cs typeface="Times New Roman" panose="02020603050405020304" pitchFamily="18" charset="0"/>
            </a:endParaRPr>
          </a:p>
          <a:p>
            <a:pPr algn="just">
              <a:spcBef>
                <a:spcPts val="0"/>
              </a:spcBef>
              <a:buNone/>
            </a:pPr>
            <a:r>
              <a:rPr lang="en-US" altLang="vi-VN" sz="2800" dirty="0">
                <a:latin typeface="Times New Roman" panose="02020603050405020304" pitchFamily="18" charset="0"/>
                <a:cs typeface="Times New Roman" panose="02020603050405020304" pitchFamily="18" charset="0"/>
              </a:rPr>
              <a:t>  </a:t>
            </a:r>
            <a:r>
              <a:rPr lang="en-US" altLang="vi-VN" sz="2800" dirty="0">
                <a:solidFill>
                  <a:srgbClr val="FF0000"/>
                </a:solidFill>
                <a:latin typeface="Times New Roman" panose="02020603050405020304" pitchFamily="18" charset="0"/>
                <a:cs typeface="Times New Roman" panose="02020603050405020304" pitchFamily="18" charset="0"/>
              </a:rPr>
              <a:t>x</a:t>
            </a:r>
            <a:r>
              <a:rPr lang="en-US" altLang="vi-VN" sz="2800" dirty="0">
                <a:latin typeface="Times New Roman" panose="02020603050405020304" pitchFamily="18" charset="0"/>
                <a:cs typeface="Times New Roman" panose="02020603050405020304" pitchFamily="18" charset="0"/>
              </a:rPr>
              <a:t>          </a:t>
            </a:r>
            <a:r>
              <a:rPr lang="en-US" altLang="vi-VN" sz="2800" dirty="0">
                <a:solidFill>
                  <a:srgbClr val="FF0000"/>
                </a:solidFill>
                <a:latin typeface="Times New Roman" panose="02020603050405020304" pitchFamily="18" charset="0"/>
                <a:cs typeface="Times New Roman" panose="02020603050405020304" pitchFamily="18" charset="0"/>
              </a:rPr>
              <a:t> </a:t>
            </a:r>
            <a:r>
              <a:rPr lang="en-US" altLang="vi-VN" sz="2800" dirty="0" smtClean="0">
                <a:solidFill>
                  <a:srgbClr val="FF0000"/>
                </a:solidFill>
                <a:latin typeface="Times New Roman" panose="02020603050405020304" pitchFamily="18" charset="0"/>
                <a:cs typeface="Times New Roman" panose="02020603050405020304" pitchFamily="18" charset="0"/>
              </a:rPr>
              <a:t> </a:t>
            </a:r>
            <a:r>
              <a:rPr lang="en-US" altLang="vi-VN" sz="2800" dirty="0" err="1" smtClean="0">
                <a:solidFill>
                  <a:srgbClr val="FF0000"/>
                </a:solidFill>
                <a:latin typeface="Times New Roman" panose="02020603050405020304" pitchFamily="18" charset="0"/>
                <a:cs typeface="Times New Roman" panose="02020603050405020304" pitchFamily="18" charset="0"/>
              </a:rPr>
              <a:t>x</a:t>
            </a:r>
            <a:r>
              <a:rPr lang="en-US" altLang="vi-VN" sz="2800" dirty="0" smtClean="0">
                <a:solidFill>
                  <a:srgbClr val="FF0000"/>
                </a:solidFill>
                <a:latin typeface="Times New Roman" panose="02020603050405020304" pitchFamily="18" charset="0"/>
                <a:cs typeface="Times New Roman" panose="02020603050405020304" pitchFamily="18" charset="0"/>
              </a:rPr>
              <a:t>        </a:t>
            </a:r>
            <a:r>
              <a:rPr lang="en-US" altLang="vi-VN" sz="2800" dirty="0" err="1">
                <a:solidFill>
                  <a:srgbClr val="FF0000"/>
                </a:solidFill>
                <a:latin typeface="Times New Roman" panose="02020603050405020304" pitchFamily="18" charset="0"/>
                <a:cs typeface="Times New Roman" panose="02020603050405020304" pitchFamily="18" charset="0"/>
              </a:rPr>
              <a:t>x</a:t>
            </a:r>
            <a:r>
              <a:rPr lang="en-US" altLang="vi-VN" sz="2800" dirty="0">
                <a:solidFill>
                  <a:srgbClr val="FF0000"/>
                </a:solidFill>
                <a:latin typeface="Times New Roman" panose="02020603050405020304" pitchFamily="18" charset="0"/>
                <a:cs typeface="Times New Roman" panose="02020603050405020304" pitchFamily="18" charset="0"/>
              </a:rPr>
              <a:t>            </a:t>
            </a:r>
            <a:r>
              <a:rPr lang="en-US" altLang="vi-VN" sz="2800" dirty="0" err="1">
                <a:solidFill>
                  <a:srgbClr val="FF0000"/>
                </a:solidFill>
                <a:latin typeface="Times New Roman" panose="02020603050405020304" pitchFamily="18" charset="0"/>
                <a:cs typeface="Times New Roman" panose="02020603050405020304" pitchFamily="18" charset="0"/>
              </a:rPr>
              <a:t>x</a:t>
            </a:r>
            <a:endParaRPr lang="en-US" altLang="vi-VN" sz="2800" dirty="0">
              <a:solidFill>
                <a:srgbClr val="FF0000"/>
              </a:solidFill>
              <a:latin typeface="Times New Roman" panose="02020603050405020304" pitchFamily="18" charset="0"/>
              <a:cs typeface="Times New Roman" panose="02020603050405020304" pitchFamily="18" charset="0"/>
            </a:endParaRPr>
          </a:p>
          <a:p>
            <a:pPr algn="just">
              <a:spcBef>
                <a:spcPts val="0"/>
              </a:spcBef>
              <a:buNone/>
            </a:pPr>
            <a:r>
              <a:rPr lang="en-US" altLang="vi-VN" sz="2800" dirty="0" err="1">
                <a:latin typeface="Times New Roman" panose="02020603050405020304" pitchFamily="18" charset="0"/>
                <a:cs typeface="Times New Roman" panose="02020603050405020304" pitchFamily="18" charset="0"/>
              </a:rPr>
              <a:t>Chú</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bán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dầu</a:t>
            </a:r>
            <a:r>
              <a:rPr lang="en-US" altLang="vi-VN" sz="2800" dirty="0">
                <a:latin typeface="Times New Roman" panose="02020603050405020304" pitchFamily="18" charset="0"/>
                <a:cs typeface="Times New Roman" panose="02020603050405020304" pitchFamily="18" charset="0"/>
              </a:rPr>
              <a:t> qua </a:t>
            </a:r>
            <a:r>
              <a:rPr lang="en-US" altLang="vi-VN" sz="2800" dirty="0" err="1">
                <a:latin typeface="Times New Roman" panose="02020603050405020304" pitchFamily="18" charset="0"/>
                <a:cs typeface="Times New Roman" panose="02020603050405020304" pitchFamily="18" charset="0"/>
              </a:rPr>
              <a:t>cầu</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mà</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té</a:t>
            </a:r>
            <a:endParaRPr lang="en-US" altLang="vi-VN" sz="2800" dirty="0">
              <a:latin typeface="Times New Roman" panose="02020603050405020304" pitchFamily="18" charset="0"/>
              <a:cs typeface="Times New Roman" panose="02020603050405020304" pitchFamily="18" charset="0"/>
            </a:endParaRPr>
          </a:p>
          <a:p>
            <a:pPr algn="just">
              <a:spcBef>
                <a:spcPts val="0"/>
              </a:spcBef>
              <a:buNone/>
            </a:pPr>
            <a:r>
              <a:rPr lang="en-US" altLang="vi-VN" sz="2800" dirty="0">
                <a:latin typeface="Times New Roman" panose="02020603050405020304" pitchFamily="18" charset="0"/>
                <a:cs typeface="Times New Roman" panose="02020603050405020304" pitchFamily="18" charset="0"/>
              </a:rPr>
              <a:t>  </a:t>
            </a:r>
            <a:r>
              <a:rPr lang="en-US" altLang="vi-VN" sz="2800" dirty="0">
                <a:solidFill>
                  <a:srgbClr val="FF0000"/>
                </a:solidFill>
                <a:latin typeface="Times New Roman" panose="02020603050405020304" pitchFamily="18" charset="0"/>
                <a:cs typeface="Times New Roman" panose="02020603050405020304" pitchFamily="18" charset="0"/>
              </a:rPr>
              <a:t>x</a:t>
            </a:r>
            <a:r>
              <a:rPr lang="en-US" altLang="vi-VN" sz="2800" dirty="0">
                <a:latin typeface="Times New Roman" panose="02020603050405020304" pitchFamily="18" charset="0"/>
                <a:cs typeface="Times New Roman" panose="02020603050405020304" pitchFamily="18" charset="0"/>
              </a:rPr>
              <a:t>           </a:t>
            </a:r>
            <a:r>
              <a:rPr lang="en-US" altLang="vi-VN" sz="2800" dirty="0">
                <a:solidFill>
                  <a:srgbClr val="FF0000"/>
                </a:solidFill>
                <a:latin typeface="Times New Roman" panose="02020603050405020304" pitchFamily="18" charset="0"/>
                <a:cs typeface="Times New Roman" panose="02020603050405020304" pitchFamily="18" charset="0"/>
              </a:rPr>
              <a:t> </a:t>
            </a:r>
            <a:r>
              <a:rPr lang="en-US" altLang="vi-VN" sz="2800" dirty="0" err="1" smtClean="0">
                <a:solidFill>
                  <a:srgbClr val="FF0000"/>
                </a:solidFill>
                <a:latin typeface="Times New Roman" panose="02020603050405020304" pitchFamily="18" charset="0"/>
                <a:cs typeface="Times New Roman" panose="02020603050405020304" pitchFamily="18" charset="0"/>
              </a:rPr>
              <a:t>x</a:t>
            </a:r>
            <a:r>
              <a:rPr lang="en-US" altLang="vi-VN" sz="2800" dirty="0" smtClean="0">
                <a:solidFill>
                  <a:srgbClr val="FF0000"/>
                </a:solidFill>
                <a:latin typeface="Times New Roman" panose="02020603050405020304" pitchFamily="18" charset="0"/>
                <a:cs typeface="Times New Roman" panose="02020603050405020304" pitchFamily="18" charset="0"/>
              </a:rPr>
              <a:t>            </a:t>
            </a:r>
            <a:r>
              <a:rPr lang="en-US" altLang="vi-VN" sz="2800" dirty="0" err="1" smtClean="0">
                <a:solidFill>
                  <a:srgbClr val="FF0000"/>
                </a:solidFill>
                <a:latin typeface="Times New Roman" panose="02020603050405020304" pitchFamily="18" charset="0"/>
                <a:cs typeface="Times New Roman" panose="02020603050405020304" pitchFamily="18" charset="0"/>
              </a:rPr>
              <a:t>x</a:t>
            </a:r>
            <a:r>
              <a:rPr lang="en-US" altLang="vi-VN" sz="2800" dirty="0" smtClean="0">
                <a:solidFill>
                  <a:srgbClr val="FF0000"/>
                </a:solidFill>
                <a:latin typeface="Times New Roman" panose="02020603050405020304" pitchFamily="18" charset="0"/>
                <a:cs typeface="Times New Roman" panose="02020603050405020304" pitchFamily="18" charset="0"/>
              </a:rPr>
              <a:t>         </a:t>
            </a:r>
            <a:r>
              <a:rPr lang="en-US" altLang="vi-VN" sz="2800" dirty="0" err="1" smtClean="0">
                <a:solidFill>
                  <a:srgbClr val="FF0000"/>
                </a:solidFill>
                <a:latin typeface="Times New Roman" panose="02020603050405020304" pitchFamily="18" charset="0"/>
                <a:cs typeface="Times New Roman" panose="02020603050405020304" pitchFamily="18" charset="0"/>
              </a:rPr>
              <a:t>x</a:t>
            </a:r>
            <a:endParaRPr lang="en-US" altLang="vi-VN" sz="2800" dirty="0">
              <a:solidFill>
                <a:srgbClr val="FF0000"/>
              </a:solidFill>
              <a:latin typeface="Times New Roman" panose="02020603050405020304" pitchFamily="18" charset="0"/>
              <a:cs typeface="Times New Roman" panose="02020603050405020304" pitchFamily="18" charset="0"/>
            </a:endParaRPr>
          </a:p>
          <a:p>
            <a:pPr algn="just">
              <a:spcBef>
                <a:spcPts val="0"/>
              </a:spcBef>
              <a:buNone/>
            </a:pPr>
            <a:r>
              <a:rPr lang="en-US" altLang="vi-VN" sz="2800" dirty="0" err="1">
                <a:latin typeface="Times New Roman" panose="02020603050405020304" pitchFamily="18" charset="0"/>
                <a:cs typeface="Times New Roman" panose="02020603050405020304" pitchFamily="18" charset="0"/>
              </a:rPr>
              <a:t>Chú</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bán</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ếch</a:t>
            </a:r>
            <a:r>
              <a:rPr lang="en-US" altLang="vi-VN" sz="2800" dirty="0">
                <a:latin typeface="Times New Roman" panose="02020603050405020304" pitchFamily="18" charset="0"/>
                <a:cs typeface="Times New Roman" panose="02020603050405020304" pitchFamily="18" charset="0"/>
              </a:rPr>
              <a:t> ở </a:t>
            </a:r>
            <a:r>
              <a:rPr lang="en-US" altLang="vi-VN" sz="2800" dirty="0" err="1">
                <a:latin typeface="Times New Roman" panose="02020603050405020304" pitchFamily="18" charset="0"/>
                <a:cs typeface="Times New Roman" panose="02020603050405020304" pitchFamily="18" charset="0"/>
              </a:rPr>
              <a:t>lại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làm</a:t>
            </a:r>
            <a:r>
              <a:rPr lang="en-US" altLang="vi-VN" sz="2800" dirty="0">
                <a:latin typeface="Times New Roman" panose="02020603050405020304" pitchFamily="18" charset="0"/>
                <a:cs typeface="Times New Roman" panose="02020603050405020304" pitchFamily="18" charset="0"/>
              </a:rPr>
              <a:t> chi</a:t>
            </a:r>
          </a:p>
          <a:p>
            <a:pPr algn="just">
              <a:spcBef>
                <a:spcPts val="0"/>
              </a:spcBef>
              <a:buNone/>
            </a:pPr>
            <a:r>
              <a:rPr lang="en-US" altLang="vi-VN" sz="2800" dirty="0">
                <a:solidFill>
                  <a:srgbClr val="FF0000"/>
                </a:solidFill>
                <a:latin typeface="Times New Roman" panose="02020603050405020304" pitchFamily="18" charset="0"/>
                <a:cs typeface="Times New Roman" panose="02020603050405020304" pitchFamily="18" charset="0"/>
              </a:rPr>
              <a:t>  x            </a:t>
            </a:r>
            <a:r>
              <a:rPr lang="en-US" altLang="vi-VN" sz="2800" dirty="0" err="1" smtClean="0">
                <a:solidFill>
                  <a:srgbClr val="FF0000"/>
                </a:solidFill>
                <a:latin typeface="Times New Roman" panose="02020603050405020304" pitchFamily="18" charset="0"/>
                <a:cs typeface="Times New Roman" panose="02020603050405020304" pitchFamily="18" charset="0"/>
              </a:rPr>
              <a:t>x</a:t>
            </a:r>
            <a:r>
              <a:rPr lang="en-US" altLang="vi-VN" sz="2800" dirty="0" smtClean="0">
                <a:solidFill>
                  <a:srgbClr val="FF0000"/>
                </a:solidFill>
                <a:latin typeface="Times New Roman" panose="02020603050405020304" pitchFamily="18" charset="0"/>
                <a:cs typeface="Times New Roman" panose="02020603050405020304" pitchFamily="18" charset="0"/>
              </a:rPr>
              <a:t>       </a:t>
            </a:r>
            <a:r>
              <a:rPr lang="en-US" altLang="vi-VN" sz="2800" dirty="0" err="1">
                <a:solidFill>
                  <a:srgbClr val="FF0000"/>
                </a:solidFill>
                <a:latin typeface="Times New Roman" panose="02020603050405020304" pitchFamily="18" charset="0"/>
                <a:cs typeface="Times New Roman" panose="02020603050405020304" pitchFamily="18" charset="0"/>
              </a:rPr>
              <a:t>x</a:t>
            </a:r>
            <a:r>
              <a:rPr lang="en-US" altLang="vi-VN" sz="2800" dirty="0">
                <a:solidFill>
                  <a:srgbClr val="FF0000"/>
                </a:solidFill>
                <a:latin typeface="Times New Roman" panose="02020603050405020304" pitchFamily="18" charset="0"/>
                <a:cs typeface="Times New Roman" panose="02020603050405020304" pitchFamily="18" charset="0"/>
              </a:rPr>
              <a:t>           </a:t>
            </a:r>
            <a:r>
              <a:rPr lang="en-US" altLang="vi-VN" sz="2800" dirty="0" err="1" smtClean="0">
                <a:solidFill>
                  <a:srgbClr val="FF0000"/>
                </a:solidFill>
                <a:latin typeface="Times New Roman" panose="02020603050405020304" pitchFamily="18" charset="0"/>
                <a:cs typeface="Times New Roman" panose="02020603050405020304" pitchFamily="18" charset="0"/>
              </a:rPr>
              <a:t>x</a:t>
            </a:r>
            <a:endParaRPr lang="en-US" altLang="vi-VN" sz="2800" dirty="0">
              <a:solidFill>
                <a:srgbClr val="FF0000"/>
              </a:solidFill>
              <a:latin typeface="Times New Roman" panose="02020603050405020304" pitchFamily="18" charset="0"/>
              <a:cs typeface="Times New Roman" panose="02020603050405020304" pitchFamily="18" charset="0"/>
            </a:endParaRPr>
          </a:p>
          <a:p>
            <a:pPr algn="just">
              <a:spcBef>
                <a:spcPts val="0"/>
              </a:spcBef>
              <a:buNone/>
            </a:pPr>
            <a:r>
              <a:rPr lang="en-US" altLang="vi-VN" sz="2800" dirty="0">
                <a:latin typeface="Times New Roman" panose="02020603050405020304" pitchFamily="18" charset="0"/>
                <a:cs typeface="Times New Roman" panose="02020603050405020304" pitchFamily="18" charset="0"/>
              </a:rPr>
              <a:t>Con le </a:t>
            </a:r>
            <a:r>
              <a:rPr lang="en-US" altLang="vi-VN" sz="2800" dirty="0" err="1">
                <a:latin typeface="Times New Roman" panose="02020603050405020304" pitchFamily="18" charset="0"/>
                <a:cs typeface="Times New Roman" panose="02020603050405020304" pitchFamily="18" charset="0"/>
              </a:rPr>
              <a:t>le</a:t>
            </a:r>
            <a:r>
              <a:rPr lang="en-US" altLang="vi-VN" sz="2800" dirty="0">
                <a:latin typeface="Times New Roman" panose="02020603050405020304" pitchFamily="18" charset="0"/>
                <a:cs typeface="Times New Roman" panose="02020603050405020304" pitchFamily="18" charset="0"/>
              </a:rPr>
              <a:t> </a:t>
            </a:r>
            <a:r>
              <a:rPr lang="en-US" altLang="vi-VN" sz="2800" smtClean="0">
                <a:latin typeface="Times New Roman" panose="02020603050405020304" pitchFamily="18" charset="0"/>
                <a:cs typeface="Times New Roman" panose="02020603050405020304" pitchFamily="18" charset="0"/>
              </a:rPr>
              <a:t>đánh </a:t>
            </a:r>
            <a:r>
              <a:rPr lang="en-US" altLang="vi-VN" sz="2800" dirty="0" err="1">
                <a:latin typeface="Times New Roman" panose="02020603050405020304" pitchFamily="18" charset="0"/>
                <a:cs typeface="Times New Roman" panose="02020603050405020304" pitchFamily="18" charset="0"/>
              </a:rPr>
              <a:t>trống</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thổi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kèn</a:t>
            </a:r>
            <a:endParaRPr lang="en-US" altLang="vi-VN" sz="2800" dirty="0">
              <a:latin typeface="Times New Roman" panose="02020603050405020304" pitchFamily="18" charset="0"/>
              <a:cs typeface="Times New Roman" panose="02020603050405020304" pitchFamily="18" charset="0"/>
            </a:endParaRPr>
          </a:p>
          <a:p>
            <a:pPr algn="just">
              <a:spcBef>
                <a:spcPts val="0"/>
              </a:spcBef>
              <a:buNone/>
            </a:pPr>
            <a:r>
              <a:rPr lang="en-US" altLang="vi-VN" sz="2800" dirty="0">
                <a:latin typeface="Times New Roman" panose="02020603050405020304" pitchFamily="18" charset="0"/>
                <a:cs typeface="Times New Roman" panose="02020603050405020304" pitchFamily="18" charset="0"/>
              </a:rPr>
              <a:t>  </a:t>
            </a:r>
            <a:r>
              <a:rPr lang="en-US" altLang="vi-VN" sz="2800" dirty="0">
                <a:solidFill>
                  <a:srgbClr val="FF0000"/>
                </a:solidFill>
                <a:latin typeface="Times New Roman" panose="02020603050405020304" pitchFamily="18" charset="0"/>
                <a:cs typeface="Times New Roman" panose="02020603050405020304" pitchFamily="18" charset="0"/>
              </a:rPr>
              <a:t>x         </a:t>
            </a:r>
            <a:r>
              <a:rPr lang="en-US" altLang="vi-VN" sz="2800" dirty="0" err="1" smtClean="0">
                <a:solidFill>
                  <a:srgbClr val="FF0000"/>
                </a:solidFill>
                <a:latin typeface="Times New Roman" panose="02020603050405020304" pitchFamily="18" charset="0"/>
                <a:cs typeface="Times New Roman" panose="02020603050405020304" pitchFamily="18" charset="0"/>
              </a:rPr>
              <a:t>x</a:t>
            </a:r>
            <a:r>
              <a:rPr lang="en-US" altLang="vi-VN" sz="2800" dirty="0" smtClean="0">
                <a:solidFill>
                  <a:srgbClr val="FF0000"/>
                </a:solidFill>
                <a:latin typeface="Times New Roman" panose="02020603050405020304" pitchFamily="18" charset="0"/>
                <a:cs typeface="Times New Roman" panose="02020603050405020304" pitchFamily="18" charset="0"/>
              </a:rPr>
              <a:t>          </a:t>
            </a:r>
            <a:r>
              <a:rPr lang="en-US" altLang="vi-VN" sz="2800" dirty="0" err="1">
                <a:solidFill>
                  <a:srgbClr val="FF0000"/>
                </a:solidFill>
                <a:latin typeface="Times New Roman" panose="02020603050405020304" pitchFamily="18" charset="0"/>
                <a:cs typeface="Times New Roman" panose="02020603050405020304" pitchFamily="18" charset="0"/>
              </a:rPr>
              <a:t>x</a:t>
            </a:r>
            <a:r>
              <a:rPr lang="en-US" altLang="vi-VN" sz="2800" dirty="0">
                <a:solidFill>
                  <a:srgbClr val="FF0000"/>
                </a:solidFill>
                <a:latin typeface="Times New Roman" panose="02020603050405020304" pitchFamily="18" charset="0"/>
                <a:cs typeface="Times New Roman" panose="02020603050405020304" pitchFamily="18" charset="0"/>
              </a:rPr>
              <a:t>               </a:t>
            </a:r>
            <a:r>
              <a:rPr lang="en-US" altLang="vi-VN" sz="2800" dirty="0" smtClean="0">
                <a:solidFill>
                  <a:srgbClr val="FF0000"/>
                </a:solidFill>
                <a:latin typeface="Times New Roman" panose="02020603050405020304" pitchFamily="18" charset="0"/>
                <a:cs typeface="Times New Roman" panose="02020603050405020304" pitchFamily="18" charset="0"/>
              </a:rPr>
              <a:t> </a:t>
            </a:r>
            <a:r>
              <a:rPr lang="en-US" altLang="vi-VN" sz="2800" dirty="0" err="1" smtClean="0">
                <a:solidFill>
                  <a:srgbClr val="FF0000"/>
                </a:solidFill>
                <a:latin typeface="Times New Roman" panose="02020603050405020304" pitchFamily="18" charset="0"/>
                <a:cs typeface="Times New Roman" panose="02020603050405020304" pitchFamily="18" charset="0"/>
              </a:rPr>
              <a:t>x</a:t>
            </a:r>
            <a:endParaRPr lang="en-US" altLang="vi-VN" sz="2800" dirty="0">
              <a:solidFill>
                <a:srgbClr val="FF0000"/>
              </a:solidFill>
              <a:latin typeface="Times New Roman" panose="02020603050405020304" pitchFamily="18" charset="0"/>
              <a:cs typeface="Times New Roman" panose="02020603050405020304" pitchFamily="18" charset="0"/>
            </a:endParaRPr>
          </a:p>
          <a:p>
            <a:pPr algn="just">
              <a:spcBef>
                <a:spcPts val="0"/>
              </a:spcBef>
              <a:buNone/>
            </a:pPr>
            <a:r>
              <a:rPr lang="en-US" altLang="vi-VN" sz="2800" dirty="0">
                <a:latin typeface="Times New Roman" panose="02020603050405020304" pitchFamily="18" charset="0"/>
                <a:cs typeface="Times New Roman" panose="02020603050405020304" pitchFamily="18" charset="0"/>
              </a:rPr>
              <a:t>Con </a:t>
            </a:r>
            <a:r>
              <a:rPr lang="en-US" altLang="vi-VN" sz="2800" dirty="0" err="1">
                <a:latin typeface="Times New Roman" panose="02020603050405020304" pitchFamily="18" charset="0"/>
                <a:cs typeface="Times New Roman" panose="02020603050405020304" pitchFamily="18" charset="0"/>
              </a:rPr>
              <a:t>bìm</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bịp</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thổi</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tò</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tí</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te</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tò</a:t>
            </a:r>
            <a:r>
              <a:rPr lang="en-US" altLang="vi-VN" sz="2800" dirty="0">
                <a:latin typeface="Times New Roman" panose="02020603050405020304" pitchFamily="18" charset="0"/>
                <a:cs typeface="Times New Roman" panose="02020603050405020304" pitchFamily="18" charset="0"/>
              </a:rPr>
              <a:t> </a:t>
            </a:r>
            <a:r>
              <a:rPr lang="en-US" altLang="vi-VN" sz="2800" dirty="0" err="1">
                <a:latin typeface="Times New Roman" panose="02020603050405020304" pitchFamily="18" charset="0"/>
                <a:cs typeface="Times New Roman" panose="02020603050405020304" pitchFamily="18" charset="0"/>
              </a:rPr>
              <a:t>te</a:t>
            </a:r>
            <a:r>
              <a:rPr lang="en-US" altLang="vi-VN" sz="2800" dirty="0">
                <a:latin typeface="Times New Roman" panose="02020603050405020304" pitchFamily="18" charset="0"/>
                <a:cs typeface="Times New Roman" panose="02020603050405020304" pitchFamily="18" charset="0"/>
              </a:rPr>
              <a:t>.</a:t>
            </a:r>
          </a:p>
          <a:p>
            <a:pPr algn="just">
              <a:spcBef>
                <a:spcPts val="0"/>
              </a:spcBef>
              <a:buNone/>
            </a:pPr>
            <a:r>
              <a:rPr lang="en-US" altLang="vi-VN" sz="2800" dirty="0">
                <a:latin typeface="Times New Roman" panose="02020603050405020304" pitchFamily="18" charset="0"/>
                <a:cs typeface="Times New Roman" panose="02020603050405020304" pitchFamily="18" charset="0"/>
              </a:rPr>
              <a:t>  </a:t>
            </a:r>
            <a:r>
              <a:rPr lang="en-US" altLang="vi-VN" sz="2800" dirty="0">
                <a:solidFill>
                  <a:srgbClr val="FF0000"/>
                </a:solidFill>
                <a:latin typeface="Times New Roman" panose="02020603050405020304" pitchFamily="18" charset="0"/>
                <a:cs typeface="Times New Roman" panose="02020603050405020304" pitchFamily="18" charset="0"/>
              </a:rPr>
              <a:t>x</a:t>
            </a:r>
            <a:r>
              <a:rPr lang="en-US" altLang="vi-VN" sz="2800" dirty="0">
                <a:latin typeface="Times New Roman" panose="02020603050405020304" pitchFamily="18" charset="0"/>
                <a:cs typeface="Times New Roman" panose="02020603050405020304" pitchFamily="18" charset="0"/>
              </a:rPr>
              <a:t>            </a:t>
            </a:r>
            <a:r>
              <a:rPr lang="en-US" altLang="vi-VN" sz="2800" dirty="0">
                <a:solidFill>
                  <a:srgbClr val="FF0000"/>
                </a:solidFill>
                <a:latin typeface="Times New Roman" panose="02020603050405020304" pitchFamily="18" charset="0"/>
                <a:cs typeface="Times New Roman" panose="02020603050405020304" pitchFamily="18" charset="0"/>
              </a:rPr>
              <a:t> </a:t>
            </a:r>
            <a:r>
              <a:rPr lang="en-US" altLang="vi-VN" sz="2800" dirty="0" err="1" smtClean="0">
                <a:solidFill>
                  <a:srgbClr val="FF0000"/>
                </a:solidFill>
                <a:latin typeface="Times New Roman" panose="02020603050405020304" pitchFamily="18" charset="0"/>
                <a:cs typeface="Times New Roman" panose="02020603050405020304" pitchFamily="18" charset="0"/>
              </a:rPr>
              <a:t>x</a:t>
            </a:r>
            <a:r>
              <a:rPr lang="en-US" altLang="vi-VN" sz="2800" dirty="0" smtClean="0">
                <a:solidFill>
                  <a:srgbClr val="FF0000"/>
                </a:solidFill>
                <a:latin typeface="Times New Roman" panose="02020603050405020304" pitchFamily="18" charset="0"/>
                <a:cs typeface="Times New Roman" panose="02020603050405020304" pitchFamily="18" charset="0"/>
              </a:rPr>
              <a:t>         </a:t>
            </a:r>
            <a:r>
              <a:rPr lang="en-US" altLang="vi-VN" sz="2800" dirty="0">
                <a:solidFill>
                  <a:srgbClr val="FF0000"/>
                </a:solidFill>
                <a:latin typeface="Times New Roman" panose="02020603050405020304" pitchFamily="18" charset="0"/>
                <a:cs typeface="Times New Roman" panose="02020603050405020304" pitchFamily="18" charset="0"/>
              </a:rPr>
              <a:t> </a:t>
            </a:r>
            <a:r>
              <a:rPr lang="en-US" altLang="vi-VN" sz="2800" dirty="0" smtClean="0">
                <a:solidFill>
                  <a:srgbClr val="FF0000"/>
                </a:solidFill>
                <a:latin typeface="Times New Roman" panose="02020603050405020304" pitchFamily="18" charset="0"/>
                <a:cs typeface="Times New Roman" panose="02020603050405020304" pitchFamily="18" charset="0"/>
              </a:rPr>
              <a:t> </a:t>
            </a:r>
            <a:r>
              <a:rPr lang="en-US" altLang="vi-VN" sz="2800" dirty="0" err="1" smtClean="0">
                <a:solidFill>
                  <a:srgbClr val="FF0000"/>
                </a:solidFill>
                <a:latin typeface="Times New Roman" panose="02020603050405020304" pitchFamily="18" charset="0"/>
                <a:cs typeface="Times New Roman" panose="02020603050405020304" pitchFamily="18" charset="0"/>
              </a:rPr>
              <a:t>x</a:t>
            </a:r>
            <a:r>
              <a:rPr lang="en-US" altLang="vi-VN" sz="2800" dirty="0" smtClean="0">
                <a:solidFill>
                  <a:srgbClr val="FF0000"/>
                </a:solidFill>
                <a:latin typeface="Times New Roman" panose="02020603050405020304" pitchFamily="18" charset="0"/>
                <a:cs typeface="Times New Roman" panose="02020603050405020304" pitchFamily="18" charset="0"/>
              </a:rPr>
              <a:t>     </a:t>
            </a:r>
            <a:r>
              <a:rPr lang="en-US" altLang="vi-VN" sz="2800" dirty="0" err="1" smtClean="0">
                <a:solidFill>
                  <a:srgbClr val="FF0000"/>
                </a:solidFill>
                <a:latin typeface="Times New Roman" panose="02020603050405020304" pitchFamily="18" charset="0"/>
                <a:cs typeface="Times New Roman" panose="02020603050405020304" pitchFamily="18" charset="0"/>
              </a:rPr>
              <a:t>x</a:t>
            </a:r>
            <a:r>
              <a:rPr lang="en-US" altLang="vi-VN" sz="2800" dirty="0" smtClean="0">
                <a:solidFill>
                  <a:srgbClr val="FF0000"/>
                </a:solidFill>
                <a:latin typeface="Times New Roman" panose="02020603050405020304" pitchFamily="18" charset="0"/>
                <a:cs typeface="Times New Roman" panose="02020603050405020304" pitchFamily="18" charset="0"/>
              </a:rPr>
              <a:t>     </a:t>
            </a:r>
            <a:r>
              <a:rPr lang="en-US" altLang="vi-VN" sz="2800" dirty="0" err="1">
                <a:solidFill>
                  <a:srgbClr val="FF0000"/>
                </a:solidFill>
                <a:latin typeface="Times New Roman" panose="02020603050405020304" pitchFamily="18" charset="0"/>
                <a:cs typeface="Times New Roman" panose="02020603050405020304" pitchFamily="18" charset="0"/>
              </a:rPr>
              <a:t>x</a:t>
            </a:r>
            <a:endParaRPr lang="en-US" altLang="vi-VN" sz="2800" dirty="0">
              <a:latin typeface="Times New Roman" panose="02020603050405020304" pitchFamily="18" charset="0"/>
              <a:cs typeface="Times New Roman" panose="02020603050405020304" pitchFamily="18" charset="0"/>
            </a:endParaRPr>
          </a:p>
          <a:p>
            <a:pPr>
              <a:spcBef>
                <a:spcPct val="50000"/>
              </a:spcBef>
              <a:buClrTx/>
              <a:buSzTx/>
              <a:buFontTx/>
              <a:buNone/>
            </a:pPr>
            <a:endParaRPr lang="en-US" sz="4800" dirty="0">
              <a:solidFill>
                <a:srgbClr val="C00000"/>
              </a:solidFill>
              <a:latin typeface="Times New Roman" panose="02020603050405020304" pitchFamily="18" charset="0"/>
            </a:endParaRPr>
          </a:p>
        </p:txBody>
      </p:sp>
      <p:sp>
        <p:nvSpPr>
          <p:cNvPr id="7175" name="Rectangle 9"/>
          <p:cNvSpPr>
            <a:spLocks noChangeArrowheads="1"/>
          </p:cNvSpPr>
          <p:nvPr/>
        </p:nvSpPr>
        <p:spPr bwMode="auto">
          <a:xfrm>
            <a:off x="119336" y="304799"/>
            <a:ext cx="11953328" cy="6370975"/>
          </a:xfrm>
          <a:prstGeom prst="rect">
            <a:avLst/>
          </a:prstGeom>
          <a:noFill/>
          <a:ln w="57150" algn="ctr">
            <a:solidFill>
              <a:srgbClr val="92D05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hlink"/>
              </a:buClr>
              <a:buSzPct val="120000"/>
              <a:buChar char="•"/>
              <a:defRPr sz="3200">
                <a:solidFill>
                  <a:schemeClr val="tx1"/>
                </a:solidFill>
                <a:latin typeface="Tahoma" panose="020B060403050404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defRPr>
            </a:lvl9pPr>
          </a:lstStyle>
          <a:p>
            <a:pPr>
              <a:spcBef>
                <a:spcPct val="0"/>
              </a:spcBef>
              <a:buClrTx/>
              <a:buSzTx/>
              <a:buFontTx/>
              <a:buNone/>
            </a:pPr>
            <a:endParaRPr lang="en-US" sz="2800">
              <a:latin typeface="Times New Roman" panose="02020603050405020304" pitchFamily="18" charset="0"/>
            </a:endParaRPr>
          </a:p>
        </p:txBody>
      </p:sp>
      <p:pic>
        <p:nvPicPr>
          <p:cNvPr id="2" name="- Karaoke HD - Bắc Kim Thang - Âm Nhạc Lớp 2 -- CD Chuẩn Bộ Giáo Dục">
            <a:hlinkClick r:id="" action="ppaction://media"/>
            <a:extLst>
              <a:ext uri="{FF2B5EF4-FFF2-40B4-BE49-F238E27FC236}">
                <a16:creationId xmlns:a16="http://schemas.microsoft.com/office/drawing/2014/main" xmlns="" id="{76D81C73-B910-4BA1-8900-75504AAFFD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696400" y="332656"/>
            <a:ext cx="2495600" cy="1628800"/>
          </a:xfrm>
          <a:prstGeom prst="rect">
            <a:avLst/>
          </a:prstGeom>
        </p:spPr>
      </p:pic>
    </p:spTree>
    <p:extLst>
      <p:ext uri="{BB962C8B-B14F-4D97-AF65-F5344CB8AC3E}">
        <p14:creationId xmlns:p14="http://schemas.microsoft.com/office/powerpoint/2010/main" val="4123327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2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28600"/>
            <a:ext cx="5181600" cy="762000"/>
          </a:xfrm>
        </p:spPr>
        <p:txBody>
          <a:bodyPr/>
          <a:lstStyle/>
          <a:p>
            <a:pPr algn="l"/>
            <a:r>
              <a:rPr lang="en-US" sz="2400" dirty="0" smtClean="0"/>
              <a:t>                   </a:t>
            </a:r>
            <a:r>
              <a:rPr lang="en-US" sz="2400" dirty="0" err="1" smtClean="0"/>
              <a:t>Hát</a:t>
            </a:r>
            <a:r>
              <a:rPr lang="en-US" sz="2400" dirty="0" smtClean="0"/>
              <a:t> </a:t>
            </a:r>
            <a:r>
              <a:rPr lang="en-US" sz="2400" dirty="0" err="1"/>
              <a:t>kết</a:t>
            </a:r>
            <a:r>
              <a:rPr lang="en-US" sz="2400" dirty="0"/>
              <a:t> </a:t>
            </a:r>
            <a:r>
              <a:rPr lang="en-US" sz="2400" dirty="0" err="1"/>
              <a:t>hợp</a:t>
            </a:r>
            <a:r>
              <a:rPr lang="en-US" sz="2400" dirty="0"/>
              <a:t> </a:t>
            </a:r>
            <a:r>
              <a:rPr lang="en-US" sz="2400" dirty="0" err="1" smtClean="0"/>
              <a:t>gõ</a:t>
            </a:r>
            <a:r>
              <a:rPr lang="en-US" sz="2400" dirty="0" smtClean="0"/>
              <a:t> </a:t>
            </a:r>
            <a:r>
              <a:rPr lang="en-US" sz="2400" dirty="0" err="1" smtClean="0"/>
              <a:t>đệm</a:t>
            </a:r>
            <a:r>
              <a:rPr lang="en-US" sz="2400" dirty="0" smtClean="0"/>
              <a:t> </a:t>
            </a:r>
            <a:endParaRPr lang="en-US" sz="2400" dirty="0"/>
          </a:p>
        </p:txBody>
      </p:sp>
      <p:pic>
        <p:nvPicPr>
          <p:cNvPr id="4"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543800" y="76200"/>
            <a:ext cx="309826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2"/>
          <p:cNvSpPr txBox="1">
            <a:spLocks/>
          </p:cNvSpPr>
          <p:nvPr/>
        </p:nvSpPr>
        <p:spPr bwMode="auto">
          <a:xfrm>
            <a:off x="1295400" y="1143000"/>
            <a:ext cx="64008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3200" dirty="0">
                <a:latin typeface="Times New Roman" pitchFamily="18" charset="0"/>
                <a:cs typeface="Times New Roman" pitchFamily="18" charset="0"/>
              </a:rPr>
              <a:t>+</a:t>
            </a:r>
            <a:r>
              <a:rPr lang="vi-VN" sz="3200" dirty="0">
                <a:latin typeface="Times New Roman" pitchFamily="18" charset="0"/>
                <a:cs typeface="Times New Roman" pitchFamily="18" charset="0"/>
              </a:rPr>
              <a:t> Bắc kim thang cà </a:t>
            </a:r>
            <a:r>
              <a:rPr lang="vi-VN" sz="3200" b="1" dirty="0">
                <a:latin typeface="Times New Roman" pitchFamily="18" charset="0"/>
                <a:cs typeface="Times New Roman" pitchFamily="18" charset="0"/>
              </a:rPr>
              <a:t>lang bí rợ</a:t>
            </a:r>
          </a:p>
          <a:p>
            <a:pPr marL="0" indent="0">
              <a:buNone/>
            </a:pPr>
            <a:r>
              <a:rPr lang="vi-VN" dirty="0">
                <a:latin typeface="Times New Roman" pitchFamily="18" charset="0"/>
                <a:cs typeface="Times New Roman" pitchFamily="18" charset="0"/>
              </a:rPr>
              <a:t> </a:t>
            </a:r>
            <a:r>
              <a:rPr lang="en-US" dirty="0">
                <a:latin typeface="Times New Roman" pitchFamily="18" charset="0"/>
                <a:cs typeface="Times New Roman" pitchFamily="18" charset="0"/>
              </a:rPr>
              <a:t> </a:t>
            </a:r>
            <a:r>
              <a:rPr lang="vi-VN" dirty="0">
                <a:latin typeface="Times New Roman" pitchFamily="18" charset="0"/>
                <a:cs typeface="Times New Roman" pitchFamily="18" charset="0"/>
              </a:rPr>
              <a:t>  + Cột bên kèo là </a:t>
            </a:r>
            <a:r>
              <a:rPr lang="vi-VN" b="1" dirty="0">
                <a:latin typeface="Times New Roman" pitchFamily="18" charset="0"/>
                <a:cs typeface="Times New Roman" pitchFamily="18" charset="0"/>
              </a:rPr>
              <a:t>kèo bên cột</a:t>
            </a:r>
          </a:p>
          <a:p>
            <a:pPr marL="0" indent="0">
              <a:buNone/>
            </a:pPr>
            <a:r>
              <a:rPr lang="vi-VN" dirty="0">
                <a:latin typeface="Times New Roman" pitchFamily="18" charset="0"/>
                <a:cs typeface="Times New Roman" pitchFamily="18" charset="0"/>
              </a:rPr>
              <a:t>    + Chú bán dầu qua </a:t>
            </a:r>
            <a:r>
              <a:rPr lang="vi-VN" b="1" dirty="0">
                <a:latin typeface="Times New Roman" pitchFamily="18" charset="0"/>
                <a:cs typeface="Times New Roman" pitchFamily="18" charset="0"/>
              </a:rPr>
              <a:t>cầu mà té</a:t>
            </a:r>
          </a:p>
          <a:p>
            <a:pPr marL="0" indent="0">
              <a:buNone/>
            </a:pPr>
            <a:r>
              <a:rPr lang="vi-VN" dirty="0">
                <a:latin typeface="Times New Roman" pitchFamily="18" charset="0"/>
                <a:cs typeface="Times New Roman" pitchFamily="18" charset="0"/>
              </a:rPr>
              <a:t>    + Chú bán ếch ở </a:t>
            </a:r>
            <a:r>
              <a:rPr lang="vi-VN" b="1" dirty="0">
                <a:latin typeface="Times New Roman" pitchFamily="18" charset="0"/>
                <a:cs typeface="Times New Roman" pitchFamily="18" charset="0"/>
              </a:rPr>
              <a:t>lại làm chi</a:t>
            </a:r>
          </a:p>
          <a:p>
            <a:pPr marL="0" indent="0">
              <a:buNone/>
            </a:pPr>
            <a:r>
              <a:rPr lang="vi-VN" dirty="0">
                <a:latin typeface="Times New Roman" pitchFamily="18" charset="0"/>
                <a:cs typeface="Times New Roman" pitchFamily="18" charset="0"/>
              </a:rPr>
              <a:t>    + Con le le đánh </a:t>
            </a:r>
            <a:r>
              <a:rPr lang="vi-VN" b="1" dirty="0">
                <a:latin typeface="Times New Roman" pitchFamily="18" charset="0"/>
                <a:cs typeface="Times New Roman" pitchFamily="18" charset="0"/>
              </a:rPr>
              <a:t>trống thổi kèn</a:t>
            </a:r>
          </a:p>
          <a:p>
            <a:pPr marL="0" indent="0">
              <a:buNone/>
            </a:pPr>
            <a:r>
              <a:rPr lang="vi-VN" dirty="0">
                <a:latin typeface="Times New Roman" pitchFamily="18" charset="0"/>
                <a:cs typeface="Times New Roman" pitchFamily="18" charset="0"/>
              </a:rPr>
              <a:t>    + Con bìm bịp thổi </a:t>
            </a:r>
            <a:r>
              <a:rPr lang="vi-VN" b="1" dirty="0">
                <a:latin typeface="Times New Roman" pitchFamily="18" charset="0"/>
                <a:cs typeface="Times New Roman" pitchFamily="18" charset="0"/>
              </a:rPr>
              <a:t>tò tí te tò te</a:t>
            </a:r>
          </a:p>
          <a:p>
            <a:endParaRPr lang="en-US" dirty="0"/>
          </a:p>
        </p:txBody>
      </p:sp>
      <p:pic>
        <p:nvPicPr>
          <p:cNvPr id="6" name="Karaoke Bắc kim thang - Lớp 2 - Dân ca Nam Bộ - Cánh Diều - Giaoviennhac.web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rot="10800000" flipH="1" flipV="1">
            <a:off x="1981200" y="5055141"/>
            <a:ext cx="1447800" cy="904875"/>
          </a:xfrm>
          <a:prstGeom prst="rect">
            <a:avLst/>
          </a:prstGeom>
        </p:spPr>
      </p:pic>
    </p:spTree>
    <p:extLst>
      <p:ext uri="{BB962C8B-B14F-4D97-AF65-F5344CB8AC3E}">
        <p14:creationId xmlns:p14="http://schemas.microsoft.com/office/powerpoint/2010/main" val="183974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6"/>
                </p:tgtEl>
              </p:cMediaNode>
            </p:video>
          </p:childTnLst>
        </p:cTn>
      </p:par>
    </p:tnLst>
    <p:bldLst>
      <p:bldP spid="2"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9.0&quot;&gt;&lt;object type=&quot;1&quot; unique_id=&quot;10001&quot;&gt;&lt;object type=&quot;2&quot; unique_id=&quot;10002&quot;&gt;&lt;object type=&quot;3&quot; unique_id=&quot;10003&quot;&gt;&lt;property id=&quot;20148&quot; value=&quot;5&quot;/&gt;&lt;property id=&quot;20300&quot; value=&quot;Slide 1&quot;/&gt;&lt;property id=&quot;20307&quot; value=&quot;273&quot;/&gt;&lt;/object&gt;&lt;object type=&quot;3&quot; unique_id=&quot;10010&quot;&gt;&lt;property id=&quot;20148&quot; value=&quot;5&quot;/&gt;&lt;property id=&quot;20300&quot; value=&quot;Slide 3&quot;/&gt;&lt;property id=&quot;20307&quot; value=&quot;270&quot;/&gt;&lt;/object&gt;&lt;object type=&quot;3&quot; unique_id=&quot;10112&quot;&gt;&lt;property id=&quot;20148&quot; value=&quot;5&quot;/&gt;&lt;property id=&quot;20300&quot; value=&quot;Slide 15&quot;/&gt;&lt;property id=&quot;20307&quot; value=&quot;279&quot;/&gt;&lt;/object&gt;&lt;object type=&quot;3&quot; unique_id=&quot;10180&quot;&gt;&lt;property id=&quot;20148&quot; value=&quot;5&quot;/&gt;&lt;property id=&quot;20300&quot; value=&quot;Slide 2&quot;/&gt;&lt;property id=&quot;20307&quot; value=&quot;280&quot;/&gt;&lt;/object&gt;&lt;object type=&quot;3&quot; unique_id=&quot;13412&quot;&gt;&lt;property id=&quot;20148&quot; value=&quot;5&quot;/&gt;&lt;property id=&quot;20300&quot; value=&quot;Slide 4&quot;/&gt;&lt;property id=&quot;20307&quot; value=&quot;281&quot;/&gt;&lt;/object&gt;&lt;object type=&quot;3&quot; unique_id=&quot;13413&quot;&gt;&lt;property id=&quot;20148&quot; value=&quot;5&quot;/&gt;&lt;property id=&quot;20300&quot; value=&quot;Slide 5&quot;/&gt;&lt;property id=&quot;20307&quot; value=&quot;284&quot;/&gt;&lt;/object&gt;&lt;object type=&quot;3&quot; unique_id=&quot;13414&quot;&gt;&lt;property id=&quot;20148&quot; value=&quot;5&quot;/&gt;&lt;property id=&quot;20300&quot; value=&quot;Slide 6&quot;/&gt;&lt;property id=&quot;20307&quot; value=&quot;282&quot;/&gt;&lt;/object&gt;&lt;object type=&quot;3&quot; unique_id=&quot;13415&quot;&gt;&lt;property id=&quot;20148&quot; value=&quot;5&quot;/&gt;&lt;property id=&quot;20300&quot; value=&quot;Slide 7&quot;/&gt;&lt;property id=&quot;20307&quot; value=&quot;285&quot;/&gt;&lt;/object&gt;&lt;object type=&quot;3&quot; unique_id=&quot;13629&quot;&gt;&lt;property id=&quot;20148&quot; value=&quot;5&quot;/&gt;&lt;property id=&quot;20300&quot; value=&quot;Slide 8&quot;/&gt;&lt;property id=&quot;20307&quot; value=&quot;286&quot;/&gt;&lt;/object&gt;&lt;object type=&quot;3&quot; unique_id=&quot;13704&quot;&gt;&lt;property id=&quot;20148&quot; value=&quot;5&quot;/&gt;&lt;property id=&quot;20300&quot; value=&quot;Slide 10&quot;/&gt;&lt;property id=&quot;20307&quot; value=&quot;288&quot;/&gt;&lt;/object&gt;&lt;object type=&quot;3&quot; unique_id=&quot;13705&quot;&gt;&lt;property id=&quot;20148&quot; value=&quot;5&quot;/&gt;&lt;property id=&quot;20300&quot; value=&quot;Slide 14&quot;/&gt;&lt;property id=&quot;20307&quot; value=&quot;289&quot;/&gt;&lt;/object&gt;&lt;object type=&quot;3&quot; unique_id=&quot;13886&quot;&gt;&lt;property id=&quot;20148&quot; value=&quot;5&quot;/&gt;&lt;property id=&quot;20300&quot; value=&quot;Slide 9&quot;/&gt;&lt;property id=&quot;20307&quot; value=&quot;291&quot;/&gt;&lt;/object&gt;&lt;object type=&quot;3&quot; unique_id=&quot;13887&quot;&gt;&lt;property id=&quot;20148&quot; value=&quot;5&quot;/&gt;&lt;property id=&quot;20300&quot; value=&quot;Slide 11&quot;/&gt;&lt;property id=&quot;20307&quot; value=&quot;292&quot;/&gt;&lt;/object&gt;&lt;object type=&quot;3&quot; unique_id=&quot;13888&quot;&gt;&lt;property id=&quot;20148&quot; value=&quot;5&quot;/&gt;&lt;property id=&quot;20300&quot; value=&quot;Slide 12&quot;/&gt;&lt;property id=&quot;20307&quot; value=&quot;290&quot;/&gt;&lt;/object&gt;&lt;object type=&quot;3&quot; unique_id=&quot;13889&quot;&gt;&lt;property id=&quot;20148&quot; value=&quot;5&quot;/&gt;&lt;property id=&quot;20300&quot; value=&quot;Slide 13&quot;/&gt;&lt;property id=&quot;20307&quot; value=&quot;293&quot;/&gt;&lt;/object&gt;&lt;object type=&quot;3&quot; unique_id=&quot;14111&quot;&gt;&lt;property id=&quot;20148&quot; value=&quot;5&quot;/&gt;&lt;property id=&quot;20300&quot; value=&quot;Slide 16&quot;/&gt;&lt;property id=&quot;20307&quot; value=&quot;295&quot;/&gt;&lt;/object&gt;&lt;/object&gt;&lt;object type=&quot;8&quot; unique_id=&quot;10044&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1279</TotalTime>
  <Words>296</Words>
  <Application>Microsoft Office PowerPoint</Application>
  <PresentationFormat>Custom</PresentationFormat>
  <Paragraphs>48</Paragraphs>
  <Slides>14</Slides>
  <Notes>0</Notes>
  <HiddenSlides>0</HiddenSlides>
  <MMClips>8</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Hát kết hợp gõ đệm </vt:lpstr>
      <vt:lpstr>PowerPoint Presentation</vt:lpstr>
      <vt:lpstr>          Ông sinh ngày 01 tháng 09 năm 1933 ở Đức Phong, Đức Thọ, Hà Tĩnh. Trú quán tại Đống Đa, Hà Nội. Chuyên là chuyên viên nghiên cứu sư phạm âm nhạc thuộc viện Khoa học giáo dục, nay đã nghỉ hưu. Ông viết rất nhiều bài hát cho thiếu nhi và được phổ biến như bài: Trường em xinh, làng em đẹp, Bài ca đi học…. vv  và bài Cái Bống mà các con sẽ được nghe sau đây.</vt:lpstr>
      <vt:lpstr>PowerPoint Presentation</vt:lpstr>
      <vt:lpstr>PowerPoint Presentation</vt:lpstr>
      <vt:lpstr>PowerPoint Presentation</vt:lpstr>
    </vt:vector>
  </TitlesOfParts>
  <Company>Truong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90</cp:revision>
  <dcterms:created xsi:type="dcterms:W3CDTF">2020-08-07T06:20:10Z</dcterms:created>
  <dcterms:modified xsi:type="dcterms:W3CDTF">2024-12-30T09:32:14Z</dcterms:modified>
</cp:coreProperties>
</file>