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23"/>
  </p:notesMasterIdLst>
  <p:sldIdLst>
    <p:sldId id="445" r:id="rId3"/>
    <p:sldId id="260" r:id="rId4"/>
    <p:sldId id="279" r:id="rId5"/>
    <p:sldId id="370" r:id="rId6"/>
    <p:sldId id="438" r:id="rId7"/>
    <p:sldId id="439" r:id="rId8"/>
    <p:sldId id="466" r:id="rId9"/>
    <p:sldId id="417" r:id="rId10"/>
    <p:sldId id="456" r:id="rId11"/>
    <p:sldId id="448" r:id="rId12"/>
    <p:sldId id="449" r:id="rId13"/>
    <p:sldId id="423" r:id="rId14"/>
    <p:sldId id="443" r:id="rId15"/>
    <p:sldId id="453" r:id="rId16"/>
    <p:sldId id="458" r:id="rId17"/>
    <p:sldId id="455" r:id="rId18"/>
    <p:sldId id="462" r:id="rId19"/>
    <p:sldId id="464" r:id="rId20"/>
    <p:sldId id="461" r:id="rId21"/>
    <p:sldId id="465" r:id="rId22"/>
  </p:sldIdLst>
  <p:sldSz cx="9144000" cy="5143500" type="screen16x9"/>
  <p:notesSz cx="6858000" cy="9144000"/>
  <p:embeddedFontLst>
    <p:embeddedFont>
      <p:font typeface="Sport Day" charset="0"/>
      <p:regular r:id="rId24"/>
      <p:bold r:id="rId25"/>
      <p:italic r:id="rId26"/>
      <p:boldItalic r:id="rId27"/>
    </p:embeddedFont>
    <p:embeddedFont>
      <p:font typeface="Comic Sans MS" pitchFamily="66" charset="0"/>
      <p:regular r:id="rId28"/>
      <p:bold r:id="rId29"/>
      <p:italic r:id="rId30"/>
      <p:boldItalic r:id="rId31"/>
    </p:embeddedFont>
    <p:embeddedFont>
      <p:font typeface="Encode Sans" charset="0"/>
      <p:regular r:id="rId32"/>
      <p:bold r:id="rId33"/>
    </p:embeddedFont>
    <p:embeddedFont>
      <p:font typeface="Arvo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212"/>
    <a:srgbClr val="356284"/>
    <a:srgbClr val="F0F0F0"/>
    <a:srgbClr val="CD6857"/>
    <a:srgbClr val="FDF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2C43323-4E92-442E-A703-742A2493C344}">
  <a:tblStyle styleId="{52C43323-4E92-442E-A703-742A2493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94751" autoAdjust="0"/>
  </p:normalViewPr>
  <p:slideViewPr>
    <p:cSldViewPr>
      <p:cViewPr>
        <p:scale>
          <a:sx n="98" d="100"/>
          <a:sy n="98" d="100"/>
        </p:scale>
        <p:origin x="-5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056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37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0503d765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0503d765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2d05417c9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2d05417c9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4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47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0503d765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0503d765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63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427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latin typeface="Comic Sans MS" panose="030F0702030302020204" pitchFamily="66" charset="0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29035" y="3953043"/>
            <a:ext cx="1029882" cy="87284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8118745" y="3858263"/>
            <a:ext cx="968275" cy="1062405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 flipH="1">
            <a:off x="-75893" y="-2409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4"/>
          <p:cNvSpPr/>
          <p:nvPr/>
        </p:nvSpPr>
        <p:spPr>
          <a:xfrm flipH="1">
            <a:off x="7815658" y="1387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4"/>
          <p:cNvSpPr/>
          <p:nvPr/>
        </p:nvSpPr>
        <p:spPr>
          <a:xfrm flipH="1">
            <a:off x="6189853" y="5859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197823" y="964950"/>
            <a:ext cx="1061245" cy="54875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58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8025313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6933929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Google Shape;60;p5"/>
          <p:cNvSpPr/>
          <p:nvPr/>
        </p:nvSpPr>
        <p:spPr>
          <a:xfrm flipH="1">
            <a:off x="3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Google Shape;61;p5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-488518" y="-1505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8261596" y="8781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51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5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Google Shape;108;p9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9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0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2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626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79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303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181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pPr defTabSz="342900">
              <a:buClrTx/>
            </a:pPr>
            <a:fld id="{B8B48606-9861-4469-9D6D-95E1CBD6187C}" type="datetimeFigureOut">
              <a:rPr lang="en-US" kern="1200" smtClean="0">
                <a:solidFill>
                  <a:prstClr val="black"/>
                </a:solidFill>
                <a:ea typeface="+mn-ea"/>
              </a:rPr>
              <a:pPr defTabSz="342900">
                <a:buClrTx/>
              </a:pPr>
              <a:t>17/12/2024</a:t>
            </a:fld>
            <a:endParaRPr lang="en-US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7" y="3778247"/>
            <a:ext cx="413375" cy="209550"/>
          </a:xfrm>
        </p:spPr>
        <p:txBody>
          <a:bodyPr/>
          <a:lstStyle/>
          <a:p>
            <a:pPr defTabSz="342900">
              <a:buClrTx/>
            </a:pPr>
            <a:fld id="{D1DEBAE2-03D2-4BF2-8D57-73CB6C0DD489}" type="slidenum">
              <a:rPr lang="en-US" kern="1200" smtClean="0">
                <a:solidFill>
                  <a:prstClr val="black"/>
                </a:solidFill>
                <a:ea typeface="+mn-ea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/>
              </a:solidFill>
              <a:ea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300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8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7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7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E0BDA-20EE-4395-9DC0-7139FD330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570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C5D7-C543-42E4-A761-10917B126E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26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67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8025313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6933929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flipH="1">
            <a:off x="3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-488518" y="-1505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8261596" y="8781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810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D1218840-F074-44BB-B368-1E9058995300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61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D1218840-F074-44BB-B368-1E9058995300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828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hoclieu.vn/skill/07f8150e-0b27-4754-b2b1-6d94a21a4ee3?lessonId=08dc8b9b-77ce-4b91-8821-5e6afa1ceb3c" TargetMode="Externa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&#210;NG%20QUAY%20MAY%20M&#7854;N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subTitle" idx="1"/>
          </p:nvPr>
        </p:nvSpPr>
        <p:spPr>
          <a:xfrm>
            <a:off x="1353477" y="2647194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         Lesson 1(4,5,6)</a:t>
            </a:r>
            <a:endParaRPr sz="3200" dirty="0"/>
          </a:p>
        </p:txBody>
      </p: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1070582" y="1107348"/>
            <a:ext cx="7387617" cy="1274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/>
            </a:r>
            <a:br>
              <a:rPr lang="en" sz="6000" dirty="0"/>
            </a:br>
            <a:r>
              <a:rPr lang="en" sz="4800" dirty="0" smtClean="0"/>
              <a:t>Unit 9:Our </a:t>
            </a:r>
            <a:r>
              <a:rPr lang="en" sz="4800" dirty="0"/>
              <a:t>sports day</a:t>
            </a:r>
            <a:endParaRPr sz="4800" dirty="0"/>
          </a:p>
        </p:txBody>
      </p:sp>
      <p:sp>
        <p:nvSpPr>
          <p:cNvPr id="439" name="Google Shape;439;p36"/>
          <p:cNvSpPr/>
          <p:nvPr/>
        </p:nvSpPr>
        <p:spPr>
          <a:xfrm>
            <a:off x="5701578" y="1043592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6"/>
          <p:cNvGrpSpPr/>
          <p:nvPr/>
        </p:nvGrpSpPr>
        <p:grpSpPr>
          <a:xfrm>
            <a:off x="6170937" y="2641495"/>
            <a:ext cx="1321353" cy="1999582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7635211" y="2150999"/>
            <a:ext cx="1328994" cy="1822460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7CF026D9-6939-F912-34F0-8991E32AE967}"/>
              </a:ext>
            </a:extLst>
          </p:cNvPr>
          <p:cNvGrpSpPr/>
          <p:nvPr/>
        </p:nvGrpSpPr>
        <p:grpSpPr>
          <a:xfrm>
            <a:off x="249719" y="1828900"/>
            <a:ext cx="577053" cy="391881"/>
            <a:chOff x="437091" y="516252"/>
            <a:chExt cx="715633" cy="1107996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xmlns="" id="{2F49A518-3723-CCCF-E508-8F93A3DF5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91" y="516252"/>
              <a:ext cx="707396" cy="359903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BECE7B23-F899-813A-920C-10F2EF47E8EC}"/>
                </a:ext>
              </a:extLst>
            </p:cNvPr>
            <p:cNvSpPr txBox="1"/>
            <p:nvPr/>
          </p:nvSpPr>
          <p:spPr>
            <a:xfrm>
              <a:off x="461101" y="516252"/>
              <a:ext cx="6916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Sport Day" pitchFamily="2" charset="0"/>
                </a:rPr>
                <a:t>9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445" y="3800225"/>
            <a:ext cx="5039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Teacher: Dang </a:t>
            </a:r>
            <a:r>
              <a:rPr lang="en-US" sz="2800" dirty="0" err="1" smtClean="0">
                <a:latin typeface="Comic Sans MS" pitchFamily="66" charset="0"/>
              </a:rPr>
              <a:t>Thi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Xuan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Lan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Ngo </a:t>
            </a:r>
            <a:r>
              <a:rPr lang="en-US" sz="2800" dirty="0" err="1" smtClean="0">
                <a:latin typeface="Comic Sans MS" pitchFamily="66" charset="0"/>
              </a:rPr>
              <a:t>Duc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Ke</a:t>
            </a:r>
            <a:r>
              <a:rPr lang="en-US" sz="2800" dirty="0" smtClean="0">
                <a:latin typeface="Comic Sans MS" pitchFamily="66" charset="0"/>
              </a:rPr>
              <a:t> primary school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995" y="777654"/>
            <a:ext cx="7168055" cy="1114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 class 4D</a:t>
            </a:r>
          </a:p>
        </p:txBody>
      </p:sp>
    </p:spTree>
    <p:extLst>
      <p:ext uri="{BB962C8B-B14F-4D97-AF65-F5344CB8AC3E}">
        <p14:creationId xmlns:p14="http://schemas.microsoft.com/office/powerpoint/2010/main" val="10300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93E67E-84FB-46CA-9127-3D10672F6989}"/>
              </a:ext>
            </a:extLst>
          </p:cNvPr>
          <p:cNvSpPr txBox="1"/>
          <p:nvPr/>
        </p:nvSpPr>
        <p:spPr>
          <a:xfrm>
            <a:off x="220875" y="845916"/>
            <a:ext cx="65918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1.</a:t>
            </a:r>
          </a:p>
          <a:p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Is your sports day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+mj-lt"/>
              </a:rPr>
              <a:t>in June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?</a:t>
            </a:r>
          </a:p>
          <a:p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Yes, </a:t>
            </a:r>
            <a:r>
              <a:rPr lang="en-US" sz="3200" b="0" i="0" dirty="0">
                <a:solidFill>
                  <a:srgbClr val="818284"/>
                </a:solidFill>
                <a:effectLst/>
                <a:latin typeface="+mj-lt"/>
              </a:rPr>
              <a:t>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.</a:t>
            </a: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2. </a:t>
            </a:r>
          </a:p>
          <a:p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Is your sports day in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+mj-lt"/>
              </a:rPr>
              <a:t> </a:t>
            </a:r>
            <a:r>
              <a:rPr lang="en-US" sz="3200" b="0" i="0" dirty="0" smtClean="0">
                <a:solidFill>
                  <a:srgbClr val="818284"/>
                </a:solidFill>
                <a:effectLst/>
                <a:latin typeface="+mj-lt"/>
              </a:rPr>
              <a:t>______  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+mj-lt"/>
              </a:rPr>
              <a:t>?</a:t>
            </a:r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  <a:p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Yes, it is.</a:t>
            </a:r>
            <a:r>
              <a:rPr lang="en-US" sz="3200" dirty="0">
                <a:latin typeface="+mj-lt"/>
              </a:rPr>
              <a:t> </a:t>
            </a:r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65B6DC-5FA1-4D7E-92F9-B8CA74064139}"/>
              </a:ext>
            </a:extLst>
          </p:cNvPr>
          <p:cNvSpPr txBox="1"/>
          <p:nvPr/>
        </p:nvSpPr>
        <p:spPr>
          <a:xfrm>
            <a:off x="1905000" y="1780496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it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186121-311C-4137-B7CF-759EF3CAA473}"/>
              </a:ext>
            </a:extLst>
          </p:cNvPr>
          <p:cNvSpPr txBox="1"/>
          <p:nvPr/>
        </p:nvSpPr>
        <p:spPr>
          <a:xfrm>
            <a:off x="4648200" y="2681275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August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F700E2-0EAB-4065-88AA-40CE6E9E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36" y="133380"/>
            <a:ext cx="6172200" cy="705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1C886C-A256-4188-B6F1-71B225860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36" y="848208"/>
            <a:ext cx="2172205" cy="2042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D9D8DE-C2CC-4F73-8040-630472E40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004441"/>
            <a:ext cx="2114290" cy="20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93E67E-84FB-46CA-9127-3D10672F6989}"/>
              </a:ext>
            </a:extLst>
          </p:cNvPr>
          <p:cNvSpPr txBox="1"/>
          <p:nvPr/>
        </p:nvSpPr>
        <p:spPr>
          <a:xfrm>
            <a:off x="220875" y="848200"/>
            <a:ext cx="70943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3. </a:t>
            </a:r>
            <a:endParaRPr lang="en-US" sz="3200" b="1" i="0" dirty="0" smtClean="0">
              <a:solidFill>
                <a:srgbClr val="242021"/>
              </a:solidFill>
              <a:effectLst/>
              <a:latin typeface="Comic Sans MS" panose="030F0702030302020204" pitchFamily="66" charset="0"/>
            </a:endParaRPr>
          </a:p>
          <a:p>
            <a:r>
              <a:rPr lang="en-US" sz="3200" b="0" i="0" dirty="0" smtClean="0">
                <a:solidFill>
                  <a:srgbClr val="EE1D25"/>
                </a:solidFill>
                <a:effectLst/>
                <a:latin typeface="+mj-lt"/>
              </a:rPr>
              <a:t>A</a:t>
            </a:r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: </a:t>
            </a:r>
            <a:r>
              <a:rPr lang="en-US" sz="3200" b="0" i="0" dirty="0" smtClean="0">
                <a:solidFill>
                  <a:srgbClr val="818284"/>
                </a:solidFill>
                <a:effectLst/>
                <a:latin typeface="+mj-lt"/>
              </a:rPr>
              <a:t>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your sports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+mj-lt"/>
              </a:rPr>
              <a:t>day in February?</a:t>
            </a:r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  <a:p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No, it isn’t. It’s in </a:t>
            </a:r>
            <a:r>
              <a:rPr lang="en-US" sz="3200" b="0" i="0" dirty="0">
                <a:solidFill>
                  <a:srgbClr val="818284"/>
                </a:solidFill>
                <a:effectLst/>
                <a:latin typeface="+mj-lt"/>
              </a:rPr>
              <a:t>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.</a:t>
            </a:r>
            <a:r>
              <a:rPr lang="en-US" sz="3200" dirty="0">
                <a:latin typeface="+mj-lt"/>
              </a:rPr>
              <a:t> </a:t>
            </a:r>
            <a:br>
              <a:rPr lang="en-US" sz="3200" dirty="0">
                <a:latin typeface="+mj-lt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4. </a:t>
            </a:r>
          </a:p>
          <a:p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Is your sports day </a:t>
            </a:r>
            <a:r>
              <a:rPr lang="en-US" sz="3200" b="0" i="0" dirty="0">
                <a:solidFill>
                  <a:srgbClr val="818284"/>
                </a:solidFill>
                <a:effectLst/>
                <a:latin typeface="+mj-lt"/>
              </a:rPr>
              <a:t>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July?</a:t>
            </a:r>
          </a:p>
          <a:p>
            <a:r>
              <a:rPr lang="en-US" sz="3200" b="0" i="0" dirty="0">
                <a:solidFill>
                  <a:srgbClr val="EE1D25"/>
                </a:solidFill>
                <a:effectLst/>
                <a:latin typeface="+mj-lt"/>
              </a:rPr>
              <a:t>B: </a:t>
            </a:r>
            <a:r>
              <a:rPr lang="en-US" sz="3200" b="0" i="0" dirty="0">
                <a:solidFill>
                  <a:srgbClr val="818284"/>
                </a:solidFill>
                <a:effectLst/>
                <a:latin typeface="+mj-lt"/>
              </a:rPr>
              <a:t>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. It’s in March.</a:t>
            </a:r>
            <a:r>
              <a:rPr lang="en-US" sz="3200" dirty="0">
                <a:latin typeface="+mj-lt"/>
              </a:rPr>
              <a:t> </a:t>
            </a:r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708EAB-F385-4ACF-871C-C1B976DAA01C}"/>
              </a:ext>
            </a:extLst>
          </p:cNvPr>
          <p:cNvSpPr txBox="1"/>
          <p:nvPr/>
        </p:nvSpPr>
        <p:spPr>
          <a:xfrm>
            <a:off x="914400" y="131401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661C58-9FA3-4D01-8074-DD63E4905012}"/>
              </a:ext>
            </a:extLst>
          </p:cNvPr>
          <p:cNvSpPr txBox="1"/>
          <p:nvPr/>
        </p:nvSpPr>
        <p:spPr>
          <a:xfrm>
            <a:off x="3962400" y="1786919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May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95AFA5-5C4E-4560-9856-1C02376F8577}"/>
              </a:ext>
            </a:extLst>
          </p:cNvPr>
          <p:cNvSpPr txBox="1"/>
          <p:nvPr/>
        </p:nvSpPr>
        <p:spPr>
          <a:xfrm>
            <a:off x="4284837" y="280035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F700E2-0EAB-4065-88AA-40CE6E9E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5" y="133380"/>
            <a:ext cx="6172200" cy="705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AECDB5-AA08-4849-864E-ED291A2D003C}"/>
              </a:ext>
            </a:extLst>
          </p:cNvPr>
          <p:cNvSpPr txBox="1"/>
          <p:nvPr/>
        </p:nvSpPr>
        <p:spPr>
          <a:xfrm>
            <a:off x="838197" y="3289843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No, it isn’t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5DFD33-BB2D-49DF-91C4-BE292B63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908828"/>
            <a:ext cx="2133600" cy="40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/>
          </p:nvPr>
        </p:nvSpPr>
        <p:spPr>
          <a:xfrm flipH="1">
            <a:off x="681690" y="2470526"/>
            <a:ext cx="4298780" cy="621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dirty="0"/>
              <a:t>Let's sing.</a:t>
            </a:r>
          </a:p>
        </p:txBody>
      </p:sp>
      <p:sp>
        <p:nvSpPr>
          <p:cNvPr id="1503" name="Google Shape;1503;p5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04</a:t>
            </a:r>
            <a:endParaRPr sz="7500" dirty="0"/>
          </a:p>
        </p:txBody>
      </p:sp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9"/>
          <p:cNvGrpSpPr/>
          <p:nvPr/>
        </p:nvGrpSpPr>
        <p:grpSpPr>
          <a:xfrm>
            <a:off x="4574349" y="883459"/>
            <a:ext cx="2243784" cy="3579044"/>
            <a:chOff x="1338183" y="1849087"/>
            <a:chExt cx="427192" cy="681411"/>
          </a:xfrm>
        </p:grpSpPr>
        <p:sp>
          <p:nvSpPr>
            <p:cNvPr id="1506" name="Google Shape;1506;p5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59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2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99F58D-5D71-421C-9FAD-76AF12BCD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2514600" cy="628650"/>
          </a:xfrm>
          <a:prstGeom prst="rect">
            <a:avLst/>
          </a:prstGeom>
        </p:spPr>
      </p:pic>
      <p:sp>
        <p:nvSpPr>
          <p:cNvPr id="6" name="Google Shape;1501;p59">
            <a:extLst>
              <a:ext uri="{FF2B5EF4-FFF2-40B4-BE49-F238E27FC236}">
                <a16:creationId xmlns:a16="http://schemas.microsoft.com/office/drawing/2014/main" xmlns="" id="{7423ECDE-10BC-4B89-B4E4-EFBF64EFD8BB}"/>
              </a:ext>
            </a:extLst>
          </p:cNvPr>
          <p:cNvSpPr txBox="1">
            <a:spLocks/>
          </p:cNvSpPr>
          <p:nvPr/>
        </p:nvSpPr>
        <p:spPr>
          <a:xfrm flipH="1">
            <a:off x="2971800" y="643631"/>
            <a:ext cx="4195110" cy="596276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28212"/>
                </a:solidFill>
              </a:rPr>
              <a:t>Our sports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E94FC3-DA53-4FF8-BD98-E7D93AE1755B}"/>
              </a:ext>
            </a:extLst>
          </p:cNvPr>
          <p:cNvSpPr txBox="1"/>
          <p:nvPr/>
        </p:nvSpPr>
        <p:spPr>
          <a:xfrm>
            <a:off x="228600" y="1239907"/>
            <a:ext cx="4724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Sports day, sports day.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Is your sports day in May?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it is. Yes, it is.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It’s in May.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3114AA-E955-4F17-BC90-58D469C4F1B0}"/>
              </a:ext>
            </a:extLst>
          </p:cNvPr>
          <p:cNvSpPr txBox="1"/>
          <p:nvPr/>
        </p:nvSpPr>
        <p:spPr>
          <a:xfrm>
            <a:off x="4320746" y="2703264"/>
            <a:ext cx="4747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Sports day, sports day.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Is your sports day in June?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No, it isn’t. No, it isn’t.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It’s in July.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458B190-CF8B-4B01-B5FB-8B0F83096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12" y="3243942"/>
            <a:ext cx="3771900" cy="13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50E738-2929-4264-8E29-EBAF52B8B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593" l="2997" r="96688">
                        <a14:foregroundMark x1="1577" y1="51481" x2="7571" y2="67778"/>
                        <a14:foregroundMark x1="7571" y1="67778" x2="16877" y2="63704"/>
                        <a14:foregroundMark x1="16877" y1="63704" x2="29811" y2="66296"/>
                        <a14:foregroundMark x1="29811" y1="66296" x2="37697" y2="55926"/>
                        <a14:foregroundMark x1="37697" y1="55926" x2="31703" y2="39630"/>
                        <a14:foregroundMark x1="31703" y1="39630" x2="24290" y2="49259"/>
                        <a14:foregroundMark x1="24290" y1="49259" x2="40852" y2="65556"/>
                        <a14:foregroundMark x1="40852" y1="65556" x2="50315" y2="60000"/>
                        <a14:foregroundMark x1="50315" y1="60000" x2="49369" y2="38148"/>
                        <a14:foregroundMark x1="49369" y1="38148" x2="50158" y2="62593"/>
                        <a14:foregroundMark x1="50158" y1="62593" x2="55521" y2="47037"/>
                        <a14:foregroundMark x1="55521" y1="47037" x2="54574" y2="47778"/>
                        <a14:foregroundMark x1="4574" y1="53333" x2="15773" y2="48519"/>
                        <a14:foregroundMark x1="15773" y1="48519" x2="23975" y2="50370"/>
                        <a14:foregroundMark x1="23975" y1="50370" x2="5678" y2="52222"/>
                        <a14:foregroundMark x1="5678" y1="52222" x2="14196" y2="57407"/>
                        <a14:foregroundMark x1="14196" y1="57407" x2="20978" y2="46667"/>
                        <a14:foregroundMark x1="20978" y1="46667" x2="22397" y2="47407"/>
                        <a14:foregroundMark x1="17823" y1="57778" x2="26656" y2="53333"/>
                        <a14:foregroundMark x1="41956" y1="50000" x2="46372" y2="50000"/>
                        <a14:foregroundMark x1="2997" y1="59630" x2="3312" y2="54444"/>
                        <a14:foregroundMark x1="73186" y1="28148" x2="75710" y2="64444"/>
                        <a14:foregroundMark x1="75710" y1="64444" x2="82334" y2="77407"/>
                        <a14:foregroundMark x1="82334" y1="77407" x2="88486" y2="65185"/>
                        <a14:foregroundMark x1="88486" y1="65185" x2="91956" y2="47037"/>
                        <a14:foregroundMark x1="91956" y1="47037" x2="91956" y2="86296"/>
                        <a14:foregroundMark x1="91956" y1="86296" x2="88644" y2="92593"/>
                        <a14:foregroundMark x1="95426" y1="48148" x2="96688" y2="37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049" y="1110751"/>
            <a:ext cx="3857625" cy="1642837"/>
          </a:xfrm>
          <a:prstGeom prst="rect">
            <a:avLst/>
          </a:prstGeom>
        </p:spPr>
      </p:pic>
      <p:pic>
        <p:nvPicPr>
          <p:cNvPr id="15" name="Track 90">
            <a:hlinkClick r:id="" action="ppaction://media"/>
            <a:extLst>
              <a:ext uri="{FF2B5EF4-FFF2-40B4-BE49-F238E27FC236}">
                <a16:creationId xmlns:a16="http://schemas.microsoft.com/office/drawing/2014/main" xmlns="" id="{271A5C59-4894-4DB1-BC33-916206ABE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200" y="54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xmlns="" id="{2399F58D-5D71-421C-9FAD-76AF12BCD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0"/>
            <a:ext cx="2514600" cy="628650"/>
          </a:xfrm>
          <a:prstGeom prst="rect">
            <a:avLst/>
          </a:prstGeom>
        </p:spPr>
      </p:pic>
      <p:sp>
        <p:nvSpPr>
          <p:cNvPr id="6" name="Google Shape;1501;p59">
            <a:extLst>
              <a:ext uri="{FF2B5EF4-FFF2-40B4-BE49-F238E27FC236}">
                <a16:creationId xmlns:a16="http://schemas.microsoft.com/office/drawing/2014/main" xmlns="" id="{7423ECDE-10BC-4B89-B4E4-EFBF64EFD8BB}"/>
              </a:ext>
            </a:extLst>
          </p:cNvPr>
          <p:cNvSpPr txBox="1">
            <a:spLocks/>
          </p:cNvSpPr>
          <p:nvPr/>
        </p:nvSpPr>
        <p:spPr>
          <a:xfrm flipH="1">
            <a:off x="2971800" y="643631"/>
            <a:ext cx="4195110" cy="596276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28212"/>
                </a:solidFill>
              </a:rPr>
              <a:t>Our sports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E94FC3-DA53-4FF8-BD98-E7D93AE1755B}"/>
              </a:ext>
            </a:extLst>
          </p:cNvPr>
          <p:cNvSpPr txBox="1"/>
          <p:nvPr/>
        </p:nvSpPr>
        <p:spPr>
          <a:xfrm>
            <a:off x="228600" y="1239907"/>
            <a:ext cx="4724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Sports day,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sports 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day. </a:t>
            </a: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Is your sports day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in ___ ? </a:t>
            </a:r>
            <a:endParaRPr lang="en-US" sz="2800" dirty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Yes, it is.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___, 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it is.</a:t>
            </a: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It’s in May.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3114AA-E955-4F17-BC90-58D469C4F1B0}"/>
              </a:ext>
            </a:extLst>
          </p:cNvPr>
          <p:cNvSpPr txBox="1"/>
          <p:nvPr/>
        </p:nvSpPr>
        <p:spPr>
          <a:xfrm>
            <a:off x="4125612" y="2703264"/>
            <a:ext cx="48659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Sports day, sports day.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__ </a:t>
            </a:r>
            <a:r>
              <a:rPr lang="en-US" sz="2800" dirty="0">
                <a:latin typeface="Comic Sans MS" panose="030F0702030302020204" pitchFamily="66" charset="0"/>
              </a:rPr>
              <a:t>your sports day in June?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No, it </a:t>
            </a:r>
            <a:r>
              <a:rPr lang="en-US" sz="2800" dirty="0" smtClean="0">
                <a:latin typeface="Comic Sans MS" panose="030F0702030302020204" pitchFamily="66" charset="0"/>
              </a:rPr>
              <a:t>___. </a:t>
            </a:r>
            <a:r>
              <a:rPr lang="en-US" sz="2800" dirty="0">
                <a:latin typeface="Comic Sans MS" panose="030F0702030302020204" pitchFamily="66" charset="0"/>
              </a:rPr>
              <a:t>No, it isn’t.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It’s </a:t>
            </a:r>
            <a:r>
              <a:rPr lang="en-US" sz="2800" dirty="0" smtClean="0">
                <a:latin typeface="Comic Sans MS" panose="030F0702030302020204" pitchFamily="66" charset="0"/>
              </a:rPr>
              <a:t>__ </a:t>
            </a:r>
            <a:r>
              <a:rPr lang="en-US" sz="2800" dirty="0">
                <a:latin typeface="Comic Sans MS" panose="030F0702030302020204" pitchFamily="66" charset="0"/>
              </a:rPr>
              <a:t>July.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458B190-CF8B-4B01-B5FB-8B0F83096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2" y="3243942"/>
            <a:ext cx="3771900" cy="13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50E738-2929-4264-8E29-EBAF52B8BF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593" l="2997" r="96688">
                        <a14:foregroundMark x1="1577" y1="51481" x2="7571" y2="67778"/>
                        <a14:foregroundMark x1="7571" y1="67778" x2="16877" y2="63704"/>
                        <a14:foregroundMark x1="16877" y1="63704" x2="29811" y2="66296"/>
                        <a14:foregroundMark x1="29811" y1="66296" x2="37697" y2="55926"/>
                        <a14:foregroundMark x1="37697" y1="55926" x2="31703" y2="39630"/>
                        <a14:foregroundMark x1="31703" y1="39630" x2="24290" y2="49259"/>
                        <a14:foregroundMark x1="24290" y1="49259" x2="40852" y2="65556"/>
                        <a14:foregroundMark x1="40852" y1="65556" x2="50315" y2="60000"/>
                        <a14:foregroundMark x1="50315" y1="60000" x2="49369" y2="38148"/>
                        <a14:foregroundMark x1="49369" y1="38148" x2="50158" y2="62593"/>
                        <a14:foregroundMark x1="50158" y1="62593" x2="55521" y2="47037"/>
                        <a14:foregroundMark x1="55521" y1="47037" x2="54574" y2="47778"/>
                        <a14:foregroundMark x1="4574" y1="53333" x2="15773" y2="48519"/>
                        <a14:foregroundMark x1="15773" y1="48519" x2="23975" y2="50370"/>
                        <a14:foregroundMark x1="23975" y1="50370" x2="5678" y2="52222"/>
                        <a14:foregroundMark x1="5678" y1="52222" x2="14196" y2="57407"/>
                        <a14:foregroundMark x1="14196" y1="57407" x2="20978" y2="46667"/>
                        <a14:foregroundMark x1="20978" y1="46667" x2="22397" y2="47407"/>
                        <a14:foregroundMark x1="17823" y1="57778" x2="26656" y2="53333"/>
                        <a14:foregroundMark x1="41956" y1="50000" x2="46372" y2="50000"/>
                        <a14:foregroundMark x1="2997" y1="59630" x2="3312" y2="54444"/>
                        <a14:foregroundMark x1="73186" y1="28148" x2="75710" y2="64444"/>
                        <a14:foregroundMark x1="75710" y1="64444" x2="82334" y2="77407"/>
                        <a14:foregroundMark x1="82334" y1="77407" x2="88486" y2="65185"/>
                        <a14:foregroundMark x1="88486" y1="65185" x2="91956" y2="47037"/>
                        <a14:foregroundMark x1="91956" y1="47037" x2="91956" y2="86296"/>
                        <a14:foregroundMark x1="91956" y1="86296" x2="88644" y2="92593"/>
                        <a14:foregroundMark x1="95426" y1="48148" x2="96688" y2="37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049" y="1110751"/>
            <a:ext cx="3857625" cy="1642837"/>
          </a:xfrm>
          <a:prstGeom prst="rect">
            <a:avLst/>
          </a:prstGeom>
        </p:spPr>
      </p:pic>
      <p:pic>
        <p:nvPicPr>
          <p:cNvPr id="15" name="Track 90">
            <a:hlinkClick r:id="" action="ppaction://media"/>
            <a:extLst>
              <a:ext uri="{FF2B5EF4-FFF2-40B4-BE49-F238E27FC236}">
                <a16:creationId xmlns:a16="http://schemas.microsoft.com/office/drawing/2014/main" xmlns="" id="{271A5C59-4894-4DB1-BC33-916206ABE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43200" y="54594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1605104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May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220" y="212832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Yes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8931" y="3089289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59215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sn’t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4913" y="3975388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99F58D-5D71-421C-9FAD-76AF12BCD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2514600" cy="628650"/>
          </a:xfrm>
          <a:prstGeom prst="rect">
            <a:avLst/>
          </a:prstGeom>
        </p:spPr>
      </p:pic>
      <p:sp>
        <p:nvSpPr>
          <p:cNvPr id="6" name="Google Shape;1501;p59">
            <a:extLst>
              <a:ext uri="{FF2B5EF4-FFF2-40B4-BE49-F238E27FC236}">
                <a16:creationId xmlns:a16="http://schemas.microsoft.com/office/drawing/2014/main" xmlns="" id="{7423ECDE-10BC-4B89-B4E4-EFBF64EFD8BB}"/>
              </a:ext>
            </a:extLst>
          </p:cNvPr>
          <p:cNvSpPr txBox="1">
            <a:spLocks/>
          </p:cNvSpPr>
          <p:nvPr/>
        </p:nvSpPr>
        <p:spPr>
          <a:xfrm flipH="1">
            <a:off x="2971800" y="643631"/>
            <a:ext cx="4195110" cy="596276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28212"/>
                </a:solidFill>
              </a:rPr>
              <a:t>Our sports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E94FC3-DA53-4FF8-BD98-E7D93AE1755B}"/>
              </a:ext>
            </a:extLst>
          </p:cNvPr>
          <p:cNvSpPr txBox="1"/>
          <p:nvPr/>
        </p:nvSpPr>
        <p:spPr>
          <a:xfrm>
            <a:off x="228600" y="1239907"/>
            <a:ext cx="4724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Sports day, sports day. </a:t>
            </a: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Is your sports day in May? </a:t>
            </a: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Yes, it is. Yes, it is.</a:t>
            </a: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It’s in May.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3114AA-E955-4F17-BC90-58D469C4F1B0}"/>
              </a:ext>
            </a:extLst>
          </p:cNvPr>
          <p:cNvSpPr txBox="1"/>
          <p:nvPr/>
        </p:nvSpPr>
        <p:spPr>
          <a:xfrm>
            <a:off x="4320746" y="2703264"/>
            <a:ext cx="47470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Sports day, sports day.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Is your sports day in June?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No, it isn’t. No, it isn’t.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It’s in July.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458B190-CF8B-4B01-B5FB-8B0F83096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12" y="3243942"/>
            <a:ext cx="3771900" cy="13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50E738-2929-4264-8E29-EBAF52B8B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593" l="2997" r="96688">
                        <a14:foregroundMark x1="1577" y1="51481" x2="7571" y2="67778"/>
                        <a14:foregroundMark x1="7571" y1="67778" x2="16877" y2="63704"/>
                        <a14:foregroundMark x1="16877" y1="63704" x2="29811" y2="66296"/>
                        <a14:foregroundMark x1="29811" y1="66296" x2="37697" y2="55926"/>
                        <a14:foregroundMark x1="37697" y1="55926" x2="31703" y2="39630"/>
                        <a14:foregroundMark x1="31703" y1="39630" x2="24290" y2="49259"/>
                        <a14:foregroundMark x1="24290" y1="49259" x2="40852" y2="65556"/>
                        <a14:foregroundMark x1="40852" y1="65556" x2="50315" y2="60000"/>
                        <a14:foregroundMark x1="50315" y1="60000" x2="49369" y2="38148"/>
                        <a14:foregroundMark x1="49369" y1="38148" x2="50158" y2="62593"/>
                        <a14:foregroundMark x1="50158" y1="62593" x2="55521" y2="47037"/>
                        <a14:foregroundMark x1="55521" y1="47037" x2="54574" y2="47778"/>
                        <a14:foregroundMark x1="4574" y1="53333" x2="15773" y2="48519"/>
                        <a14:foregroundMark x1="15773" y1="48519" x2="23975" y2="50370"/>
                        <a14:foregroundMark x1="23975" y1="50370" x2="5678" y2="52222"/>
                        <a14:foregroundMark x1="5678" y1="52222" x2="14196" y2="57407"/>
                        <a14:foregroundMark x1="14196" y1="57407" x2="20978" y2="46667"/>
                        <a14:foregroundMark x1="20978" y1="46667" x2="22397" y2="47407"/>
                        <a14:foregroundMark x1="17823" y1="57778" x2="26656" y2="53333"/>
                        <a14:foregroundMark x1="41956" y1="50000" x2="46372" y2="50000"/>
                        <a14:foregroundMark x1="2997" y1="59630" x2="3312" y2="54444"/>
                        <a14:foregroundMark x1="73186" y1="28148" x2="75710" y2="64444"/>
                        <a14:foregroundMark x1="75710" y1="64444" x2="82334" y2="77407"/>
                        <a14:foregroundMark x1="82334" y1="77407" x2="88486" y2="65185"/>
                        <a14:foregroundMark x1="88486" y1="65185" x2="91956" y2="47037"/>
                        <a14:foregroundMark x1="91956" y1="47037" x2="91956" y2="86296"/>
                        <a14:foregroundMark x1="91956" y1="86296" x2="88644" y2="92593"/>
                        <a14:foregroundMark x1="95426" y1="48148" x2="96688" y2="37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049" y="1110751"/>
            <a:ext cx="3857625" cy="1642837"/>
          </a:xfrm>
          <a:prstGeom prst="rect">
            <a:avLst/>
          </a:prstGeom>
        </p:spPr>
      </p:pic>
      <p:pic>
        <p:nvPicPr>
          <p:cNvPr id="15" name="Track 90">
            <a:hlinkClick r:id="" action="ppaction://media"/>
            <a:extLst>
              <a:ext uri="{FF2B5EF4-FFF2-40B4-BE49-F238E27FC236}">
                <a16:creationId xmlns:a16="http://schemas.microsoft.com/office/drawing/2014/main" xmlns="" id="{271A5C59-4894-4DB1-BC33-916206ABE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200" y="54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99F58D-5D71-421C-9FAD-76AF12BCD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2514600" cy="628650"/>
          </a:xfrm>
          <a:prstGeom prst="rect">
            <a:avLst/>
          </a:prstGeom>
        </p:spPr>
      </p:pic>
      <p:sp>
        <p:nvSpPr>
          <p:cNvPr id="6" name="Google Shape;1501;p59">
            <a:extLst>
              <a:ext uri="{FF2B5EF4-FFF2-40B4-BE49-F238E27FC236}">
                <a16:creationId xmlns:a16="http://schemas.microsoft.com/office/drawing/2014/main" xmlns="" id="{7423ECDE-10BC-4B89-B4E4-EFBF64EFD8BB}"/>
              </a:ext>
            </a:extLst>
          </p:cNvPr>
          <p:cNvSpPr txBox="1">
            <a:spLocks/>
          </p:cNvSpPr>
          <p:nvPr/>
        </p:nvSpPr>
        <p:spPr>
          <a:xfrm flipH="1">
            <a:off x="2971800" y="643631"/>
            <a:ext cx="4195110" cy="596276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28212"/>
                </a:solidFill>
              </a:rPr>
              <a:t>Our sports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E94FC3-DA53-4FF8-BD98-E7D93AE1755B}"/>
              </a:ext>
            </a:extLst>
          </p:cNvPr>
          <p:cNvSpPr txBox="1"/>
          <p:nvPr/>
        </p:nvSpPr>
        <p:spPr>
          <a:xfrm>
            <a:off x="228600" y="1239907"/>
            <a:ext cx="5105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Sports day, sports day. </a:t>
            </a: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Is your sports day in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____? </a:t>
            </a:r>
            <a:endParaRPr lang="en-US" sz="2800" dirty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Yes, it is. Yes, it is.</a:t>
            </a:r>
          </a:p>
          <a:p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It’s in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____.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3114AA-E955-4F17-BC90-58D469C4F1B0}"/>
              </a:ext>
            </a:extLst>
          </p:cNvPr>
          <p:cNvSpPr txBox="1"/>
          <p:nvPr/>
        </p:nvSpPr>
        <p:spPr>
          <a:xfrm>
            <a:off x="3505200" y="2703264"/>
            <a:ext cx="53875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Sports day, sports day.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Is your sports day in </a:t>
            </a:r>
            <a:r>
              <a:rPr lang="en-US" sz="2800" dirty="0" smtClean="0">
                <a:latin typeface="Comic Sans MS" panose="030F0702030302020204" pitchFamily="66" charset="0"/>
              </a:rPr>
              <a:t>______?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No, it isn’t. No, it isn’t.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It’s in </a:t>
            </a:r>
            <a:r>
              <a:rPr lang="en-US" sz="2800" dirty="0" smtClean="0">
                <a:latin typeface="Comic Sans MS" panose="030F0702030302020204" pitchFamily="66" charset="0"/>
              </a:rPr>
              <a:t>___.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458B190-CF8B-4B01-B5FB-8B0F83096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12" y="3243942"/>
            <a:ext cx="2694288" cy="13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50E738-2929-4264-8E29-EBAF52B8B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593" l="2997" r="96688">
                        <a14:foregroundMark x1="1577" y1="51481" x2="7571" y2="67778"/>
                        <a14:foregroundMark x1="7571" y1="67778" x2="16877" y2="63704"/>
                        <a14:foregroundMark x1="16877" y1="63704" x2="29811" y2="66296"/>
                        <a14:foregroundMark x1="29811" y1="66296" x2="37697" y2="55926"/>
                        <a14:foregroundMark x1="37697" y1="55926" x2="31703" y2="39630"/>
                        <a14:foregroundMark x1="31703" y1="39630" x2="24290" y2="49259"/>
                        <a14:foregroundMark x1="24290" y1="49259" x2="40852" y2="65556"/>
                        <a14:foregroundMark x1="40852" y1="65556" x2="50315" y2="60000"/>
                        <a14:foregroundMark x1="50315" y1="60000" x2="49369" y2="38148"/>
                        <a14:foregroundMark x1="49369" y1="38148" x2="50158" y2="62593"/>
                        <a14:foregroundMark x1="50158" y1="62593" x2="55521" y2="47037"/>
                        <a14:foregroundMark x1="55521" y1="47037" x2="54574" y2="47778"/>
                        <a14:foregroundMark x1="4574" y1="53333" x2="15773" y2="48519"/>
                        <a14:foregroundMark x1="15773" y1="48519" x2="23975" y2="50370"/>
                        <a14:foregroundMark x1="23975" y1="50370" x2="5678" y2="52222"/>
                        <a14:foregroundMark x1="5678" y1="52222" x2="14196" y2="57407"/>
                        <a14:foregroundMark x1="14196" y1="57407" x2="20978" y2="46667"/>
                        <a14:foregroundMark x1="20978" y1="46667" x2="22397" y2="47407"/>
                        <a14:foregroundMark x1="17823" y1="57778" x2="26656" y2="53333"/>
                        <a14:foregroundMark x1="41956" y1="50000" x2="46372" y2="50000"/>
                        <a14:foregroundMark x1="2997" y1="59630" x2="3312" y2="54444"/>
                        <a14:foregroundMark x1="73186" y1="28148" x2="75710" y2="64444"/>
                        <a14:foregroundMark x1="75710" y1="64444" x2="82334" y2="77407"/>
                        <a14:foregroundMark x1="82334" y1="77407" x2="88486" y2="65185"/>
                        <a14:foregroundMark x1="88486" y1="65185" x2="91956" y2="47037"/>
                        <a14:foregroundMark x1="91956" y1="47037" x2="91956" y2="86296"/>
                        <a14:foregroundMark x1="91956" y1="86296" x2="88644" y2="92593"/>
                        <a14:foregroundMark x1="95426" y1="48148" x2="96688" y2="37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1110751"/>
            <a:ext cx="2910274" cy="1642837"/>
          </a:xfrm>
          <a:prstGeom prst="rect">
            <a:avLst/>
          </a:prstGeom>
        </p:spPr>
      </p:pic>
      <p:pic>
        <p:nvPicPr>
          <p:cNvPr id="15" name="Track 90">
            <a:hlinkClick r:id="" action="ppaction://media"/>
            <a:extLst>
              <a:ext uri="{FF2B5EF4-FFF2-40B4-BE49-F238E27FC236}">
                <a16:creationId xmlns:a16="http://schemas.microsoft.com/office/drawing/2014/main" xmlns="" id="{271A5C59-4894-4DB1-BC33-916206ABE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200" y="54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"/>
          <p:cNvSpPr txBox="1">
            <a:spLocks noGrp="1"/>
          </p:cNvSpPr>
          <p:nvPr>
            <p:ph type="title"/>
          </p:nvPr>
        </p:nvSpPr>
        <p:spPr>
          <a:xfrm>
            <a:off x="3886200" y="2480579"/>
            <a:ext cx="4537925" cy="618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Wrap-up</a:t>
            </a:r>
            <a:endParaRPr sz="6000" dirty="0"/>
          </a:p>
        </p:txBody>
      </p:sp>
      <p:sp>
        <p:nvSpPr>
          <p:cNvPr id="738" name="Google Shape;738;p40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05</a:t>
            </a:r>
            <a:endParaRPr sz="7500" dirty="0"/>
          </a:p>
        </p:txBody>
      </p:sp>
      <p:sp>
        <p:nvSpPr>
          <p:cNvPr id="739" name="Google Shape;739;p40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0" name="Google Shape;740;p40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741" name="Google Shape;741;p40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1" name="Google Shape;791;p40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7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0550"/>
            <a:ext cx="4586287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85" y="666750"/>
            <a:ext cx="41540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EA879B57-4B4E-4475-B686-897F02A80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06172"/>
            <a:ext cx="1854615" cy="25271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8106123-1E22-48FA-A1D6-C15D66AE7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0145" y="1029905"/>
            <a:ext cx="2581406" cy="4113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EC9BD73C-80A7-4B59-B665-C6DE3962D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4040">
            <a:off x="7307216" y="848553"/>
            <a:ext cx="1487634" cy="185954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1A694AA-0E50-4BFA-B737-F1A4379B3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6099" y="3111896"/>
            <a:ext cx="2207901" cy="194814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C6CC3054-38BD-48A7-B50A-A1E562BC0A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1934" y="2141506"/>
            <a:ext cx="1531839" cy="150398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A6458E9D-6ED6-4A1C-B375-85DD7C78FC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307" y="1268699"/>
            <a:ext cx="1736846" cy="1394047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xmlns="" id="{EF25DCDB-8710-4DB7-A68D-5546F9DC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43" y="292488"/>
            <a:ext cx="8652600" cy="602725"/>
          </a:xfrm>
        </p:spPr>
        <p:txBody>
          <a:bodyPr/>
          <a:lstStyle/>
          <a:p>
            <a:pPr algn="ctr"/>
            <a:r>
              <a:rPr lang="en-US" sz="3600" dirty="0" smtClean="0"/>
              <a:t>Merry Christmas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29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"/>
          <p:cNvSpPr txBox="1">
            <a:spLocks noGrp="1"/>
          </p:cNvSpPr>
          <p:nvPr>
            <p:ph type="title"/>
          </p:nvPr>
        </p:nvSpPr>
        <p:spPr>
          <a:xfrm>
            <a:off x="5295348" y="2270432"/>
            <a:ext cx="3697470" cy="618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Warm-up</a:t>
            </a:r>
            <a:endParaRPr sz="6000" dirty="0"/>
          </a:p>
        </p:txBody>
      </p:sp>
      <p:sp>
        <p:nvSpPr>
          <p:cNvPr id="738" name="Google Shape;738;p40"/>
          <p:cNvSpPr txBox="1">
            <a:spLocks noGrp="1"/>
          </p:cNvSpPr>
          <p:nvPr>
            <p:ph type="title" idx="2"/>
          </p:nvPr>
        </p:nvSpPr>
        <p:spPr>
          <a:xfrm>
            <a:off x="6553200" y="652095"/>
            <a:ext cx="2084400" cy="1503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/>
            </a:r>
            <a:br>
              <a:rPr lang="en" sz="7500" dirty="0"/>
            </a:br>
            <a:r>
              <a:rPr lang="en" sz="7500" dirty="0"/>
              <a:t>01</a:t>
            </a:r>
            <a:endParaRPr sz="7500" dirty="0"/>
          </a:p>
        </p:txBody>
      </p:sp>
      <p:sp>
        <p:nvSpPr>
          <p:cNvPr id="739" name="Google Shape;739;p40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0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741" name="Google Shape;741;p40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0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merr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361950"/>
            <a:ext cx="8153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/>
          </p:nvPr>
        </p:nvSpPr>
        <p:spPr>
          <a:xfrm flipH="1">
            <a:off x="228599" y="2378469"/>
            <a:ext cx="7248693" cy="92754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dirty="0"/>
              <a:t>Listen and match.</a:t>
            </a:r>
          </a:p>
        </p:txBody>
      </p:sp>
      <p:sp>
        <p:nvSpPr>
          <p:cNvPr id="1503" name="Google Shape;1503;p59"/>
          <p:cNvSpPr txBox="1">
            <a:spLocks noGrp="1"/>
          </p:cNvSpPr>
          <p:nvPr>
            <p:ph type="title" idx="2"/>
          </p:nvPr>
        </p:nvSpPr>
        <p:spPr>
          <a:xfrm flipH="1">
            <a:off x="725962" y="530639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02</a:t>
            </a:r>
            <a:endParaRPr sz="7500" dirty="0"/>
          </a:p>
        </p:txBody>
      </p:sp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9"/>
          <p:cNvGrpSpPr/>
          <p:nvPr/>
        </p:nvGrpSpPr>
        <p:grpSpPr>
          <a:xfrm>
            <a:off x="6914238" y="1080036"/>
            <a:ext cx="2243784" cy="3579044"/>
            <a:chOff x="1338183" y="1849087"/>
            <a:chExt cx="427192" cy="681411"/>
          </a:xfrm>
        </p:grpSpPr>
        <p:sp>
          <p:nvSpPr>
            <p:cNvPr id="1506" name="Google Shape;1506;p5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ED2420E-627E-4099-92EB-6EB4E5C966C2}"/>
              </a:ext>
            </a:extLst>
          </p:cNvPr>
          <p:cNvGrpSpPr/>
          <p:nvPr/>
        </p:nvGrpSpPr>
        <p:grpSpPr>
          <a:xfrm>
            <a:off x="51380" y="971549"/>
            <a:ext cx="9041241" cy="3686419"/>
            <a:chOff x="51380" y="971549"/>
            <a:chExt cx="9041241" cy="36864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A645CC-30B5-4A0C-928B-B0AF2C41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920" b="920"/>
            <a:stretch/>
          </p:blipFill>
          <p:spPr>
            <a:xfrm>
              <a:off x="51380" y="971549"/>
              <a:ext cx="9041241" cy="36864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C5E7C87-2758-4CE9-B97B-086547902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971549"/>
              <a:ext cx="533400" cy="653845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3600748-4447-4907-9282-F39F417B754A}"/>
              </a:ext>
            </a:extLst>
          </p:cNvPr>
          <p:cNvSpPr/>
          <p:nvPr/>
        </p:nvSpPr>
        <p:spPr>
          <a:xfrm>
            <a:off x="1295400" y="1581150"/>
            <a:ext cx="15240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A1EE05-C8AC-4A6F-9E85-C15064899B7A}"/>
              </a:ext>
            </a:extLst>
          </p:cNvPr>
          <p:cNvSpPr/>
          <p:nvPr/>
        </p:nvSpPr>
        <p:spPr>
          <a:xfrm>
            <a:off x="4114800" y="1581150"/>
            <a:ext cx="15240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39E4138-2BC8-4273-B6F0-99A44E197A95}"/>
              </a:ext>
            </a:extLst>
          </p:cNvPr>
          <p:cNvSpPr/>
          <p:nvPr/>
        </p:nvSpPr>
        <p:spPr>
          <a:xfrm>
            <a:off x="7086600" y="1581150"/>
            <a:ext cx="15240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324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EBBF1A-8F61-4F8D-B0EA-14797F02F684}"/>
              </a:ext>
            </a:extLst>
          </p:cNvPr>
          <p:cNvGrpSpPr/>
          <p:nvPr/>
        </p:nvGrpSpPr>
        <p:grpSpPr>
          <a:xfrm>
            <a:off x="51379" y="971550"/>
            <a:ext cx="9041241" cy="3686419"/>
            <a:chOff x="51380" y="971549"/>
            <a:chExt cx="9041241" cy="36864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3A645CC-30B5-4A0C-928B-B0AF2C41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920" b="920"/>
            <a:stretch/>
          </p:blipFill>
          <p:spPr>
            <a:xfrm>
              <a:off x="51380" y="971549"/>
              <a:ext cx="9041241" cy="36864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791A222-401A-471B-9812-6E815318F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0119" y="971549"/>
              <a:ext cx="533400" cy="653845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3600748-4447-4907-9282-F39F417B754A}"/>
              </a:ext>
            </a:extLst>
          </p:cNvPr>
          <p:cNvSpPr/>
          <p:nvPr/>
        </p:nvSpPr>
        <p:spPr>
          <a:xfrm>
            <a:off x="1090719" y="3105150"/>
            <a:ext cx="1524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A1EE05-C8AC-4A6F-9E85-C15064899B7A}"/>
              </a:ext>
            </a:extLst>
          </p:cNvPr>
          <p:cNvSpPr/>
          <p:nvPr/>
        </p:nvSpPr>
        <p:spPr>
          <a:xfrm>
            <a:off x="3910118" y="3105150"/>
            <a:ext cx="1524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39E4138-2BC8-4273-B6F0-99A44E197A95}"/>
              </a:ext>
            </a:extLst>
          </p:cNvPr>
          <p:cNvSpPr/>
          <p:nvPr/>
        </p:nvSpPr>
        <p:spPr>
          <a:xfrm>
            <a:off x="6881919" y="3105150"/>
            <a:ext cx="1524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36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89">
            <a:hlinkClick r:id="" action="ppaction://media"/>
            <a:extLst>
              <a:ext uri="{FF2B5EF4-FFF2-40B4-BE49-F238E27FC236}">
                <a16:creationId xmlns:a16="http://schemas.microsoft.com/office/drawing/2014/main" xmlns="" id="{F8C1B39D-762E-4564-BDA9-64F043CF0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0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27AA1E-57CD-44B9-B0E0-2064A1F9D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76" y="1047750"/>
            <a:ext cx="8385038" cy="1242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3F7D87E-CB8F-45C9-B129-738AD7B27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76" y="326200"/>
            <a:ext cx="3695700" cy="581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982746A-39CD-4827-BFB3-1CA48F00F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9" y="3195698"/>
            <a:ext cx="9101221" cy="1752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9642F2E-2D29-47CC-956E-77B3E1D7B60C}"/>
              </a:ext>
            </a:extLst>
          </p:cNvPr>
          <p:cNvCxnSpPr>
            <a:cxnSpLocks/>
          </p:cNvCxnSpPr>
          <p:nvPr/>
        </p:nvCxnSpPr>
        <p:spPr>
          <a:xfrm>
            <a:off x="1447800" y="2290378"/>
            <a:ext cx="3048000" cy="10433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A3C4B7F-DC74-48BE-9030-6BE9443ECAD6}"/>
              </a:ext>
            </a:extLst>
          </p:cNvPr>
          <p:cNvCxnSpPr>
            <a:cxnSpLocks/>
          </p:cNvCxnSpPr>
          <p:nvPr/>
        </p:nvCxnSpPr>
        <p:spPr>
          <a:xfrm>
            <a:off x="4648200" y="2290378"/>
            <a:ext cx="3048000" cy="10433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166A7BF-A9DE-40F9-BA85-1CE859A36FDF}"/>
              </a:ext>
            </a:extLst>
          </p:cNvPr>
          <p:cNvCxnSpPr>
            <a:cxnSpLocks/>
          </p:cNvCxnSpPr>
          <p:nvPr/>
        </p:nvCxnSpPr>
        <p:spPr>
          <a:xfrm flipH="1">
            <a:off x="1447800" y="2290378"/>
            <a:ext cx="6400800" cy="10433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1047750"/>
            <a:ext cx="881856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9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39"/>
          <p:cNvGrpSpPr/>
          <p:nvPr/>
        </p:nvGrpSpPr>
        <p:grpSpPr>
          <a:xfrm flipH="1">
            <a:off x="-87297" y="358110"/>
            <a:ext cx="1809312" cy="3797814"/>
            <a:chOff x="8769109" y="1910254"/>
            <a:chExt cx="337426" cy="708270"/>
          </a:xfrm>
        </p:grpSpPr>
        <p:sp>
          <p:nvSpPr>
            <p:cNvPr id="646" name="Google Shape;646;p39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501;p59">
            <a:extLst>
              <a:ext uri="{FF2B5EF4-FFF2-40B4-BE49-F238E27FC236}">
                <a16:creationId xmlns:a16="http://schemas.microsoft.com/office/drawing/2014/main" xmlns="" id="{E48B4BE3-106B-44AD-A7CA-D1375B831BDA}"/>
              </a:ext>
            </a:extLst>
          </p:cNvPr>
          <p:cNvSpPr txBox="1">
            <a:spLocks/>
          </p:cNvSpPr>
          <p:nvPr/>
        </p:nvSpPr>
        <p:spPr>
          <a:xfrm flipH="1">
            <a:off x="1905000" y="1878658"/>
            <a:ext cx="7239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70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vo"/>
              <a:buNone/>
              <a:defRPr sz="42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dirty="0" err="1" smtClean="0"/>
              <a:t>Look,complete</a:t>
            </a:r>
            <a:r>
              <a:rPr lang="en-US" sz="4400" dirty="0"/>
              <a:t> </a:t>
            </a:r>
            <a:r>
              <a:rPr lang="en-US" sz="4400" dirty="0" smtClean="0"/>
              <a:t>and read</a:t>
            </a:r>
            <a:r>
              <a:rPr lang="en-US" sz="6000" dirty="0"/>
              <a:t>.</a:t>
            </a:r>
          </a:p>
        </p:txBody>
      </p:sp>
      <p:sp>
        <p:nvSpPr>
          <p:cNvPr id="97" name="Google Shape;1503;p59">
            <a:extLst>
              <a:ext uri="{FF2B5EF4-FFF2-40B4-BE49-F238E27FC236}">
                <a16:creationId xmlns:a16="http://schemas.microsoft.com/office/drawing/2014/main" xmlns="" id="{9503865A-BA4A-4465-B65B-45439F079424}"/>
              </a:ext>
            </a:extLst>
          </p:cNvPr>
          <p:cNvSpPr txBox="1">
            <a:spLocks/>
          </p:cNvSpPr>
          <p:nvPr/>
        </p:nvSpPr>
        <p:spPr>
          <a:xfrm flipH="1">
            <a:off x="5029200" y="39354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solidFill>
                  <a:schemeClr val="accent3"/>
                </a:solidFill>
                <a:sym typeface="Arvo"/>
                <a:hlinkClick r:id="rId3" action="ppaction://hlinkpres?slideindex=1&amp;slidetitle="/>
              </a:rPr>
              <a:t>03</a:t>
            </a:r>
            <a:endParaRPr lang="en" sz="6000" b="1" dirty="0">
              <a:solidFill>
                <a:schemeClr val="accent3"/>
              </a:solidFill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416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2950"/>
            <a:ext cx="6172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52750"/>
            <a:ext cx="6324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F700E2-0EAB-4065-88AA-40CE6E9EF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6" y="133380"/>
            <a:ext cx="6172200" cy="6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10997</TotalTime>
  <Words>331</Words>
  <Application>Microsoft Office PowerPoint</Application>
  <PresentationFormat>On-screen Show (16:9)</PresentationFormat>
  <Paragraphs>75</Paragraphs>
  <Slides>20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Sport Day</vt:lpstr>
      <vt:lpstr>Comic Sans MS</vt:lpstr>
      <vt:lpstr>Encode Sans</vt:lpstr>
      <vt:lpstr>Arvo</vt:lpstr>
      <vt:lpstr>Community, Family &amp; Personal Services Major for College: Physical Education by Slidesgo</vt:lpstr>
      <vt:lpstr>1_Community, Family &amp; Personal Services Major for College: Physical Education by Slidesgo</vt:lpstr>
      <vt:lpstr> Unit 9:Our sports day</vt:lpstr>
      <vt:lpstr>Warm-up</vt:lpstr>
      <vt:lpstr>Listen and match.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Let's sing.</vt:lpstr>
      <vt:lpstr>PowerPoint Presentation</vt:lpstr>
      <vt:lpstr>PowerPoint Presentation</vt:lpstr>
      <vt:lpstr>PowerPoint Presentation</vt:lpstr>
      <vt:lpstr>PowerPoint Presentation</vt:lpstr>
      <vt:lpstr>Wrap-up</vt:lpstr>
      <vt:lpstr>PowerPoint Presentation</vt:lpstr>
      <vt:lpstr>Merry Christmas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Windows</cp:lastModifiedBy>
  <cp:revision>91</cp:revision>
  <dcterms:modified xsi:type="dcterms:W3CDTF">2024-12-17T02:03:30Z</dcterms:modified>
  <cp:category>9Slide.vn</cp:category>
</cp:coreProperties>
</file>