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94" r:id="rId2"/>
    <p:sldMasterId id="2147483706" r:id="rId3"/>
  </p:sldMasterIdLst>
  <p:notesMasterIdLst>
    <p:notesMasterId r:id="rId34"/>
  </p:notesMasterIdLst>
  <p:sldIdLst>
    <p:sldId id="376" r:id="rId4"/>
    <p:sldId id="383" r:id="rId5"/>
    <p:sldId id="358" r:id="rId6"/>
    <p:sldId id="345" r:id="rId7"/>
    <p:sldId id="360" r:id="rId8"/>
    <p:sldId id="319" r:id="rId9"/>
    <p:sldId id="361" r:id="rId10"/>
    <p:sldId id="331" r:id="rId11"/>
    <p:sldId id="328" r:id="rId12"/>
    <p:sldId id="330" r:id="rId13"/>
    <p:sldId id="332" r:id="rId14"/>
    <p:sldId id="362" r:id="rId15"/>
    <p:sldId id="322" r:id="rId16"/>
    <p:sldId id="324" r:id="rId17"/>
    <p:sldId id="325" r:id="rId18"/>
    <p:sldId id="339" r:id="rId19"/>
    <p:sldId id="312" r:id="rId20"/>
    <p:sldId id="340" r:id="rId21"/>
    <p:sldId id="343" r:id="rId22"/>
    <p:sldId id="341" r:id="rId23"/>
    <p:sldId id="342" r:id="rId24"/>
    <p:sldId id="344" r:id="rId25"/>
    <p:sldId id="364" r:id="rId26"/>
    <p:sldId id="379" r:id="rId27"/>
    <p:sldId id="374" r:id="rId28"/>
    <p:sldId id="368" r:id="rId29"/>
    <p:sldId id="381" r:id="rId30"/>
    <p:sldId id="369" r:id="rId31"/>
    <p:sldId id="359" r:id="rId32"/>
    <p:sldId id="371" r:id="rId33"/>
  </p:sldIdLst>
  <p:sldSz cx="9144000" cy="5143500" type="screen16x9"/>
  <p:notesSz cx="6858000" cy="9144000"/>
  <p:embeddedFontLst>
    <p:embeddedFont>
      <p:font typeface="Amasis MT Pro Black" charset="0"/>
      <p:bold r:id="rId35"/>
      <p:italic r:id="rId36"/>
      <p:boldItalic r:id="rId37"/>
    </p:embeddedFont>
    <p:embeddedFont>
      <p:font typeface="Calibri Light" pitchFamily="34" charset="0"/>
      <p:regular r:id="rId38"/>
      <p:italic r:id="rId39"/>
    </p:embeddedFont>
    <p:embeddedFont>
      <p:font typeface="Encode Sans" charset="0"/>
      <p:regular r:id="rId40"/>
      <p:bold r:id="rId41"/>
    </p:embeddedFont>
    <p:embeddedFont>
      <p:font typeface="Arial Narrow" pitchFamily="34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Sport Day" charset="0"/>
      <p:regular r:id="rId50"/>
      <p:bold r:id="rId51"/>
      <p:italic r:id="rId52"/>
      <p:boldItalic r:id="rId53"/>
    </p:embeddedFont>
    <p:embeddedFont>
      <p:font typeface="Century Gothic" pitchFamily="34" charset="0"/>
      <p:regular r:id="rId54"/>
      <p:bold r:id="rId55"/>
      <p:italic r:id="rId56"/>
      <p:boldItalic r:id="rId57"/>
    </p:embeddedFont>
    <p:embeddedFont>
      <p:font typeface="Hind" charset="0"/>
      <p:regular r:id="rId58"/>
      <p:bold r:id="rId59"/>
    </p:embeddedFont>
    <p:embeddedFont>
      <p:font typeface="Arvo" charset="0"/>
      <p:regular r:id="rId60"/>
      <p:bold r:id="rId61"/>
      <p:italic r:id="rId62"/>
      <p:boldItalic r:id="rId63"/>
    </p:embeddedFont>
    <p:embeddedFont>
      <p:font typeface="Montserrat" charset="0"/>
      <p:regular r:id="rId64"/>
      <p:bold r:id="rId65"/>
      <p:italic r:id="rId66"/>
      <p:boldItalic r:id="rId67"/>
    </p:embeddedFont>
    <p:embeddedFont>
      <p:font typeface="#9Slide07 IcielCrocante" charset="0"/>
      <p:regular r:id="rId68"/>
    </p:embeddedFont>
    <p:embeddedFont>
      <p:font typeface="Comic Sans MS" pitchFamily="66" charset="0"/>
      <p:regular r:id="rId69"/>
      <p:bold r:id="rId70"/>
      <p:italic r:id="rId71"/>
      <p:boldItalic r:id="rId72"/>
    </p:embeddedFont>
    <p:embeddedFont>
      <p:font typeface="Script MT Bold" pitchFamily="66" charset="0"/>
      <p:bold r:id="rId73"/>
    </p:embeddedFont>
    <p:embeddedFont>
      <p:font typeface="Barlow" charset="0"/>
      <p:regular r:id="rId74"/>
      <p:bold r:id="rId75"/>
      <p:italic r:id="rId76"/>
      <p:boldItalic r:id="rId77"/>
    </p:embeddedFont>
  </p:embeddedFontLst>
  <p:custDataLst>
    <p:tags r:id="rId7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D15"/>
    <a:srgbClr val="189BD7"/>
    <a:srgbClr val="D02EB9"/>
    <a:srgbClr val="7937C7"/>
    <a:srgbClr val="4F3501"/>
    <a:srgbClr val="E7EE5F"/>
    <a:srgbClr val="FCC552"/>
    <a:srgbClr val="DD2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5E8D3A-9ADF-4672-8D3D-9C0E7C8750F4}">
  <a:tblStyle styleId="{FF5E8D3A-9ADF-4672-8D3D-9C0E7C8750F4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973AA50-A3BE-477C-9624-5C3B0CE679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94061" autoAdjust="0"/>
  </p:normalViewPr>
  <p:slideViewPr>
    <p:cSldViewPr snapToGrid="0">
      <p:cViewPr>
        <p:scale>
          <a:sx n="40" d="100"/>
          <a:sy n="40" d="100"/>
        </p:scale>
        <p:origin x="-2022" y="-9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76" Type="http://schemas.openxmlformats.org/officeDocument/2006/relationships/font" Target="fonts/font42.fntdata"/><Relationship Id="rId7" Type="http://schemas.openxmlformats.org/officeDocument/2006/relationships/slide" Target="slides/slide4.xml"/><Relationship Id="rId71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font" Target="fonts/font32.fntdata"/><Relationship Id="rId74" Type="http://schemas.openxmlformats.org/officeDocument/2006/relationships/font" Target="fonts/font40.fntdata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27.fntdata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font" Target="fonts/font39.fntdata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77" Type="http://schemas.openxmlformats.org/officeDocument/2006/relationships/font" Target="fonts/font43.fntdata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72" Type="http://schemas.openxmlformats.org/officeDocument/2006/relationships/font" Target="fonts/font38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75" Type="http://schemas.openxmlformats.org/officeDocument/2006/relationships/font" Target="fonts/font4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5101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378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Divide the class into groups of 2 (boys and girls). Each team takes turn to choose a school thing. They need to read the sentence and say the missing word(s) with the picture to get points.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-   The group with more points at the end of the game will be the winner.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1346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364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86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6956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5008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d653c4c4a3_2_68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d653c4c4a3_2_68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30474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710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986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04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7879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6265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58799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d7e76d2a32_4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d7e76d2a32_4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3609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-What’s this?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/>
              <a:t>What </a:t>
            </a:r>
            <a:r>
              <a:rPr lang="en-US" baseline="0" dirty="0" err="1"/>
              <a:t>colour</a:t>
            </a:r>
            <a:r>
              <a:rPr lang="en-US" baseline="0" dirty="0"/>
              <a:t> is it?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Gọi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baseline="0" dirty="0" err="1"/>
              <a:t>Mời</a:t>
            </a:r>
            <a:r>
              <a:rPr lang="en-US" baseline="0" dirty="0"/>
              <a:t> 2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lên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: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613146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9674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cc9050bdf8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cc9050bdf8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4997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642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4939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161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125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38409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1748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923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699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7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5028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97512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686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07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963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06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736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Encode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98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231556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4705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5430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41880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11333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1215650" y="3558914"/>
            <a:ext cx="7928361" cy="1672319"/>
            <a:chOff x="1691672" y="4955436"/>
            <a:chExt cx="2621552" cy="552961"/>
          </a:xfrm>
        </p:grpSpPr>
        <p:sp>
          <p:nvSpPr>
            <p:cNvPr id="20" name="Google Shape;20;p2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03840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/>
          <p:nvPr/>
        </p:nvSpPr>
        <p:spPr>
          <a:xfrm flipH="1">
            <a:off x="7625119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flipH="1">
            <a:off x="174318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3" name="Google Shape;33;p3"/>
          <p:cNvSpPr/>
          <p:nvPr/>
        </p:nvSpPr>
        <p:spPr>
          <a:xfrm flipH="1">
            <a:off x="5681432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49944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5" name="Google Shape;35;p3"/>
          <p:cNvSpPr/>
          <p:nvPr/>
        </p:nvSpPr>
        <p:spPr>
          <a:xfrm flipH="1">
            <a:off x="8118288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6" name="Google Shape;36;p3"/>
          <p:cNvSpPr/>
          <p:nvPr/>
        </p:nvSpPr>
        <p:spPr>
          <a:xfrm flipH="1">
            <a:off x="3114061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7" name="Google Shape;37;p3"/>
          <p:cNvSpPr/>
          <p:nvPr/>
        </p:nvSpPr>
        <p:spPr>
          <a:xfrm flipH="1">
            <a:off x="1883657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 flipH="1">
            <a:off x="-27155" y="3558914"/>
            <a:ext cx="7928361" cy="1672319"/>
            <a:chOff x="1691672" y="4955436"/>
            <a:chExt cx="2621552" cy="552961"/>
          </a:xfrm>
        </p:grpSpPr>
        <p:sp>
          <p:nvSpPr>
            <p:cNvPr id="39" name="Google Shape;39;p3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290588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200">
                <a:latin typeface="Comic Sans MS" panose="030F0702030302020204" pitchFamily="66" charset="0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/>
          <p:nvPr/>
        </p:nvSpPr>
        <p:spPr>
          <a:xfrm flipH="1">
            <a:off x="129035" y="3953043"/>
            <a:ext cx="1029882" cy="87284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0" name="Google Shape;50;p4"/>
          <p:cNvSpPr/>
          <p:nvPr/>
        </p:nvSpPr>
        <p:spPr>
          <a:xfrm flipH="1">
            <a:off x="8118745" y="3858263"/>
            <a:ext cx="968275" cy="1062405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1" name="Google Shape;51;p4"/>
          <p:cNvSpPr/>
          <p:nvPr/>
        </p:nvSpPr>
        <p:spPr>
          <a:xfrm flipH="1">
            <a:off x="-75893" y="-2409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2" name="Google Shape;52;p4"/>
          <p:cNvSpPr/>
          <p:nvPr/>
        </p:nvSpPr>
        <p:spPr>
          <a:xfrm flipH="1">
            <a:off x="7815658" y="13872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3" name="Google Shape;53;p4"/>
          <p:cNvSpPr/>
          <p:nvPr/>
        </p:nvSpPr>
        <p:spPr>
          <a:xfrm flipH="1">
            <a:off x="6189853" y="5859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-26200" y="4725350"/>
            <a:ext cx="9201600" cy="418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8197823" y="964950"/>
            <a:ext cx="1061245" cy="548759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658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025313" y="3993274"/>
            <a:ext cx="733317" cy="621516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6933929" y="361040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0" name="Google Shape;60;p5"/>
          <p:cNvSpPr/>
          <p:nvPr/>
        </p:nvSpPr>
        <p:spPr>
          <a:xfrm flipH="1">
            <a:off x="3" y="3882373"/>
            <a:ext cx="2076696" cy="1554425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1" name="Google Shape;61;p5"/>
          <p:cNvSpPr/>
          <p:nvPr/>
        </p:nvSpPr>
        <p:spPr>
          <a:xfrm flipH="1">
            <a:off x="-26200" y="447740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2" name="Google Shape;62;p5"/>
          <p:cNvSpPr/>
          <p:nvPr/>
        </p:nvSpPr>
        <p:spPr>
          <a:xfrm>
            <a:off x="-488518" y="-150578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3" name="Google Shape;63;p5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4" name="Google Shape;64;p5"/>
          <p:cNvSpPr/>
          <p:nvPr/>
        </p:nvSpPr>
        <p:spPr>
          <a:xfrm>
            <a:off x="8261596" y="8781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319050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1319050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4797325" y="2307438"/>
            <a:ext cx="3027600" cy="633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Comic Sans MS" panose="030F0702030302020204" pitchFamily="66" charset="0"/>
                <a:ea typeface="Comic Sans MS" panose="030F0702030302020204" pitchFamily="66" charset="0"/>
                <a:cs typeface="Comic Sans MS" panose="030F0702030302020204" pitchFamily="66" charset="0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Arvo"/>
              <a:buNone/>
              <a:defRPr sz="2000" b="1"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797325" y="3039300"/>
            <a:ext cx="3027600" cy="10023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1307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"/>
          <p:cNvSpPr/>
          <p:nvPr/>
        </p:nvSpPr>
        <p:spPr>
          <a:xfrm flipH="1">
            <a:off x="-255993" y="-195303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8258728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3" name="Google Shape;73;p6"/>
          <p:cNvSpPr/>
          <p:nvPr/>
        </p:nvSpPr>
        <p:spPr>
          <a:xfrm>
            <a:off x="709354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4" name="Google Shape;74;p6"/>
          <p:cNvSpPr/>
          <p:nvPr/>
        </p:nvSpPr>
        <p:spPr>
          <a:xfrm>
            <a:off x="7257600" y="4438026"/>
            <a:ext cx="2568616" cy="1922611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2" y="4313980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5142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3744750" y="1346725"/>
            <a:ext cx="4045200" cy="13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000">
                <a:latin typeface="Comic Sans MS" panose="030F0702030302020204" pitchFamily="66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3744750" y="2676025"/>
            <a:ext cx="4434300" cy="6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Comic Sans MS" panose="030F0702030302020204" pitchFamily="66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>
            <a:off x="7789939" y="3420118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2" name="Google Shape;102;p9"/>
          <p:cNvSpPr/>
          <p:nvPr/>
        </p:nvSpPr>
        <p:spPr>
          <a:xfrm>
            <a:off x="2244445" y="33170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3" name="Google Shape;103;p9"/>
          <p:cNvSpPr/>
          <p:nvPr/>
        </p:nvSpPr>
        <p:spPr>
          <a:xfrm>
            <a:off x="26525" y="3417881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4" name="Google Shape;104;p9"/>
          <p:cNvSpPr/>
          <p:nvPr/>
        </p:nvSpPr>
        <p:spPr>
          <a:xfrm>
            <a:off x="98657" y="126522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5" name="Google Shape;105;p9"/>
          <p:cNvSpPr/>
          <p:nvPr/>
        </p:nvSpPr>
        <p:spPr>
          <a:xfrm>
            <a:off x="7621628" y="1721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6" name="Google Shape;106;p9"/>
          <p:cNvSpPr/>
          <p:nvPr/>
        </p:nvSpPr>
        <p:spPr>
          <a:xfrm>
            <a:off x="2653796" y="172187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2954930" y="374836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8" name="Google Shape;108;p9"/>
          <p:cNvSpPr/>
          <p:nvPr/>
        </p:nvSpPr>
        <p:spPr>
          <a:xfrm flipH="1">
            <a:off x="5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7621630" y="38271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0" name="Google Shape;110;p9"/>
          <p:cNvSpPr/>
          <p:nvPr/>
        </p:nvSpPr>
        <p:spPr>
          <a:xfrm>
            <a:off x="-26200" y="4184050"/>
            <a:ext cx="9201600" cy="959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231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9821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5"/>
          <p:cNvSpPr txBox="1">
            <a:spLocks noGrp="1"/>
          </p:cNvSpPr>
          <p:nvPr>
            <p:ph type="title"/>
          </p:nvPr>
        </p:nvSpPr>
        <p:spPr>
          <a:xfrm flipH="1">
            <a:off x="719875" y="2362313"/>
            <a:ext cx="2988300" cy="62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0" name="Google Shape;160;p15"/>
          <p:cNvSpPr txBox="1">
            <a:spLocks noGrp="1"/>
          </p:cNvSpPr>
          <p:nvPr>
            <p:ph type="subTitle" idx="1"/>
          </p:nvPr>
        </p:nvSpPr>
        <p:spPr>
          <a:xfrm flipH="1">
            <a:off x="719800" y="3093900"/>
            <a:ext cx="2583000" cy="56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20000" y="844325"/>
            <a:ext cx="4565700" cy="15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 panose="030F0702030302020204" pitchFamily="66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2" name="Google Shape;162;p15"/>
          <p:cNvSpPr/>
          <p:nvPr/>
        </p:nvSpPr>
        <p:spPr>
          <a:xfrm>
            <a:off x="79132" y="390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3" name="Google Shape;163;p15"/>
          <p:cNvSpPr/>
          <p:nvPr/>
        </p:nvSpPr>
        <p:spPr>
          <a:xfrm>
            <a:off x="7120696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4" name="Google Shape;164;p15"/>
          <p:cNvSpPr/>
          <p:nvPr/>
        </p:nvSpPr>
        <p:spPr>
          <a:xfrm>
            <a:off x="2342714" y="3665755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5" name="Google Shape;165;p15"/>
          <p:cNvSpPr/>
          <p:nvPr/>
        </p:nvSpPr>
        <p:spPr>
          <a:xfrm>
            <a:off x="7774202" y="2752571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6" name="Google Shape;166;p15"/>
          <p:cNvSpPr/>
          <p:nvPr/>
        </p:nvSpPr>
        <p:spPr>
          <a:xfrm>
            <a:off x="-27155" y="4098656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7" name="Google Shape;167;p15"/>
          <p:cNvSpPr/>
          <p:nvPr/>
        </p:nvSpPr>
        <p:spPr>
          <a:xfrm>
            <a:off x="4445950" y="333029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68" name="Google Shape;168;p15"/>
          <p:cNvSpPr/>
          <p:nvPr/>
        </p:nvSpPr>
        <p:spPr>
          <a:xfrm>
            <a:off x="6140489" y="2949296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169" name="Google Shape;169;p15"/>
          <p:cNvGrpSpPr/>
          <p:nvPr/>
        </p:nvGrpSpPr>
        <p:grpSpPr>
          <a:xfrm>
            <a:off x="1242800" y="3558914"/>
            <a:ext cx="7928361" cy="1672319"/>
            <a:chOff x="1691672" y="4955436"/>
            <a:chExt cx="2621552" cy="552961"/>
          </a:xfrm>
        </p:grpSpPr>
        <p:sp>
          <p:nvSpPr>
            <p:cNvPr id="170" name="Google Shape;170;p15"/>
            <p:cNvSpPr/>
            <p:nvPr/>
          </p:nvSpPr>
          <p:spPr>
            <a:xfrm>
              <a:off x="1691672" y="4955436"/>
              <a:ext cx="2621533" cy="552958"/>
            </a:xfrm>
            <a:custGeom>
              <a:avLst/>
              <a:gdLst/>
              <a:ahLst/>
              <a:cxnLst/>
              <a:rect l="l" t="t" r="r" b="b"/>
              <a:pathLst>
                <a:path w="58759" h="12394" extrusionOk="0">
                  <a:moveTo>
                    <a:pt x="50305" y="0"/>
                  </a:moveTo>
                  <a:cubicBezTo>
                    <a:pt x="39301" y="0"/>
                    <a:pt x="19201" y="1727"/>
                    <a:pt x="1" y="12394"/>
                  </a:cubicBezTo>
                  <a:lnTo>
                    <a:pt x="58758" y="12394"/>
                  </a:lnTo>
                  <a:lnTo>
                    <a:pt x="58758" y="396"/>
                  </a:lnTo>
                  <a:cubicBezTo>
                    <a:pt x="58758" y="396"/>
                    <a:pt x="55575" y="0"/>
                    <a:pt x="50305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3591174" y="4965029"/>
              <a:ext cx="722049" cy="543366"/>
            </a:xfrm>
            <a:custGeom>
              <a:avLst/>
              <a:gdLst/>
              <a:ahLst/>
              <a:cxnLst/>
              <a:rect l="l" t="t" r="r" b="b"/>
              <a:pathLst>
                <a:path w="16184" h="12179" extrusionOk="0">
                  <a:moveTo>
                    <a:pt x="13424" y="0"/>
                  </a:moveTo>
                  <a:cubicBezTo>
                    <a:pt x="11705" y="3132"/>
                    <a:pt x="9341" y="5824"/>
                    <a:pt x="6401" y="8165"/>
                  </a:cubicBezTo>
                  <a:cubicBezTo>
                    <a:pt x="4388" y="9759"/>
                    <a:pt x="2240" y="11071"/>
                    <a:pt x="1" y="12179"/>
                  </a:cubicBezTo>
                  <a:lnTo>
                    <a:pt x="16183" y="12179"/>
                  </a:lnTo>
                  <a:lnTo>
                    <a:pt x="16183" y="181"/>
                  </a:lnTo>
                  <a:cubicBezTo>
                    <a:pt x="15279" y="114"/>
                    <a:pt x="14351" y="57"/>
                    <a:pt x="13424" y="0"/>
                  </a:cubicBezTo>
                  <a:close/>
                </a:path>
              </a:pathLst>
            </a:custGeom>
            <a:solidFill>
              <a:srgbClr val="A42C3D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2349571" y="4985552"/>
              <a:ext cx="1963640" cy="513296"/>
            </a:xfrm>
            <a:custGeom>
              <a:avLst/>
              <a:gdLst/>
              <a:ahLst/>
              <a:cxnLst/>
              <a:rect l="l" t="t" r="r" b="b"/>
              <a:pathLst>
                <a:path w="44013" h="11505" extrusionOk="0">
                  <a:moveTo>
                    <a:pt x="35221" y="1"/>
                  </a:moveTo>
                  <a:cubicBezTo>
                    <a:pt x="33560" y="1"/>
                    <a:pt x="31899" y="54"/>
                    <a:pt x="30239" y="174"/>
                  </a:cubicBezTo>
                  <a:cubicBezTo>
                    <a:pt x="27151" y="388"/>
                    <a:pt x="24065" y="840"/>
                    <a:pt x="21057" y="1599"/>
                  </a:cubicBezTo>
                  <a:cubicBezTo>
                    <a:pt x="18489" y="2254"/>
                    <a:pt x="15934" y="3057"/>
                    <a:pt x="13435" y="3951"/>
                  </a:cubicBezTo>
                  <a:cubicBezTo>
                    <a:pt x="8628" y="5680"/>
                    <a:pt x="3902" y="7919"/>
                    <a:pt x="1" y="11278"/>
                  </a:cubicBezTo>
                  <a:lnTo>
                    <a:pt x="1" y="11505"/>
                  </a:lnTo>
                  <a:cubicBezTo>
                    <a:pt x="3336" y="8598"/>
                    <a:pt x="7362" y="6506"/>
                    <a:pt x="11467" y="4878"/>
                  </a:cubicBezTo>
                  <a:cubicBezTo>
                    <a:pt x="13910" y="3916"/>
                    <a:pt x="16420" y="3102"/>
                    <a:pt x="18942" y="2368"/>
                  </a:cubicBezTo>
                  <a:cubicBezTo>
                    <a:pt x="21882" y="1519"/>
                    <a:pt x="24856" y="897"/>
                    <a:pt x="27909" y="558"/>
                  </a:cubicBezTo>
                  <a:cubicBezTo>
                    <a:pt x="30302" y="288"/>
                    <a:pt x="32714" y="179"/>
                    <a:pt x="35127" y="179"/>
                  </a:cubicBezTo>
                  <a:cubicBezTo>
                    <a:pt x="35850" y="179"/>
                    <a:pt x="36573" y="189"/>
                    <a:pt x="37295" y="207"/>
                  </a:cubicBezTo>
                  <a:cubicBezTo>
                    <a:pt x="38833" y="242"/>
                    <a:pt x="40371" y="332"/>
                    <a:pt x="41909" y="423"/>
                  </a:cubicBezTo>
                  <a:cubicBezTo>
                    <a:pt x="42610" y="456"/>
                    <a:pt x="43311" y="501"/>
                    <a:pt x="44012" y="581"/>
                  </a:cubicBezTo>
                  <a:lnTo>
                    <a:pt x="44012" y="411"/>
                  </a:lnTo>
                  <a:cubicBezTo>
                    <a:pt x="43990" y="400"/>
                    <a:pt x="43967" y="400"/>
                    <a:pt x="43944" y="400"/>
                  </a:cubicBezTo>
                  <a:cubicBezTo>
                    <a:pt x="42520" y="230"/>
                    <a:pt x="41072" y="185"/>
                    <a:pt x="39635" y="117"/>
                  </a:cubicBezTo>
                  <a:cubicBezTo>
                    <a:pt x="38164" y="42"/>
                    <a:pt x="36693" y="1"/>
                    <a:pt x="352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1988364" y="4995769"/>
              <a:ext cx="1316276" cy="503079"/>
            </a:xfrm>
            <a:custGeom>
              <a:avLst/>
              <a:gdLst/>
              <a:ahLst/>
              <a:cxnLst/>
              <a:rect l="l" t="t" r="r" b="b"/>
              <a:pathLst>
                <a:path w="29503" h="11276" extrusionOk="0">
                  <a:moveTo>
                    <a:pt x="29503" y="1"/>
                  </a:moveTo>
                  <a:lnTo>
                    <a:pt x="26585" y="317"/>
                  </a:lnTo>
                  <a:cubicBezTo>
                    <a:pt x="24720" y="566"/>
                    <a:pt x="22876" y="917"/>
                    <a:pt x="21067" y="1370"/>
                  </a:cubicBezTo>
                  <a:cubicBezTo>
                    <a:pt x="18489" y="2025"/>
                    <a:pt x="15945" y="2828"/>
                    <a:pt x="13445" y="3722"/>
                  </a:cubicBezTo>
                  <a:cubicBezTo>
                    <a:pt x="8628" y="5451"/>
                    <a:pt x="3901" y="7690"/>
                    <a:pt x="0" y="11049"/>
                  </a:cubicBezTo>
                  <a:lnTo>
                    <a:pt x="0" y="11276"/>
                  </a:lnTo>
                  <a:cubicBezTo>
                    <a:pt x="3347" y="8369"/>
                    <a:pt x="7361" y="6277"/>
                    <a:pt x="11477" y="4649"/>
                  </a:cubicBezTo>
                  <a:cubicBezTo>
                    <a:pt x="13920" y="3687"/>
                    <a:pt x="16420" y="2873"/>
                    <a:pt x="18941" y="2139"/>
                  </a:cubicBezTo>
                  <a:cubicBezTo>
                    <a:pt x="21881" y="1290"/>
                    <a:pt x="26461" y="340"/>
                    <a:pt x="295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2765788" y="5062469"/>
              <a:ext cx="1547427" cy="445927"/>
            </a:xfrm>
            <a:custGeom>
              <a:avLst/>
              <a:gdLst/>
              <a:ahLst/>
              <a:cxnLst/>
              <a:rect l="l" t="t" r="r" b="b"/>
              <a:pathLst>
                <a:path w="34684" h="9995" extrusionOk="0">
                  <a:moveTo>
                    <a:pt x="31317" y="0"/>
                  </a:moveTo>
                  <a:cubicBezTo>
                    <a:pt x="28523" y="0"/>
                    <a:pt x="25719" y="318"/>
                    <a:pt x="22979" y="745"/>
                  </a:cubicBezTo>
                  <a:cubicBezTo>
                    <a:pt x="20684" y="1096"/>
                    <a:pt x="18422" y="1548"/>
                    <a:pt x="16183" y="2170"/>
                  </a:cubicBezTo>
                  <a:cubicBezTo>
                    <a:pt x="14012" y="2769"/>
                    <a:pt x="11874" y="3527"/>
                    <a:pt x="9793" y="4409"/>
                  </a:cubicBezTo>
                  <a:cubicBezTo>
                    <a:pt x="6333" y="5891"/>
                    <a:pt x="3031" y="7756"/>
                    <a:pt x="1" y="9995"/>
                  </a:cubicBezTo>
                  <a:lnTo>
                    <a:pt x="306" y="9995"/>
                  </a:lnTo>
                  <a:cubicBezTo>
                    <a:pt x="2873" y="8118"/>
                    <a:pt x="5632" y="6501"/>
                    <a:pt x="8516" y="5167"/>
                  </a:cubicBezTo>
                  <a:cubicBezTo>
                    <a:pt x="12666" y="3244"/>
                    <a:pt x="17076" y="1910"/>
                    <a:pt x="21577" y="1141"/>
                  </a:cubicBezTo>
                  <a:cubicBezTo>
                    <a:pt x="24760" y="605"/>
                    <a:pt x="28025" y="180"/>
                    <a:pt x="31278" y="180"/>
                  </a:cubicBezTo>
                  <a:cubicBezTo>
                    <a:pt x="32416" y="180"/>
                    <a:pt x="33552" y="232"/>
                    <a:pt x="34683" y="350"/>
                  </a:cubicBezTo>
                  <a:lnTo>
                    <a:pt x="34683" y="169"/>
                  </a:lnTo>
                  <a:cubicBezTo>
                    <a:pt x="33566" y="52"/>
                    <a:pt x="32442" y="0"/>
                    <a:pt x="313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3253703" y="5107798"/>
              <a:ext cx="1059517" cy="400598"/>
            </a:xfrm>
            <a:custGeom>
              <a:avLst/>
              <a:gdLst/>
              <a:ahLst/>
              <a:cxnLst/>
              <a:rect l="l" t="t" r="r" b="b"/>
              <a:pathLst>
                <a:path w="23748" h="8979" extrusionOk="0">
                  <a:moveTo>
                    <a:pt x="23747" y="0"/>
                  </a:moveTo>
                  <a:cubicBezTo>
                    <a:pt x="20931" y="170"/>
                    <a:pt x="18138" y="826"/>
                    <a:pt x="15424" y="1583"/>
                  </a:cubicBezTo>
                  <a:cubicBezTo>
                    <a:pt x="12178" y="2500"/>
                    <a:pt x="9024" y="3676"/>
                    <a:pt x="6027" y="5225"/>
                  </a:cubicBezTo>
                  <a:cubicBezTo>
                    <a:pt x="3924" y="6310"/>
                    <a:pt x="1900" y="7577"/>
                    <a:pt x="0" y="8979"/>
                  </a:cubicBezTo>
                  <a:lnTo>
                    <a:pt x="294" y="8979"/>
                  </a:lnTo>
                  <a:cubicBezTo>
                    <a:pt x="1865" y="7837"/>
                    <a:pt x="3494" y="6797"/>
                    <a:pt x="5202" y="5870"/>
                  </a:cubicBezTo>
                  <a:cubicBezTo>
                    <a:pt x="8130" y="4264"/>
                    <a:pt x="11240" y="2986"/>
                    <a:pt x="14440" y="2047"/>
                  </a:cubicBezTo>
                  <a:cubicBezTo>
                    <a:pt x="17471" y="1165"/>
                    <a:pt x="20581" y="362"/>
                    <a:pt x="23747" y="170"/>
                  </a:cubicBezTo>
                  <a:lnTo>
                    <a:pt x="237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3649710" y="5186500"/>
              <a:ext cx="663514" cy="321897"/>
            </a:xfrm>
            <a:custGeom>
              <a:avLst/>
              <a:gdLst/>
              <a:ahLst/>
              <a:cxnLst/>
              <a:rect l="l" t="t" r="r" b="b"/>
              <a:pathLst>
                <a:path w="14872" h="7215" extrusionOk="0">
                  <a:moveTo>
                    <a:pt x="14871" y="0"/>
                  </a:moveTo>
                  <a:cubicBezTo>
                    <a:pt x="13107" y="407"/>
                    <a:pt x="11377" y="939"/>
                    <a:pt x="9692" y="1595"/>
                  </a:cubicBezTo>
                  <a:cubicBezTo>
                    <a:pt x="6684" y="2771"/>
                    <a:pt x="3823" y="4332"/>
                    <a:pt x="1234" y="6254"/>
                  </a:cubicBezTo>
                  <a:cubicBezTo>
                    <a:pt x="815" y="6571"/>
                    <a:pt x="408" y="6887"/>
                    <a:pt x="1" y="7215"/>
                  </a:cubicBezTo>
                  <a:lnTo>
                    <a:pt x="284" y="7215"/>
                  </a:lnTo>
                  <a:cubicBezTo>
                    <a:pt x="1832" y="5971"/>
                    <a:pt x="3495" y="4852"/>
                    <a:pt x="5237" y="3890"/>
                  </a:cubicBezTo>
                  <a:cubicBezTo>
                    <a:pt x="8064" y="2307"/>
                    <a:pt x="11117" y="1120"/>
                    <a:pt x="14261" y="329"/>
                  </a:cubicBezTo>
                  <a:cubicBezTo>
                    <a:pt x="14464" y="272"/>
                    <a:pt x="14668" y="226"/>
                    <a:pt x="14871" y="181"/>
                  </a:cubicBezTo>
                  <a:lnTo>
                    <a:pt x="148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22277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1"/>
          <p:cNvSpPr/>
          <p:nvPr/>
        </p:nvSpPr>
        <p:spPr>
          <a:xfrm>
            <a:off x="-26200" y="4045500"/>
            <a:ext cx="9201600" cy="1155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2" name="Google Shape;412;p31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3" name="Google Shape;413;p31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4" name="Google Shape;414;p31"/>
          <p:cNvSpPr/>
          <p:nvPr/>
        </p:nvSpPr>
        <p:spPr>
          <a:xfrm>
            <a:off x="7872614" y="4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5" name="Google Shape;415;p31"/>
          <p:cNvSpPr/>
          <p:nvPr/>
        </p:nvSpPr>
        <p:spPr>
          <a:xfrm>
            <a:off x="6724057" y="6574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871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1845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2"/>
          <p:cNvSpPr/>
          <p:nvPr/>
        </p:nvSpPr>
        <p:spPr>
          <a:xfrm>
            <a:off x="7789939" y="4376743"/>
            <a:ext cx="1119859" cy="949104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2"/>
          <p:cNvSpPr/>
          <p:nvPr/>
        </p:nvSpPr>
        <p:spPr>
          <a:xfrm>
            <a:off x="2244445" y="4273681"/>
            <a:ext cx="1052872" cy="1155228"/>
          </a:xfrm>
          <a:custGeom>
            <a:avLst/>
            <a:gdLst/>
            <a:ahLst/>
            <a:cxnLst/>
            <a:rect l="l" t="t" r="r" b="b"/>
            <a:pathLst>
              <a:path w="4309" h="4728" extrusionOk="0">
                <a:moveTo>
                  <a:pt x="1793" y="1"/>
                </a:moveTo>
                <a:cubicBezTo>
                  <a:pt x="1178" y="1"/>
                  <a:pt x="1900" y="1889"/>
                  <a:pt x="1900" y="1889"/>
                </a:cubicBezTo>
                <a:cubicBezTo>
                  <a:pt x="1900" y="1889"/>
                  <a:pt x="1524" y="1480"/>
                  <a:pt x="1232" y="1480"/>
                </a:cubicBezTo>
                <a:cubicBezTo>
                  <a:pt x="1184" y="1480"/>
                  <a:pt x="1139" y="1491"/>
                  <a:pt x="1097" y="1516"/>
                </a:cubicBezTo>
                <a:cubicBezTo>
                  <a:pt x="792" y="1697"/>
                  <a:pt x="1776" y="3054"/>
                  <a:pt x="1776" y="3054"/>
                </a:cubicBezTo>
                <a:cubicBezTo>
                  <a:pt x="1776" y="3054"/>
                  <a:pt x="1328" y="2754"/>
                  <a:pt x="895" y="2754"/>
                </a:cubicBezTo>
                <a:cubicBezTo>
                  <a:pt x="752" y="2754"/>
                  <a:pt x="610" y="2786"/>
                  <a:pt x="487" y="2873"/>
                </a:cubicBezTo>
                <a:cubicBezTo>
                  <a:pt x="0" y="3213"/>
                  <a:pt x="1776" y="4648"/>
                  <a:pt x="1776" y="4648"/>
                </a:cubicBezTo>
                <a:lnTo>
                  <a:pt x="3789" y="4728"/>
                </a:lnTo>
                <a:cubicBezTo>
                  <a:pt x="3789" y="4728"/>
                  <a:pt x="4309" y="3484"/>
                  <a:pt x="4026" y="2670"/>
                </a:cubicBezTo>
                <a:cubicBezTo>
                  <a:pt x="3920" y="2377"/>
                  <a:pt x="3758" y="2283"/>
                  <a:pt x="3595" y="2283"/>
                </a:cubicBezTo>
                <a:cubicBezTo>
                  <a:pt x="3304" y="2283"/>
                  <a:pt x="3008" y="2579"/>
                  <a:pt x="3008" y="2579"/>
                </a:cubicBezTo>
                <a:cubicBezTo>
                  <a:pt x="3008" y="2579"/>
                  <a:pt x="3585" y="1426"/>
                  <a:pt x="3099" y="1132"/>
                </a:cubicBezTo>
                <a:cubicBezTo>
                  <a:pt x="3035" y="1093"/>
                  <a:pt x="2978" y="1077"/>
                  <a:pt x="2927" y="1077"/>
                </a:cubicBezTo>
                <a:cubicBezTo>
                  <a:pt x="2593" y="1077"/>
                  <a:pt x="2533" y="1810"/>
                  <a:pt x="2533" y="1810"/>
                </a:cubicBezTo>
                <a:cubicBezTo>
                  <a:pt x="2533" y="1810"/>
                  <a:pt x="2465" y="24"/>
                  <a:pt x="1809" y="1"/>
                </a:cubicBezTo>
                <a:cubicBezTo>
                  <a:pt x="1804" y="1"/>
                  <a:pt x="1798" y="1"/>
                  <a:pt x="1793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2"/>
          <p:cNvSpPr/>
          <p:nvPr/>
        </p:nvSpPr>
        <p:spPr>
          <a:xfrm>
            <a:off x="26525" y="4374506"/>
            <a:ext cx="1583995" cy="1185627"/>
          </a:xfrm>
          <a:custGeom>
            <a:avLst/>
            <a:gdLst/>
            <a:ahLst/>
            <a:cxnLst/>
            <a:rect l="l" t="t" r="r" b="b"/>
            <a:pathLst>
              <a:path w="14204" h="10632" extrusionOk="0">
                <a:moveTo>
                  <a:pt x="8582" y="1"/>
                </a:moveTo>
                <a:cubicBezTo>
                  <a:pt x="8545" y="1"/>
                  <a:pt x="8508" y="15"/>
                  <a:pt x="8470" y="47"/>
                </a:cubicBezTo>
                <a:cubicBezTo>
                  <a:pt x="8141" y="335"/>
                  <a:pt x="8569" y="1314"/>
                  <a:pt x="8650" y="1490"/>
                </a:cubicBezTo>
                <a:lnTo>
                  <a:pt x="8650" y="1490"/>
                </a:lnTo>
                <a:cubicBezTo>
                  <a:pt x="8554" y="1289"/>
                  <a:pt x="7934" y="52"/>
                  <a:pt x="7141" y="52"/>
                </a:cubicBezTo>
                <a:cubicBezTo>
                  <a:pt x="7019" y="52"/>
                  <a:pt x="6892" y="81"/>
                  <a:pt x="6763" y="149"/>
                </a:cubicBezTo>
                <a:cubicBezTo>
                  <a:pt x="5711" y="703"/>
                  <a:pt x="5971" y="1890"/>
                  <a:pt x="5971" y="1890"/>
                </a:cubicBezTo>
                <a:cubicBezTo>
                  <a:pt x="5971" y="1890"/>
                  <a:pt x="5494" y="155"/>
                  <a:pt x="4896" y="155"/>
                </a:cubicBezTo>
                <a:cubicBezTo>
                  <a:pt x="4863" y="155"/>
                  <a:pt x="4829" y="160"/>
                  <a:pt x="4795" y="171"/>
                </a:cubicBezTo>
                <a:cubicBezTo>
                  <a:pt x="4139" y="375"/>
                  <a:pt x="4026" y="1393"/>
                  <a:pt x="4026" y="1393"/>
                </a:cubicBezTo>
                <a:cubicBezTo>
                  <a:pt x="4026" y="1393"/>
                  <a:pt x="3804" y="69"/>
                  <a:pt x="3510" y="69"/>
                </a:cubicBezTo>
                <a:cubicBezTo>
                  <a:pt x="3479" y="69"/>
                  <a:pt x="3448" y="83"/>
                  <a:pt x="3416" y="115"/>
                </a:cubicBezTo>
                <a:cubicBezTo>
                  <a:pt x="3087" y="465"/>
                  <a:pt x="3664" y="1551"/>
                  <a:pt x="3664" y="1551"/>
                </a:cubicBezTo>
                <a:cubicBezTo>
                  <a:pt x="3664" y="1551"/>
                  <a:pt x="2939" y="738"/>
                  <a:pt x="2552" y="738"/>
                </a:cubicBezTo>
                <a:cubicBezTo>
                  <a:pt x="2478" y="738"/>
                  <a:pt x="2417" y="768"/>
                  <a:pt x="2375" y="839"/>
                </a:cubicBezTo>
                <a:cubicBezTo>
                  <a:pt x="2115" y="1280"/>
                  <a:pt x="3370" y="1925"/>
                  <a:pt x="3370" y="1925"/>
                </a:cubicBezTo>
                <a:cubicBezTo>
                  <a:pt x="3370" y="1925"/>
                  <a:pt x="3181" y="1884"/>
                  <a:pt x="2898" y="1884"/>
                </a:cubicBezTo>
                <a:cubicBezTo>
                  <a:pt x="2250" y="1884"/>
                  <a:pt x="1113" y="2098"/>
                  <a:pt x="656" y="3508"/>
                </a:cubicBezTo>
                <a:cubicBezTo>
                  <a:pt x="0" y="5532"/>
                  <a:pt x="1810" y="10632"/>
                  <a:pt x="1810" y="10632"/>
                </a:cubicBezTo>
                <a:lnTo>
                  <a:pt x="14204" y="7511"/>
                </a:lnTo>
                <a:cubicBezTo>
                  <a:pt x="14204" y="7511"/>
                  <a:pt x="13464" y="1370"/>
                  <a:pt x="10635" y="1370"/>
                </a:cubicBezTo>
                <a:cubicBezTo>
                  <a:pt x="10239" y="1370"/>
                  <a:pt x="9801" y="1491"/>
                  <a:pt x="9318" y="1766"/>
                </a:cubicBezTo>
                <a:cubicBezTo>
                  <a:pt x="9318" y="1766"/>
                  <a:pt x="10453" y="222"/>
                  <a:pt x="9917" y="222"/>
                </a:cubicBezTo>
                <a:cubicBezTo>
                  <a:pt x="9897" y="222"/>
                  <a:pt x="9874" y="224"/>
                  <a:pt x="9849" y="228"/>
                </a:cubicBezTo>
                <a:cubicBezTo>
                  <a:pt x="9160" y="364"/>
                  <a:pt x="9138" y="1043"/>
                  <a:pt x="9138" y="1043"/>
                </a:cubicBezTo>
                <a:cubicBezTo>
                  <a:pt x="9138" y="1043"/>
                  <a:pt x="8893" y="1"/>
                  <a:pt x="8582" y="1"/>
                </a:cubicBezTo>
                <a:close/>
              </a:path>
            </a:pathLst>
          </a:custGeom>
          <a:solidFill>
            <a:srgbClr val="EDB95C">
              <a:alpha val="473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0" name="Google Shape;420;p32"/>
          <p:cNvSpPr/>
          <p:nvPr/>
        </p:nvSpPr>
        <p:spPr>
          <a:xfrm>
            <a:off x="2954930" y="4704985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1" name="Google Shape;421;p32"/>
          <p:cNvSpPr/>
          <p:nvPr/>
        </p:nvSpPr>
        <p:spPr>
          <a:xfrm flipH="1">
            <a:off x="5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2" name="Google Shape;422;p32"/>
          <p:cNvSpPr/>
          <p:nvPr/>
        </p:nvSpPr>
        <p:spPr>
          <a:xfrm flipH="1">
            <a:off x="7621630" y="4783810"/>
            <a:ext cx="557030" cy="472105"/>
          </a:xfrm>
          <a:custGeom>
            <a:avLst/>
            <a:gdLst/>
            <a:ahLst/>
            <a:cxnLst/>
            <a:rect l="l" t="t" r="r" b="b"/>
            <a:pathLst>
              <a:path w="10042" h="8511" extrusionOk="0">
                <a:moveTo>
                  <a:pt x="6179" y="1"/>
                </a:moveTo>
                <a:cubicBezTo>
                  <a:pt x="5320" y="1"/>
                  <a:pt x="4953" y="4451"/>
                  <a:pt x="4953" y="4451"/>
                </a:cubicBezTo>
                <a:cubicBezTo>
                  <a:pt x="4953" y="4451"/>
                  <a:pt x="5111" y="1850"/>
                  <a:pt x="3166" y="1205"/>
                </a:cubicBezTo>
                <a:cubicBezTo>
                  <a:pt x="3059" y="1169"/>
                  <a:pt x="2965" y="1152"/>
                  <a:pt x="2883" y="1152"/>
                </a:cubicBezTo>
                <a:cubicBezTo>
                  <a:pt x="1489" y="1152"/>
                  <a:pt x="3596" y="6034"/>
                  <a:pt x="3596" y="6034"/>
                </a:cubicBezTo>
                <a:cubicBezTo>
                  <a:pt x="3596" y="6034"/>
                  <a:pt x="2106" y="4099"/>
                  <a:pt x="1160" y="4099"/>
                </a:cubicBezTo>
                <a:cubicBezTo>
                  <a:pt x="1061" y="4099"/>
                  <a:pt x="967" y="4121"/>
                  <a:pt x="882" y="4168"/>
                </a:cubicBezTo>
                <a:cubicBezTo>
                  <a:pt x="0" y="4666"/>
                  <a:pt x="3483" y="8510"/>
                  <a:pt x="3483" y="8510"/>
                </a:cubicBezTo>
                <a:lnTo>
                  <a:pt x="8142" y="8510"/>
                </a:lnTo>
                <a:cubicBezTo>
                  <a:pt x="8142" y="8510"/>
                  <a:pt x="10042" y="4836"/>
                  <a:pt x="9556" y="3874"/>
                </a:cubicBezTo>
                <a:cubicBezTo>
                  <a:pt x="9401" y="3564"/>
                  <a:pt x="9139" y="3459"/>
                  <a:pt x="8855" y="3459"/>
                </a:cubicBezTo>
                <a:cubicBezTo>
                  <a:pt x="8246" y="3459"/>
                  <a:pt x="7531" y="3942"/>
                  <a:pt x="7531" y="3942"/>
                </a:cubicBezTo>
                <a:cubicBezTo>
                  <a:pt x="7531" y="3942"/>
                  <a:pt x="9285" y="1906"/>
                  <a:pt x="8436" y="1273"/>
                </a:cubicBezTo>
                <a:cubicBezTo>
                  <a:pt x="8341" y="1202"/>
                  <a:pt x="8236" y="1171"/>
                  <a:pt x="8124" y="1171"/>
                </a:cubicBezTo>
                <a:cubicBezTo>
                  <a:pt x="7257" y="1171"/>
                  <a:pt x="6005" y="3071"/>
                  <a:pt x="6005" y="3071"/>
                </a:cubicBezTo>
                <a:cubicBezTo>
                  <a:pt x="6005" y="3071"/>
                  <a:pt x="7272" y="561"/>
                  <a:pt x="6322" y="41"/>
                </a:cubicBezTo>
                <a:cubicBezTo>
                  <a:pt x="6273" y="14"/>
                  <a:pt x="6225" y="1"/>
                  <a:pt x="617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3" name="Google Shape;423;p32"/>
          <p:cNvSpPr/>
          <p:nvPr/>
        </p:nvSpPr>
        <p:spPr>
          <a:xfrm flipH="1">
            <a:off x="7470053" y="174147"/>
            <a:ext cx="1439754" cy="826949"/>
          </a:xfrm>
          <a:custGeom>
            <a:avLst/>
            <a:gdLst/>
            <a:ahLst/>
            <a:cxnLst/>
            <a:rect l="l" t="t" r="r" b="b"/>
            <a:pathLst>
              <a:path w="6884" h="3954" extrusionOk="0">
                <a:moveTo>
                  <a:pt x="2984" y="0"/>
                </a:moveTo>
                <a:cubicBezTo>
                  <a:pt x="2957" y="0"/>
                  <a:pt x="2931" y="1"/>
                  <a:pt x="2906" y="3"/>
                </a:cubicBezTo>
                <a:cubicBezTo>
                  <a:pt x="1911" y="71"/>
                  <a:pt x="1617" y="1099"/>
                  <a:pt x="2182" y="1789"/>
                </a:cubicBezTo>
                <a:cubicBezTo>
                  <a:pt x="1924" y="1647"/>
                  <a:pt x="1666" y="1557"/>
                  <a:pt x="1401" y="1557"/>
                </a:cubicBezTo>
                <a:cubicBezTo>
                  <a:pt x="1225" y="1557"/>
                  <a:pt x="1045" y="1597"/>
                  <a:pt x="860" y="1687"/>
                </a:cubicBezTo>
                <a:cubicBezTo>
                  <a:pt x="498" y="1857"/>
                  <a:pt x="0" y="2287"/>
                  <a:pt x="169" y="2739"/>
                </a:cubicBezTo>
                <a:cubicBezTo>
                  <a:pt x="324" y="3122"/>
                  <a:pt x="746" y="3249"/>
                  <a:pt x="1226" y="3249"/>
                </a:cubicBezTo>
                <a:cubicBezTo>
                  <a:pt x="1866" y="3249"/>
                  <a:pt x="2612" y="3023"/>
                  <a:pt x="2974" y="2875"/>
                </a:cubicBezTo>
                <a:lnTo>
                  <a:pt x="2974" y="2875"/>
                </a:lnTo>
                <a:cubicBezTo>
                  <a:pt x="2561" y="3601"/>
                  <a:pt x="3053" y="3954"/>
                  <a:pt x="3652" y="3954"/>
                </a:cubicBezTo>
                <a:cubicBezTo>
                  <a:pt x="4201" y="3954"/>
                  <a:pt x="4839" y="3657"/>
                  <a:pt x="4953" y="3079"/>
                </a:cubicBezTo>
                <a:cubicBezTo>
                  <a:pt x="5149" y="3172"/>
                  <a:pt x="5393" y="3222"/>
                  <a:pt x="5639" y="3222"/>
                </a:cubicBezTo>
                <a:cubicBezTo>
                  <a:pt x="6257" y="3222"/>
                  <a:pt x="6883" y="2904"/>
                  <a:pt x="6762" y="2151"/>
                </a:cubicBezTo>
                <a:cubicBezTo>
                  <a:pt x="6693" y="1694"/>
                  <a:pt x="6328" y="1533"/>
                  <a:pt x="5926" y="1533"/>
                </a:cubicBezTo>
                <a:cubicBezTo>
                  <a:pt x="5541" y="1533"/>
                  <a:pt x="5123" y="1680"/>
                  <a:pt x="4896" y="1857"/>
                </a:cubicBezTo>
                <a:cubicBezTo>
                  <a:pt x="5247" y="892"/>
                  <a:pt x="3852" y="0"/>
                  <a:pt x="29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4" name="Google Shape;424;p32"/>
          <p:cNvSpPr/>
          <p:nvPr/>
        </p:nvSpPr>
        <p:spPr>
          <a:xfrm flipH="1">
            <a:off x="-255993" y="1063779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25" name="Google Shape;425;p32"/>
          <p:cNvSpPr/>
          <p:nvPr/>
        </p:nvSpPr>
        <p:spPr>
          <a:xfrm flipH="1">
            <a:off x="331577" y="86812"/>
            <a:ext cx="1848991" cy="1062394"/>
          </a:xfrm>
          <a:custGeom>
            <a:avLst/>
            <a:gdLst/>
            <a:ahLst/>
            <a:cxnLst/>
            <a:rect l="l" t="t" r="r" b="b"/>
            <a:pathLst>
              <a:path w="14794" h="8500" extrusionOk="0">
                <a:moveTo>
                  <a:pt x="8367" y="1"/>
                </a:moveTo>
                <a:cubicBezTo>
                  <a:pt x="6501" y="1"/>
                  <a:pt x="3499" y="1920"/>
                  <a:pt x="4254" y="3988"/>
                </a:cubicBezTo>
                <a:cubicBezTo>
                  <a:pt x="3775" y="3607"/>
                  <a:pt x="2879" y="3294"/>
                  <a:pt x="2054" y="3294"/>
                </a:cubicBezTo>
                <a:cubicBezTo>
                  <a:pt x="1186" y="3294"/>
                  <a:pt x="396" y="3641"/>
                  <a:pt x="251" y="4621"/>
                </a:cubicBezTo>
                <a:cubicBezTo>
                  <a:pt x="1" y="6243"/>
                  <a:pt x="1335" y="6921"/>
                  <a:pt x="2662" y="6921"/>
                </a:cubicBezTo>
                <a:cubicBezTo>
                  <a:pt x="3194" y="6921"/>
                  <a:pt x="3725" y="6812"/>
                  <a:pt x="4152" y="6611"/>
                </a:cubicBezTo>
                <a:cubicBezTo>
                  <a:pt x="4390" y="7863"/>
                  <a:pt x="5758" y="8500"/>
                  <a:pt x="6938" y="8500"/>
                </a:cubicBezTo>
                <a:cubicBezTo>
                  <a:pt x="8230" y="8500"/>
                  <a:pt x="9297" y="7736"/>
                  <a:pt x="8404" y="6181"/>
                </a:cubicBezTo>
                <a:lnTo>
                  <a:pt x="8404" y="6181"/>
                </a:lnTo>
                <a:cubicBezTo>
                  <a:pt x="9173" y="6505"/>
                  <a:pt x="10777" y="6990"/>
                  <a:pt x="12156" y="6990"/>
                </a:cubicBezTo>
                <a:cubicBezTo>
                  <a:pt x="13190" y="6990"/>
                  <a:pt x="14097" y="6717"/>
                  <a:pt x="14432" y="5898"/>
                </a:cubicBezTo>
                <a:cubicBezTo>
                  <a:pt x="14794" y="4903"/>
                  <a:pt x="13731" y="3988"/>
                  <a:pt x="12950" y="3626"/>
                </a:cubicBezTo>
                <a:cubicBezTo>
                  <a:pt x="12555" y="3428"/>
                  <a:pt x="12171" y="3343"/>
                  <a:pt x="11794" y="3343"/>
                </a:cubicBezTo>
                <a:cubicBezTo>
                  <a:pt x="11221" y="3343"/>
                  <a:pt x="10664" y="3540"/>
                  <a:pt x="10112" y="3840"/>
                </a:cubicBezTo>
                <a:cubicBezTo>
                  <a:pt x="11311" y="2347"/>
                  <a:pt x="10678" y="154"/>
                  <a:pt x="8552" y="7"/>
                </a:cubicBezTo>
                <a:cubicBezTo>
                  <a:pt x="8492" y="3"/>
                  <a:pt x="8430" y="1"/>
                  <a:pt x="83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4287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3038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181">
                <a:solidFill>
                  <a:schemeClr val="tx1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defTabSz="342900">
              <a:buClrTx/>
            </a:pPr>
            <a:fld id="{B8B48606-9861-4469-9D6D-95E1CBD6187C}" type="datetimeFigureOut">
              <a:rPr lang="en-US" kern="1200" smtClean="0">
                <a:solidFill>
                  <a:prstClr val="black"/>
                </a:solidFill>
                <a:ea typeface="+mn-ea"/>
              </a:rPr>
              <a:pPr defTabSz="342900">
                <a:buClrTx/>
              </a:pPr>
              <a:t>20/12/2024</a:t>
            </a:fld>
            <a:endParaRPr lang="en-US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defTabSz="342900">
              <a:buClrTx/>
            </a:pPr>
            <a:endParaRPr lang="en-US" kern="1200">
              <a:solidFill>
                <a:prstClr val="black"/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7" y="3778247"/>
            <a:ext cx="413375" cy="209550"/>
          </a:xfrm>
        </p:spPr>
        <p:txBody>
          <a:bodyPr/>
          <a:lstStyle/>
          <a:p>
            <a:pPr defTabSz="342900">
              <a:buClrTx/>
            </a:pPr>
            <a:fld id="{D1DEBAE2-03D2-4BF2-8D57-73CB6C0DD489}" type="slidenum">
              <a:rPr lang="en-US" kern="1200" smtClean="0">
                <a:solidFill>
                  <a:prstClr val="black"/>
                </a:solidFill>
                <a:ea typeface="+mn-ea"/>
              </a:rPr>
              <a:pPr defTabSz="342900">
                <a:buClrTx/>
              </a:pPr>
              <a:t>‹#›</a:t>
            </a:fld>
            <a:endParaRPr lang="en-US" kern="1200">
              <a:solidFill>
                <a:prstClr val="black"/>
              </a:solidFill>
              <a:ea typeface="+mn-ea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00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923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7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E0BDA-20EE-4395-9DC0-7139FD330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79995"/>
      </p:ext>
    </p:extLst>
  </p:cSld>
  <p:clrMapOvr>
    <a:masterClrMapping/>
  </p:clrMapOvr>
  <p:transition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0C5D7-C543-42E4-A761-10917B126E0B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828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7464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273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307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92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439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87" r:id="rId4"/>
    <p:sldLayoutId id="2147483686" r:id="rId5"/>
    <p:sldLayoutId id="2147483693" r:id="rId6"/>
    <p:sldLayoutId id="2147483692" r:id="rId7"/>
    <p:sldLayoutId id="2147483691" r:id="rId8"/>
    <p:sldLayoutId id="2147483652" r:id="rId9"/>
    <p:sldLayoutId id="2147483658" r:id="rId10"/>
    <p:sldLayoutId id="2147483660" r:id="rId11"/>
    <p:sldLayoutId id="2147483685" r:id="rId12"/>
    <p:sldLayoutId id="2147483684" r:id="rId13"/>
    <p:sldLayoutId id="2147483683" r:id="rId14"/>
    <p:sldLayoutId id="2147483682" r:id="rId15"/>
    <p:sldLayoutId id="2147483690" r:id="rId16"/>
    <p:sldLayoutId id="2147483676" r:id="rId17"/>
    <p:sldLayoutId id="2147483677" r:id="rId18"/>
    <p:sldLayoutId id="214748367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tx1"/>
            </a:gs>
            <a:gs pos="0">
              <a:schemeClr val="tx1">
                <a:lumMod val="75000"/>
                <a:lumOff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FC3757A-D7FC-45AC-8CA1-2EB472E1DDAF}" type="datetimeFigureOut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20/12/2024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5A028414-4FC7-42F2-A172-4D68B13B396B}" type="slidenum">
              <a:rPr lang="en-GB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GB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977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7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="" xmlns:a16="http://schemas.microsoft.com/office/drawing/2014/main" id="{D1218840-F074-44BB-B368-1E9058995300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vo"/>
              <a:buNone/>
              <a:defRPr sz="2800" b="1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●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○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Encode Sans"/>
              <a:buChar char="■"/>
              <a:defRPr sz="16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8263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12" Type="http://schemas.microsoft.com/office/2007/relationships/hdphoto" Target="../media/hdphoto4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3.jpeg"/><Relationship Id="rId10" Type="http://schemas.openxmlformats.org/officeDocument/2006/relationships/image" Target="../media/image31.tif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9.wdp"/><Relationship Id="rId5" Type="http://schemas.openxmlformats.org/officeDocument/2006/relationships/image" Target="../media/image40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21.xml"/><Relationship Id="rId18" Type="http://schemas.microsoft.com/office/2007/relationships/hdphoto" Target="../media/hdphoto13.wdp"/><Relationship Id="rId3" Type="http://schemas.openxmlformats.org/officeDocument/2006/relationships/image" Target="../media/image43.png"/><Relationship Id="rId21" Type="http://schemas.openxmlformats.org/officeDocument/2006/relationships/slide" Target="slide23.xml"/><Relationship Id="rId7" Type="http://schemas.openxmlformats.org/officeDocument/2006/relationships/image" Target="../media/image45.png"/><Relationship Id="rId12" Type="http://schemas.openxmlformats.org/officeDocument/2006/relationships/image" Target="../media/image47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6" Type="http://schemas.openxmlformats.org/officeDocument/2006/relationships/slide" Target="slide19.xml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6" Type="http://schemas.openxmlformats.org/officeDocument/2006/relationships/slide" Target="slide17.xml"/><Relationship Id="rId11" Type="http://schemas.openxmlformats.org/officeDocument/2006/relationships/slide" Target="slide20.xml"/><Relationship Id="rId5" Type="http://schemas.microsoft.com/office/2007/relationships/hdphoto" Target="../media/hdphoto10.wdp"/><Relationship Id="rId15" Type="http://schemas.microsoft.com/office/2007/relationships/hdphoto" Target="../media/hdphoto12.wdp"/><Relationship Id="rId10" Type="http://schemas.openxmlformats.org/officeDocument/2006/relationships/image" Target="../media/image46.png"/><Relationship Id="rId19" Type="http://schemas.openxmlformats.org/officeDocument/2006/relationships/slide" Target="slide22.xml"/><Relationship Id="rId4" Type="http://schemas.openxmlformats.org/officeDocument/2006/relationships/image" Target="../media/image44.png"/><Relationship Id="rId9" Type="http://schemas.openxmlformats.org/officeDocument/2006/relationships/slide" Target="slide18.xml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slide" Target="slide16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6.xml"/><Relationship Id="rId5" Type="http://schemas.microsoft.com/office/2007/relationships/hdphoto" Target="../media/hdphoto15.wdp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slide" Target="slide16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slide" Target="slide16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6.xml"/><Relationship Id="rId5" Type="http://schemas.microsoft.com/office/2007/relationships/hdphoto" Target="../media/hdphoto16.wdp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7.png"/><Relationship Id="rId4" Type="http://schemas.openxmlformats.org/officeDocument/2006/relationships/slide" Target="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tif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t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4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tif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https://www.pinclipart.com/picdir/middle/524-5247403_cartoon-raise-your-hand-hd-png-download-raise.png" TargetMode="External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https://media.istockphoto.com/vectors/little-girl-listening-vector-id1148989572?k=20&amp;m=1148989572&amp;s=612x612&amp;w=0&amp;h=0qg8wPDrrujXq3KiVNQ3japhhpkV6waKaCp4GzkSv-E=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31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5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8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3">
            <a:alphaModFix/>
          </a:blip>
          <a:srcRect t="5072" b="2369"/>
          <a:stretch/>
        </p:blipFill>
        <p:spPr>
          <a:xfrm rot="5400000">
            <a:off x="3723498" y="2573964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790796" y="227933"/>
            <a:ext cx="579517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 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315" b="74259" l="51927" r="68854"/>
                    </a14:imgEffect>
                  </a14:imgLayer>
                </a14:imgProps>
              </a:ext>
            </a:extLst>
          </a:blip>
          <a:srcRect l="49667" t="23814" r="29000" b="20038"/>
          <a:stretch/>
        </p:blipFill>
        <p:spPr>
          <a:xfrm>
            <a:off x="2364899" y="1569045"/>
            <a:ext cx="2207100" cy="3267543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9263" y="1498014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782A3C2A-56E1-4D46-B1B7-BCF41D2B70B6}"/>
              </a:ext>
            </a:extLst>
          </p:cNvPr>
          <p:cNvSpPr/>
          <p:nvPr/>
        </p:nvSpPr>
        <p:spPr>
          <a:xfrm>
            <a:off x="6206322" y="2400583"/>
            <a:ext cx="12442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red</a:t>
            </a:r>
            <a:endParaRPr lang="en-US" sz="6600" b="0" cap="none" spc="0" dirty="0">
              <a:ln w="0"/>
              <a:solidFill>
                <a:schemeClr val="bg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4">
            <a:alphaModFix/>
          </a:blip>
          <a:srcRect t="5072" b="2369"/>
          <a:stretch/>
        </p:blipFill>
        <p:spPr>
          <a:xfrm rot="5400000">
            <a:off x="3816261" y="2550345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BF"/>
              </a:clrFrom>
              <a:clrTo>
                <a:srgbClr val="FFFFB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19" b="86667" l="47500" r="71250"/>
                    </a14:imgEffect>
                  </a14:imgLayer>
                </a14:imgProps>
              </a:ext>
            </a:extLst>
          </a:blip>
          <a:srcRect l="50166" t="21741" r="29250" b="16777"/>
          <a:stretch/>
        </p:blipFill>
        <p:spPr>
          <a:xfrm>
            <a:off x="2797436" y="1528354"/>
            <a:ext cx="1750617" cy="2941320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7349" y="1350306"/>
            <a:ext cx="5591537" cy="340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DF7B8E1-31B1-4443-9154-9359E474F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6274" y="3790408"/>
            <a:ext cx="1678783" cy="135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B9423C0-429C-6D44-BEF8-EEA794895117}"/>
              </a:ext>
            </a:extLst>
          </p:cNvPr>
          <p:cNvSpPr/>
          <p:nvPr/>
        </p:nvSpPr>
        <p:spPr>
          <a:xfrm>
            <a:off x="5487923" y="2369586"/>
            <a:ext cx="24256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yellow</a:t>
            </a:r>
            <a:endParaRPr lang="en-US" sz="66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04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d Flag Computer Icons Clip Art - Triangle Flag Clipart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4725695" y="-152071"/>
            <a:ext cx="390644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503109" y="3284607"/>
            <a:ext cx="990601" cy="8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4437378" y="1613639"/>
            <a:ext cx="947267" cy="8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6107107" y="312737"/>
            <a:ext cx="942609" cy="1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AutoShape 18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2737813" y="2058198"/>
            <a:ext cx="1085834" cy="107432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076960" y="3982720"/>
            <a:ext cx="1320800" cy="1046480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FE6761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84960" y="3230880"/>
            <a:ext cx="2120697" cy="772160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solidFill>
                  <a:srgbClr val="FFDEDE">
                    <a:lumMod val="50000"/>
                  </a:srgbClr>
                </a:solidFill>
              </a:ln>
              <a:solidFill>
                <a:srgbClr val="FE6761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119120" y="2204720"/>
            <a:ext cx="2225984" cy="1046480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5364480" y="1249680"/>
            <a:ext cx="1534160" cy="1120619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704080" y="152400"/>
            <a:ext cx="1412240" cy="1087120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2460098" y="479528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274927" y="379118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2849981" y="302604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171095" y="22156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932623" y="106598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5161407" y="-7529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FFDED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-406" t="30702" r="33663" b="-48"/>
          <a:stretch/>
        </p:blipFill>
        <p:spPr>
          <a:xfrm>
            <a:off x="-133159" y="-213361"/>
            <a:ext cx="9204960" cy="537972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F68A492D-653D-2D45-9171-00136B36A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9390" y="2920366"/>
            <a:ext cx="3670503" cy="205861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E3A14A87-6EE8-4F10-8D5D-0625DDC97BA4}"/>
              </a:ext>
            </a:extLst>
          </p:cNvPr>
          <p:cNvGrpSpPr/>
          <p:nvPr/>
        </p:nvGrpSpPr>
        <p:grpSpPr>
          <a:xfrm>
            <a:off x="1233852" y="1480833"/>
            <a:ext cx="1646217" cy="1991333"/>
            <a:chOff x="3764649" y="4679758"/>
            <a:chExt cx="1646217" cy="1991333"/>
          </a:xfrm>
        </p:grpSpPr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FC16F775-C1CA-46DE-9F28-B57A2ED168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A303B389-D6F0-4D42-8577-1D9BF850B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  <p:sp>
        <p:nvSpPr>
          <p:cNvPr id="48" name="Rounded Rectangular Callout 4">
            <a:extLst>
              <a:ext uri="{FF2B5EF4-FFF2-40B4-BE49-F238E27FC236}">
                <a16:creationId xmlns=""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330047" y="2462053"/>
            <a:ext cx="4555374" cy="1149429"/>
          </a:xfrm>
          <a:prstGeom prst="wedgeRoundRectCallout">
            <a:avLst>
              <a:gd name="adj1" fmla="val 44819"/>
              <a:gd name="adj2" fmla="val -11308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Look at this activity. Let’s do it together to get to the next stop!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A66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4" name="Picture 20" descr="Start Location Stock Illustrations – 4,189 Start Location Stock  Illustrations, Vectors &amp;amp; Clipart - Dreamstime">
            <a:extLst>
              <a:ext uri="{FF2B5EF4-FFF2-40B4-BE49-F238E27FC236}">
                <a16:creationId xmlns="" xmlns:a16="http://schemas.microsoft.com/office/drawing/2014/main" id="{D404D6D6-68FB-471E-8ECF-64C84171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02" y="4207871"/>
            <a:ext cx="799406" cy="7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19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17 -0.00679 L 0.30017 -0.00648 C 0.28958 -0.02284 0.2842 -0.0358 0.27135 -0.04197 C 0.26753 -0.04383 0.26336 -0.04383 0.25937 -0.04475 C 0.24045 -0.05308 0.26823 -0.04136 0.22152 -0.05 C 0.21649 -0.05092 0.20989 -0.05525 0.20486 -0.05802 C 0.20277 -0.0608 0.19982 -0.06234 0.19878 -0.06636 C 0.19722 -0.07191 0.19652 -0.0787 0.19722 -0.08518 C 0.19774 -0.0895 0.20017 -0.09259 0.20173 -0.09599 C 0.20364 -0.09969 0.20555 -0.1037 0.20781 -0.10679 C 0.22083 -0.12315 0.21736 -0.12284 0.22448 -0.12284 L 0.3427 -0.10926 L 0.26389 -0.19815 L 0.27135 -0.18765 L 0.2684 -0.18765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8" y="-95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677" y="829949"/>
            <a:ext cx="9012242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and answer the question. </a:t>
            </a:r>
            <a:endParaRPr lang="en-US" sz="5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9879" l="4499" r="926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6458" y="2404153"/>
            <a:ext cx="3657340" cy="1847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26" b="95720" l="9934" r="9602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0378" y="2330554"/>
            <a:ext cx="3117303" cy="17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90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16878" y="570946"/>
            <a:ext cx="32576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Listen </a:t>
            </a:r>
            <a:r>
              <a:rPr lang="en-US" sz="4000" b="0" cap="none" spc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and tick.</a:t>
            </a:r>
            <a:endParaRPr lang="en-US" sz="4000" b="0" cap="none" spc="0" dirty="0">
              <a:ln w="0"/>
              <a:solidFill>
                <a:schemeClr val="bg1">
                  <a:lumMod val="1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047" y="1997838"/>
            <a:ext cx="8507002" cy="200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Track 089" descr="Track 089">
            <a:hlinkClick r:id="" action="ppaction://media"/>
            <a:extLst>
              <a:ext uri="{FF2B5EF4-FFF2-40B4-BE49-F238E27FC236}">
                <a16:creationId xmlns="" xmlns:a16="http://schemas.microsoft.com/office/drawing/2014/main" id="{7E67E845-3BFF-9948-BF73-881CECF79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059" y="42145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8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78165" y="570946"/>
            <a:ext cx="27350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Let’s check!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21" y="1997838"/>
            <a:ext cx="8476180" cy="20005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Graphic 5" descr="Checkmark">
            <a:extLst>
              <a:ext uri="{FF2B5EF4-FFF2-40B4-BE49-F238E27FC236}">
                <a16:creationId xmlns="" xmlns:a16="http://schemas.microsoft.com/office/drawing/2014/main" id="{CC21221C-29C3-DF4C-B38A-922F166F71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914052" y="3366787"/>
            <a:ext cx="631635" cy="631635"/>
          </a:xfrm>
          <a:prstGeom prst="rect">
            <a:avLst/>
          </a:prstGeom>
        </p:spPr>
      </p:pic>
      <p:pic>
        <p:nvPicPr>
          <p:cNvPr id="7" name="Graphic 6" descr="Checkmark">
            <a:extLst>
              <a:ext uri="{FF2B5EF4-FFF2-40B4-BE49-F238E27FC236}">
                <a16:creationId xmlns="" xmlns:a16="http://schemas.microsoft.com/office/drawing/2014/main" id="{465D087A-55F3-914C-A7A1-9886D3CC0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24956" y="3366786"/>
            <a:ext cx="631635" cy="631635"/>
          </a:xfrm>
          <a:prstGeom prst="rect">
            <a:avLst/>
          </a:prstGeom>
        </p:spPr>
      </p:pic>
      <p:pic>
        <p:nvPicPr>
          <p:cNvPr id="8" name="Track 089" descr="Track 089">
            <a:hlinkClick r:id="" action="ppaction://media"/>
            <a:extLst>
              <a:ext uri="{FF2B5EF4-FFF2-40B4-BE49-F238E27FC236}">
                <a16:creationId xmlns="" xmlns:a16="http://schemas.microsoft.com/office/drawing/2014/main" id="{C732E493-1E54-48DD-8FED-C1FF9D2B48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47" end="17959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7059" y="4214556"/>
            <a:ext cx="812800" cy="812800"/>
          </a:xfrm>
          <a:prstGeom prst="rect">
            <a:avLst/>
          </a:prstGeom>
        </p:spPr>
      </p:pic>
      <p:pic>
        <p:nvPicPr>
          <p:cNvPr id="9" name="Track 089" descr="Track 089">
            <a:hlinkClick r:id="" action="ppaction://media"/>
            <a:extLst>
              <a:ext uri="{FF2B5EF4-FFF2-40B4-BE49-F238E27FC236}">
                <a16:creationId xmlns="" xmlns:a16="http://schemas.microsoft.com/office/drawing/2014/main" id="{51422DE9-71EA-41B8-9558-33138EF038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85" end="0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06830" y="41661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8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=""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" y="-1649"/>
            <a:ext cx="9144000" cy="51435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=""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264213" y="4994297"/>
            <a:ext cx="618782" cy="135000"/>
            <a:chOff x="5464435" y="6630924"/>
            <a:chExt cx="825043" cy="180000"/>
          </a:xfrm>
        </p:grpSpPr>
        <p:pic>
          <p:nvPicPr>
            <p:cNvPr id="39" name="Image">
              <a:extLst>
                <a:ext uri="{FF2B5EF4-FFF2-40B4-BE49-F238E27FC236}">
                  <a16:creationId xmlns=""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=""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defTabSz="685800">
                <a:buClrTx/>
              </a:pPr>
              <a:r>
                <a:rPr lang="en-US" sz="675" b="1" kern="1200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=""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142000" y="145734"/>
            <a:ext cx="4860000" cy="486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=""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2400" kern="1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=""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000875" y="54567"/>
            <a:ext cx="4809425" cy="4928331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=""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=""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=""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=""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=""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=""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point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=""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 points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=""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 points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=""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points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=""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>
                <a:buClrTx/>
              </a:pPr>
              <a:r>
                <a:rPr lang="en-US" sz="2100" b="1" kern="1200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points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=""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=""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>
                <a:buClrTx/>
              </a:pPr>
              <a:r>
                <a:rPr lang="en-GB" sz="3000" b="1" kern="1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=""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=""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GB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=""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 flipV="1">
            <a:off x="4333834" y="4627803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GB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="" xmlns:a16="http://schemas.microsoft.com/office/drawing/2014/main" id="{416C3F24-FF7D-4176-9618-AC09601909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155357">
            <a:off x="49141" y="653093"/>
            <a:ext cx="1609835" cy="399019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="" xmlns:a16="http://schemas.microsoft.com/office/drawing/2014/main" id="{156402AF-47B6-4383-9F87-58733C1F15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47115">
            <a:off x="635522" y="2271040"/>
            <a:ext cx="1092454" cy="481800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FC3F841-4B3C-47CD-9F19-C4C4066523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2599" y="3768808"/>
            <a:ext cx="1168298" cy="1123609"/>
          </a:xfrm>
          <a:prstGeom prst="rect">
            <a:avLst/>
          </a:prstGeom>
        </p:spPr>
      </p:pic>
      <p:pic>
        <p:nvPicPr>
          <p:cNvPr id="15" name="Picture 14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F58FB1D-4127-4BF7-819D-6F6A15DEA3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1238" y="291734"/>
            <a:ext cx="1122896" cy="1100878"/>
          </a:xfrm>
          <a:prstGeom prst="rect">
            <a:avLst/>
          </a:prstGeom>
        </p:spPr>
      </p:pic>
      <p:pic>
        <p:nvPicPr>
          <p:cNvPr id="18" name="Picture 17">
            <a:hlinkClick r:id="rId16" action="ppaction://hlinksldjump"/>
            <a:extLst>
              <a:ext uri="{FF2B5EF4-FFF2-40B4-BE49-F238E27FC236}">
                <a16:creationId xmlns="" xmlns:a16="http://schemas.microsoft.com/office/drawing/2014/main" id="{8523EEE5-49B2-4287-8BC7-AAC4EE4933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390" y="3559549"/>
            <a:ext cx="1105054" cy="1467055"/>
          </a:xfrm>
          <a:prstGeom prst="rect">
            <a:avLst/>
          </a:prstGeom>
        </p:spPr>
      </p:pic>
      <p:pic>
        <p:nvPicPr>
          <p:cNvPr id="44" name="Picture 43">
            <a:hlinkClick r:id="rId19" action="ppaction://hlinksldjump"/>
            <a:extLst>
              <a:ext uri="{FF2B5EF4-FFF2-40B4-BE49-F238E27FC236}">
                <a16:creationId xmlns="" xmlns:a16="http://schemas.microsoft.com/office/drawing/2014/main" id="{05B1042D-0D05-4836-A5C7-D4868ED3A22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266958" y="2303144"/>
            <a:ext cx="1139509" cy="9722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3CCFE11-1F52-441C-A6BF-1FC9E57714FC}"/>
              </a:ext>
            </a:extLst>
          </p:cNvPr>
          <p:cNvSpPr/>
          <p:nvPr/>
        </p:nvSpPr>
        <p:spPr>
          <a:xfrm>
            <a:off x="6625989" y="4626913"/>
            <a:ext cx="93647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End game</a:t>
            </a:r>
          </a:p>
        </p:txBody>
      </p:sp>
      <p:sp>
        <p:nvSpPr>
          <p:cNvPr id="2" name="Action Button: Blank 1">
            <a:hlinkClick r:id="rId21" action="ppaction://hlinksldjump" highlightClick="1"/>
            <a:extLst>
              <a:ext uri="{FF2B5EF4-FFF2-40B4-BE49-F238E27FC236}">
                <a16:creationId xmlns="" xmlns:a16="http://schemas.microsoft.com/office/drawing/2014/main" id="{8DA05D5C-F856-4A77-8CAF-8B6E1661B5F1}"/>
              </a:ext>
            </a:extLst>
          </p:cNvPr>
          <p:cNvSpPr/>
          <p:nvPr/>
        </p:nvSpPr>
        <p:spPr>
          <a:xfrm>
            <a:off x="6647543" y="4584910"/>
            <a:ext cx="924616" cy="485365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0A4984A-CC92-49F8-B9FC-630EFDBF4D71}"/>
              </a:ext>
            </a:extLst>
          </p:cNvPr>
          <p:cNvSpPr/>
          <p:nvPr/>
        </p:nvSpPr>
        <p:spPr>
          <a:xfrm>
            <a:off x="2821450" y="194218"/>
            <a:ext cx="3411511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400" b="1" cap="none" spc="-15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Spin and choose a school thing</a:t>
            </a:r>
          </a:p>
        </p:txBody>
      </p:sp>
    </p:spTree>
    <p:extLst>
      <p:ext uri="{BB962C8B-B14F-4D97-AF65-F5344CB8AC3E}">
        <p14:creationId xmlns:p14="http://schemas.microsoft.com/office/powerpoint/2010/main" val="4209656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________?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189BD7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28881" y="403285"/>
            <a:ext cx="481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24495" y="1320161"/>
            <a:ext cx="452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444" l="291" r="99419"/>
                    </a14:imgEffect>
                  </a14:imgLayer>
                </a14:imgProps>
              </a:ext>
            </a:extLst>
          </a:blip>
          <a:srcRect l="869" t="6940" b="14301"/>
          <a:stretch/>
        </p:blipFill>
        <p:spPr>
          <a:xfrm>
            <a:off x="2872798" y="2589377"/>
            <a:ext cx="3248120" cy="94522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Action Button: Go Home 465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5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________ is 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chemeClr val="bg2">
                    <a:lumMod val="75000"/>
                  </a:schemeClr>
                </a:solidFill>
                <a:latin typeface="Script MT Bold" panose="03040602040607080904" pitchFamily="66" charset="0"/>
              </a:rPr>
              <a:t>red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05544" y="427088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7" y="1222420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b="1" i="1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43" b="94286" l="965" r="977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5720" y="2336013"/>
            <a:ext cx="2962275" cy="1666875"/>
          </a:xfrm>
          <a:prstGeom prst="rect">
            <a:avLst/>
          </a:prstGeom>
        </p:spPr>
      </p:pic>
      <p:sp>
        <p:nvSpPr>
          <p:cNvPr id="467" name="Action Button: Go Home 46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5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88800" y="413463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___________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</a:rPr>
              <a:t>brown.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62538" y="450289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1875" y="4179949"/>
            <a:ext cx="970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4520" y="2104683"/>
            <a:ext cx="2094983" cy="1973886"/>
          </a:xfrm>
          <a:prstGeom prst="rect">
            <a:avLst/>
          </a:prstGeom>
        </p:spPr>
      </p:pic>
      <p:sp>
        <p:nvSpPr>
          <p:cNvPr id="465" name="Action Button: Go Home 464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3F26BC1E-7825-46C6-8487-C2AC14745D49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1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6"/>
          <p:cNvSpPr txBox="1">
            <a:spLocks noGrp="1"/>
          </p:cNvSpPr>
          <p:nvPr>
            <p:ph type="subTitle" idx="1"/>
          </p:nvPr>
        </p:nvSpPr>
        <p:spPr>
          <a:xfrm>
            <a:off x="1353477" y="2647194"/>
            <a:ext cx="5171400" cy="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/>
              <a:t>         Lesson 1(4,5,6)</a:t>
            </a:r>
            <a:endParaRPr sz="3200" dirty="0"/>
          </a:p>
        </p:txBody>
      </p:sp>
      <p:sp>
        <p:nvSpPr>
          <p:cNvPr id="438" name="Google Shape;438;p36"/>
          <p:cNvSpPr txBox="1">
            <a:spLocks noGrp="1"/>
          </p:cNvSpPr>
          <p:nvPr>
            <p:ph type="ctrTitle" idx="2"/>
          </p:nvPr>
        </p:nvSpPr>
        <p:spPr>
          <a:xfrm>
            <a:off x="1070582" y="1107348"/>
            <a:ext cx="7387617" cy="12744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6000" dirty="0"/>
              <a:t/>
            </a:r>
            <a:br>
              <a:rPr lang="en" sz="6000" dirty="0"/>
            </a:br>
            <a:r>
              <a:rPr lang="en" sz="4800" dirty="0" smtClean="0"/>
              <a:t>Unit 9: </a:t>
            </a:r>
            <a:r>
              <a:rPr lang="en-US" sz="7200" dirty="0" err="1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r>
              <a:rPr lang="en-US" sz="1400" b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/>
            </a:r>
            <a:br>
              <a:rPr lang="en-US" sz="1400" b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sz="4800" dirty="0"/>
          </a:p>
        </p:txBody>
      </p:sp>
      <p:sp>
        <p:nvSpPr>
          <p:cNvPr id="439" name="Google Shape;439;p36"/>
          <p:cNvSpPr/>
          <p:nvPr/>
        </p:nvSpPr>
        <p:spPr>
          <a:xfrm>
            <a:off x="5701578" y="1043592"/>
            <a:ext cx="1271379" cy="657392"/>
          </a:xfrm>
          <a:custGeom>
            <a:avLst/>
            <a:gdLst/>
            <a:ahLst/>
            <a:cxnLst/>
            <a:rect l="l" t="t" r="r" b="b"/>
            <a:pathLst>
              <a:path w="16520" h="8542" extrusionOk="0">
                <a:moveTo>
                  <a:pt x="11075" y="0"/>
                </a:moveTo>
                <a:cubicBezTo>
                  <a:pt x="9259" y="0"/>
                  <a:pt x="7870" y="1567"/>
                  <a:pt x="6953" y="3177"/>
                </a:cubicBezTo>
                <a:cubicBezTo>
                  <a:pt x="6534" y="2712"/>
                  <a:pt x="5833" y="2159"/>
                  <a:pt x="5257" y="1853"/>
                </a:cubicBezTo>
                <a:cubicBezTo>
                  <a:pt x="4660" y="1533"/>
                  <a:pt x="3974" y="1355"/>
                  <a:pt x="3311" y="1355"/>
                </a:cubicBezTo>
                <a:cubicBezTo>
                  <a:pt x="2128" y="1355"/>
                  <a:pt x="1019" y="1922"/>
                  <a:pt x="620" y="3255"/>
                </a:cubicBezTo>
                <a:cubicBezTo>
                  <a:pt x="1" y="5265"/>
                  <a:pt x="1439" y="5818"/>
                  <a:pt x="2948" y="5818"/>
                </a:cubicBezTo>
                <a:cubicBezTo>
                  <a:pt x="3477" y="5818"/>
                  <a:pt x="4015" y="5750"/>
                  <a:pt x="4476" y="5653"/>
                </a:cubicBezTo>
                <a:lnTo>
                  <a:pt x="4476" y="5653"/>
                </a:lnTo>
                <a:cubicBezTo>
                  <a:pt x="3759" y="7491"/>
                  <a:pt x="5774" y="8319"/>
                  <a:pt x="7720" y="8319"/>
                </a:cubicBezTo>
                <a:cubicBezTo>
                  <a:pt x="8874" y="8319"/>
                  <a:pt x="10004" y="8028"/>
                  <a:pt x="10526" y="7485"/>
                </a:cubicBezTo>
                <a:cubicBezTo>
                  <a:pt x="11381" y="8053"/>
                  <a:pt x="12633" y="8542"/>
                  <a:pt x="13790" y="8542"/>
                </a:cubicBezTo>
                <a:cubicBezTo>
                  <a:pt x="14545" y="8542"/>
                  <a:pt x="15260" y="8333"/>
                  <a:pt x="15796" y="7801"/>
                </a:cubicBezTo>
                <a:cubicBezTo>
                  <a:pt x="16520" y="7168"/>
                  <a:pt x="16474" y="6128"/>
                  <a:pt x="15841" y="5449"/>
                </a:cubicBezTo>
                <a:cubicBezTo>
                  <a:pt x="15274" y="4874"/>
                  <a:pt x="14513" y="4749"/>
                  <a:pt x="13758" y="4749"/>
                </a:cubicBezTo>
                <a:cubicBezTo>
                  <a:pt x="13549" y="4749"/>
                  <a:pt x="13341" y="4758"/>
                  <a:pt x="13138" y="4771"/>
                </a:cubicBezTo>
                <a:cubicBezTo>
                  <a:pt x="14337" y="3154"/>
                  <a:pt x="14756" y="1277"/>
                  <a:pt x="12562" y="338"/>
                </a:cubicBezTo>
                <a:cubicBezTo>
                  <a:pt x="12038" y="104"/>
                  <a:pt x="11543" y="0"/>
                  <a:pt x="110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0" name="Google Shape;440;p36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441" name="Google Shape;441;p36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442" name="Google Shape;442;p36"/>
          <p:cNvGrpSpPr/>
          <p:nvPr/>
        </p:nvGrpSpPr>
        <p:grpSpPr>
          <a:xfrm>
            <a:off x="6170937" y="2641495"/>
            <a:ext cx="1321353" cy="1999582"/>
            <a:chOff x="859237" y="4431205"/>
            <a:chExt cx="378427" cy="572684"/>
          </a:xfrm>
        </p:grpSpPr>
        <p:sp>
          <p:nvSpPr>
            <p:cNvPr id="443" name="Google Shape;443;p36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3" name="Google Shape;453;p36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4" name="Google Shape;454;p36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6" name="Google Shape;486;p36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7" name="Google Shape;487;p36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8" name="Google Shape;488;p36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9" name="Google Shape;489;p36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0" name="Google Shape;490;p36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1" name="Google Shape;491;p36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2" name="Google Shape;492;p36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3" name="Google Shape;493;p36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4" name="Google Shape;494;p36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5" name="Google Shape;495;p36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6" name="Google Shape;496;p36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7" name="Google Shape;497;p36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8" name="Google Shape;498;p36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99" name="Google Shape;499;p36"/>
          <p:cNvGrpSpPr/>
          <p:nvPr/>
        </p:nvGrpSpPr>
        <p:grpSpPr>
          <a:xfrm>
            <a:off x="7635211" y="2150999"/>
            <a:ext cx="1328994" cy="1822460"/>
            <a:chOff x="436238" y="4128757"/>
            <a:chExt cx="380659" cy="522000"/>
          </a:xfrm>
        </p:grpSpPr>
        <p:sp>
          <p:nvSpPr>
            <p:cNvPr id="500" name="Google Shape;500;p36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1" name="Google Shape;501;p36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2" name="Google Shape;502;p36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3" name="Google Shape;503;p36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4" name="Google Shape;504;p36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5" name="Google Shape;505;p36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6" name="Google Shape;506;p36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7" name="Google Shape;507;p36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8" name="Google Shape;508;p36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9" name="Google Shape;509;p36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0" name="Google Shape;510;p36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3" name="Google Shape;543;p36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xmlns="" id="{7CF026D9-6939-F912-34F0-8991E32AE967}"/>
              </a:ext>
            </a:extLst>
          </p:cNvPr>
          <p:cNvGrpSpPr/>
          <p:nvPr/>
        </p:nvGrpSpPr>
        <p:grpSpPr>
          <a:xfrm>
            <a:off x="249719" y="1828900"/>
            <a:ext cx="577053" cy="391881"/>
            <a:chOff x="437091" y="516252"/>
            <a:chExt cx="715633" cy="1107996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xmlns="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091" y="516252"/>
              <a:ext cx="707396" cy="35990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xmlns="" id="{BECE7B23-F899-813A-920C-10F2EF47E8EC}"/>
                </a:ext>
              </a:extLst>
            </p:cNvPr>
            <p:cNvSpPr txBox="1"/>
            <p:nvPr/>
          </p:nvSpPr>
          <p:spPr>
            <a:xfrm>
              <a:off x="461101" y="516252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FFFF"/>
                  </a:solidFill>
                  <a:latin typeface="Sport Day" pitchFamily="2" charset="0"/>
                </a:rPr>
                <a:t>9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2445" y="3800225"/>
            <a:ext cx="5039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Teacher: </a:t>
            </a:r>
            <a:r>
              <a:rPr lang="en-US" sz="2800" dirty="0" smtClean="0">
                <a:latin typeface="Comic Sans MS" pitchFamily="66" charset="0"/>
              </a:rPr>
              <a:t>Pham </a:t>
            </a:r>
            <a:r>
              <a:rPr lang="en-US" sz="2800" dirty="0" err="1" smtClean="0">
                <a:latin typeface="Comic Sans MS" pitchFamily="66" charset="0"/>
              </a:rPr>
              <a:t>Thi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smtClean="0">
                <a:latin typeface="Comic Sans MS" pitchFamily="66" charset="0"/>
              </a:rPr>
              <a:t>Thuong</a:t>
            </a:r>
            <a:endParaRPr lang="en-US" sz="2800" dirty="0" smtClean="0">
              <a:latin typeface="Comic Sans MS" pitchFamily="66" charset="0"/>
            </a:endParaRPr>
          </a:p>
          <a:p>
            <a:r>
              <a:rPr lang="en-US" sz="2800" dirty="0" smtClean="0">
                <a:latin typeface="Comic Sans MS" pitchFamily="66" charset="0"/>
              </a:rPr>
              <a:t>Ngo </a:t>
            </a:r>
            <a:r>
              <a:rPr lang="en-US" sz="2800" dirty="0" err="1" smtClean="0">
                <a:latin typeface="Comic Sans MS" pitchFamily="66" charset="0"/>
              </a:rPr>
              <a:t>Duc</a:t>
            </a:r>
            <a:r>
              <a:rPr lang="en-US" sz="2800" dirty="0" smtClean="0">
                <a:latin typeface="Comic Sans MS" pitchFamily="66" charset="0"/>
              </a:rPr>
              <a:t> </a:t>
            </a:r>
            <a:r>
              <a:rPr lang="en-US" sz="2800" dirty="0" err="1" smtClean="0">
                <a:latin typeface="Comic Sans MS" pitchFamily="66" charset="0"/>
              </a:rPr>
              <a:t>Ke</a:t>
            </a:r>
            <a:r>
              <a:rPr lang="en-US" sz="2800" dirty="0" smtClean="0">
                <a:latin typeface="Comic Sans MS" pitchFamily="66" charset="0"/>
              </a:rPr>
              <a:t> primary school</a:t>
            </a:r>
            <a:endParaRPr lang="en-US" sz="2800" dirty="0">
              <a:latin typeface="Comic Sans MS" pitchFamily="66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9995" y="777654"/>
            <a:ext cx="7168055" cy="1114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A42C3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Welcome to class </a:t>
            </a:r>
            <a:r>
              <a:rPr lang="en-US" sz="5400" b="1" dirty="0" smtClean="0">
                <a:ln w="12700">
                  <a:solidFill>
                    <a:srgbClr val="A42C3D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3C</a:t>
            </a:r>
            <a:endParaRPr lang="en-US" sz="5400" b="1" dirty="0">
              <a:ln w="12700">
                <a:solidFill>
                  <a:srgbClr val="A42C3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872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5544" y="417943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95796" y="4083376"/>
            <a:ext cx="1542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FF00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pic>
        <p:nvPicPr>
          <p:cNvPr id="1026" name="Picture 2" descr="Country School Memories | School memories, Country school, Pencil">
            <a:extLst>
              <a:ext uri="{FF2B5EF4-FFF2-40B4-BE49-F238E27FC236}">
                <a16:creationId xmlns="" xmlns:a16="http://schemas.microsoft.com/office/drawing/2014/main" id="{5BD5ED69-EC0A-4C21-93E6-CEC9F2E84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0724">
            <a:off x="2842208" y="2225036"/>
            <a:ext cx="3877949" cy="19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6" name="Action Button: Go Home 465">
            <a:hlinkClick r:id="rId5" action="ppaction://hlinksldjump" highlightClick="1"/>
            <a:extLst>
              <a:ext uri="{FF2B5EF4-FFF2-40B4-BE49-F238E27FC236}">
                <a16:creationId xmlns=""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_______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</a:t>
            </a:r>
            <a:r>
              <a:rPr lang="en-US" sz="4000" dirty="0">
                <a:solidFill>
                  <a:srgbClr val="00B0F0"/>
                </a:solidFill>
                <a:latin typeface="Script MT Bold" panose="03040602040607080904" pitchFamily="66" charset="0"/>
              </a:rPr>
              <a:t>blue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49086" y="43624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6148" y="1293331"/>
            <a:ext cx="14414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4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5" b="98305" l="5556" r="959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883" y="2279555"/>
            <a:ext cx="1885950" cy="1685925"/>
          </a:xfrm>
          <a:prstGeom prst="rect">
            <a:avLst/>
          </a:prstGeom>
        </p:spPr>
      </p:pic>
      <p:sp>
        <p:nvSpPr>
          <p:cNvPr id="467" name="Action Button: Go Home 465">
            <a:hlinkClick r:id="rId6" action="ppaction://hlinksldjump" highlightClick="1"/>
            <a:extLst>
              <a:ext uri="{FF2B5EF4-FFF2-40B4-BE49-F238E27FC236}">
                <a16:creationId xmlns=""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86548" y="44882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7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6" name="Google Shape;1676;p70"/>
          <p:cNvGrpSpPr/>
          <p:nvPr/>
        </p:nvGrpSpPr>
        <p:grpSpPr>
          <a:xfrm>
            <a:off x="0" y="3035694"/>
            <a:ext cx="690275" cy="874262"/>
            <a:chOff x="2561700" y="588350"/>
            <a:chExt cx="423950" cy="536950"/>
          </a:xfrm>
        </p:grpSpPr>
        <p:sp>
          <p:nvSpPr>
            <p:cNvPr id="1677" name="Google Shape;1677;p70"/>
            <p:cNvSpPr/>
            <p:nvPr/>
          </p:nvSpPr>
          <p:spPr>
            <a:xfrm>
              <a:off x="2616450" y="903475"/>
              <a:ext cx="103200" cy="105325"/>
            </a:xfrm>
            <a:custGeom>
              <a:avLst/>
              <a:gdLst/>
              <a:ahLst/>
              <a:cxnLst/>
              <a:rect l="l" t="t" r="r" b="b"/>
              <a:pathLst>
                <a:path w="4128" h="4213" extrusionOk="0">
                  <a:moveTo>
                    <a:pt x="1938" y="338"/>
                  </a:moveTo>
                  <a:cubicBezTo>
                    <a:pt x="1938" y="310"/>
                    <a:pt x="1938" y="282"/>
                    <a:pt x="1938" y="254"/>
                  </a:cubicBezTo>
                  <a:cubicBezTo>
                    <a:pt x="1966" y="225"/>
                    <a:pt x="1994" y="225"/>
                    <a:pt x="2022" y="254"/>
                  </a:cubicBezTo>
                  <a:cubicBezTo>
                    <a:pt x="2078" y="338"/>
                    <a:pt x="2106" y="422"/>
                    <a:pt x="2162" y="506"/>
                  </a:cubicBezTo>
                  <a:cubicBezTo>
                    <a:pt x="2190" y="534"/>
                    <a:pt x="2218" y="562"/>
                    <a:pt x="2218" y="562"/>
                  </a:cubicBezTo>
                  <a:cubicBezTo>
                    <a:pt x="2583" y="254"/>
                    <a:pt x="2555" y="675"/>
                    <a:pt x="2668" y="815"/>
                  </a:cubicBezTo>
                  <a:cubicBezTo>
                    <a:pt x="2780" y="927"/>
                    <a:pt x="2864" y="843"/>
                    <a:pt x="2948" y="787"/>
                  </a:cubicBezTo>
                  <a:cubicBezTo>
                    <a:pt x="3033" y="731"/>
                    <a:pt x="3145" y="675"/>
                    <a:pt x="3173" y="534"/>
                  </a:cubicBezTo>
                  <a:cubicBezTo>
                    <a:pt x="3173" y="506"/>
                    <a:pt x="3173" y="478"/>
                    <a:pt x="3201" y="450"/>
                  </a:cubicBezTo>
                  <a:cubicBezTo>
                    <a:pt x="3341" y="394"/>
                    <a:pt x="3454" y="450"/>
                    <a:pt x="3454" y="562"/>
                  </a:cubicBezTo>
                  <a:cubicBezTo>
                    <a:pt x="3482" y="843"/>
                    <a:pt x="3650" y="787"/>
                    <a:pt x="3847" y="815"/>
                  </a:cubicBezTo>
                  <a:cubicBezTo>
                    <a:pt x="4043" y="815"/>
                    <a:pt x="4071" y="983"/>
                    <a:pt x="4099" y="1124"/>
                  </a:cubicBezTo>
                  <a:cubicBezTo>
                    <a:pt x="4128" y="1264"/>
                    <a:pt x="4128" y="1405"/>
                    <a:pt x="3931" y="1377"/>
                  </a:cubicBezTo>
                  <a:cubicBezTo>
                    <a:pt x="3903" y="1377"/>
                    <a:pt x="3875" y="1377"/>
                    <a:pt x="3847" y="1377"/>
                  </a:cubicBezTo>
                  <a:cubicBezTo>
                    <a:pt x="3791" y="1348"/>
                    <a:pt x="3763" y="1348"/>
                    <a:pt x="3706" y="1377"/>
                  </a:cubicBezTo>
                  <a:cubicBezTo>
                    <a:pt x="3650" y="1461"/>
                    <a:pt x="3454" y="1433"/>
                    <a:pt x="3482" y="1657"/>
                  </a:cubicBezTo>
                  <a:cubicBezTo>
                    <a:pt x="3510" y="1770"/>
                    <a:pt x="3370" y="1770"/>
                    <a:pt x="3285" y="1770"/>
                  </a:cubicBezTo>
                  <a:cubicBezTo>
                    <a:pt x="3033" y="1770"/>
                    <a:pt x="3089" y="1966"/>
                    <a:pt x="3145" y="2078"/>
                  </a:cubicBezTo>
                  <a:cubicBezTo>
                    <a:pt x="3398" y="2528"/>
                    <a:pt x="3398" y="2528"/>
                    <a:pt x="3089" y="2921"/>
                  </a:cubicBezTo>
                  <a:cubicBezTo>
                    <a:pt x="3061" y="2977"/>
                    <a:pt x="3005" y="3005"/>
                    <a:pt x="2948" y="3033"/>
                  </a:cubicBezTo>
                  <a:cubicBezTo>
                    <a:pt x="3061" y="3145"/>
                    <a:pt x="2948" y="3173"/>
                    <a:pt x="2892" y="3258"/>
                  </a:cubicBezTo>
                  <a:cubicBezTo>
                    <a:pt x="2780" y="3342"/>
                    <a:pt x="2724" y="3482"/>
                    <a:pt x="2583" y="3538"/>
                  </a:cubicBezTo>
                  <a:cubicBezTo>
                    <a:pt x="2527" y="3566"/>
                    <a:pt x="2471" y="3566"/>
                    <a:pt x="2443" y="3594"/>
                  </a:cubicBezTo>
                  <a:cubicBezTo>
                    <a:pt x="2471" y="3651"/>
                    <a:pt x="2499" y="3594"/>
                    <a:pt x="2555" y="3594"/>
                  </a:cubicBezTo>
                  <a:cubicBezTo>
                    <a:pt x="2640" y="3594"/>
                    <a:pt x="2724" y="3623"/>
                    <a:pt x="2808" y="3594"/>
                  </a:cubicBezTo>
                  <a:cubicBezTo>
                    <a:pt x="2836" y="3594"/>
                    <a:pt x="2864" y="3594"/>
                    <a:pt x="2892" y="3623"/>
                  </a:cubicBezTo>
                  <a:cubicBezTo>
                    <a:pt x="2976" y="3735"/>
                    <a:pt x="2892" y="3819"/>
                    <a:pt x="2864" y="3903"/>
                  </a:cubicBezTo>
                  <a:cubicBezTo>
                    <a:pt x="2780" y="4016"/>
                    <a:pt x="2752" y="4156"/>
                    <a:pt x="2611" y="4212"/>
                  </a:cubicBezTo>
                  <a:cubicBezTo>
                    <a:pt x="2583" y="4212"/>
                    <a:pt x="2555" y="4184"/>
                    <a:pt x="2527" y="4184"/>
                  </a:cubicBezTo>
                  <a:cubicBezTo>
                    <a:pt x="2471" y="4156"/>
                    <a:pt x="2443" y="4128"/>
                    <a:pt x="2387" y="4128"/>
                  </a:cubicBezTo>
                  <a:cubicBezTo>
                    <a:pt x="2218" y="4044"/>
                    <a:pt x="2162" y="3819"/>
                    <a:pt x="1938" y="3735"/>
                  </a:cubicBezTo>
                  <a:cubicBezTo>
                    <a:pt x="1797" y="3651"/>
                    <a:pt x="1938" y="3370"/>
                    <a:pt x="2022" y="3258"/>
                  </a:cubicBezTo>
                  <a:cubicBezTo>
                    <a:pt x="2218" y="3005"/>
                    <a:pt x="2134" y="2696"/>
                    <a:pt x="2303" y="2443"/>
                  </a:cubicBezTo>
                  <a:cubicBezTo>
                    <a:pt x="2359" y="2359"/>
                    <a:pt x="2303" y="2247"/>
                    <a:pt x="2190" y="2191"/>
                  </a:cubicBezTo>
                  <a:cubicBezTo>
                    <a:pt x="2106" y="2163"/>
                    <a:pt x="2050" y="2135"/>
                    <a:pt x="1910" y="2219"/>
                  </a:cubicBezTo>
                  <a:cubicBezTo>
                    <a:pt x="1629" y="2415"/>
                    <a:pt x="1432" y="2668"/>
                    <a:pt x="1376" y="3005"/>
                  </a:cubicBezTo>
                  <a:cubicBezTo>
                    <a:pt x="1348" y="3117"/>
                    <a:pt x="1348" y="3201"/>
                    <a:pt x="1376" y="3314"/>
                  </a:cubicBezTo>
                  <a:cubicBezTo>
                    <a:pt x="1489" y="3707"/>
                    <a:pt x="1404" y="3847"/>
                    <a:pt x="1011" y="3847"/>
                  </a:cubicBezTo>
                  <a:cubicBezTo>
                    <a:pt x="955" y="3847"/>
                    <a:pt x="899" y="3875"/>
                    <a:pt x="815" y="3847"/>
                  </a:cubicBezTo>
                  <a:cubicBezTo>
                    <a:pt x="702" y="3791"/>
                    <a:pt x="618" y="3707"/>
                    <a:pt x="590" y="3566"/>
                  </a:cubicBezTo>
                  <a:cubicBezTo>
                    <a:pt x="646" y="3510"/>
                    <a:pt x="702" y="3482"/>
                    <a:pt x="787" y="3482"/>
                  </a:cubicBezTo>
                  <a:cubicBezTo>
                    <a:pt x="787" y="3482"/>
                    <a:pt x="815" y="3482"/>
                    <a:pt x="815" y="3482"/>
                  </a:cubicBezTo>
                  <a:cubicBezTo>
                    <a:pt x="815" y="3482"/>
                    <a:pt x="787" y="3482"/>
                    <a:pt x="787" y="3482"/>
                  </a:cubicBezTo>
                  <a:cubicBezTo>
                    <a:pt x="702" y="3482"/>
                    <a:pt x="646" y="3510"/>
                    <a:pt x="590" y="3566"/>
                  </a:cubicBezTo>
                  <a:cubicBezTo>
                    <a:pt x="450" y="3623"/>
                    <a:pt x="450" y="3510"/>
                    <a:pt x="450" y="3426"/>
                  </a:cubicBezTo>
                  <a:cubicBezTo>
                    <a:pt x="450" y="3342"/>
                    <a:pt x="534" y="3258"/>
                    <a:pt x="450" y="3173"/>
                  </a:cubicBezTo>
                  <a:cubicBezTo>
                    <a:pt x="422" y="3145"/>
                    <a:pt x="394" y="3145"/>
                    <a:pt x="394" y="3117"/>
                  </a:cubicBezTo>
                  <a:cubicBezTo>
                    <a:pt x="113" y="3033"/>
                    <a:pt x="1" y="2864"/>
                    <a:pt x="1" y="2584"/>
                  </a:cubicBezTo>
                  <a:cubicBezTo>
                    <a:pt x="169" y="2135"/>
                    <a:pt x="590" y="1994"/>
                    <a:pt x="1067" y="2247"/>
                  </a:cubicBezTo>
                  <a:cubicBezTo>
                    <a:pt x="1067" y="2219"/>
                    <a:pt x="1095" y="2191"/>
                    <a:pt x="1095" y="2163"/>
                  </a:cubicBezTo>
                  <a:cubicBezTo>
                    <a:pt x="1124" y="2050"/>
                    <a:pt x="1039" y="2022"/>
                    <a:pt x="983" y="1966"/>
                  </a:cubicBezTo>
                  <a:cubicBezTo>
                    <a:pt x="871" y="1882"/>
                    <a:pt x="759" y="1798"/>
                    <a:pt x="843" y="1629"/>
                  </a:cubicBezTo>
                  <a:cubicBezTo>
                    <a:pt x="899" y="1405"/>
                    <a:pt x="1067" y="1517"/>
                    <a:pt x="1180" y="1489"/>
                  </a:cubicBezTo>
                  <a:cubicBezTo>
                    <a:pt x="1264" y="1489"/>
                    <a:pt x="1320" y="1489"/>
                    <a:pt x="1348" y="1433"/>
                  </a:cubicBezTo>
                  <a:cubicBezTo>
                    <a:pt x="1460" y="1236"/>
                    <a:pt x="1404" y="1068"/>
                    <a:pt x="1236" y="955"/>
                  </a:cubicBezTo>
                  <a:cubicBezTo>
                    <a:pt x="1095" y="843"/>
                    <a:pt x="1039" y="703"/>
                    <a:pt x="983" y="562"/>
                  </a:cubicBezTo>
                  <a:cubicBezTo>
                    <a:pt x="843" y="254"/>
                    <a:pt x="1124" y="169"/>
                    <a:pt x="1292" y="29"/>
                  </a:cubicBezTo>
                  <a:cubicBezTo>
                    <a:pt x="1320" y="1"/>
                    <a:pt x="1348" y="29"/>
                    <a:pt x="1376" y="57"/>
                  </a:cubicBezTo>
                  <a:lnTo>
                    <a:pt x="1376" y="57"/>
                  </a:lnTo>
                  <a:cubicBezTo>
                    <a:pt x="1404" y="57"/>
                    <a:pt x="1432" y="85"/>
                    <a:pt x="1432" y="113"/>
                  </a:cubicBezTo>
                  <a:lnTo>
                    <a:pt x="1432" y="113"/>
                  </a:lnTo>
                  <a:cubicBezTo>
                    <a:pt x="1460" y="141"/>
                    <a:pt x="1489" y="169"/>
                    <a:pt x="1517" y="197"/>
                  </a:cubicBezTo>
                  <a:lnTo>
                    <a:pt x="1517" y="197"/>
                  </a:lnTo>
                  <a:cubicBezTo>
                    <a:pt x="1545" y="197"/>
                    <a:pt x="1545" y="254"/>
                    <a:pt x="1573" y="282"/>
                  </a:cubicBezTo>
                  <a:cubicBezTo>
                    <a:pt x="1573" y="282"/>
                    <a:pt x="1601" y="310"/>
                    <a:pt x="1629" y="338"/>
                  </a:cubicBezTo>
                  <a:cubicBezTo>
                    <a:pt x="1629" y="338"/>
                    <a:pt x="1657" y="366"/>
                    <a:pt x="1657" y="366"/>
                  </a:cubicBezTo>
                  <a:cubicBezTo>
                    <a:pt x="1685" y="366"/>
                    <a:pt x="1685" y="394"/>
                    <a:pt x="1685" y="394"/>
                  </a:cubicBezTo>
                  <a:cubicBezTo>
                    <a:pt x="1713" y="394"/>
                    <a:pt x="1741" y="422"/>
                    <a:pt x="1741" y="422"/>
                  </a:cubicBezTo>
                  <a:cubicBezTo>
                    <a:pt x="1741" y="422"/>
                    <a:pt x="1769" y="450"/>
                    <a:pt x="1769" y="450"/>
                  </a:cubicBezTo>
                  <a:cubicBezTo>
                    <a:pt x="1797" y="478"/>
                    <a:pt x="1797" y="478"/>
                    <a:pt x="1825" y="478"/>
                  </a:cubicBezTo>
                  <a:cubicBezTo>
                    <a:pt x="1825" y="478"/>
                    <a:pt x="1853" y="478"/>
                    <a:pt x="1853" y="478"/>
                  </a:cubicBezTo>
                  <a:cubicBezTo>
                    <a:pt x="1882" y="450"/>
                    <a:pt x="1882" y="422"/>
                    <a:pt x="1882" y="394"/>
                  </a:cubicBezTo>
                  <a:cubicBezTo>
                    <a:pt x="1910" y="366"/>
                    <a:pt x="1910" y="338"/>
                    <a:pt x="193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0"/>
            <p:cNvSpPr/>
            <p:nvPr/>
          </p:nvSpPr>
          <p:spPr>
            <a:xfrm>
              <a:off x="2679625" y="934375"/>
              <a:ext cx="77925" cy="82825"/>
            </a:xfrm>
            <a:custGeom>
              <a:avLst/>
              <a:gdLst/>
              <a:ahLst/>
              <a:cxnLst/>
              <a:rect l="l" t="t" r="r" b="b"/>
              <a:pathLst>
                <a:path w="3117" h="3313" extrusionOk="0">
                  <a:moveTo>
                    <a:pt x="534" y="1685"/>
                  </a:moveTo>
                  <a:cubicBezTo>
                    <a:pt x="534" y="1600"/>
                    <a:pt x="562" y="1460"/>
                    <a:pt x="646" y="1432"/>
                  </a:cubicBezTo>
                  <a:cubicBezTo>
                    <a:pt x="871" y="1348"/>
                    <a:pt x="786" y="1235"/>
                    <a:pt x="702" y="1123"/>
                  </a:cubicBezTo>
                  <a:cubicBezTo>
                    <a:pt x="618" y="1011"/>
                    <a:pt x="618" y="814"/>
                    <a:pt x="393" y="842"/>
                  </a:cubicBezTo>
                  <a:cubicBezTo>
                    <a:pt x="393" y="730"/>
                    <a:pt x="702" y="814"/>
                    <a:pt x="478" y="646"/>
                  </a:cubicBezTo>
                  <a:cubicBezTo>
                    <a:pt x="393" y="562"/>
                    <a:pt x="478" y="534"/>
                    <a:pt x="506" y="477"/>
                  </a:cubicBezTo>
                  <a:cubicBezTo>
                    <a:pt x="646" y="365"/>
                    <a:pt x="786" y="449"/>
                    <a:pt x="899" y="477"/>
                  </a:cubicBezTo>
                  <a:cubicBezTo>
                    <a:pt x="955" y="337"/>
                    <a:pt x="814" y="365"/>
                    <a:pt x="786" y="309"/>
                  </a:cubicBezTo>
                  <a:cubicBezTo>
                    <a:pt x="955" y="253"/>
                    <a:pt x="1067" y="56"/>
                    <a:pt x="1236" y="0"/>
                  </a:cubicBezTo>
                  <a:cubicBezTo>
                    <a:pt x="1264" y="28"/>
                    <a:pt x="1292" y="56"/>
                    <a:pt x="1292" y="84"/>
                  </a:cubicBezTo>
                  <a:lnTo>
                    <a:pt x="1292" y="84"/>
                  </a:lnTo>
                  <a:cubicBezTo>
                    <a:pt x="1460" y="141"/>
                    <a:pt x="1292" y="393"/>
                    <a:pt x="1516" y="449"/>
                  </a:cubicBezTo>
                  <a:cubicBezTo>
                    <a:pt x="1544" y="449"/>
                    <a:pt x="1488" y="562"/>
                    <a:pt x="1432" y="590"/>
                  </a:cubicBezTo>
                  <a:cubicBezTo>
                    <a:pt x="1207" y="646"/>
                    <a:pt x="1236" y="814"/>
                    <a:pt x="1236" y="1011"/>
                  </a:cubicBezTo>
                  <a:cubicBezTo>
                    <a:pt x="1488" y="1011"/>
                    <a:pt x="1685" y="899"/>
                    <a:pt x="1853" y="730"/>
                  </a:cubicBezTo>
                  <a:cubicBezTo>
                    <a:pt x="1965" y="618"/>
                    <a:pt x="2050" y="534"/>
                    <a:pt x="2190" y="590"/>
                  </a:cubicBezTo>
                  <a:cubicBezTo>
                    <a:pt x="2218" y="618"/>
                    <a:pt x="2246" y="646"/>
                    <a:pt x="2246" y="674"/>
                  </a:cubicBezTo>
                  <a:cubicBezTo>
                    <a:pt x="2274" y="758"/>
                    <a:pt x="2190" y="899"/>
                    <a:pt x="2330" y="983"/>
                  </a:cubicBezTo>
                  <a:cubicBezTo>
                    <a:pt x="2471" y="1235"/>
                    <a:pt x="2583" y="1516"/>
                    <a:pt x="2695" y="1797"/>
                  </a:cubicBezTo>
                  <a:cubicBezTo>
                    <a:pt x="2808" y="1713"/>
                    <a:pt x="2752" y="1628"/>
                    <a:pt x="2724" y="1544"/>
                  </a:cubicBezTo>
                  <a:cubicBezTo>
                    <a:pt x="2667" y="1460"/>
                    <a:pt x="2527" y="1348"/>
                    <a:pt x="2639" y="1292"/>
                  </a:cubicBezTo>
                  <a:cubicBezTo>
                    <a:pt x="2752" y="1179"/>
                    <a:pt x="2892" y="1039"/>
                    <a:pt x="3088" y="1151"/>
                  </a:cubicBezTo>
                  <a:cubicBezTo>
                    <a:pt x="3088" y="1235"/>
                    <a:pt x="3117" y="1320"/>
                    <a:pt x="3060" y="1404"/>
                  </a:cubicBezTo>
                  <a:cubicBezTo>
                    <a:pt x="3060" y="1460"/>
                    <a:pt x="3060" y="1488"/>
                    <a:pt x="3060" y="1544"/>
                  </a:cubicBezTo>
                  <a:cubicBezTo>
                    <a:pt x="2976" y="1657"/>
                    <a:pt x="3060" y="1825"/>
                    <a:pt x="2976" y="1965"/>
                  </a:cubicBezTo>
                  <a:cubicBezTo>
                    <a:pt x="2976" y="1993"/>
                    <a:pt x="2976" y="2022"/>
                    <a:pt x="2976" y="2022"/>
                  </a:cubicBezTo>
                  <a:cubicBezTo>
                    <a:pt x="2920" y="2106"/>
                    <a:pt x="2976" y="2218"/>
                    <a:pt x="2920" y="2302"/>
                  </a:cubicBezTo>
                  <a:cubicBezTo>
                    <a:pt x="2920" y="2330"/>
                    <a:pt x="2920" y="2358"/>
                    <a:pt x="2920" y="2387"/>
                  </a:cubicBezTo>
                  <a:cubicBezTo>
                    <a:pt x="2892" y="2415"/>
                    <a:pt x="2864" y="2415"/>
                    <a:pt x="2836" y="2415"/>
                  </a:cubicBezTo>
                  <a:cubicBezTo>
                    <a:pt x="2752" y="2415"/>
                    <a:pt x="2667" y="2415"/>
                    <a:pt x="2639" y="2555"/>
                  </a:cubicBezTo>
                  <a:cubicBezTo>
                    <a:pt x="2639" y="2667"/>
                    <a:pt x="2639" y="2808"/>
                    <a:pt x="2499" y="2864"/>
                  </a:cubicBezTo>
                  <a:cubicBezTo>
                    <a:pt x="2274" y="2836"/>
                    <a:pt x="2078" y="3004"/>
                    <a:pt x="1853" y="2920"/>
                  </a:cubicBezTo>
                  <a:cubicBezTo>
                    <a:pt x="1825" y="2920"/>
                    <a:pt x="1797" y="2892"/>
                    <a:pt x="1769" y="2864"/>
                  </a:cubicBezTo>
                  <a:cubicBezTo>
                    <a:pt x="1797" y="2892"/>
                    <a:pt x="1825" y="2892"/>
                    <a:pt x="1825" y="2948"/>
                  </a:cubicBezTo>
                  <a:cubicBezTo>
                    <a:pt x="1797" y="3173"/>
                    <a:pt x="1713" y="3313"/>
                    <a:pt x="1432" y="3173"/>
                  </a:cubicBezTo>
                  <a:cubicBezTo>
                    <a:pt x="1348" y="3116"/>
                    <a:pt x="1264" y="3145"/>
                    <a:pt x="1179" y="3145"/>
                  </a:cubicBezTo>
                  <a:cubicBezTo>
                    <a:pt x="1095" y="3145"/>
                    <a:pt x="955" y="3173"/>
                    <a:pt x="955" y="3088"/>
                  </a:cubicBezTo>
                  <a:cubicBezTo>
                    <a:pt x="814" y="2751"/>
                    <a:pt x="449" y="2808"/>
                    <a:pt x="253" y="2583"/>
                  </a:cubicBezTo>
                  <a:cubicBezTo>
                    <a:pt x="309" y="2527"/>
                    <a:pt x="393" y="2499"/>
                    <a:pt x="337" y="2387"/>
                  </a:cubicBezTo>
                  <a:cubicBezTo>
                    <a:pt x="225" y="2443"/>
                    <a:pt x="141" y="2527"/>
                    <a:pt x="56" y="2387"/>
                  </a:cubicBezTo>
                  <a:cubicBezTo>
                    <a:pt x="0" y="2330"/>
                    <a:pt x="0" y="2302"/>
                    <a:pt x="56" y="2246"/>
                  </a:cubicBezTo>
                  <a:cubicBezTo>
                    <a:pt x="141" y="2162"/>
                    <a:pt x="197" y="2022"/>
                    <a:pt x="337" y="1965"/>
                  </a:cubicBezTo>
                  <a:cubicBezTo>
                    <a:pt x="337" y="1965"/>
                    <a:pt x="365" y="1965"/>
                    <a:pt x="365" y="1965"/>
                  </a:cubicBezTo>
                  <a:cubicBezTo>
                    <a:pt x="478" y="2050"/>
                    <a:pt x="506" y="2162"/>
                    <a:pt x="534" y="2246"/>
                  </a:cubicBezTo>
                  <a:cubicBezTo>
                    <a:pt x="590" y="2387"/>
                    <a:pt x="646" y="2443"/>
                    <a:pt x="786" y="2443"/>
                  </a:cubicBezTo>
                  <a:cubicBezTo>
                    <a:pt x="843" y="2443"/>
                    <a:pt x="814" y="2499"/>
                    <a:pt x="843" y="2527"/>
                  </a:cubicBezTo>
                  <a:cubicBezTo>
                    <a:pt x="843" y="2471"/>
                    <a:pt x="786" y="2443"/>
                    <a:pt x="786" y="2415"/>
                  </a:cubicBezTo>
                  <a:cubicBezTo>
                    <a:pt x="758" y="2274"/>
                    <a:pt x="814" y="2134"/>
                    <a:pt x="899" y="2190"/>
                  </a:cubicBezTo>
                  <a:cubicBezTo>
                    <a:pt x="1179" y="2302"/>
                    <a:pt x="1207" y="2078"/>
                    <a:pt x="1292" y="1937"/>
                  </a:cubicBezTo>
                  <a:cubicBezTo>
                    <a:pt x="1320" y="1881"/>
                    <a:pt x="1404" y="1881"/>
                    <a:pt x="1460" y="1769"/>
                  </a:cubicBezTo>
                  <a:cubicBezTo>
                    <a:pt x="1264" y="1853"/>
                    <a:pt x="1067" y="1909"/>
                    <a:pt x="927" y="1713"/>
                  </a:cubicBezTo>
                  <a:cubicBezTo>
                    <a:pt x="927" y="1657"/>
                    <a:pt x="871" y="1713"/>
                    <a:pt x="899" y="1713"/>
                  </a:cubicBezTo>
                  <a:cubicBezTo>
                    <a:pt x="927" y="1685"/>
                    <a:pt x="927" y="1713"/>
                    <a:pt x="927" y="1713"/>
                  </a:cubicBezTo>
                  <a:cubicBezTo>
                    <a:pt x="983" y="1797"/>
                    <a:pt x="1039" y="1881"/>
                    <a:pt x="927" y="1965"/>
                  </a:cubicBezTo>
                  <a:cubicBezTo>
                    <a:pt x="871" y="2022"/>
                    <a:pt x="786" y="1937"/>
                    <a:pt x="730" y="1909"/>
                  </a:cubicBezTo>
                  <a:cubicBezTo>
                    <a:pt x="646" y="1853"/>
                    <a:pt x="590" y="1797"/>
                    <a:pt x="534" y="1741"/>
                  </a:cubicBezTo>
                  <a:cubicBezTo>
                    <a:pt x="534" y="1713"/>
                    <a:pt x="534" y="1713"/>
                    <a:pt x="534" y="16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0"/>
            <p:cNvSpPr/>
            <p:nvPr/>
          </p:nvSpPr>
          <p:spPr>
            <a:xfrm>
              <a:off x="2691550" y="873300"/>
              <a:ext cx="70200" cy="110925"/>
            </a:xfrm>
            <a:custGeom>
              <a:avLst/>
              <a:gdLst/>
              <a:ahLst/>
              <a:cxnLst/>
              <a:rect l="l" t="t" r="r" b="b"/>
              <a:pathLst>
                <a:path w="2808" h="4437" extrusionOk="0">
                  <a:moveTo>
                    <a:pt x="2583" y="3566"/>
                  </a:moveTo>
                  <a:cubicBezTo>
                    <a:pt x="2415" y="3594"/>
                    <a:pt x="2359" y="3791"/>
                    <a:pt x="2162" y="3763"/>
                  </a:cubicBezTo>
                  <a:cubicBezTo>
                    <a:pt x="2471" y="4071"/>
                    <a:pt x="2443" y="4100"/>
                    <a:pt x="2247" y="4436"/>
                  </a:cubicBezTo>
                  <a:cubicBezTo>
                    <a:pt x="2050" y="4128"/>
                    <a:pt x="1910" y="3763"/>
                    <a:pt x="1797" y="3426"/>
                  </a:cubicBezTo>
                  <a:cubicBezTo>
                    <a:pt x="1797" y="3342"/>
                    <a:pt x="1797" y="3229"/>
                    <a:pt x="1741" y="3145"/>
                  </a:cubicBezTo>
                  <a:lnTo>
                    <a:pt x="1741" y="3089"/>
                  </a:lnTo>
                  <a:cubicBezTo>
                    <a:pt x="1713" y="3033"/>
                    <a:pt x="1910" y="2892"/>
                    <a:pt x="1741" y="2920"/>
                  </a:cubicBezTo>
                  <a:cubicBezTo>
                    <a:pt x="1573" y="2949"/>
                    <a:pt x="1488" y="2920"/>
                    <a:pt x="1488" y="2780"/>
                  </a:cubicBezTo>
                  <a:cubicBezTo>
                    <a:pt x="1460" y="2640"/>
                    <a:pt x="1545" y="2527"/>
                    <a:pt x="1685" y="2527"/>
                  </a:cubicBezTo>
                  <a:cubicBezTo>
                    <a:pt x="1853" y="2555"/>
                    <a:pt x="1994" y="2471"/>
                    <a:pt x="2134" y="2387"/>
                  </a:cubicBezTo>
                  <a:cubicBezTo>
                    <a:pt x="1769" y="2190"/>
                    <a:pt x="1404" y="1994"/>
                    <a:pt x="1348" y="1517"/>
                  </a:cubicBezTo>
                  <a:cubicBezTo>
                    <a:pt x="1320" y="1320"/>
                    <a:pt x="1180" y="1067"/>
                    <a:pt x="1348" y="843"/>
                  </a:cubicBezTo>
                  <a:cubicBezTo>
                    <a:pt x="1208" y="871"/>
                    <a:pt x="1067" y="787"/>
                    <a:pt x="983" y="674"/>
                  </a:cubicBezTo>
                  <a:cubicBezTo>
                    <a:pt x="927" y="590"/>
                    <a:pt x="899" y="478"/>
                    <a:pt x="787" y="450"/>
                  </a:cubicBezTo>
                  <a:cubicBezTo>
                    <a:pt x="702" y="394"/>
                    <a:pt x="590" y="450"/>
                    <a:pt x="506" y="450"/>
                  </a:cubicBezTo>
                  <a:cubicBezTo>
                    <a:pt x="478" y="450"/>
                    <a:pt x="450" y="450"/>
                    <a:pt x="450" y="478"/>
                  </a:cubicBezTo>
                  <a:cubicBezTo>
                    <a:pt x="478" y="562"/>
                    <a:pt x="450" y="646"/>
                    <a:pt x="422" y="703"/>
                  </a:cubicBezTo>
                  <a:cubicBezTo>
                    <a:pt x="422" y="731"/>
                    <a:pt x="394" y="759"/>
                    <a:pt x="394" y="787"/>
                  </a:cubicBezTo>
                  <a:cubicBezTo>
                    <a:pt x="366" y="815"/>
                    <a:pt x="366" y="815"/>
                    <a:pt x="366" y="843"/>
                  </a:cubicBezTo>
                  <a:cubicBezTo>
                    <a:pt x="337" y="843"/>
                    <a:pt x="309" y="871"/>
                    <a:pt x="281" y="871"/>
                  </a:cubicBezTo>
                  <a:cubicBezTo>
                    <a:pt x="1" y="674"/>
                    <a:pt x="141" y="450"/>
                    <a:pt x="225" y="225"/>
                  </a:cubicBezTo>
                  <a:cubicBezTo>
                    <a:pt x="281" y="85"/>
                    <a:pt x="366" y="1"/>
                    <a:pt x="534" y="57"/>
                  </a:cubicBezTo>
                  <a:cubicBezTo>
                    <a:pt x="562" y="85"/>
                    <a:pt x="618" y="85"/>
                    <a:pt x="674" y="85"/>
                  </a:cubicBezTo>
                  <a:cubicBezTo>
                    <a:pt x="730" y="57"/>
                    <a:pt x="815" y="29"/>
                    <a:pt x="871" y="85"/>
                  </a:cubicBezTo>
                  <a:cubicBezTo>
                    <a:pt x="899" y="113"/>
                    <a:pt x="927" y="141"/>
                    <a:pt x="983" y="169"/>
                  </a:cubicBezTo>
                  <a:cubicBezTo>
                    <a:pt x="1124" y="197"/>
                    <a:pt x="1292" y="309"/>
                    <a:pt x="1432" y="141"/>
                  </a:cubicBezTo>
                  <a:cubicBezTo>
                    <a:pt x="1432" y="141"/>
                    <a:pt x="1460" y="141"/>
                    <a:pt x="1460" y="141"/>
                  </a:cubicBezTo>
                  <a:cubicBezTo>
                    <a:pt x="1629" y="113"/>
                    <a:pt x="1741" y="394"/>
                    <a:pt x="1966" y="169"/>
                  </a:cubicBezTo>
                  <a:cubicBezTo>
                    <a:pt x="2050" y="85"/>
                    <a:pt x="2359" y="85"/>
                    <a:pt x="2555" y="113"/>
                  </a:cubicBezTo>
                  <a:cubicBezTo>
                    <a:pt x="2611" y="85"/>
                    <a:pt x="2640" y="113"/>
                    <a:pt x="2640" y="141"/>
                  </a:cubicBezTo>
                  <a:cubicBezTo>
                    <a:pt x="2640" y="169"/>
                    <a:pt x="2640" y="169"/>
                    <a:pt x="2640" y="197"/>
                  </a:cubicBezTo>
                  <a:cubicBezTo>
                    <a:pt x="2724" y="253"/>
                    <a:pt x="2668" y="366"/>
                    <a:pt x="2724" y="422"/>
                  </a:cubicBezTo>
                  <a:cubicBezTo>
                    <a:pt x="2724" y="450"/>
                    <a:pt x="2724" y="450"/>
                    <a:pt x="2724" y="478"/>
                  </a:cubicBezTo>
                  <a:cubicBezTo>
                    <a:pt x="2808" y="1124"/>
                    <a:pt x="2724" y="1769"/>
                    <a:pt x="2752" y="2415"/>
                  </a:cubicBezTo>
                  <a:cubicBezTo>
                    <a:pt x="2752" y="2555"/>
                    <a:pt x="2752" y="2668"/>
                    <a:pt x="2752" y="2808"/>
                  </a:cubicBezTo>
                  <a:cubicBezTo>
                    <a:pt x="2752" y="2864"/>
                    <a:pt x="2752" y="2892"/>
                    <a:pt x="2724" y="2920"/>
                  </a:cubicBezTo>
                  <a:lnTo>
                    <a:pt x="2724" y="2920"/>
                  </a:lnTo>
                  <a:cubicBezTo>
                    <a:pt x="2640" y="3061"/>
                    <a:pt x="2752" y="3229"/>
                    <a:pt x="2640" y="3342"/>
                  </a:cubicBezTo>
                  <a:lnTo>
                    <a:pt x="2640" y="3342"/>
                  </a:lnTo>
                  <a:cubicBezTo>
                    <a:pt x="2583" y="3398"/>
                    <a:pt x="2640" y="3510"/>
                    <a:pt x="2583" y="35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0"/>
            <p:cNvSpPr/>
            <p:nvPr/>
          </p:nvSpPr>
          <p:spPr>
            <a:xfrm>
              <a:off x="2565925" y="886650"/>
              <a:ext cx="44925" cy="81425"/>
            </a:xfrm>
            <a:custGeom>
              <a:avLst/>
              <a:gdLst/>
              <a:ahLst/>
              <a:cxnLst/>
              <a:rect l="l" t="t" r="r" b="b"/>
              <a:pathLst>
                <a:path w="1797" h="3257" extrusionOk="0">
                  <a:moveTo>
                    <a:pt x="112" y="2667"/>
                  </a:moveTo>
                  <a:cubicBezTo>
                    <a:pt x="112" y="2639"/>
                    <a:pt x="112" y="2639"/>
                    <a:pt x="112" y="2611"/>
                  </a:cubicBezTo>
                  <a:cubicBezTo>
                    <a:pt x="28" y="2555"/>
                    <a:pt x="84" y="2443"/>
                    <a:pt x="28" y="2386"/>
                  </a:cubicBezTo>
                  <a:cubicBezTo>
                    <a:pt x="28" y="2358"/>
                    <a:pt x="28" y="2358"/>
                    <a:pt x="28" y="2330"/>
                  </a:cubicBezTo>
                  <a:cubicBezTo>
                    <a:pt x="0" y="2302"/>
                    <a:pt x="0" y="2302"/>
                    <a:pt x="0" y="2274"/>
                  </a:cubicBezTo>
                  <a:cubicBezTo>
                    <a:pt x="28" y="2246"/>
                    <a:pt x="28" y="2246"/>
                    <a:pt x="28" y="2246"/>
                  </a:cubicBezTo>
                  <a:cubicBezTo>
                    <a:pt x="309" y="2078"/>
                    <a:pt x="225" y="1797"/>
                    <a:pt x="197" y="1572"/>
                  </a:cubicBezTo>
                  <a:cubicBezTo>
                    <a:pt x="197" y="1348"/>
                    <a:pt x="197" y="1151"/>
                    <a:pt x="309" y="955"/>
                  </a:cubicBezTo>
                  <a:cubicBezTo>
                    <a:pt x="337" y="955"/>
                    <a:pt x="365" y="1011"/>
                    <a:pt x="365" y="983"/>
                  </a:cubicBezTo>
                  <a:cubicBezTo>
                    <a:pt x="393" y="955"/>
                    <a:pt x="337" y="955"/>
                    <a:pt x="337" y="927"/>
                  </a:cubicBezTo>
                  <a:cubicBezTo>
                    <a:pt x="281" y="674"/>
                    <a:pt x="421" y="449"/>
                    <a:pt x="506" y="225"/>
                  </a:cubicBezTo>
                  <a:cubicBezTo>
                    <a:pt x="590" y="0"/>
                    <a:pt x="702" y="281"/>
                    <a:pt x="814" y="309"/>
                  </a:cubicBezTo>
                  <a:cubicBezTo>
                    <a:pt x="1011" y="421"/>
                    <a:pt x="1123" y="646"/>
                    <a:pt x="1348" y="730"/>
                  </a:cubicBezTo>
                  <a:cubicBezTo>
                    <a:pt x="1376" y="758"/>
                    <a:pt x="1404" y="758"/>
                    <a:pt x="1404" y="786"/>
                  </a:cubicBezTo>
                  <a:cubicBezTo>
                    <a:pt x="1516" y="898"/>
                    <a:pt x="1516" y="1011"/>
                    <a:pt x="1404" y="1123"/>
                  </a:cubicBezTo>
                  <a:cubicBezTo>
                    <a:pt x="1235" y="1292"/>
                    <a:pt x="1488" y="1207"/>
                    <a:pt x="1488" y="1292"/>
                  </a:cubicBezTo>
                  <a:cubicBezTo>
                    <a:pt x="1685" y="1572"/>
                    <a:pt x="1544" y="1769"/>
                    <a:pt x="1320" y="1909"/>
                  </a:cubicBezTo>
                  <a:cubicBezTo>
                    <a:pt x="1292" y="1937"/>
                    <a:pt x="1264" y="1909"/>
                    <a:pt x="1264" y="1937"/>
                  </a:cubicBezTo>
                  <a:cubicBezTo>
                    <a:pt x="1235" y="1993"/>
                    <a:pt x="1264" y="1909"/>
                    <a:pt x="1292" y="1937"/>
                  </a:cubicBezTo>
                  <a:cubicBezTo>
                    <a:pt x="1404" y="2050"/>
                    <a:pt x="1516" y="2106"/>
                    <a:pt x="1600" y="2246"/>
                  </a:cubicBezTo>
                  <a:cubicBezTo>
                    <a:pt x="1657" y="2330"/>
                    <a:pt x="1741" y="2386"/>
                    <a:pt x="1797" y="2499"/>
                  </a:cubicBezTo>
                  <a:cubicBezTo>
                    <a:pt x="1797" y="2527"/>
                    <a:pt x="1797" y="2555"/>
                    <a:pt x="1797" y="2583"/>
                  </a:cubicBezTo>
                  <a:cubicBezTo>
                    <a:pt x="1741" y="2667"/>
                    <a:pt x="1685" y="2751"/>
                    <a:pt x="1600" y="2808"/>
                  </a:cubicBezTo>
                  <a:cubicBezTo>
                    <a:pt x="1488" y="2892"/>
                    <a:pt x="1376" y="2976"/>
                    <a:pt x="1235" y="2920"/>
                  </a:cubicBezTo>
                  <a:cubicBezTo>
                    <a:pt x="1095" y="2808"/>
                    <a:pt x="1067" y="2667"/>
                    <a:pt x="1151" y="2527"/>
                  </a:cubicBezTo>
                  <a:cubicBezTo>
                    <a:pt x="1179" y="2471"/>
                    <a:pt x="1235" y="2443"/>
                    <a:pt x="1292" y="2443"/>
                  </a:cubicBezTo>
                  <a:cubicBezTo>
                    <a:pt x="1320" y="2443"/>
                    <a:pt x="1348" y="2415"/>
                    <a:pt x="1376" y="2415"/>
                  </a:cubicBezTo>
                  <a:cubicBezTo>
                    <a:pt x="1404" y="2386"/>
                    <a:pt x="1404" y="2358"/>
                    <a:pt x="1432" y="2358"/>
                  </a:cubicBezTo>
                  <a:cubicBezTo>
                    <a:pt x="1432" y="2358"/>
                    <a:pt x="1404" y="2330"/>
                    <a:pt x="1404" y="2330"/>
                  </a:cubicBezTo>
                  <a:cubicBezTo>
                    <a:pt x="1404" y="2330"/>
                    <a:pt x="1376" y="2330"/>
                    <a:pt x="1376" y="2330"/>
                  </a:cubicBezTo>
                  <a:cubicBezTo>
                    <a:pt x="1348" y="2330"/>
                    <a:pt x="1320" y="2330"/>
                    <a:pt x="1292" y="2302"/>
                  </a:cubicBezTo>
                  <a:cubicBezTo>
                    <a:pt x="1151" y="2302"/>
                    <a:pt x="1011" y="2358"/>
                    <a:pt x="814" y="2358"/>
                  </a:cubicBezTo>
                  <a:cubicBezTo>
                    <a:pt x="870" y="2555"/>
                    <a:pt x="899" y="2751"/>
                    <a:pt x="758" y="2948"/>
                  </a:cubicBezTo>
                  <a:cubicBezTo>
                    <a:pt x="562" y="3257"/>
                    <a:pt x="534" y="3257"/>
                    <a:pt x="253" y="3004"/>
                  </a:cubicBezTo>
                  <a:cubicBezTo>
                    <a:pt x="225" y="2976"/>
                    <a:pt x="197" y="2920"/>
                    <a:pt x="169" y="2892"/>
                  </a:cubicBezTo>
                  <a:lnTo>
                    <a:pt x="169" y="2892"/>
                  </a:lnTo>
                  <a:cubicBezTo>
                    <a:pt x="169" y="2864"/>
                    <a:pt x="141" y="2836"/>
                    <a:pt x="141" y="2836"/>
                  </a:cubicBezTo>
                  <a:cubicBezTo>
                    <a:pt x="141" y="2779"/>
                    <a:pt x="141" y="2723"/>
                    <a:pt x="112" y="26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0"/>
            <p:cNvSpPr/>
            <p:nvPr/>
          </p:nvSpPr>
          <p:spPr>
            <a:xfrm>
              <a:off x="2561700" y="866275"/>
              <a:ext cx="72325" cy="39350"/>
            </a:xfrm>
            <a:custGeom>
              <a:avLst/>
              <a:gdLst/>
              <a:ahLst/>
              <a:cxnLst/>
              <a:rect l="l" t="t" r="r" b="b"/>
              <a:pathLst>
                <a:path w="2893" h="1574" extrusionOk="0">
                  <a:moveTo>
                    <a:pt x="1685" y="57"/>
                  </a:moveTo>
                  <a:cubicBezTo>
                    <a:pt x="1685" y="57"/>
                    <a:pt x="1713" y="57"/>
                    <a:pt x="1741" y="57"/>
                  </a:cubicBezTo>
                  <a:cubicBezTo>
                    <a:pt x="1798" y="113"/>
                    <a:pt x="1882" y="57"/>
                    <a:pt x="1966" y="141"/>
                  </a:cubicBezTo>
                  <a:lnTo>
                    <a:pt x="1938" y="141"/>
                  </a:lnTo>
                  <a:cubicBezTo>
                    <a:pt x="2022" y="169"/>
                    <a:pt x="2106" y="226"/>
                    <a:pt x="2162" y="282"/>
                  </a:cubicBezTo>
                  <a:lnTo>
                    <a:pt x="2162" y="282"/>
                  </a:lnTo>
                  <a:cubicBezTo>
                    <a:pt x="2191" y="310"/>
                    <a:pt x="2247" y="310"/>
                    <a:pt x="2275" y="338"/>
                  </a:cubicBezTo>
                  <a:cubicBezTo>
                    <a:pt x="2303" y="366"/>
                    <a:pt x="2331" y="394"/>
                    <a:pt x="2387" y="422"/>
                  </a:cubicBezTo>
                  <a:lnTo>
                    <a:pt x="2359" y="422"/>
                  </a:lnTo>
                  <a:cubicBezTo>
                    <a:pt x="2387" y="422"/>
                    <a:pt x="2415" y="450"/>
                    <a:pt x="2443" y="450"/>
                  </a:cubicBezTo>
                  <a:cubicBezTo>
                    <a:pt x="2471" y="450"/>
                    <a:pt x="2499" y="478"/>
                    <a:pt x="2499" y="478"/>
                  </a:cubicBezTo>
                  <a:lnTo>
                    <a:pt x="2499" y="478"/>
                  </a:lnTo>
                  <a:cubicBezTo>
                    <a:pt x="2527" y="506"/>
                    <a:pt x="2556" y="534"/>
                    <a:pt x="2584" y="562"/>
                  </a:cubicBezTo>
                  <a:lnTo>
                    <a:pt x="2584" y="562"/>
                  </a:lnTo>
                  <a:cubicBezTo>
                    <a:pt x="2612" y="562"/>
                    <a:pt x="2640" y="590"/>
                    <a:pt x="2668" y="619"/>
                  </a:cubicBezTo>
                  <a:lnTo>
                    <a:pt x="2668" y="619"/>
                  </a:lnTo>
                  <a:cubicBezTo>
                    <a:pt x="2668" y="647"/>
                    <a:pt x="2696" y="647"/>
                    <a:pt x="2724" y="675"/>
                  </a:cubicBezTo>
                  <a:lnTo>
                    <a:pt x="2752" y="675"/>
                  </a:lnTo>
                  <a:cubicBezTo>
                    <a:pt x="2780" y="703"/>
                    <a:pt x="2780" y="731"/>
                    <a:pt x="2808" y="731"/>
                  </a:cubicBezTo>
                  <a:cubicBezTo>
                    <a:pt x="2808" y="759"/>
                    <a:pt x="2836" y="759"/>
                    <a:pt x="2836" y="787"/>
                  </a:cubicBezTo>
                  <a:cubicBezTo>
                    <a:pt x="2836" y="815"/>
                    <a:pt x="2864" y="815"/>
                    <a:pt x="2864" y="843"/>
                  </a:cubicBezTo>
                  <a:cubicBezTo>
                    <a:pt x="2892" y="899"/>
                    <a:pt x="2892" y="955"/>
                    <a:pt x="2892" y="984"/>
                  </a:cubicBezTo>
                  <a:cubicBezTo>
                    <a:pt x="2780" y="1208"/>
                    <a:pt x="2668" y="1180"/>
                    <a:pt x="2499" y="1068"/>
                  </a:cubicBezTo>
                  <a:cubicBezTo>
                    <a:pt x="2471" y="1040"/>
                    <a:pt x="2471" y="984"/>
                    <a:pt x="2471" y="1012"/>
                  </a:cubicBezTo>
                  <a:cubicBezTo>
                    <a:pt x="2443" y="1124"/>
                    <a:pt x="2443" y="1236"/>
                    <a:pt x="2415" y="1348"/>
                  </a:cubicBezTo>
                  <a:cubicBezTo>
                    <a:pt x="2387" y="1489"/>
                    <a:pt x="2331" y="1573"/>
                    <a:pt x="2162" y="1517"/>
                  </a:cubicBezTo>
                  <a:cubicBezTo>
                    <a:pt x="2078" y="1405"/>
                    <a:pt x="2106" y="1124"/>
                    <a:pt x="1769" y="1236"/>
                  </a:cubicBezTo>
                  <a:cubicBezTo>
                    <a:pt x="1685" y="1292"/>
                    <a:pt x="1657" y="1096"/>
                    <a:pt x="1685" y="955"/>
                  </a:cubicBezTo>
                  <a:cubicBezTo>
                    <a:pt x="1517" y="984"/>
                    <a:pt x="1376" y="1040"/>
                    <a:pt x="1292" y="1124"/>
                  </a:cubicBezTo>
                  <a:cubicBezTo>
                    <a:pt x="1124" y="1348"/>
                    <a:pt x="1039" y="1208"/>
                    <a:pt x="927" y="1096"/>
                  </a:cubicBezTo>
                  <a:cubicBezTo>
                    <a:pt x="843" y="843"/>
                    <a:pt x="1011" y="619"/>
                    <a:pt x="1039" y="366"/>
                  </a:cubicBezTo>
                  <a:cubicBezTo>
                    <a:pt x="871" y="759"/>
                    <a:pt x="450" y="955"/>
                    <a:pt x="197" y="1320"/>
                  </a:cubicBezTo>
                  <a:cubicBezTo>
                    <a:pt x="169" y="1377"/>
                    <a:pt x="113" y="1489"/>
                    <a:pt x="29" y="1348"/>
                  </a:cubicBezTo>
                  <a:cubicBezTo>
                    <a:pt x="29" y="1264"/>
                    <a:pt x="1" y="1152"/>
                    <a:pt x="57" y="1040"/>
                  </a:cubicBezTo>
                  <a:lnTo>
                    <a:pt x="57" y="1040"/>
                  </a:lnTo>
                  <a:cubicBezTo>
                    <a:pt x="141" y="955"/>
                    <a:pt x="57" y="843"/>
                    <a:pt x="141" y="759"/>
                  </a:cubicBezTo>
                  <a:lnTo>
                    <a:pt x="141" y="759"/>
                  </a:lnTo>
                  <a:cubicBezTo>
                    <a:pt x="169" y="731"/>
                    <a:pt x="169" y="647"/>
                    <a:pt x="197" y="619"/>
                  </a:cubicBezTo>
                  <a:lnTo>
                    <a:pt x="197" y="619"/>
                  </a:lnTo>
                  <a:cubicBezTo>
                    <a:pt x="225" y="590"/>
                    <a:pt x="253" y="562"/>
                    <a:pt x="281" y="562"/>
                  </a:cubicBezTo>
                  <a:lnTo>
                    <a:pt x="281" y="562"/>
                  </a:lnTo>
                  <a:cubicBezTo>
                    <a:pt x="310" y="506"/>
                    <a:pt x="310" y="450"/>
                    <a:pt x="338" y="422"/>
                  </a:cubicBezTo>
                  <a:lnTo>
                    <a:pt x="338" y="422"/>
                  </a:lnTo>
                  <a:cubicBezTo>
                    <a:pt x="366" y="394"/>
                    <a:pt x="394" y="366"/>
                    <a:pt x="422" y="338"/>
                  </a:cubicBezTo>
                  <a:lnTo>
                    <a:pt x="422" y="338"/>
                  </a:lnTo>
                  <a:cubicBezTo>
                    <a:pt x="450" y="310"/>
                    <a:pt x="506" y="310"/>
                    <a:pt x="562" y="282"/>
                  </a:cubicBezTo>
                  <a:lnTo>
                    <a:pt x="562" y="282"/>
                  </a:lnTo>
                  <a:cubicBezTo>
                    <a:pt x="590" y="254"/>
                    <a:pt x="590" y="226"/>
                    <a:pt x="618" y="197"/>
                  </a:cubicBezTo>
                  <a:lnTo>
                    <a:pt x="618" y="197"/>
                  </a:lnTo>
                  <a:cubicBezTo>
                    <a:pt x="646" y="169"/>
                    <a:pt x="731" y="169"/>
                    <a:pt x="759" y="141"/>
                  </a:cubicBezTo>
                  <a:lnTo>
                    <a:pt x="759" y="141"/>
                  </a:lnTo>
                  <a:cubicBezTo>
                    <a:pt x="815" y="57"/>
                    <a:pt x="927" y="113"/>
                    <a:pt x="983" y="57"/>
                  </a:cubicBezTo>
                  <a:lnTo>
                    <a:pt x="983" y="57"/>
                  </a:lnTo>
                  <a:cubicBezTo>
                    <a:pt x="1208" y="1"/>
                    <a:pt x="1433" y="1"/>
                    <a:pt x="16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0"/>
            <p:cNvSpPr/>
            <p:nvPr/>
          </p:nvSpPr>
          <p:spPr>
            <a:xfrm>
              <a:off x="2700675" y="1012975"/>
              <a:ext cx="42850" cy="57575"/>
            </a:xfrm>
            <a:custGeom>
              <a:avLst/>
              <a:gdLst/>
              <a:ahLst/>
              <a:cxnLst/>
              <a:rect l="l" t="t" r="r" b="b"/>
              <a:pathLst>
                <a:path w="1714" h="2303" extrusionOk="0">
                  <a:moveTo>
                    <a:pt x="1573" y="1348"/>
                  </a:moveTo>
                  <a:cubicBezTo>
                    <a:pt x="1573" y="1376"/>
                    <a:pt x="1573" y="1376"/>
                    <a:pt x="1573" y="1404"/>
                  </a:cubicBezTo>
                  <a:cubicBezTo>
                    <a:pt x="1517" y="1460"/>
                    <a:pt x="1573" y="1573"/>
                    <a:pt x="1517" y="1629"/>
                  </a:cubicBezTo>
                  <a:lnTo>
                    <a:pt x="1517" y="1629"/>
                  </a:lnTo>
                  <a:cubicBezTo>
                    <a:pt x="1460" y="1685"/>
                    <a:pt x="1517" y="1769"/>
                    <a:pt x="1432" y="1825"/>
                  </a:cubicBezTo>
                  <a:cubicBezTo>
                    <a:pt x="1432" y="1853"/>
                    <a:pt x="1432" y="1882"/>
                    <a:pt x="1432" y="1882"/>
                  </a:cubicBezTo>
                  <a:cubicBezTo>
                    <a:pt x="1404" y="1910"/>
                    <a:pt x="1404" y="1910"/>
                    <a:pt x="1376" y="1910"/>
                  </a:cubicBezTo>
                  <a:cubicBezTo>
                    <a:pt x="1208" y="1882"/>
                    <a:pt x="1152" y="1994"/>
                    <a:pt x="1039" y="2078"/>
                  </a:cubicBezTo>
                  <a:cubicBezTo>
                    <a:pt x="702" y="2303"/>
                    <a:pt x="337" y="2275"/>
                    <a:pt x="1" y="2106"/>
                  </a:cubicBezTo>
                  <a:cubicBezTo>
                    <a:pt x="1" y="2078"/>
                    <a:pt x="1" y="2050"/>
                    <a:pt x="1" y="2022"/>
                  </a:cubicBezTo>
                  <a:cubicBezTo>
                    <a:pt x="1" y="1938"/>
                    <a:pt x="29" y="1882"/>
                    <a:pt x="85" y="1853"/>
                  </a:cubicBezTo>
                  <a:cubicBezTo>
                    <a:pt x="85" y="1825"/>
                    <a:pt x="113" y="1797"/>
                    <a:pt x="141" y="1797"/>
                  </a:cubicBezTo>
                  <a:cubicBezTo>
                    <a:pt x="309" y="1629"/>
                    <a:pt x="618" y="1657"/>
                    <a:pt x="674" y="1376"/>
                  </a:cubicBezTo>
                  <a:cubicBezTo>
                    <a:pt x="702" y="1320"/>
                    <a:pt x="843" y="1264"/>
                    <a:pt x="702" y="1180"/>
                  </a:cubicBezTo>
                  <a:cubicBezTo>
                    <a:pt x="618" y="1124"/>
                    <a:pt x="562" y="1067"/>
                    <a:pt x="478" y="1039"/>
                  </a:cubicBezTo>
                  <a:cubicBezTo>
                    <a:pt x="365" y="955"/>
                    <a:pt x="113" y="1039"/>
                    <a:pt x="169" y="787"/>
                  </a:cubicBezTo>
                  <a:cubicBezTo>
                    <a:pt x="197" y="618"/>
                    <a:pt x="365" y="478"/>
                    <a:pt x="562" y="450"/>
                  </a:cubicBezTo>
                  <a:cubicBezTo>
                    <a:pt x="618" y="422"/>
                    <a:pt x="646" y="450"/>
                    <a:pt x="702" y="450"/>
                  </a:cubicBezTo>
                  <a:cubicBezTo>
                    <a:pt x="983" y="450"/>
                    <a:pt x="1264" y="562"/>
                    <a:pt x="1376" y="141"/>
                  </a:cubicBezTo>
                  <a:cubicBezTo>
                    <a:pt x="1404" y="57"/>
                    <a:pt x="1517" y="1"/>
                    <a:pt x="1601" y="57"/>
                  </a:cubicBezTo>
                  <a:cubicBezTo>
                    <a:pt x="1713" y="113"/>
                    <a:pt x="1713" y="225"/>
                    <a:pt x="1629" y="281"/>
                  </a:cubicBezTo>
                  <a:cubicBezTo>
                    <a:pt x="1488" y="478"/>
                    <a:pt x="1713" y="590"/>
                    <a:pt x="1685" y="759"/>
                  </a:cubicBezTo>
                  <a:cubicBezTo>
                    <a:pt x="1685" y="815"/>
                    <a:pt x="1713" y="927"/>
                    <a:pt x="1657" y="983"/>
                  </a:cubicBezTo>
                  <a:cubicBezTo>
                    <a:pt x="1657" y="1011"/>
                    <a:pt x="1657" y="1039"/>
                    <a:pt x="1657" y="1039"/>
                  </a:cubicBezTo>
                  <a:cubicBezTo>
                    <a:pt x="1573" y="1152"/>
                    <a:pt x="1657" y="1264"/>
                    <a:pt x="1573" y="134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0"/>
            <p:cNvSpPr/>
            <p:nvPr/>
          </p:nvSpPr>
          <p:spPr>
            <a:xfrm>
              <a:off x="2561700" y="871900"/>
              <a:ext cx="29500" cy="72325"/>
            </a:xfrm>
            <a:custGeom>
              <a:avLst/>
              <a:gdLst/>
              <a:ahLst/>
              <a:cxnLst/>
              <a:rect l="l" t="t" r="r" b="b"/>
              <a:pathLst>
                <a:path w="1180" h="2893" extrusionOk="0">
                  <a:moveTo>
                    <a:pt x="57" y="1180"/>
                  </a:moveTo>
                  <a:cubicBezTo>
                    <a:pt x="197" y="927"/>
                    <a:pt x="338" y="730"/>
                    <a:pt x="590" y="590"/>
                  </a:cubicBezTo>
                  <a:cubicBezTo>
                    <a:pt x="731" y="534"/>
                    <a:pt x="787" y="337"/>
                    <a:pt x="871" y="225"/>
                  </a:cubicBezTo>
                  <a:cubicBezTo>
                    <a:pt x="955" y="85"/>
                    <a:pt x="1039" y="29"/>
                    <a:pt x="1180" y="1"/>
                  </a:cubicBezTo>
                  <a:cubicBezTo>
                    <a:pt x="1152" y="309"/>
                    <a:pt x="955" y="562"/>
                    <a:pt x="983" y="899"/>
                  </a:cubicBezTo>
                  <a:cubicBezTo>
                    <a:pt x="983" y="899"/>
                    <a:pt x="1011" y="927"/>
                    <a:pt x="983" y="927"/>
                  </a:cubicBezTo>
                  <a:cubicBezTo>
                    <a:pt x="983" y="955"/>
                    <a:pt x="983" y="955"/>
                    <a:pt x="983" y="955"/>
                  </a:cubicBezTo>
                  <a:cubicBezTo>
                    <a:pt x="843" y="983"/>
                    <a:pt x="843" y="815"/>
                    <a:pt x="703" y="787"/>
                  </a:cubicBezTo>
                  <a:cubicBezTo>
                    <a:pt x="787" y="1095"/>
                    <a:pt x="506" y="1292"/>
                    <a:pt x="562" y="1601"/>
                  </a:cubicBezTo>
                  <a:cubicBezTo>
                    <a:pt x="534" y="1601"/>
                    <a:pt x="478" y="1601"/>
                    <a:pt x="450" y="1629"/>
                  </a:cubicBezTo>
                  <a:cubicBezTo>
                    <a:pt x="534" y="1741"/>
                    <a:pt x="506" y="1853"/>
                    <a:pt x="422" y="1966"/>
                  </a:cubicBezTo>
                  <a:cubicBezTo>
                    <a:pt x="310" y="2078"/>
                    <a:pt x="506" y="2078"/>
                    <a:pt x="506" y="2134"/>
                  </a:cubicBezTo>
                  <a:cubicBezTo>
                    <a:pt x="450" y="2331"/>
                    <a:pt x="478" y="2555"/>
                    <a:pt x="478" y="2752"/>
                  </a:cubicBezTo>
                  <a:cubicBezTo>
                    <a:pt x="450" y="2892"/>
                    <a:pt x="310" y="2836"/>
                    <a:pt x="197" y="2836"/>
                  </a:cubicBezTo>
                  <a:cubicBezTo>
                    <a:pt x="141" y="2808"/>
                    <a:pt x="169" y="2752"/>
                    <a:pt x="141" y="2696"/>
                  </a:cubicBezTo>
                  <a:cubicBezTo>
                    <a:pt x="141" y="2668"/>
                    <a:pt x="141" y="2668"/>
                    <a:pt x="141" y="2640"/>
                  </a:cubicBezTo>
                  <a:cubicBezTo>
                    <a:pt x="57" y="2555"/>
                    <a:pt x="141" y="2443"/>
                    <a:pt x="57" y="2359"/>
                  </a:cubicBezTo>
                  <a:cubicBezTo>
                    <a:pt x="57" y="2331"/>
                    <a:pt x="57" y="2303"/>
                    <a:pt x="57" y="2303"/>
                  </a:cubicBezTo>
                  <a:cubicBezTo>
                    <a:pt x="1" y="1910"/>
                    <a:pt x="1" y="1545"/>
                    <a:pt x="57" y="11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0"/>
            <p:cNvSpPr/>
            <p:nvPr/>
          </p:nvSpPr>
          <p:spPr>
            <a:xfrm>
              <a:off x="2698575" y="992625"/>
              <a:ext cx="53350" cy="55475"/>
            </a:xfrm>
            <a:custGeom>
              <a:avLst/>
              <a:gdLst/>
              <a:ahLst/>
              <a:cxnLst/>
              <a:rect l="l" t="t" r="r" b="b"/>
              <a:pathLst>
                <a:path w="2134" h="2219" extrusionOk="0">
                  <a:moveTo>
                    <a:pt x="1741" y="1544"/>
                  </a:moveTo>
                  <a:cubicBezTo>
                    <a:pt x="1544" y="1292"/>
                    <a:pt x="1544" y="1292"/>
                    <a:pt x="1685" y="1039"/>
                  </a:cubicBezTo>
                  <a:cubicBezTo>
                    <a:pt x="1713" y="1011"/>
                    <a:pt x="1741" y="955"/>
                    <a:pt x="1685" y="927"/>
                  </a:cubicBezTo>
                  <a:cubicBezTo>
                    <a:pt x="1657" y="899"/>
                    <a:pt x="1601" y="899"/>
                    <a:pt x="1601" y="927"/>
                  </a:cubicBezTo>
                  <a:cubicBezTo>
                    <a:pt x="1516" y="983"/>
                    <a:pt x="1488" y="1095"/>
                    <a:pt x="1404" y="1151"/>
                  </a:cubicBezTo>
                  <a:cubicBezTo>
                    <a:pt x="1292" y="1236"/>
                    <a:pt x="1460" y="1292"/>
                    <a:pt x="1432" y="1404"/>
                  </a:cubicBezTo>
                  <a:cubicBezTo>
                    <a:pt x="1348" y="1432"/>
                    <a:pt x="1236" y="1348"/>
                    <a:pt x="1179" y="1460"/>
                  </a:cubicBezTo>
                  <a:cubicBezTo>
                    <a:pt x="1151" y="1488"/>
                    <a:pt x="1123" y="1488"/>
                    <a:pt x="1095" y="1460"/>
                  </a:cubicBezTo>
                  <a:cubicBezTo>
                    <a:pt x="702" y="1236"/>
                    <a:pt x="562" y="1264"/>
                    <a:pt x="281" y="1685"/>
                  </a:cubicBezTo>
                  <a:cubicBezTo>
                    <a:pt x="421" y="1713"/>
                    <a:pt x="534" y="1741"/>
                    <a:pt x="646" y="1769"/>
                  </a:cubicBezTo>
                  <a:cubicBezTo>
                    <a:pt x="843" y="1797"/>
                    <a:pt x="814" y="2022"/>
                    <a:pt x="983" y="2050"/>
                  </a:cubicBezTo>
                  <a:cubicBezTo>
                    <a:pt x="927" y="2106"/>
                    <a:pt x="871" y="2162"/>
                    <a:pt x="814" y="2218"/>
                  </a:cubicBezTo>
                  <a:cubicBezTo>
                    <a:pt x="590" y="2162"/>
                    <a:pt x="365" y="2078"/>
                    <a:pt x="141" y="1994"/>
                  </a:cubicBezTo>
                  <a:cubicBezTo>
                    <a:pt x="28" y="1966"/>
                    <a:pt x="0" y="1825"/>
                    <a:pt x="56" y="1713"/>
                  </a:cubicBezTo>
                  <a:cubicBezTo>
                    <a:pt x="169" y="1348"/>
                    <a:pt x="337" y="1039"/>
                    <a:pt x="758" y="1011"/>
                  </a:cubicBezTo>
                  <a:cubicBezTo>
                    <a:pt x="814" y="1011"/>
                    <a:pt x="899" y="983"/>
                    <a:pt x="927" y="927"/>
                  </a:cubicBezTo>
                  <a:cubicBezTo>
                    <a:pt x="1123" y="646"/>
                    <a:pt x="1432" y="562"/>
                    <a:pt x="1741" y="478"/>
                  </a:cubicBezTo>
                  <a:cubicBezTo>
                    <a:pt x="1853" y="421"/>
                    <a:pt x="1769" y="281"/>
                    <a:pt x="1825" y="197"/>
                  </a:cubicBezTo>
                  <a:cubicBezTo>
                    <a:pt x="1881" y="0"/>
                    <a:pt x="1853" y="0"/>
                    <a:pt x="2106" y="57"/>
                  </a:cubicBezTo>
                  <a:cubicBezTo>
                    <a:pt x="2134" y="141"/>
                    <a:pt x="2134" y="197"/>
                    <a:pt x="2078" y="253"/>
                  </a:cubicBezTo>
                  <a:lnTo>
                    <a:pt x="2078" y="253"/>
                  </a:lnTo>
                  <a:cubicBezTo>
                    <a:pt x="1994" y="365"/>
                    <a:pt x="2106" y="506"/>
                    <a:pt x="2022" y="618"/>
                  </a:cubicBezTo>
                  <a:lnTo>
                    <a:pt x="2022" y="758"/>
                  </a:lnTo>
                  <a:cubicBezTo>
                    <a:pt x="1937" y="843"/>
                    <a:pt x="2022" y="955"/>
                    <a:pt x="1937" y="1039"/>
                  </a:cubicBezTo>
                  <a:lnTo>
                    <a:pt x="1937" y="1039"/>
                  </a:lnTo>
                  <a:cubicBezTo>
                    <a:pt x="1881" y="1095"/>
                    <a:pt x="1937" y="1180"/>
                    <a:pt x="1881" y="1236"/>
                  </a:cubicBezTo>
                  <a:cubicBezTo>
                    <a:pt x="1881" y="1264"/>
                    <a:pt x="1881" y="1292"/>
                    <a:pt x="1881" y="1320"/>
                  </a:cubicBezTo>
                  <a:cubicBezTo>
                    <a:pt x="1825" y="1376"/>
                    <a:pt x="1881" y="1460"/>
                    <a:pt x="1797" y="1516"/>
                  </a:cubicBezTo>
                  <a:lnTo>
                    <a:pt x="1797" y="1516"/>
                  </a:lnTo>
                  <a:cubicBezTo>
                    <a:pt x="1797" y="1544"/>
                    <a:pt x="1769" y="1573"/>
                    <a:pt x="1741" y="154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0"/>
            <p:cNvSpPr/>
            <p:nvPr/>
          </p:nvSpPr>
          <p:spPr>
            <a:xfrm>
              <a:off x="2691550" y="837500"/>
              <a:ext cx="56875" cy="38625"/>
            </a:xfrm>
            <a:custGeom>
              <a:avLst/>
              <a:gdLst/>
              <a:ahLst/>
              <a:cxnLst/>
              <a:rect l="l" t="t" r="r" b="b"/>
              <a:pathLst>
                <a:path w="2275" h="1545" extrusionOk="0">
                  <a:moveTo>
                    <a:pt x="1460" y="85"/>
                  </a:moveTo>
                  <a:cubicBezTo>
                    <a:pt x="1517" y="85"/>
                    <a:pt x="1545" y="85"/>
                    <a:pt x="1601" y="85"/>
                  </a:cubicBezTo>
                  <a:cubicBezTo>
                    <a:pt x="1769" y="197"/>
                    <a:pt x="2022" y="1"/>
                    <a:pt x="2162" y="225"/>
                  </a:cubicBezTo>
                  <a:lnTo>
                    <a:pt x="2162" y="225"/>
                  </a:lnTo>
                  <a:cubicBezTo>
                    <a:pt x="2190" y="282"/>
                    <a:pt x="2190" y="338"/>
                    <a:pt x="2218" y="366"/>
                  </a:cubicBezTo>
                  <a:lnTo>
                    <a:pt x="2218" y="366"/>
                  </a:lnTo>
                  <a:cubicBezTo>
                    <a:pt x="2275" y="422"/>
                    <a:pt x="2275" y="450"/>
                    <a:pt x="2247" y="506"/>
                  </a:cubicBezTo>
                  <a:cubicBezTo>
                    <a:pt x="2078" y="899"/>
                    <a:pt x="2022" y="955"/>
                    <a:pt x="1629" y="843"/>
                  </a:cubicBezTo>
                  <a:cubicBezTo>
                    <a:pt x="1180" y="703"/>
                    <a:pt x="843" y="927"/>
                    <a:pt x="534" y="1236"/>
                  </a:cubicBezTo>
                  <a:cubicBezTo>
                    <a:pt x="422" y="1348"/>
                    <a:pt x="337" y="1517"/>
                    <a:pt x="141" y="1545"/>
                  </a:cubicBezTo>
                  <a:cubicBezTo>
                    <a:pt x="113" y="1545"/>
                    <a:pt x="85" y="1517"/>
                    <a:pt x="57" y="1517"/>
                  </a:cubicBezTo>
                  <a:cubicBezTo>
                    <a:pt x="57" y="1208"/>
                    <a:pt x="1" y="871"/>
                    <a:pt x="450" y="787"/>
                  </a:cubicBezTo>
                  <a:cubicBezTo>
                    <a:pt x="534" y="787"/>
                    <a:pt x="590" y="675"/>
                    <a:pt x="534" y="562"/>
                  </a:cubicBezTo>
                  <a:cubicBezTo>
                    <a:pt x="506" y="478"/>
                    <a:pt x="478" y="394"/>
                    <a:pt x="562" y="310"/>
                  </a:cubicBezTo>
                  <a:cubicBezTo>
                    <a:pt x="590" y="282"/>
                    <a:pt x="646" y="254"/>
                    <a:pt x="674" y="225"/>
                  </a:cubicBezTo>
                  <a:lnTo>
                    <a:pt x="674" y="225"/>
                  </a:lnTo>
                  <a:cubicBezTo>
                    <a:pt x="730" y="197"/>
                    <a:pt x="787" y="197"/>
                    <a:pt x="843" y="169"/>
                  </a:cubicBezTo>
                  <a:lnTo>
                    <a:pt x="815" y="169"/>
                  </a:lnTo>
                  <a:cubicBezTo>
                    <a:pt x="1039" y="57"/>
                    <a:pt x="1264" y="197"/>
                    <a:pt x="146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70"/>
            <p:cNvSpPr/>
            <p:nvPr/>
          </p:nvSpPr>
          <p:spPr>
            <a:xfrm>
              <a:off x="2672600" y="843825"/>
              <a:ext cx="40725" cy="47050"/>
            </a:xfrm>
            <a:custGeom>
              <a:avLst/>
              <a:gdLst/>
              <a:ahLst/>
              <a:cxnLst/>
              <a:rect l="l" t="t" r="r" b="b"/>
              <a:pathLst>
                <a:path w="1629" h="1882" extrusionOk="0">
                  <a:moveTo>
                    <a:pt x="1376" y="57"/>
                  </a:moveTo>
                  <a:cubicBezTo>
                    <a:pt x="1348" y="113"/>
                    <a:pt x="1292" y="197"/>
                    <a:pt x="1348" y="225"/>
                  </a:cubicBezTo>
                  <a:cubicBezTo>
                    <a:pt x="1629" y="394"/>
                    <a:pt x="1320" y="478"/>
                    <a:pt x="1320" y="618"/>
                  </a:cubicBezTo>
                  <a:cubicBezTo>
                    <a:pt x="1320" y="702"/>
                    <a:pt x="1236" y="618"/>
                    <a:pt x="1180" y="618"/>
                  </a:cubicBezTo>
                  <a:cubicBezTo>
                    <a:pt x="983" y="646"/>
                    <a:pt x="927" y="730"/>
                    <a:pt x="955" y="927"/>
                  </a:cubicBezTo>
                  <a:cubicBezTo>
                    <a:pt x="955" y="1067"/>
                    <a:pt x="843" y="1124"/>
                    <a:pt x="815" y="1236"/>
                  </a:cubicBezTo>
                  <a:cubicBezTo>
                    <a:pt x="646" y="1573"/>
                    <a:pt x="422" y="1825"/>
                    <a:pt x="29" y="1882"/>
                  </a:cubicBezTo>
                  <a:cubicBezTo>
                    <a:pt x="1" y="1825"/>
                    <a:pt x="1" y="1769"/>
                    <a:pt x="57" y="1741"/>
                  </a:cubicBezTo>
                  <a:lnTo>
                    <a:pt x="57" y="1741"/>
                  </a:lnTo>
                  <a:cubicBezTo>
                    <a:pt x="85" y="1685"/>
                    <a:pt x="85" y="1629"/>
                    <a:pt x="113" y="1601"/>
                  </a:cubicBezTo>
                  <a:cubicBezTo>
                    <a:pt x="113" y="1573"/>
                    <a:pt x="113" y="1545"/>
                    <a:pt x="113" y="1517"/>
                  </a:cubicBezTo>
                  <a:cubicBezTo>
                    <a:pt x="169" y="1488"/>
                    <a:pt x="141" y="1404"/>
                    <a:pt x="197" y="1376"/>
                  </a:cubicBezTo>
                  <a:lnTo>
                    <a:pt x="197" y="1376"/>
                  </a:lnTo>
                  <a:cubicBezTo>
                    <a:pt x="225" y="1348"/>
                    <a:pt x="225" y="1264"/>
                    <a:pt x="253" y="1236"/>
                  </a:cubicBezTo>
                  <a:lnTo>
                    <a:pt x="253" y="1236"/>
                  </a:lnTo>
                  <a:cubicBezTo>
                    <a:pt x="281" y="1208"/>
                    <a:pt x="281" y="1124"/>
                    <a:pt x="337" y="1095"/>
                  </a:cubicBezTo>
                  <a:lnTo>
                    <a:pt x="337" y="1095"/>
                  </a:lnTo>
                  <a:cubicBezTo>
                    <a:pt x="365" y="1067"/>
                    <a:pt x="365" y="983"/>
                    <a:pt x="394" y="955"/>
                  </a:cubicBezTo>
                  <a:lnTo>
                    <a:pt x="394" y="955"/>
                  </a:lnTo>
                  <a:cubicBezTo>
                    <a:pt x="422" y="927"/>
                    <a:pt x="422" y="843"/>
                    <a:pt x="478" y="815"/>
                  </a:cubicBezTo>
                  <a:lnTo>
                    <a:pt x="478" y="815"/>
                  </a:lnTo>
                  <a:cubicBezTo>
                    <a:pt x="478" y="787"/>
                    <a:pt x="506" y="759"/>
                    <a:pt x="534" y="759"/>
                  </a:cubicBezTo>
                  <a:lnTo>
                    <a:pt x="534" y="759"/>
                  </a:lnTo>
                  <a:cubicBezTo>
                    <a:pt x="562" y="730"/>
                    <a:pt x="562" y="702"/>
                    <a:pt x="590" y="674"/>
                  </a:cubicBezTo>
                  <a:cubicBezTo>
                    <a:pt x="590" y="674"/>
                    <a:pt x="590" y="646"/>
                    <a:pt x="618" y="646"/>
                  </a:cubicBezTo>
                  <a:cubicBezTo>
                    <a:pt x="618" y="618"/>
                    <a:pt x="646" y="590"/>
                    <a:pt x="674" y="590"/>
                  </a:cubicBezTo>
                  <a:cubicBezTo>
                    <a:pt x="674" y="562"/>
                    <a:pt x="702" y="562"/>
                    <a:pt x="702" y="562"/>
                  </a:cubicBezTo>
                  <a:cubicBezTo>
                    <a:pt x="815" y="422"/>
                    <a:pt x="955" y="281"/>
                    <a:pt x="1095" y="197"/>
                  </a:cubicBezTo>
                  <a:lnTo>
                    <a:pt x="1095" y="197"/>
                  </a:lnTo>
                  <a:cubicBezTo>
                    <a:pt x="1124" y="169"/>
                    <a:pt x="1152" y="141"/>
                    <a:pt x="1180" y="113"/>
                  </a:cubicBezTo>
                  <a:lnTo>
                    <a:pt x="1180" y="113"/>
                  </a:lnTo>
                  <a:cubicBezTo>
                    <a:pt x="1180" y="85"/>
                    <a:pt x="1208" y="57"/>
                    <a:pt x="1236" y="57"/>
                  </a:cubicBezTo>
                  <a:lnTo>
                    <a:pt x="1236" y="57"/>
                  </a:lnTo>
                  <a:cubicBezTo>
                    <a:pt x="1264" y="29"/>
                    <a:pt x="1292" y="29"/>
                    <a:pt x="1320" y="29"/>
                  </a:cubicBezTo>
                  <a:cubicBezTo>
                    <a:pt x="1320" y="1"/>
                    <a:pt x="1348" y="29"/>
                    <a:pt x="137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70"/>
            <p:cNvSpPr/>
            <p:nvPr/>
          </p:nvSpPr>
          <p:spPr>
            <a:xfrm>
              <a:off x="2702775" y="1064925"/>
              <a:ext cx="30200" cy="42125"/>
            </a:xfrm>
            <a:custGeom>
              <a:avLst/>
              <a:gdLst/>
              <a:ahLst/>
              <a:cxnLst/>
              <a:rect l="l" t="t" r="r" b="b"/>
              <a:pathLst>
                <a:path w="1208" h="1685" extrusionOk="0">
                  <a:moveTo>
                    <a:pt x="1152" y="533"/>
                  </a:moveTo>
                  <a:cubicBezTo>
                    <a:pt x="1124" y="533"/>
                    <a:pt x="1124" y="562"/>
                    <a:pt x="1152" y="590"/>
                  </a:cubicBezTo>
                  <a:cubicBezTo>
                    <a:pt x="1068" y="702"/>
                    <a:pt x="1152" y="842"/>
                    <a:pt x="1068" y="955"/>
                  </a:cubicBezTo>
                  <a:cubicBezTo>
                    <a:pt x="1068" y="955"/>
                    <a:pt x="1068" y="983"/>
                    <a:pt x="1068" y="1011"/>
                  </a:cubicBezTo>
                  <a:cubicBezTo>
                    <a:pt x="1011" y="1095"/>
                    <a:pt x="1096" y="1207"/>
                    <a:pt x="1011" y="1292"/>
                  </a:cubicBezTo>
                  <a:lnTo>
                    <a:pt x="1011" y="1292"/>
                  </a:lnTo>
                  <a:cubicBezTo>
                    <a:pt x="927" y="1404"/>
                    <a:pt x="1011" y="1544"/>
                    <a:pt x="927" y="1656"/>
                  </a:cubicBezTo>
                  <a:lnTo>
                    <a:pt x="927" y="1656"/>
                  </a:lnTo>
                  <a:cubicBezTo>
                    <a:pt x="899" y="1685"/>
                    <a:pt x="871" y="1685"/>
                    <a:pt x="843" y="1656"/>
                  </a:cubicBezTo>
                  <a:cubicBezTo>
                    <a:pt x="815" y="1628"/>
                    <a:pt x="787" y="1572"/>
                    <a:pt x="787" y="1516"/>
                  </a:cubicBezTo>
                  <a:cubicBezTo>
                    <a:pt x="703" y="1404"/>
                    <a:pt x="590" y="1376"/>
                    <a:pt x="450" y="1376"/>
                  </a:cubicBezTo>
                  <a:cubicBezTo>
                    <a:pt x="281" y="1404"/>
                    <a:pt x="169" y="1292"/>
                    <a:pt x="57" y="1179"/>
                  </a:cubicBezTo>
                  <a:cubicBezTo>
                    <a:pt x="1" y="927"/>
                    <a:pt x="169" y="814"/>
                    <a:pt x="366" y="730"/>
                  </a:cubicBezTo>
                  <a:cubicBezTo>
                    <a:pt x="534" y="646"/>
                    <a:pt x="703" y="590"/>
                    <a:pt x="618" y="337"/>
                  </a:cubicBezTo>
                  <a:cubicBezTo>
                    <a:pt x="590" y="225"/>
                    <a:pt x="675" y="112"/>
                    <a:pt x="815" y="84"/>
                  </a:cubicBezTo>
                  <a:cubicBezTo>
                    <a:pt x="983" y="0"/>
                    <a:pt x="1096" y="56"/>
                    <a:pt x="1152" y="197"/>
                  </a:cubicBezTo>
                  <a:cubicBezTo>
                    <a:pt x="1152" y="225"/>
                    <a:pt x="1180" y="253"/>
                    <a:pt x="1180" y="281"/>
                  </a:cubicBezTo>
                  <a:cubicBezTo>
                    <a:pt x="1180" y="365"/>
                    <a:pt x="1208" y="449"/>
                    <a:pt x="1152" y="5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0"/>
            <p:cNvSpPr/>
            <p:nvPr/>
          </p:nvSpPr>
          <p:spPr>
            <a:xfrm>
              <a:off x="2570825" y="942075"/>
              <a:ext cx="30900" cy="37225"/>
            </a:xfrm>
            <a:custGeom>
              <a:avLst/>
              <a:gdLst/>
              <a:ahLst/>
              <a:cxnLst/>
              <a:rect l="l" t="t" r="r" b="b"/>
              <a:pathLst>
                <a:path w="1236" h="1489" extrusionOk="0">
                  <a:moveTo>
                    <a:pt x="57" y="731"/>
                  </a:moveTo>
                  <a:cubicBezTo>
                    <a:pt x="141" y="787"/>
                    <a:pt x="225" y="899"/>
                    <a:pt x="338" y="899"/>
                  </a:cubicBezTo>
                  <a:cubicBezTo>
                    <a:pt x="759" y="310"/>
                    <a:pt x="618" y="366"/>
                    <a:pt x="422" y="85"/>
                  </a:cubicBezTo>
                  <a:cubicBezTo>
                    <a:pt x="646" y="1"/>
                    <a:pt x="899" y="29"/>
                    <a:pt x="1124" y="1"/>
                  </a:cubicBezTo>
                  <a:cubicBezTo>
                    <a:pt x="1180" y="1"/>
                    <a:pt x="1208" y="57"/>
                    <a:pt x="1236" y="113"/>
                  </a:cubicBezTo>
                  <a:cubicBezTo>
                    <a:pt x="1208" y="169"/>
                    <a:pt x="1152" y="169"/>
                    <a:pt x="1096" y="198"/>
                  </a:cubicBezTo>
                  <a:cubicBezTo>
                    <a:pt x="1068" y="198"/>
                    <a:pt x="983" y="169"/>
                    <a:pt x="1039" y="254"/>
                  </a:cubicBezTo>
                  <a:cubicBezTo>
                    <a:pt x="983" y="394"/>
                    <a:pt x="983" y="534"/>
                    <a:pt x="1039" y="675"/>
                  </a:cubicBezTo>
                  <a:cubicBezTo>
                    <a:pt x="1208" y="843"/>
                    <a:pt x="1096" y="956"/>
                    <a:pt x="927" y="1012"/>
                  </a:cubicBezTo>
                  <a:cubicBezTo>
                    <a:pt x="815" y="1068"/>
                    <a:pt x="674" y="1068"/>
                    <a:pt x="618" y="1180"/>
                  </a:cubicBezTo>
                  <a:cubicBezTo>
                    <a:pt x="590" y="1208"/>
                    <a:pt x="562" y="1236"/>
                    <a:pt x="562" y="1264"/>
                  </a:cubicBezTo>
                  <a:cubicBezTo>
                    <a:pt x="506" y="1320"/>
                    <a:pt x="450" y="1349"/>
                    <a:pt x="394" y="1405"/>
                  </a:cubicBezTo>
                  <a:cubicBezTo>
                    <a:pt x="366" y="1433"/>
                    <a:pt x="366" y="1461"/>
                    <a:pt x="338" y="1461"/>
                  </a:cubicBezTo>
                  <a:cubicBezTo>
                    <a:pt x="310" y="1489"/>
                    <a:pt x="281" y="1461"/>
                    <a:pt x="253" y="1433"/>
                  </a:cubicBezTo>
                  <a:lnTo>
                    <a:pt x="253" y="1433"/>
                  </a:lnTo>
                  <a:cubicBezTo>
                    <a:pt x="197" y="1377"/>
                    <a:pt x="253" y="1292"/>
                    <a:pt x="197" y="1236"/>
                  </a:cubicBezTo>
                  <a:lnTo>
                    <a:pt x="197" y="1236"/>
                  </a:lnTo>
                  <a:cubicBezTo>
                    <a:pt x="141" y="1208"/>
                    <a:pt x="169" y="1124"/>
                    <a:pt x="113" y="1096"/>
                  </a:cubicBezTo>
                  <a:cubicBezTo>
                    <a:pt x="113" y="1068"/>
                    <a:pt x="113" y="1040"/>
                    <a:pt x="113" y="1012"/>
                  </a:cubicBezTo>
                  <a:cubicBezTo>
                    <a:pt x="85" y="984"/>
                    <a:pt x="85" y="927"/>
                    <a:pt x="57" y="871"/>
                  </a:cubicBezTo>
                  <a:lnTo>
                    <a:pt x="57" y="871"/>
                  </a:lnTo>
                  <a:cubicBezTo>
                    <a:pt x="29" y="871"/>
                    <a:pt x="29" y="843"/>
                    <a:pt x="1" y="815"/>
                  </a:cubicBezTo>
                  <a:cubicBezTo>
                    <a:pt x="1" y="787"/>
                    <a:pt x="29" y="759"/>
                    <a:pt x="57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0"/>
            <p:cNvSpPr/>
            <p:nvPr/>
          </p:nvSpPr>
          <p:spPr>
            <a:xfrm>
              <a:off x="2728050" y="1064200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97" y="198"/>
                  </a:moveTo>
                  <a:cubicBezTo>
                    <a:pt x="197" y="226"/>
                    <a:pt x="197" y="254"/>
                    <a:pt x="197" y="254"/>
                  </a:cubicBezTo>
                  <a:cubicBezTo>
                    <a:pt x="197" y="310"/>
                    <a:pt x="169" y="310"/>
                    <a:pt x="141" y="282"/>
                  </a:cubicBezTo>
                  <a:lnTo>
                    <a:pt x="141" y="282"/>
                  </a:lnTo>
                  <a:cubicBezTo>
                    <a:pt x="85" y="169"/>
                    <a:pt x="0" y="57"/>
                    <a:pt x="197" y="1"/>
                  </a:cubicBezTo>
                  <a:cubicBezTo>
                    <a:pt x="253" y="57"/>
                    <a:pt x="253" y="141"/>
                    <a:pt x="197" y="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0"/>
            <p:cNvSpPr/>
            <p:nvPr/>
          </p:nvSpPr>
          <p:spPr>
            <a:xfrm>
              <a:off x="2577850" y="977875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57" y="225"/>
                  </a:moveTo>
                  <a:cubicBezTo>
                    <a:pt x="57" y="197"/>
                    <a:pt x="57" y="169"/>
                    <a:pt x="57" y="141"/>
                  </a:cubicBezTo>
                  <a:cubicBezTo>
                    <a:pt x="0" y="113"/>
                    <a:pt x="0" y="57"/>
                    <a:pt x="57" y="29"/>
                  </a:cubicBezTo>
                  <a:lnTo>
                    <a:pt x="57" y="1"/>
                  </a:lnTo>
                  <a:cubicBezTo>
                    <a:pt x="197" y="29"/>
                    <a:pt x="169" y="113"/>
                    <a:pt x="141" y="197"/>
                  </a:cubicBezTo>
                  <a:cubicBezTo>
                    <a:pt x="113" y="253"/>
                    <a:pt x="85" y="253"/>
                    <a:pt x="57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0"/>
            <p:cNvSpPr/>
            <p:nvPr/>
          </p:nvSpPr>
          <p:spPr>
            <a:xfrm>
              <a:off x="2624175" y="951925"/>
              <a:ext cx="56875" cy="82825"/>
            </a:xfrm>
            <a:custGeom>
              <a:avLst/>
              <a:gdLst/>
              <a:ahLst/>
              <a:cxnLst/>
              <a:rect l="l" t="t" r="r" b="b"/>
              <a:pathLst>
                <a:path w="2275" h="3313" extrusionOk="0">
                  <a:moveTo>
                    <a:pt x="506" y="1881"/>
                  </a:moveTo>
                  <a:cubicBezTo>
                    <a:pt x="618" y="1909"/>
                    <a:pt x="674" y="1741"/>
                    <a:pt x="815" y="1853"/>
                  </a:cubicBezTo>
                  <a:cubicBezTo>
                    <a:pt x="899" y="1909"/>
                    <a:pt x="955" y="1825"/>
                    <a:pt x="983" y="1741"/>
                  </a:cubicBezTo>
                  <a:cubicBezTo>
                    <a:pt x="1039" y="1685"/>
                    <a:pt x="1151" y="1628"/>
                    <a:pt x="1039" y="1516"/>
                  </a:cubicBezTo>
                  <a:cubicBezTo>
                    <a:pt x="899" y="1348"/>
                    <a:pt x="871" y="1151"/>
                    <a:pt x="1039" y="983"/>
                  </a:cubicBezTo>
                  <a:cubicBezTo>
                    <a:pt x="1039" y="955"/>
                    <a:pt x="1067" y="870"/>
                    <a:pt x="1067" y="842"/>
                  </a:cubicBezTo>
                  <a:cubicBezTo>
                    <a:pt x="955" y="505"/>
                    <a:pt x="1292" y="477"/>
                    <a:pt x="1432" y="309"/>
                  </a:cubicBezTo>
                  <a:cubicBezTo>
                    <a:pt x="1460" y="309"/>
                    <a:pt x="1544" y="337"/>
                    <a:pt x="1544" y="281"/>
                  </a:cubicBezTo>
                  <a:cubicBezTo>
                    <a:pt x="1601" y="0"/>
                    <a:pt x="1713" y="112"/>
                    <a:pt x="1881" y="168"/>
                  </a:cubicBezTo>
                  <a:cubicBezTo>
                    <a:pt x="2134" y="309"/>
                    <a:pt x="2218" y="477"/>
                    <a:pt x="2050" y="702"/>
                  </a:cubicBezTo>
                  <a:cubicBezTo>
                    <a:pt x="1938" y="814"/>
                    <a:pt x="1881" y="926"/>
                    <a:pt x="1994" y="1067"/>
                  </a:cubicBezTo>
                  <a:cubicBezTo>
                    <a:pt x="1994" y="1095"/>
                    <a:pt x="2022" y="1151"/>
                    <a:pt x="1966" y="1179"/>
                  </a:cubicBezTo>
                  <a:cubicBezTo>
                    <a:pt x="1685" y="1263"/>
                    <a:pt x="1741" y="1544"/>
                    <a:pt x="1601" y="1797"/>
                  </a:cubicBezTo>
                  <a:cubicBezTo>
                    <a:pt x="1853" y="1713"/>
                    <a:pt x="1994" y="1769"/>
                    <a:pt x="1994" y="2021"/>
                  </a:cubicBezTo>
                  <a:cubicBezTo>
                    <a:pt x="1994" y="2106"/>
                    <a:pt x="2106" y="2106"/>
                    <a:pt x="2190" y="2106"/>
                  </a:cubicBezTo>
                  <a:cubicBezTo>
                    <a:pt x="2218" y="2134"/>
                    <a:pt x="2246" y="2162"/>
                    <a:pt x="2274" y="2162"/>
                  </a:cubicBezTo>
                  <a:lnTo>
                    <a:pt x="2274" y="2246"/>
                  </a:lnTo>
                  <a:cubicBezTo>
                    <a:pt x="2190" y="2330"/>
                    <a:pt x="2078" y="2330"/>
                    <a:pt x="1994" y="2358"/>
                  </a:cubicBezTo>
                  <a:cubicBezTo>
                    <a:pt x="1881" y="2386"/>
                    <a:pt x="1769" y="2414"/>
                    <a:pt x="1685" y="2302"/>
                  </a:cubicBezTo>
                  <a:cubicBezTo>
                    <a:pt x="1657" y="2302"/>
                    <a:pt x="1657" y="2246"/>
                    <a:pt x="1629" y="2246"/>
                  </a:cubicBezTo>
                  <a:cubicBezTo>
                    <a:pt x="1629" y="2274"/>
                    <a:pt x="1685" y="2302"/>
                    <a:pt x="1657" y="2330"/>
                  </a:cubicBezTo>
                  <a:cubicBezTo>
                    <a:pt x="1657" y="2527"/>
                    <a:pt x="1741" y="2639"/>
                    <a:pt x="1909" y="2667"/>
                  </a:cubicBezTo>
                  <a:cubicBezTo>
                    <a:pt x="2022" y="2667"/>
                    <a:pt x="2106" y="2667"/>
                    <a:pt x="2106" y="2808"/>
                  </a:cubicBezTo>
                  <a:cubicBezTo>
                    <a:pt x="2106" y="2920"/>
                    <a:pt x="2050" y="2976"/>
                    <a:pt x="1938" y="3032"/>
                  </a:cubicBezTo>
                  <a:cubicBezTo>
                    <a:pt x="1769" y="3060"/>
                    <a:pt x="1601" y="3060"/>
                    <a:pt x="1488" y="3201"/>
                  </a:cubicBezTo>
                  <a:cubicBezTo>
                    <a:pt x="1460" y="3257"/>
                    <a:pt x="1432" y="3313"/>
                    <a:pt x="1348" y="3313"/>
                  </a:cubicBezTo>
                  <a:cubicBezTo>
                    <a:pt x="1095" y="3257"/>
                    <a:pt x="955" y="3088"/>
                    <a:pt x="955" y="2836"/>
                  </a:cubicBezTo>
                  <a:cubicBezTo>
                    <a:pt x="927" y="2583"/>
                    <a:pt x="899" y="2386"/>
                    <a:pt x="590" y="2527"/>
                  </a:cubicBezTo>
                  <a:cubicBezTo>
                    <a:pt x="562" y="2583"/>
                    <a:pt x="618" y="2639"/>
                    <a:pt x="618" y="2723"/>
                  </a:cubicBezTo>
                  <a:cubicBezTo>
                    <a:pt x="618" y="2864"/>
                    <a:pt x="590" y="2976"/>
                    <a:pt x="421" y="2976"/>
                  </a:cubicBezTo>
                  <a:cubicBezTo>
                    <a:pt x="253" y="2976"/>
                    <a:pt x="281" y="2836"/>
                    <a:pt x="253" y="2723"/>
                  </a:cubicBezTo>
                  <a:cubicBezTo>
                    <a:pt x="253" y="2667"/>
                    <a:pt x="281" y="2611"/>
                    <a:pt x="253" y="2555"/>
                  </a:cubicBezTo>
                  <a:cubicBezTo>
                    <a:pt x="0" y="2218"/>
                    <a:pt x="197" y="2078"/>
                    <a:pt x="478" y="1909"/>
                  </a:cubicBezTo>
                  <a:cubicBezTo>
                    <a:pt x="478" y="1909"/>
                    <a:pt x="506" y="1909"/>
                    <a:pt x="506" y="18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0"/>
            <p:cNvSpPr/>
            <p:nvPr/>
          </p:nvSpPr>
          <p:spPr>
            <a:xfrm>
              <a:off x="2687350" y="887350"/>
              <a:ext cx="63175" cy="76525"/>
            </a:xfrm>
            <a:custGeom>
              <a:avLst/>
              <a:gdLst/>
              <a:ahLst/>
              <a:cxnLst/>
              <a:rect l="l" t="t" r="r" b="b"/>
              <a:pathLst>
                <a:path w="2527" h="3061" extrusionOk="0">
                  <a:moveTo>
                    <a:pt x="1123" y="56"/>
                  </a:moveTo>
                  <a:cubicBezTo>
                    <a:pt x="1292" y="56"/>
                    <a:pt x="1348" y="309"/>
                    <a:pt x="1572" y="169"/>
                  </a:cubicBezTo>
                  <a:cubicBezTo>
                    <a:pt x="1600" y="141"/>
                    <a:pt x="1685" y="281"/>
                    <a:pt x="1713" y="365"/>
                  </a:cubicBezTo>
                  <a:cubicBezTo>
                    <a:pt x="1488" y="365"/>
                    <a:pt x="1488" y="365"/>
                    <a:pt x="1572" y="562"/>
                  </a:cubicBezTo>
                  <a:cubicBezTo>
                    <a:pt x="1572" y="590"/>
                    <a:pt x="1600" y="646"/>
                    <a:pt x="1600" y="646"/>
                  </a:cubicBezTo>
                  <a:cubicBezTo>
                    <a:pt x="1488" y="842"/>
                    <a:pt x="1628" y="1011"/>
                    <a:pt x="1685" y="1179"/>
                  </a:cubicBezTo>
                  <a:cubicBezTo>
                    <a:pt x="1741" y="1376"/>
                    <a:pt x="1825" y="1488"/>
                    <a:pt x="2050" y="1544"/>
                  </a:cubicBezTo>
                  <a:cubicBezTo>
                    <a:pt x="2218" y="1600"/>
                    <a:pt x="2302" y="1825"/>
                    <a:pt x="2527" y="1881"/>
                  </a:cubicBezTo>
                  <a:cubicBezTo>
                    <a:pt x="2386" y="2022"/>
                    <a:pt x="2162" y="1825"/>
                    <a:pt x="2134" y="2078"/>
                  </a:cubicBezTo>
                  <a:cubicBezTo>
                    <a:pt x="2134" y="2134"/>
                    <a:pt x="2050" y="2106"/>
                    <a:pt x="2021" y="2078"/>
                  </a:cubicBezTo>
                  <a:cubicBezTo>
                    <a:pt x="1993" y="2022"/>
                    <a:pt x="1937" y="2022"/>
                    <a:pt x="1853" y="2022"/>
                  </a:cubicBezTo>
                  <a:cubicBezTo>
                    <a:pt x="1769" y="2050"/>
                    <a:pt x="1713" y="2106"/>
                    <a:pt x="1713" y="2190"/>
                  </a:cubicBezTo>
                  <a:cubicBezTo>
                    <a:pt x="1685" y="2246"/>
                    <a:pt x="1713" y="2302"/>
                    <a:pt x="1797" y="2330"/>
                  </a:cubicBezTo>
                  <a:cubicBezTo>
                    <a:pt x="1909" y="2330"/>
                    <a:pt x="1881" y="2218"/>
                    <a:pt x="1937" y="2162"/>
                  </a:cubicBezTo>
                  <a:cubicBezTo>
                    <a:pt x="2190" y="2443"/>
                    <a:pt x="2190" y="2443"/>
                    <a:pt x="1909" y="2527"/>
                  </a:cubicBezTo>
                  <a:cubicBezTo>
                    <a:pt x="1797" y="2499"/>
                    <a:pt x="1713" y="2527"/>
                    <a:pt x="1628" y="2639"/>
                  </a:cubicBezTo>
                  <a:cubicBezTo>
                    <a:pt x="1460" y="2892"/>
                    <a:pt x="1151" y="2920"/>
                    <a:pt x="898" y="3032"/>
                  </a:cubicBezTo>
                  <a:cubicBezTo>
                    <a:pt x="842" y="3060"/>
                    <a:pt x="730" y="3032"/>
                    <a:pt x="786" y="2920"/>
                  </a:cubicBezTo>
                  <a:cubicBezTo>
                    <a:pt x="814" y="2808"/>
                    <a:pt x="955" y="2723"/>
                    <a:pt x="786" y="2611"/>
                  </a:cubicBezTo>
                  <a:cubicBezTo>
                    <a:pt x="814" y="2583"/>
                    <a:pt x="842" y="2527"/>
                    <a:pt x="870" y="2499"/>
                  </a:cubicBezTo>
                  <a:cubicBezTo>
                    <a:pt x="955" y="2415"/>
                    <a:pt x="1095" y="2471"/>
                    <a:pt x="1151" y="2358"/>
                  </a:cubicBezTo>
                  <a:cubicBezTo>
                    <a:pt x="1123" y="2274"/>
                    <a:pt x="1039" y="2330"/>
                    <a:pt x="983" y="2330"/>
                  </a:cubicBezTo>
                  <a:cubicBezTo>
                    <a:pt x="927" y="2330"/>
                    <a:pt x="898" y="2302"/>
                    <a:pt x="870" y="2274"/>
                  </a:cubicBezTo>
                  <a:cubicBezTo>
                    <a:pt x="870" y="2190"/>
                    <a:pt x="927" y="2218"/>
                    <a:pt x="955" y="2190"/>
                  </a:cubicBezTo>
                  <a:cubicBezTo>
                    <a:pt x="1095" y="2134"/>
                    <a:pt x="983" y="2022"/>
                    <a:pt x="983" y="1965"/>
                  </a:cubicBezTo>
                  <a:cubicBezTo>
                    <a:pt x="1095" y="1965"/>
                    <a:pt x="1235" y="2022"/>
                    <a:pt x="1207" y="1797"/>
                  </a:cubicBezTo>
                  <a:cubicBezTo>
                    <a:pt x="1151" y="1544"/>
                    <a:pt x="1067" y="1488"/>
                    <a:pt x="786" y="1544"/>
                  </a:cubicBezTo>
                  <a:cubicBezTo>
                    <a:pt x="562" y="1572"/>
                    <a:pt x="562" y="1572"/>
                    <a:pt x="590" y="1348"/>
                  </a:cubicBezTo>
                  <a:cubicBezTo>
                    <a:pt x="590" y="1179"/>
                    <a:pt x="562" y="1151"/>
                    <a:pt x="365" y="1179"/>
                  </a:cubicBezTo>
                  <a:lnTo>
                    <a:pt x="365" y="1179"/>
                  </a:lnTo>
                  <a:cubicBezTo>
                    <a:pt x="421" y="1348"/>
                    <a:pt x="393" y="1376"/>
                    <a:pt x="140" y="1460"/>
                  </a:cubicBezTo>
                  <a:cubicBezTo>
                    <a:pt x="28" y="1348"/>
                    <a:pt x="0" y="1179"/>
                    <a:pt x="84" y="1067"/>
                  </a:cubicBezTo>
                  <a:cubicBezTo>
                    <a:pt x="169" y="955"/>
                    <a:pt x="281" y="842"/>
                    <a:pt x="337" y="702"/>
                  </a:cubicBezTo>
                  <a:cubicBezTo>
                    <a:pt x="393" y="618"/>
                    <a:pt x="477" y="646"/>
                    <a:pt x="534" y="730"/>
                  </a:cubicBezTo>
                  <a:cubicBezTo>
                    <a:pt x="590" y="814"/>
                    <a:pt x="590" y="899"/>
                    <a:pt x="730" y="927"/>
                  </a:cubicBezTo>
                  <a:cubicBezTo>
                    <a:pt x="674" y="814"/>
                    <a:pt x="590" y="730"/>
                    <a:pt x="562" y="618"/>
                  </a:cubicBezTo>
                  <a:cubicBezTo>
                    <a:pt x="534" y="590"/>
                    <a:pt x="534" y="562"/>
                    <a:pt x="505" y="534"/>
                  </a:cubicBezTo>
                  <a:cubicBezTo>
                    <a:pt x="477" y="449"/>
                    <a:pt x="421" y="365"/>
                    <a:pt x="505" y="281"/>
                  </a:cubicBezTo>
                  <a:cubicBezTo>
                    <a:pt x="534" y="253"/>
                    <a:pt x="534" y="225"/>
                    <a:pt x="534" y="225"/>
                  </a:cubicBezTo>
                  <a:cubicBezTo>
                    <a:pt x="505" y="197"/>
                    <a:pt x="505" y="197"/>
                    <a:pt x="505" y="197"/>
                  </a:cubicBezTo>
                  <a:lnTo>
                    <a:pt x="505" y="141"/>
                  </a:lnTo>
                  <a:cubicBezTo>
                    <a:pt x="674" y="56"/>
                    <a:pt x="786" y="0"/>
                    <a:pt x="786" y="281"/>
                  </a:cubicBezTo>
                  <a:cubicBezTo>
                    <a:pt x="786" y="562"/>
                    <a:pt x="1067" y="393"/>
                    <a:pt x="1179" y="505"/>
                  </a:cubicBezTo>
                  <a:cubicBezTo>
                    <a:pt x="1123" y="337"/>
                    <a:pt x="870" y="477"/>
                    <a:pt x="870" y="281"/>
                  </a:cubicBezTo>
                  <a:cubicBezTo>
                    <a:pt x="842" y="169"/>
                    <a:pt x="955" y="141"/>
                    <a:pt x="1039" y="84"/>
                  </a:cubicBezTo>
                  <a:cubicBezTo>
                    <a:pt x="1067" y="84"/>
                    <a:pt x="1095" y="56"/>
                    <a:pt x="112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0"/>
            <p:cNvSpPr/>
            <p:nvPr/>
          </p:nvSpPr>
          <p:spPr>
            <a:xfrm>
              <a:off x="2665575" y="874700"/>
              <a:ext cx="43550" cy="54075"/>
            </a:xfrm>
            <a:custGeom>
              <a:avLst/>
              <a:gdLst/>
              <a:ahLst/>
              <a:cxnLst/>
              <a:rect l="l" t="t" r="r" b="b"/>
              <a:pathLst>
                <a:path w="1742" h="2163" extrusionOk="0">
                  <a:moveTo>
                    <a:pt x="1433" y="1068"/>
                  </a:moveTo>
                  <a:cubicBezTo>
                    <a:pt x="1545" y="1124"/>
                    <a:pt x="1517" y="1236"/>
                    <a:pt x="1629" y="1292"/>
                  </a:cubicBezTo>
                  <a:cubicBezTo>
                    <a:pt x="1741" y="1348"/>
                    <a:pt x="1657" y="1461"/>
                    <a:pt x="1629" y="1545"/>
                  </a:cubicBezTo>
                  <a:cubicBezTo>
                    <a:pt x="1376" y="1433"/>
                    <a:pt x="1376" y="1433"/>
                    <a:pt x="1320" y="1208"/>
                  </a:cubicBezTo>
                  <a:cubicBezTo>
                    <a:pt x="1180" y="1292"/>
                    <a:pt x="1292" y="1489"/>
                    <a:pt x="1180" y="1517"/>
                  </a:cubicBezTo>
                  <a:cubicBezTo>
                    <a:pt x="899" y="1545"/>
                    <a:pt x="1011" y="1770"/>
                    <a:pt x="983" y="1910"/>
                  </a:cubicBezTo>
                  <a:cubicBezTo>
                    <a:pt x="983" y="1938"/>
                    <a:pt x="1011" y="1966"/>
                    <a:pt x="1011" y="1966"/>
                  </a:cubicBezTo>
                  <a:cubicBezTo>
                    <a:pt x="871" y="2163"/>
                    <a:pt x="759" y="2163"/>
                    <a:pt x="646" y="1994"/>
                  </a:cubicBezTo>
                  <a:cubicBezTo>
                    <a:pt x="618" y="1938"/>
                    <a:pt x="534" y="1854"/>
                    <a:pt x="534" y="1798"/>
                  </a:cubicBezTo>
                  <a:cubicBezTo>
                    <a:pt x="506" y="1713"/>
                    <a:pt x="450" y="1657"/>
                    <a:pt x="366" y="1657"/>
                  </a:cubicBezTo>
                  <a:cubicBezTo>
                    <a:pt x="282" y="1685"/>
                    <a:pt x="366" y="1798"/>
                    <a:pt x="282" y="1826"/>
                  </a:cubicBezTo>
                  <a:cubicBezTo>
                    <a:pt x="113" y="1741"/>
                    <a:pt x="1" y="1601"/>
                    <a:pt x="29" y="1405"/>
                  </a:cubicBezTo>
                  <a:lnTo>
                    <a:pt x="57" y="1208"/>
                  </a:lnTo>
                  <a:cubicBezTo>
                    <a:pt x="113" y="1152"/>
                    <a:pt x="113" y="1068"/>
                    <a:pt x="113" y="983"/>
                  </a:cubicBezTo>
                  <a:cubicBezTo>
                    <a:pt x="169" y="955"/>
                    <a:pt x="169" y="899"/>
                    <a:pt x="169" y="843"/>
                  </a:cubicBezTo>
                  <a:cubicBezTo>
                    <a:pt x="225" y="815"/>
                    <a:pt x="253" y="759"/>
                    <a:pt x="253" y="703"/>
                  </a:cubicBezTo>
                  <a:cubicBezTo>
                    <a:pt x="253" y="675"/>
                    <a:pt x="253" y="675"/>
                    <a:pt x="253" y="647"/>
                  </a:cubicBezTo>
                  <a:cubicBezTo>
                    <a:pt x="282" y="647"/>
                    <a:pt x="310" y="647"/>
                    <a:pt x="310" y="647"/>
                  </a:cubicBezTo>
                  <a:cubicBezTo>
                    <a:pt x="646" y="506"/>
                    <a:pt x="843" y="225"/>
                    <a:pt x="1096" y="1"/>
                  </a:cubicBezTo>
                  <a:lnTo>
                    <a:pt x="1152" y="1"/>
                  </a:lnTo>
                  <a:cubicBezTo>
                    <a:pt x="1208" y="57"/>
                    <a:pt x="1348" y="1"/>
                    <a:pt x="1292" y="141"/>
                  </a:cubicBezTo>
                  <a:cubicBezTo>
                    <a:pt x="1292" y="169"/>
                    <a:pt x="1320" y="225"/>
                    <a:pt x="1292" y="253"/>
                  </a:cubicBezTo>
                  <a:cubicBezTo>
                    <a:pt x="1152" y="394"/>
                    <a:pt x="1320" y="562"/>
                    <a:pt x="1292" y="731"/>
                  </a:cubicBezTo>
                  <a:cubicBezTo>
                    <a:pt x="1292" y="759"/>
                    <a:pt x="1348" y="759"/>
                    <a:pt x="1376" y="787"/>
                  </a:cubicBezTo>
                  <a:cubicBezTo>
                    <a:pt x="1405" y="871"/>
                    <a:pt x="1433" y="955"/>
                    <a:pt x="1433" y="1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0"/>
            <p:cNvSpPr/>
            <p:nvPr/>
          </p:nvSpPr>
          <p:spPr>
            <a:xfrm>
              <a:off x="2673300" y="998950"/>
              <a:ext cx="68800" cy="41425"/>
            </a:xfrm>
            <a:custGeom>
              <a:avLst/>
              <a:gdLst/>
              <a:ahLst/>
              <a:cxnLst/>
              <a:rect l="l" t="t" r="r" b="b"/>
              <a:pathLst>
                <a:path w="2752" h="1657" extrusionOk="0">
                  <a:moveTo>
                    <a:pt x="1" y="421"/>
                  </a:moveTo>
                  <a:cubicBezTo>
                    <a:pt x="85" y="337"/>
                    <a:pt x="197" y="365"/>
                    <a:pt x="281" y="365"/>
                  </a:cubicBezTo>
                  <a:cubicBezTo>
                    <a:pt x="450" y="281"/>
                    <a:pt x="478" y="168"/>
                    <a:pt x="506" y="0"/>
                  </a:cubicBezTo>
                  <a:cubicBezTo>
                    <a:pt x="731" y="0"/>
                    <a:pt x="899" y="225"/>
                    <a:pt x="1124" y="140"/>
                  </a:cubicBezTo>
                  <a:cubicBezTo>
                    <a:pt x="1152" y="477"/>
                    <a:pt x="1152" y="477"/>
                    <a:pt x="1460" y="477"/>
                  </a:cubicBezTo>
                  <a:cubicBezTo>
                    <a:pt x="1629" y="477"/>
                    <a:pt x="1797" y="449"/>
                    <a:pt x="1882" y="618"/>
                  </a:cubicBezTo>
                  <a:cubicBezTo>
                    <a:pt x="1994" y="533"/>
                    <a:pt x="1966" y="393"/>
                    <a:pt x="2050" y="281"/>
                  </a:cubicBezTo>
                  <a:cubicBezTo>
                    <a:pt x="2190" y="281"/>
                    <a:pt x="2331" y="309"/>
                    <a:pt x="2443" y="225"/>
                  </a:cubicBezTo>
                  <a:cubicBezTo>
                    <a:pt x="2555" y="168"/>
                    <a:pt x="2640" y="225"/>
                    <a:pt x="2752" y="225"/>
                  </a:cubicBezTo>
                  <a:cubicBezTo>
                    <a:pt x="2724" y="281"/>
                    <a:pt x="2668" y="337"/>
                    <a:pt x="2612" y="365"/>
                  </a:cubicBezTo>
                  <a:cubicBezTo>
                    <a:pt x="2499" y="365"/>
                    <a:pt x="2387" y="309"/>
                    <a:pt x="2359" y="505"/>
                  </a:cubicBezTo>
                  <a:cubicBezTo>
                    <a:pt x="2359" y="646"/>
                    <a:pt x="2106" y="449"/>
                    <a:pt x="2050" y="646"/>
                  </a:cubicBezTo>
                  <a:cubicBezTo>
                    <a:pt x="2022" y="786"/>
                    <a:pt x="1938" y="814"/>
                    <a:pt x="1797" y="842"/>
                  </a:cubicBezTo>
                  <a:cubicBezTo>
                    <a:pt x="1797" y="842"/>
                    <a:pt x="1797" y="842"/>
                    <a:pt x="1769" y="842"/>
                  </a:cubicBezTo>
                  <a:cubicBezTo>
                    <a:pt x="1376" y="898"/>
                    <a:pt x="1236" y="1179"/>
                    <a:pt x="1124" y="1488"/>
                  </a:cubicBezTo>
                  <a:cubicBezTo>
                    <a:pt x="899" y="1656"/>
                    <a:pt x="787" y="1600"/>
                    <a:pt x="731" y="1320"/>
                  </a:cubicBezTo>
                  <a:cubicBezTo>
                    <a:pt x="674" y="1151"/>
                    <a:pt x="590" y="955"/>
                    <a:pt x="337" y="1039"/>
                  </a:cubicBezTo>
                  <a:cubicBezTo>
                    <a:pt x="57" y="1123"/>
                    <a:pt x="113" y="955"/>
                    <a:pt x="141" y="814"/>
                  </a:cubicBezTo>
                  <a:cubicBezTo>
                    <a:pt x="169" y="730"/>
                    <a:pt x="169" y="730"/>
                    <a:pt x="85" y="646"/>
                  </a:cubicBezTo>
                  <a:cubicBezTo>
                    <a:pt x="29" y="590"/>
                    <a:pt x="1" y="505"/>
                    <a:pt x="1" y="4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0"/>
            <p:cNvSpPr/>
            <p:nvPr/>
          </p:nvSpPr>
          <p:spPr>
            <a:xfrm>
              <a:off x="2608025" y="931550"/>
              <a:ext cx="41450" cy="35825"/>
            </a:xfrm>
            <a:custGeom>
              <a:avLst/>
              <a:gdLst/>
              <a:ahLst/>
              <a:cxnLst/>
              <a:rect l="l" t="t" r="r" b="b"/>
              <a:pathLst>
                <a:path w="1658" h="1433" extrusionOk="0">
                  <a:moveTo>
                    <a:pt x="1573" y="450"/>
                  </a:moveTo>
                  <a:cubicBezTo>
                    <a:pt x="1461" y="450"/>
                    <a:pt x="1376" y="478"/>
                    <a:pt x="1264" y="422"/>
                  </a:cubicBezTo>
                  <a:cubicBezTo>
                    <a:pt x="1152" y="647"/>
                    <a:pt x="1320" y="731"/>
                    <a:pt x="1461" y="843"/>
                  </a:cubicBezTo>
                  <a:cubicBezTo>
                    <a:pt x="1573" y="927"/>
                    <a:pt x="1573" y="955"/>
                    <a:pt x="1432" y="1096"/>
                  </a:cubicBezTo>
                  <a:cubicBezTo>
                    <a:pt x="1461" y="1152"/>
                    <a:pt x="1545" y="1208"/>
                    <a:pt x="1517" y="1292"/>
                  </a:cubicBezTo>
                  <a:cubicBezTo>
                    <a:pt x="1404" y="1236"/>
                    <a:pt x="1264" y="1264"/>
                    <a:pt x="1208" y="1124"/>
                  </a:cubicBezTo>
                  <a:cubicBezTo>
                    <a:pt x="1180" y="983"/>
                    <a:pt x="1067" y="1068"/>
                    <a:pt x="1011" y="1040"/>
                  </a:cubicBezTo>
                  <a:cubicBezTo>
                    <a:pt x="899" y="955"/>
                    <a:pt x="899" y="1068"/>
                    <a:pt x="899" y="1152"/>
                  </a:cubicBezTo>
                  <a:cubicBezTo>
                    <a:pt x="899" y="1208"/>
                    <a:pt x="871" y="1236"/>
                    <a:pt x="815" y="1208"/>
                  </a:cubicBezTo>
                  <a:cubicBezTo>
                    <a:pt x="562" y="1068"/>
                    <a:pt x="478" y="1264"/>
                    <a:pt x="394" y="1433"/>
                  </a:cubicBezTo>
                  <a:cubicBezTo>
                    <a:pt x="338" y="1405"/>
                    <a:pt x="309" y="1377"/>
                    <a:pt x="281" y="1348"/>
                  </a:cubicBezTo>
                  <a:cubicBezTo>
                    <a:pt x="225" y="1320"/>
                    <a:pt x="197" y="1320"/>
                    <a:pt x="169" y="1320"/>
                  </a:cubicBezTo>
                  <a:cubicBezTo>
                    <a:pt x="141" y="1320"/>
                    <a:pt x="113" y="1320"/>
                    <a:pt x="85" y="1320"/>
                  </a:cubicBezTo>
                  <a:cubicBezTo>
                    <a:pt x="57" y="1292"/>
                    <a:pt x="29" y="1292"/>
                    <a:pt x="1" y="1264"/>
                  </a:cubicBezTo>
                  <a:cubicBezTo>
                    <a:pt x="1" y="1236"/>
                    <a:pt x="1" y="1236"/>
                    <a:pt x="1" y="1208"/>
                  </a:cubicBezTo>
                  <a:cubicBezTo>
                    <a:pt x="1" y="1180"/>
                    <a:pt x="1" y="1152"/>
                    <a:pt x="1" y="1124"/>
                  </a:cubicBezTo>
                  <a:cubicBezTo>
                    <a:pt x="1" y="1096"/>
                    <a:pt x="29" y="1068"/>
                    <a:pt x="29" y="1068"/>
                  </a:cubicBezTo>
                  <a:cubicBezTo>
                    <a:pt x="85" y="1040"/>
                    <a:pt x="113" y="1012"/>
                    <a:pt x="169" y="983"/>
                  </a:cubicBezTo>
                  <a:cubicBezTo>
                    <a:pt x="169" y="955"/>
                    <a:pt x="197" y="927"/>
                    <a:pt x="169" y="899"/>
                  </a:cubicBezTo>
                  <a:cubicBezTo>
                    <a:pt x="169" y="843"/>
                    <a:pt x="57" y="815"/>
                    <a:pt x="113" y="759"/>
                  </a:cubicBezTo>
                  <a:cubicBezTo>
                    <a:pt x="85" y="450"/>
                    <a:pt x="197" y="338"/>
                    <a:pt x="478" y="422"/>
                  </a:cubicBezTo>
                  <a:cubicBezTo>
                    <a:pt x="534" y="450"/>
                    <a:pt x="618" y="478"/>
                    <a:pt x="590" y="310"/>
                  </a:cubicBezTo>
                  <a:cubicBezTo>
                    <a:pt x="562" y="141"/>
                    <a:pt x="674" y="1"/>
                    <a:pt x="899" y="113"/>
                  </a:cubicBezTo>
                  <a:cubicBezTo>
                    <a:pt x="1067" y="197"/>
                    <a:pt x="1264" y="113"/>
                    <a:pt x="1432" y="225"/>
                  </a:cubicBezTo>
                  <a:cubicBezTo>
                    <a:pt x="1517" y="282"/>
                    <a:pt x="1657" y="282"/>
                    <a:pt x="1573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0"/>
            <p:cNvSpPr/>
            <p:nvPr/>
          </p:nvSpPr>
          <p:spPr>
            <a:xfrm>
              <a:off x="2605225" y="907000"/>
              <a:ext cx="46350" cy="43525"/>
            </a:xfrm>
            <a:custGeom>
              <a:avLst/>
              <a:gdLst/>
              <a:ahLst/>
              <a:cxnLst/>
              <a:rect l="l" t="t" r="r" b="b"/>
              <a:pathLst>
                <a:path w="1854" h="1741" extrusionOk="0">
                  <a:moveTo>
                    <a:pt x="1685" y="1432"/>
                  </a:moveTo>
                  <a:cubicBezTo>
                    <a:pt x="1657" y="1207"/>
                    <a:pt x="1432" y="1292"/>
                    <a:pt x="1292" y="1207"/>
                  </a:cubicBezTo>
                  <a:cubicBezTo>
                    <a:pt x="1151" y="1348"/>
                    <a:pt x="1067" y="1236"/>
                    <a:pt x="955" y="1123"/>
                  </a:cubicBezTo>
                  <a:cubicBezTo>
                    <a:pt x="899" y="1067"/>
                    <a:pt x="815" y="1095"/>
                    <a:pt x="786" y="1207"/>
                  </a:cubicBezTo>
                  <a:cubicBezTo>
                    <a:pt x="758" y="1292"/>
                    <a:pt x="758" y="1320"/>
                    <a:pt x="899" y="1376"/>
                  </a:cubicBezTo>
                  <a:cubicBezTo>
                    <a:pt x="702" y="1544"/>
                    <a:pt x="506" y="1516"/>
                    <a:pt x="281" y="1432"/>
                  </a:cubicBezTo>
                  <a:cubicBezTo>
                    <a:pt x="253" y="1601"/>
                    <a:pt x="393" y="1572"/>
                    <a:pt x="450" y="1629"/>
                  </a:cubicBezTo>
                  <a:cubicBezTo>
                    <a:pt x="393" y="1741"/>
                    <a:pt x="309" y="1713"/>
                    <a:pt x="225" y="1741"/>
                  </a:cubicBezTo>
                  <a:cubicBezTo>
                    <a:pt x="141" y="1629"/>
                    <a:pt x="0" y="1601"/>
                    <a:pt x="0" y="1460"/>
                  </a:cubicBezTo>
                  <a:cubicBezTo>
                    <a:pt x="0" y="1432"/>
                    <a:pt x="28" y="1432"/>
                    <a:pt x="28" y="1404"/>
                  </a:cubicBezTo>
                  <a:cubicBezTo>
                    <a:pt x="113" y="1320"/>
                    <a:pt x="253" y="1292"/>
                    <a:pt x="365" y="1236"/>
                  </a:cubicBezTo>
                  <a:cubicBezTo>
                    <a:pt x="618" y="1067"/>
                    <a:pt x="702" y="842"/>
                    <a:pt x="618" y="562"/>
                  </a:cubicBezTo>
                  <a:cubicBezTo>
                    <a:pt x="590" y="478"/>
                    <a:pt x="562" y="393"/>
                    <a:pt x="590" y="309"/>
                  </a:cubicBezTo>
                  <a:cubicBezTo>
                    <a:pt x="843" y="0"/>
                    <a:pt x="1376" y="84"/>
                    <a:pt x="1460" y="506"/>
                  </a:cubicBezTo>
                  <a:cubicBezTo>
                    <a:pt x="1544" y="786"/>
                    <a:pt x="1601" y="983"/>
                    <a:pt x="1797" y="1179"/>
                  </a:cubicBezTo>
                  <a:cubicBezTo>
                    <a:pt x="1853" y="1236"/>
                    <a:pt x="1825" y="1320"/>
                    <a:pt x="1825" y="1376"/>
                  </a:cubicBezTo>
                  <a:cubicBezTo>
                    <a:pt x="1797" y="1432"/>
                    <a:pt x="1741" y="1432"/>
                    <a:pt x="1685" y="143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0"/>
            <p:cNvSpPr/>
            <p:nvPr/>
          </p:nvSpPr>
          <p:spPr>
            <a:xfrm>
              <a:off x="2618550" y="892250"/>
              <a:ext cx="37225" cy="49150"/>
            </a:xfrm>
            <a:custGeom>
              <a:avLst/>
              <a:gdLst/>
              <a:ahLst/>
              <a:cxnLst/>
              <a:rect l="l" t="t" r="r" b="b"/>
              <a:pathLst>
                <a:path w="1489" h="1966" extrusionOk="0">
                  <a:moveTo>
                    <a:pt x="1292" y="1966"/>
                  </a:moveTo>
                  <a:cubicBezTo>
                    <a:pt x="1180" y="1826"/>
                    <a:pt x="1152" y="1657"/>
                    <a:pt x="955" y="1601"/>
                  </a:cubicBezTo>
                  <a:cubicBezTo>
                    <a:pt x="899" y="1573"/>
                    <a:pt x="871" y="1348"/>
                    <a:pt x="871" y="1236"/>
                  </a:cubicBezTo>
                  <a:cubicBezTo>
                    <a:pt x="927" y="1011"/>
                    <a:pt x="759" y="899"/>
                    <a:pt x="590" y="843"/>
                  </a:cubicBezTo>
                  <a:cubicBezTo>
                    <a:pt x="450" y="759"/>
                    <a:pt x="225" y="703"/>
                    <a:pt x="113" y="927"/>
                  </a:cubicBezTo>
                  <a:cubicBezTo>
                    <a:pt x="29" y="899"/>
                    <a:pt x="1" y="843"/>
                    <a:pt x="1" y="759"/>
                  </a:cubicBezTo>
                  <a:cubicBezTo>
                    <a:pt x="57" y="674"/>
                    <a:pt x="141" y="590"/>
                    <a:pt x="253" y="590"/>
                  </a:cubicBezTo>
                  <a:cubicBezTo>
                    <a:pt x="253" y="618"/>
                    <a:pt x="282" y="618"/>
                    <a:pt x="310" y="618"/>
                  </a:cubicBezTo>
                  <a:cubicBezTo>
                    <a:pt x="282" y="618"/>
                    <a:pt x="253" y="618"/>
                    <a:pt x="253" y="590"/>
                  </a:cubicBezTo>
                  <a:cubicBezTo>
                    <a:pt x="197" y="450"/>
                    <a:pt x="57" y="338"/>
                    <a:pt x="197" y="169"/>
                  </a:cubicBezTo>
                  <a:cubicBezTo>
                    <a:pt x="225" y="169"/>
                    <a:pt x="253" y="169"/>
                    <a:pt x="310" y="169"/>
                  </a:cubicBezTo>
                  <a:cubicBezTo>
                    <a:pt x="478" y="225"/>
                    <a:pt x="590" y="85"/>
                    <a:pt x="731" y="1"/>
                  </a:cubicBezTo>
                  <a:cubicBezTo>
                    <a:pt x="759" y="1"/>
                    <a:pt x="787" y="1"/>
                    <a:pt x="787" y="1"/>
                  </a:cubicBezTo>
                  <a:lnTo>
                    <a:pt x="871" y="85"/>
                  </a:lnTo>
                  <a:cubicBezTo>
                    <a:pt x="899" y="113"/>
                    <a:pt x="927" y="113"/>
                    <a:pt x="927" y="141"/>
                  </a:cubicBezTo>
                  <a:cubicBezTo>
                    <a:pt x="955" y="169"/>
                    <a:pt x="983" y="197"/>
                    <a:pt x="1011" y="225"/>
                  </a:cubicBezTo>
                  <a:cubicBezTo>
                    <a:pt x="1040" y="253"/>
                    <a:pt x="1068" y="253"/>
                    <a:pt x="1068" y="281"/>
                  </a:cubicBezTo>
                  <a:cubicBezTo>
                    <a:pt x="1096" y="309"/>
                    <a:pt x="1124" y="338"/>
                    <a:pt x="1152" y="366"/>
                  </a:cubicBezTo>
                  <a:cubicBezTo>
                    <a:pt x="1180" y="394"/>
                    <a:pt x="1180" y="394"/>
                    <a:pt x="1208" y="422"/>
                  </a:cubicBezTo>
                  <a:cubicBezTo>
                    <a:pt x="1208" y="450"/>
                    <a:pt x="1208" y="478"/>
                    <a:pt x="1208" y="506"/>
                  </a:cubicBezTo>
                  <a:cubicBezTo>
                    <a:pt x="1208" y="590"/>
                    <a:pt x="1180" y="646"/>
                    <a:pt x="1096" y="674"/>
                  </a:cubicBezTo>
                  <a:cubicBezTo>
                    <a:pt x="899" y="759"/>
                    <a:pt x="871" y="871"/>
                    <a:pt x="1011" y="1039"/>
                  </a:cubicBezTo>
                  <a:cubicBezTo>
                    <a:pt x="1068" y="1124"/>
                    <a:pt x="1068" y="1292"/>
                    <a:pt x="1152" y="1292"/>
                  </a:cubicBezTo>
                  <a:cubicBezTo>
                    <a:pt x="1292" y="1320"/>
                    <a:pt x="1320" y="1404"/>
                    <a:pt x="1376" y="1489"/>
                  </a:cubicBezTo>
                  <a:cubicBezTo>
                    <a:pt x="1489" y="1685"/>
                    <a:pt x="1461" y="1826"/>
                    <a:pt x="1292" y="19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0"/>
            <p:cNvSpPr/>
            <p:nvPr/>
          </p:nvSpPr>
          <p:spPr>
            <a:xfrm>
              <a:off x="2610825" y="962450"/>
              <a:ext cx="26000" cy="44925"/>
            </a:xfrm>
            <a:custGeom>
              <a:avLst/>
              <a:gdLst/>
              <a:ahLst/>
              <a:cxnLst/>
              <a:rect l="l" t="t" r="r" b="b"/>
              <a:pathLst>
                <a:path w="1040" h="1797" extrusionOk="0">
                  <a:moveTo>
                    <a:pt x="197" y="0"/>
                  </a:moveTo>
                  <a:cubicBezTo>
                    <a:pt x="282" y="56"/>
                    <a:pt x="254" y="141"/>
                    <a:pt x="282" y="197"/>
                  </a:cubicBezTo>
                  <a:cubicBezTo>
                    <a:pt x="282" y="253"/>
                    <a:pt x="338" y="309"/>
                    <a:pt x="338" y="365"/>
                  </a:cubicBezTo>
                  <a:cubicBezTo>
                    <a:pt x="338" y="534"/>
                    <a:pt x="394" y="618"/>
                    <a:pt x="562" y="646"/>
                  </a:cubicBezTo>
                  <a:cubicBezTo>
                    <a:pt x="647" y="646"/>
                    <a:pt x="675" y="702"/>
                    <a:pt x="703" y="758"/>
                  </a:cubicBezTo>
                  <a:cubicBezTo>
                    <a:pt x="731" y="758"/>
                    <a:pt x="787" y="702"/>
                    <a:pt x="871" y="758"/>
                  </a:cubicBezTo>
                  <a:cubicBezTo>
                    <a:pt x="815" y="870"/>
                    <a:pt x="731" y="983"/>
                    <a:pt x="731" y="1123"/>
                  </a:cubicBezTo>
                  <a:cubicBezTo>
                    <a:pt x="731" y="1179"/>
                    <a:pt x="787" y="1179"/>
                    <a:pt x="843" y="1179"/>
                  </a:cubicBezTo>
                  <a:cubicBezTo>
                    <a:pt x="899" y="1264"/>
                    <a:pt x="1012" y="1348"/>
                    <a:pt x="1040" y="1460"/>
                  </a:cubicBezTo>
                  <a:lnTo>
                    <a:pt x="1040" y="1460"/>
                  </a:lnTo>
                  <a:cubicBezTo>
                    <a:pt x="843" y="1600"/>
                    <a:pt x="675" y="1797"/>
                    <a:pt x="394" y="1769"/>
                  </a:cubicBezTo>
                  <a:cubicBezTo>
                    <a:pt x="366" y="1769"/>
                    <a:pt x="338" y="1769"/>
                    <a:pt x="310" y="1741"/>
                  </a:cubicBezTo>
                  <a:cubicBezTo>
                    <a:pt x="254" y="1713"/>
                    <a:pt x="226" y="1657"/>
                    <a:pt x="254" y="1600"/>
                  </a:cubicBezTo>
                  <a:cubicBezTo>
                    <a:pt x="282" y="1572"/>
                    <a:pt x="310" y="1544"/>
                    <a:pt x="310" y="1516"/>
                  </a:cubicBezTo>
                  <a:cubicBezTo>
                    <a:pt x="366" y="1488"/>
                    <a:pt x="394" y="1432"/>
                    <a:pt x="394" y="1376"/>
                  </a:cubicBezTo>
                  <a:cubicBezTo>
                    <a:pt x="338" y="1067"/>
                    <a:pt x="57" y="842"/>
                    <a:pt x="57" y="534"/>
                  </a:cubicBezTo>
                  <a:cubicBezTo>
                    <a:pt x="57" y="449"/>
                    <a:pt x="1" y="393"/>
                    <a:pt x="57" y="337"/>
                  </a:cubicBezTo>
                  <a:cubicBezTo>
                    <a:pt x="57" y="281"/>
                    <a:pt x="141" y="309"/>
                    <a:pt x="113" y="253"/>
                  </a:cubicBezTo>
                  <a:cubicBezTo>
                    <a:pt x="85" y="225"/>
                    <a:pt x="85" y="197"/>
                    <a:pt x="85" y="169"/>
                  </a:cubicBezTo>
                  <a:cubicBezTo>
                    <a:pt x="85" y="84"/>
                    <a:pt x="141" y="28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0"/>
            <p:cNvSpPr/>
            <p:nvPr/>
          </p:nvSpPr>
          <p:spPr>
            <a:xfrm>
              <a:off x="2673300" y="990525"/>
              <a:ext cx="7050" cy="9150"/>
            </a:xfrm>
            <a:custGeom>
              <a:avLst/>
              <a:gdLst/>
              <a:ahLst/>
              <a:cxnLst/>
              <a:rect l="l" t="t" r="r" b="b"/>
              <a:pathLst>
                <a:path w="282" h="366" extrusionOk="0">
                  <a:moveTo>
                    <a:pt x="281" y="0"/>
                  </a:moveTo>
                  <a:lnTo>
                    <a:pt x="281" y="141"/>
                  </a:lnTo>
                  <a:cubicBezTo>
                    <a:pt x="169" y="365"/>
                    <a:pt x="85" y="197"/>
                    <a:pt x="1" y="84"/>
                  </a:cubicBezTo>
                  <a:cubicBezTo>
                    <a:pt x="85" y="56"/>
                    <a:pt x="197" y="28"/>
                    <a:pt x="2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0"/>
            <p:cNvSpPr/>
            <p:nvPr/>
          </p:nvSpPr>
          <p:spPr>
            <a:xfrm>
              <a:off x="2687350" y="976475"/>
              <a:ext cx="7725" cy="7750"/>
            </a:xfrm>
            <a:custGeom>
              <a:avLst/>
              <a:gdLst/>
              <a:ahLst/>
              <a:cxnLst/>
              <a:rect l="l" t="t" r="r" b="b"/>
              <a:pathLst>
                <a:path w="309" h="310" extrusionOk="0">
                  <a:moveTo>
                    <a:pt x="0" y="281"/>
                  </a:moveTo>
                  <a:cubicBezTo>
                    <a:pt x="112" y="197"/>
                    <a:pt x="28" y="1"/>
                    <a:pt x="225" y="1"/>
                  </a:cubicBezTo>
                  <a:lnTo>
                    <a:pt x="225" y="1"/>
                  </a:lnTo>
                  <a:cubicBezTo>
                    <a:pt x="309" y="281"/>
                    <a:pt x="281" y="309"/>
                    <a:pt x="0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0"/>
            <p:cNvSpPr/>
            <p:nvPr/>
          </p:nvSpPr>
          <p:spPr>
            <a:xfrm>
              <a:off x="2631900" y="98700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0" y="197"/>
                  </a:moveTo>
                  <a:cubicBezTo>
                    <a:pt x="84" y="1"/>
                    <a:pt x="84" y="1"/>
                    <a:pt x="281" y="141"/>
                  </a:cubicBezTo>
                  <a:cubicBezTo>
                    <a:pt x="197" y="253"/>
                    <a:pt x="84" y="197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0"/>
            <p:cNvSpPr/>
            <p:nvPr/>
          </p:nvSpPr>
          <p:spPr>
            <a:xfrm>
              <a:off x="2638200" y="988400"/>
              <a:ext cx="1450" cy="2150"/>
            </a:xfrm>
            <a:custGeom>
              <a:avLst/>
              <a:gdLst/>
              <a:ahLst/>
              <a:cxnLst/>
              <a:rect l="l" t="t" r="r" b="b"/>
              <a:pathLst>
                <a:path w="58" h="86" extrusionOk="0">
                  <a:moveTo>
                    <a:pt x="29" y="1"/>
                  </a:moveTo>
                  <a:cubicBezTo>
                    <a:pt x="57" y="1"/>
                    <a:pt x="57" y="1"/>
                    <a:pt x="57" y="1"/>
                  </a:cubicBezTo>
                  <a:cubicBezTo>
                    <a:pt x="57" y="29"/>
                    <a:pt x="57" y="57"/>
                    <a:pt x="57" y="57"/>
                  </a:cubicBezTo>
                  <a:cubicBezTo>
                    <a:pt x="29" y="85"/>
                    <a:pt x="1" y="85"/>
                    <a:pt x="29" y="57"/>
                  </a:cubicBezTo>
                  <a:cubicBezTo>
                    <a:pt x="29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0"/>
            <p:cNvSpPr/>
            <p:nvPr/>
          </p:nvSpPr>
          <p:spPr>
            <a:xfrm>
              <a:off x="2710500" y="9343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0"/>
            <p:cNvSpPr/>
            <p:nvPr/>
          </p:nvSpPr>
          <p:spPr>
            <a:xfrm>
              <a:off x="2678925" y="10045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57"/>
                  </a:moveTo>
                  <a:cubicBezTo>
                    <a:pt x="56" y="57"/>
                    <a:pt x="28" y="29"/>
                    <a:pt x="0" y="1"/>
                  </a:cubicBezTo>
                  <a:cubicBezTo>
                    <a:pt x="28" y="29"/>
                    <a:pt x="56" y="57"/>
                    <a:pt x="56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0"/>
            <p:cNvSpPr/>
            <p:nvPr/>
          </p:nvSpPr>
          <p:spPr>
            <a:xfrm>
              <a:off x="2687350" y="971575"/>
              <a:ext cx="33700" cy="26675"/>
            </a:xfrm>
            <a:custGeom>
              <a:avLst/>
              <a:gdLst/>
              <a:ahLst/>
              <a:cxnLst/>
              <a:rect l="l" t="t" r="r" b="b"/>
              <a:pathLst>
                <a:path w="1348" h="1067" extrusionOk="0">
                  <a:moveTo>
                    <a:pt x="0" y="477"/>
                  </a:moveTo>
                  <a:cubicBezTo>
                    <a:pt x="225" y="505"/>
                    <a:pt x="225" y="337"/>
                    <a:pt x="225" y="197"/>
                  </a:cubicBezTo>
                  <a:cubicBezTo>
                    <a:pt x="365" y="281"/>
                    <a:pt x="449" y="365"/>
                    <a:pt x="618" y="421"/>
                  </a:cubicBezTo>
                  <a:cubicBezTo>
                    <a:pt x="646" y="253"/>
                    <a:pt x="477" y="197"/>
                    <a:pt x="449" y="0"/>
                  </a:cubicBezTo>
                  <a:cubicBezTo>
                    <a:pt x="590" y="112"/>
                    <a:pt x="674" y="197"/>
                    <a:pt x="786" y="253"/>
                  </a:cubicBezTo>
                  <a:cubicBezTo>
                    <a:pt x="842" y="281"/>
                    <a:pt x="955" y="421"/>
                    <a:pt x="955" y="197"/>
                  </a:cubicBezTo>
                  <a:cubicBezTo>
                    <a:pt x="955" y="140"/>
                    <a:pt x="1067" y="140"/>
                    <a:pt x="1095" y="169"/>
                  </a:cubicBezTo>
                  <a:cubicBezTo>
                    <a:pt x="1179" y="253"/>
                    <a:pt x="1292" y="281"/>
                    <a:pt x="1348" y="449"/>
                  </a:cubicBezTo>
                  <a:cubicBezTo>
                    <a:pt x="898" y="337"/>
                    <a:pt x="1011" y="758"/>
                    <a:pt x="814" y="927"/>
                  </a:cubicBezTo>
                  <a:cubicBezTo>
                    <a:pt x="674" y="955"/>
                    <a:pt x="758" y="702"/>
                    <a:pt x="618" y="730"/>
                  </a:cubicBezTo>
                  <a:cubicBezTo>
                    <a:pt x="505" y="786"/>
                    <a:pt x="505" y="870"/>
                    <a:pt x="505" y="955"/>
                  </a:cubicBezTo>
                  <a:cubicBezTo>
                    <a:pt x="309" y="1067"/>
                    <a:pt x="225" y="1039"/>
                    <a:pt x="169" y="870"/>
                  </a:cubicBezTo>
                  <a:cubicBezTo>
                    <a:pt x="169" y="730"/>
                    <a:pt x="84" y="590"/>
                    <a:pt x="0" y="4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0"/>
            <p:cNvSpPr/>
            <p:nvPr/>
          </p:nvSpPr>
          <p:spPr>
            <a:xfrm>
              <a:off x="2731550" y="951925"/>
              <a:ext cx="9150" cy="7025"/>
            </a:xfrm>
            <a:custGeom>
              <a:avLst/>
              <a:gdLst/>
              <a:ahLst/>
              <a:cxnLst/>
              <a:rect l="l" t="t" r="r" b="b"/>
              <a:pathLst>
                <a:path w="366" h="281" extrusionOk="0">
                  <a:moveTo>
                    <a:pt x="141" y="0"/>
                  </a:moveTo>
                  <a:cubicBezTo>
                    <a:pt x="366" y="112"/>
                    <a:pt x="366" y="112"/>
                    <a:pt x="197" y="281"/>
                  </a:cubicBezTo>
                  <a:cubicBezTo>
                    <a:pt x="1" y="225"/>
                    <a:pt x="113" y="112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0"/>
            <p:cNvSpPr/>
            <p:nvPr/>
          </p:nvSpPr>
          <p:spPr>
            <a:xfrm>
              <a:off x="2735775" y="9638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0"/>
                    <a:pt x="28" y="28"/>
                    <a:pt x="0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0"/>
            <p:cNvSpPr/>
            <p:nvPr/>
          </p:nvSpPr>
          <p:spPr>
            <a:xfrm>
              <a:off x="2714725" y="970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0"/>
            <p:cNvSpPr/>
            <p:nvPr/>
          </p:nvSpPr>
          <p:spPr>
            <a:xfrm>
              <a:off x="2699975" y="9954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7" y="57"/>
                  </a:moveTo>
                  <a:cubicBezTo>
                    <a:pt x="57" y="85"/>
                    <a:pt x="57" y="113"/>
                    <a:pt x="29" y="113"/>
                  </a:cubicBezTo>
                  <a:cubicBezTo>
                    <a:pt x="29" y="113"/>
                    <a:pt x="0" y="85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ubicBezTo>
                    <a:pt x="29" y="29"/>
                    <a:pt x="29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0"/>
            <p:cNvSpPr/>
            <p:nvPr/>
          </p:nvSpPr>
          <p:spPr>
            <a:xfrm>
              <a:off x="2722425" y="1005250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1" y="29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29"/>
                    <a:pt x="85" y="57"/>
                    <a:pt x="57" y="29"/>
                  </a:cubicBezTo>
                  <a:cubicBezTo>
                    <a:pt x="29" y="29"/>
                    <a:pt x="1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0"/>
            <p:cNvSpPr/>
            <p:nvPr/>
          </p:nvSpPr>
          <p:spPr>
            <a:xfrm>
              <a:off x="2687350" y="9933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lnTo>
                    <a:pt x="28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0"/>
            <p:cNvSpPr/>
            <p:nvPr/>
          </p:nvSpPr>
          <p:spPr>
            <a:xfrm>
              <a:off x="2694350" y="850150"/>
              <a:ext cx="61800" cy="33700"/>
            </a:xfrm>
            <a:custGeom>
              <a:avLst/>
              <a:gdLst/>
              <a:ahLst/>
              <a:cxnLst/>
              <a:rect l="l" t="t" r="r" b="b"/>
              <a:pathLst>
                <a:path w="2472" h="1348" extrusionOk="0">
                  <a:moveTo>
                    <a:pt x="141" y="1123"/>
                  </a:moveTo>
                  <a:cubicBezTo>
                    <a:pt x="113" y="1067"/>
                    <a:pt x="57" y="1039"/>
                    <a:pt x="1" y="983"/>
                  </a:cubicBezTo>
                  <a:cubicBezTo>
                    <a:pt x="141" y="927"/>
                    <a:pt x="254" y="871"/>
                    <a:pt x="338" y="730"/>
                  </a:cubicBezTo>
                  <a:cubicBezTo>
                    <a:pt x="422" y="534"/>
                    <a:pt x="590" y="449"/>
                    <a:pt x="759" y="365"/>
                  </a:cubicBezTo>
                  <a:cubicBezTo>
                    <a:pt x="1068" y="169"/>
                    <a:pt x="1376" y="169"/>
                    <a:pt x="1685" y="309"/>
                  </a:cubicBezTo>
                  <a:cubicBezTo>
                    <a:pt x="1826" y="365"/>
                    <a:pt x="1910" y="309"/>
                    <a:pt x="1994" y="112"/>
                  </a:cubicBezTo>
                  <a:cubicBezTo>
                    <a:pt x="2022" y="28"/>
                    <a:pt x="2050" y="0"/>
                    <a:pt x="2106" y="0"/>
                  </a:cubicBezTo>
                  <a:cubicBezTo>
                    <a:pt x="2135" y="28"/>
                    <a:pt x="2135" y="56"/>
                    <a:pt x="2135" y="56"/>
                  </a:cubicBezTo>
                  <a:cubicBezTo>
                    <a:pt x="2191" y="169"/>
                    <a:pt x="2135" y="337"/>
                    <a:pt x="2247" y="421"/>
                  </a:cubicBezTo>
                  <a:lnTo>
                    <a:pt x="2331" y="506"/>
                  </a:lnTo>
                  <a:cubicBezTo>
                    <a:pt x="2331" y="562"/>
                    <a:pt x="2331" y="618"/>
                    <a:pt x="2387" y="646"/>
                  </a:cubicBezTo>
                  <a:cubicBezTo>
                    <a:pt x="2387" y="702"/>
                    <a:pt x="2387" y="786"/>
                    <a:pt x="2471" y="842"/>
                  </a:cubicBezTo>
                  <a:cubicBezTo>
                    <a:pt x="2471" y="927"/>
                    <a:pt x="2471" y="983"/>
                    <a:pt x="2471" y="1039"/>
                  </a:cubicBezTo>
                  <a:cubicBezTo>
                    <a:pt x="2471" y="1095"/>
                    <a:pt x="2443" y="1123"/>
                    <a:pt x="2443" y="1151"/>
                  </a:cubicBezTo>
                  <a:cubicBezTo>
                    <a:pt x="2275" y="1095"/>
                    <a:pt x="2106" y="1207"/>
                    <a:pt x="1966" y="1151"/>
                  </a:cubicBezTo>
                  <a:cubicBezTo>
                    <a:pt x="1741" y="1095"/>
                    <a:pt x="1741" y="1235"/>
                    <a:pt x="1657" y="1348"/>
                  </a:cubicBezTo>
                  <a:cubicBezTo>
                    <a:pt x="1601" y="1292"/>
                    <a:pt x="1517" y="1207"/>
                    <a:pt x="1433" y="1151"/>
                  </a:cubicBezTo>
                  <a:cubicBezTo>
                    <a:pt x="1376" y="1123"/>
                    <a:pt x="1236" y="1039"/>
                    <a:pt x="1292" y="1264"/>
                  </a:cubicBezTo>
                  <a:cubicBezTo>
                    <a:pt x="1320" y="1348"/>
                    <a:pt x="1208" y="1348"/>
                    <a:pt x="1180" y="1292"/>
                  </a:cubicBezTo>
                  <a:cubicBezTo>
                    <a:pt x="1068" y="1151"/>
                    <a:pt x="899" y="1207"/>
                    <a:pt x="787" y="1123"/>
                  </a:cubicBezTo>
                  <a:cubicBezTo>
                    <a:pt x="759" y="1095"/>
                    <a:pt x="731" y="1067"/>
                    <a:pt x="703" y="1067"/>
                  </a:cubicBezTo>
                  <a:cubicBezTo>
                    <a:pt x="675" y="983"/>
                    <a:pt x="618" y="1039"/>
                    <a:pt x="562" y="1067"/>
                  </a:cubicBezTo>
                  <a:cubicBezTo>
                    <a:pt x="534" y="1039"/>
                    <a:pt x="478" y="1095"/>
                    <a:pt x="422" y="1067"/>
                  </a:cubicBezTo>
                  <a:cubicBezTo>
                    <a:pt x="310" y="955"/>
                    <a:pt x="254" y="1095"/>
                    <a:pt x="141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0"/>
            <p:cNvSpPr/>
            <p:nvPr/>
          </p:nvSpPr>
          <p:spPr>
            <a:xfrm>
              <a:off x="2699975" y="879625"/>
              <a:ext cx="21775" cy="26000"/>
            </a:xfrm>
            <a:custGeom>
              <a:avLst/>
              <a:gdLst/>
              <a:ahLst/>
              <a:cxnLst/>
              <a:rect l="l" t="t" r="r" b="b"/>
              <a:pathLst>
                <a:path w="871" h="1040" extrusionOk="0">
                  <a:moveTo>
                    <a:pt x="618" y="450"/>
                  </a:moveTo>
                  <a:cubicBezTo>
                    <a:pt x="590" y="534"/>
                    <a:pt x="422" y="478"/>
                    <a:pt x="393" y="646"/>
                  </a:cubicBezTo>
                  <a:cubicBezTo>
                    <a:pt x="562" y="646"/>
                    <a:pt x="730" y="646"/>
                    <a:pt x="871" y="758"/>
                  </a:cubicBezTo>
                  <a:cubicBezTo>
                    <a:pt x="758" y="871"/>
                    <a:pt x="702" y="1039"/>
                    <a:pt x="506" y="843"/>
                  </a:cubicBezTo>
                  <a:cubicBezTo>
                    <a:pt x="478" y="814"/>
                    <a:pt x="337" y="955"/>
                    <a:pt x="225" y="786"/>
                  </a:cubicBezTo>
                  <a:cubicBezTo>
                    <a:pt x="169" y="674"/>
                    <a:pt x="225" y="590"/>
                    <a:pt x="225" y="506"/>
                  </a:cubicBezTo>
                  <a:cubicBezTo>
                    <a:pt x="197" y="393"/>
                    <a:pt x="85" y="450"/>
                    <a:pt x="0" y="450"/>
                  </a:cubicBezTo>
                  <a:cubicBezTo>
                    <a:pt x="57" y="337"/>
                    <a:pt x="85" y="253"/>
                    <a:pt x="57" y="169"/>
                  </a:cubicBezTo>
                  <a:cubicBezTo>
                    <a:pt x="169" y="169"/>
                    <a:pt x="253" y="85"/>
                    <a:pt x="365" y="56"/>
                  </a:cubicBezTo>
                  <a:cubicBezTo>
                    <a:pt x="450" y="0"/>
                    <a:pt x="478" y="85"/>
                    <a:pt x="478" y="169"/>
                  </a:cubicBezTo>
                  <a:cubicBezTo>
                    <a:pt x="534" y="253"/>
                    <a:pt x="534" y="365"/>
                    <a:pt x="618" y="4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0"/>
            <p:cNvSpPr/>
            <p:nvPr/>
          </p:nvSpPr>
          <p:spPr>
            <a:xfrm>
              <a:off x="2709800" y="883825"/>
              <a:ext cx="7750" cy="7050"/>
            </a:xfrm>
            <a:custGeom>
              <a:avLst/>
              <a:gdLst/>
              <a:ahLst/>
              <a:cxnLst/>
              <a:rect l="l" t="t" r="r" b="b"/>
              <a:pathLst>
                <a:path w="310" h="282" extrusionOk="0">
                  <a:moveTo>
                    <a:pt x="225" y="282"/>
                  </a:moveTo>
                  <a:cubicBezTo>
                    <a:pt x="0" y="225"/>
                    <a:pt x="0" y="225"/>
                    <a:pt x="85" y="1"/>
                  </a:cubicBezTo>
                  <a:cubicBezTo>
                    <a:pt x="225" y="1"/>
                    <a:pt x="309" y="57"/>
                    <a:pt x="225" y="197"/>
                  </a:cubicBezTo>
                  <a:cubicBezTo>
                    <a:pt x="225" y="225"/>
                    <a:pt x="225" y="253"/>
                    <a:pt x="225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0"/>
            <p:cNvSpPr/>
            <p:nvPr/>
          </p:nvSpPr>
          <p:spPr>
            <a:xfrm>
              <a:off x="2704875" y="874700"/>
              <a:ext cx="3550" cy="3550"/>
            </a:xfrm>
            <a:custGeom>
              <a:avLst/>
              <a:gdLst/>
              <a:ahLst/>
              <a:cxnLst/>
              <a:rect l="l" t="t" r="r" b="b"/>
              <a:pathLst>
                <a:path w="142" h="142" extrusionOk="0">
                  <a:moveTo>
                    <a:pt x="1" y="85"/>
                  </a:moveTo>
                  <a:cubicBezTo>
                    <a:pt x="57" y="57"/>
                    <a:pt x="113" y="1"/>
                    <a:pt x="141" y="85"/>
                  </a:cubicBezTo>
                  <a:cubicBezTo>
                    <a:pt x="113" y="141"/>
                    <a:pt x="57" y="141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0"/>
            <p:cNvSpPr/>
            <p:nvPr/>
          </p:nvSpPr>
          <p:spPr>
            <a:xfrm>
              <a:off x="2699975" y="88102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29" y="57"/>
                  </a:moveTo>
                  <a:cubicBezTo>
                    <a:pt x="0" y="29"/>
                    <a:pt x="29" y="29"/>
                    <a:pt x="57" y="0"/>
                  </a:cubicBezTo>
                  <a:cubicBezTo>
                    <a:pt x="57" y="0"/>
                    <a:pt x="57" y="29"/>
                    <a:pt x="57" y="29"/>
                  </a:cubicBezTo>
                  <a:cubicBezTo>
                    <a:pt x="57" y="57"/>
                    <a:pt x="57" y="85"/>
                    <a:pt x="57" y="113"/>
                  </a:cubicBezTo>
                  <a:cubicBezTo>
                    <a:pt x="57" y="85"/>
                    <a:pt x="29" y="85"/>
                    <a:pt x="29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0"/>
            <p:cNvSpPr/>
            <p:nvPr/>
          </p:nvSpPr>
          <p:spPr>
            <a:xfrm>
              <a:off x="2711900" y="8768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1" y="0"/>
                  </a:moveTo>
                  <a:cubicBezTo>
                    <a:pt x="29" y="0"/>
                    <a:pt x="57" y="28"/>
                    <a:pt x="85" y="56"/>
                  </a:cubicBezTo>
                  <a:cubicBezTo>
                    <a:pt x="57" y="28"/>
                    <a:pt x="29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0"/>
            <p:cNvSpPr/>
            <p:nvPr/>
          </p:nvSpPr>
          <p:spPr>
            <a:xfrm>
              <a:off x="2699975" y="89225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1"/>
                  </a:moveTo>
                  <a:cubicBezTo>
                    <a:pt x="57" y="29"/>
                    <a:pt x="57" y="57"/>
                    <a:pt x="0" y="85"/>
                  </a:cubicBezTo>
                  <a:cubicBezTo>
                    <a:pt x="0" y="57"/>
                    <a:pt x="0" y="29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0"/>
            <p:cNvSpPr/>
            <p:nvPr/>
          </p:nvSpPr>
          <p:spPr>
            <a:xfrm>
              <a:off x="2579250" y="954725"/>
              <a:ext cx="44250" cy="51250"/>
            </a:xfrm>
            <a:custGeom>
              <a:avLst/>
              <a:gdLst/>
              <a:ahLst/>
              <a:cxnLst/>
              <a:rect l="l" t="t" r="r" b="b"/>
              <a:pathLst>
                <a:path w="1770" h="2050" extrusionOk="0">
                  <a:moveTo>
                    <a:pt x="1404" y="590"/>
                  </a:moveTo>
                  <a:cubicBezTo>
                    <a:pt x="1376" y="674"/>
                    <a:pt x="1292" y="730"/>
                    <a:pt x="1404" y="786"/>
                  </a:cubicBezTo>
                  <a:cubicBezTo>
                    <a:pt x="1489" y="871"/>
                    <a:pt x="1545" y="927"/>
                    <a:pt x="1460" y="1039"/>
                  </a:cubicBezTo>
                  <a:cubicBezTo>
                    <a:pt x="1376" y="1179"/>
                    <a:pt x="1629" y="1208"/>
                    <a:pt x="1573" y="1320"/>
                  </a:cubicBezTo>
                  <a:cubicBezTo>
                    <a:pt x="1769" y="1432"/>
                    <a:pt x="1741" y="1601"/>
                    <a:pt x="1741" y="1769"/>
                  </a:cubicBezTo>
                  <a:cubicBezTo>
                    <a:pt x="1713" y="1825"/>
                    <a:pt x="1629" y="1797"/>
                    <a:pt x="1601" y="1853"/>
                  </a:cubicBezTo>
                  <a:lnTo>
                    <a:pt x="1601" y="1853"/>
                  </a:lnTo>
                  <a:cubicBezTo>
                    <a:pt x="1460" y="1909"/>
                    <a:pt x="1292" y="1713"/>
                    <a:pt x="1152" y="1881"/>
                  </a:cubicBezTo>
                  <a:cubicBezTo>
                    <a:pt x="983" y="2050"/>
                    <a:pt x="787" y="2022"/>
                    <a:pt x="590" y="1994"/>
                  </a:cubicBezTo>
                  <a:cubicBezTo>
                    <a:pt x="562" y="1994"/>
                    <a:pt x="562" y="1994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50" y="1966"/>
                    <a:pt x="450" y="1937"/>
                    <a:pt x="422" y="1909"/>
                  </a:cubicBezTo>
                  <a:cubicBezTo>
                    <a:pt x="422" y="1853"/>
                    <a:pt x="394" y="1825"/>
                    <a:pt x="337" y="1769"/>
                  </a:cubicBezTo>
                  <a:cubicBezTo>
                    <a:pt x="309" y="1769"/>
                    <a:pt x="309" y="1741"/>
                    <a:pt x="281" y="1713"/>
                  </a:cubicBezTo>
                  <a:cubicBezTo>
                    <a:pt x="281" y="1657"/>
                    <a:pt x="253" y="1601"/>
                    <a:pt x="197" y="1573"/>
                  </a:cubicBezTo>
                  <a:cubicBezTo>
                    <a:pt x="197" y="1516"/>
                    <a:pt x="197" y="1460"/>
                    <a:pt x="141" y="1432"/>
                  </a:cubicBezTo>
                  <a:cubicBezTo>
                    <a:pt x="141" y="1376"/>
                    <a:pt x="113" y="1320"/>
                    <a:pt x="57" y="1292"/>
                  </a:cubicBezTo>
                  <a:cubicBezTo>
                    <a:pt x="57" y="1236"/>
                    <a:pt x="57" y="1208"/>
                    <a:pt x="57" y="1151"/>
                  </a:cubicBezTo>
                  <a:cubicBezTo>
                    <a:pt x="57" y="1067"/>
                    <a:pt x="85" y="983"/>
                    <a:pt x="1" y="927"/>
                  </a:cubicBezTo>
                  <a:cubicBezTo>
                    <a:pt x="1" y="814"/>
                    <a:pt x="57" y="730"/>
                    <a:pt x="197" y="730"/>
                  </a:cubicBezTo>
                  <a:cubicBezTo>
                    <a:pt x="253" y="786"/>
                    <a:pt x="366" y="730"/>
                    <a:pt x="422" y="758"/>
                  </a:cubicBezTo>
                  <a:cubicBezTo>
                    <a:pt x="366" y="702"/>
                    <a:pt x="253" y="814"/>
                    <a:pt x="197" y="730"/>
                  </a:cubicBezTo>
                  <a:cubicBezTo>
                    <a:pt x="197" y="506"/>
                    <a:pt x="337" y="450"/>
                    <a:pt x="506" y="450"/>
                  </a:cubicBezTo>
                  <a:cubicBezTo>
                    <a:pt x="702" y="450"/>
                    <a:pt x="759" y="337"/>
                    <a:pt x="702" y="169"/>
                  </a:cubicBezTo>
                  <a:cubicBezTo>
                    <a:pt x="815" y="141"/>
                    <a:pt x="955" y="113"/>
                    <a:pt x="1039" y="28"/>
                  </a:cubicBezTo>
                  <a:cubicBezTo>
                    <a:pt x="1152" y="0"/>
                    <a:pt x="1180" y="85"/>
                    <a:pt x="1180" y="169"/>
                  </a:cubicBezTo>
                  <a:cubicBezTo>
                    <a:pt x="1180" y="197"/>
                    <a:pt x="1180" y="225"/>
                    <a:pt x="1180" y="225"/>
                  </a:cubicBezTo>
                  <a:cubicBezTo>
                    <a:pt x="1152" y="253"/>
                    <a:pt x="1152" y="281"/>
                    <a:pt x="1152" y="281"/>
                  </a:cubicBezTo>
                  <a:cubicBezTo>
                    <a:pt x="1180" y="309"/>
                    <a:pt x="1180" y="309"/>
                    <a:pt x="1180" y="309"/>
                  </a:cubicBezTo>
                  <a:cubicBezTo>
                    <a:pt x="1208" y="337"/>
                    <a:pt x="1236" y="365"/>
                    <a:pt x="1264" y="365"/>
                  </a:cubicBezTo>
                  <a:cubicBezTo>
                    <a:pt x="1320" y="421"/>
                    <a:pt x="1348" y="478"/>
                    <a:pt x="1404" y="506"/>
                  </a:cubicBezTo>
                  <a:lnTo>
                    <a:pt x="1404" y="506"/>
                  </a:lnTo>
                  <a:cubicBezTo>
                    <a:pt x="1404" y="534"/>
                    <a:pt x="1404" y="562"/>
                    <a:pt x="1404" y="562"/>
                  </a:cubicBezTo>
                  <a:cubicBezTo>
                    <a:pt x="1404" y="590"/>
                    <a:pt x="1404" y="590"/>
                    <a:pt x="1404" y="59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0"/>
            <p:cNvSpPr/>
            <p:nvPr/>
          </p:nvSpPr>
          <p:spPr>
            <a:xfrm>
              <a:off x="2586275" y="885950"/>
              <a:ext cx="29500" cy="35100"/>
            </a:xfrm>
            <a:custGeom>
              <a:avLst/>
              <a:gdLst/>
              <a:ahLst/>
              <a:cxnLst/>
              <a:rect l="l" t="t" r="r" b="b"/>
              <a:pathLst>
                <a:path w="1180" h="1404" extrusionOk="0">
                  <a:moveTo>
                    <a:pt x="0" y="393"/>
                  </a:moveTo>
                  <a:cubicBezTo>
                    <a:pt x="0" y="365"/>
                    <a:pt x="0" y="337"/>
                    <a:pt x="0" y="337"/>
                  </a:cubicBezTo>
                  <a:cubicBezTo>
                    <a:pt x="56" y="281"/>
                    <a:pt x="56" y="533"/>
                    <a:pt x="197" y="337"/>
                  </a:cubicBezTo>
                  <a:cubicBezTo>
                    <a:pt x="309" y="140"/>
                    <a:pt x="562" y="0"/>
                    <a:pt x="843" y="84"/>
                  </a:cubicBezTo>
                  <a:cubicBezTo>
                    <a:pt x="871" y="197"/>
                    <a:pt x="758" y="197"/>
                    <a:pt x="730" y="253"/>
                  </a:cubicBezTo>
                  <a:cubicBezTo>
                    <a:pt x="730" y="309"/>
                    <a:pt x="730" y="337"/>
                    <a:pt x="758" y="393"/>
                  </a:cubicBezTo>
                  <a:cubicBezTo>
                    <a:pt x="815" y="449"/>
                    <a:pt x="843" y="393"/>
                    <a:pt x="871" y="365"/>
                  </a:cubicBezTo>
                  <a:cubicBezTo>
                    <a:pt x="1067" y="253"/>
                    <a:pt x="1151" y="281"/>
                    <a:pt x="1179" y="505"/>
                  </a:cubicBezTo>
                  <a:cubicBezTo>
                    <a:pt x="1179" y="590"/>
                    <a:pt x="1179" y="674"/>
                    <a:pt x="1179" y="758"/>
                  </a:cubicBezTo>
                  <a:cubicBezTo>
                    <a:pt x="1179" y="758"/>
                    <a:pt x="1179" y="758"/>
                    <a:pt x="1179" y="786"/>
                  </a:cubicBezTo>
                  <a:cubicBezTo>
                    <a:pt x="1151" y="814"/>
                    <a:pt x="1151" y="842"/>
                    <a:pt x="1151" y="898"/>
                  </a:cubicBezTo>
                  <a:cubicBezTo>
                    <a:pt x="1151" y="926"/>
                    <a:pt x="1151" y="955"/>
                    <a:pt x="1151" y="983"/>
                  </a:cubicBezTo>
                  <a:cubicBezTo>
                    <a:pt x="1039" y="1179"/>
                    <a:pt x="927" y="1348"/>
                    <a:pt x="674" y="1291"/>
                  </a:cubicBezTo>
                  <a:cubicBezTo>
                    <a:pt x="646" y="1291"/>
                    <a:pt x="646" y="1291"/>
                    <a:pt x="618" y="1320"/>
                  </a:cubicBezTo>
                  <a:cubicBezTo>
                    <a:pt x="534" y="1291"/>
                    <a:pt x="450" y="1404"/>
                    <a:pt x="393" y="1263"/>
                  </a:cubicBezTo>
                  <a:cubicBezTo>
                    <a:pt x="365" y="1151"/>
                    <a:pt x="450" y="1123"/>
                    <a:pt x="506" y="1095"/>
                  </a:cubicBezTo>
                  <a:cubicBezTo>
                    <a:pt x="702" y="1011"/>
                    <a:pt x="590" y="926"/>
                    <a:pt x="562" y="814"/>
                  </a:cubicBezTo>
                  <a:cubicBezTo>
                    <a:pt x="478" y="786"/>
                    <a:pt x="365" y="898"/>
                    <a:pt x="337" y="786"/>
                  </a:cubicBezTo>
                  <a:cubicBezTo>
                    <a:pt x="281" y="618"/>
                    <a:pt x="85" y="561"/>
                    <a:pt x="0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0"/>
            <p:cNvSpPr/>
            <p:nvPr/>
          </p:nvSpPr>
          <p:spPr>
            <a:xfrm>
              <a:off x="2596800" y="916825"/>
              <a:ext cx="18275" cy="26700"/>
            </a:xfrm>
            <a:custGeom>
              <a:avLst/>
              <a:gdLst/>
              <a:ahLst/>
              <a:cxnLst/>
              <a:rect l="l" t="t" r="r" b="b"/>
              <a:pathLst>
                <a:path w="731" h="1068" extrusionOk="0">
                  <a:moveTo>
                    <a:pt x="0" y="702"/>
                  </a:moveTo>
                  <a:cubicBezTo>
                    <a:pt x="197" y="534"/>
                    <a:pt x="365" y="365"/>
                    <a:pt x="197" y="85"/>
                  </a:cubicBezTo>
                  <a:cubicBezTo>
                    <a:pt x="365" y="0"/>
                    <a:pt x="478" y="141"/>
                    <a:pt x="618" y="141"/>
                  </a:cubicBezTo>
                  <a:cubicBezTo>
                    <a:pt x="702" y="169"/>
                    <a:pt x="730" y="253"/>
                    <a:pt x="674" y="337"/>
                  </a:cubicBezTo>
                  <a:cubicBezTo>
                    <a:pt x="618" y="478"/>
                    <a:pt x="534" y="590"/>
                    <a:pt x="394" y="618"/>
                  </a:cubicBezTo>
                  <a:cubicBezTo>
                    <a:pt x="618" y="871"/>
                    <a:pt x="618" y="871"/>
                    <a:pt x="337" y="1067"/>
                  </a:cubicBezTo>
                  <a:cubicBezTo>
                    <a:pt x="225" y="955"/>
                    <a:pt x="0" y="927"/>
                    <a:pt x="0" y="7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0"/>
            <p:cNvSpPr/>
            <p:nvPr/>
          </p:nvSpPr>
          <p:spPr>
            <a:xfrm>
              <a:off x="2605225" y="950500"/>
              <a:ext cx="13350" cy="8450"/>
            </a:xfrm>
            <a:custGeom>
              <a:avLst/>
              <a:gdLst/>
              <a:ahLst/>
              <a:cxnLst/>
              <a:rect l="l" t="t" r="r" b="b"/>
              <a:pathLst>
                <a:path w="534" h="338" extrusionOk="0">
                  <a:moveTo>
                    <a:pt x="141" y="338"/>
                  </a:moveTo>
                  <a:cubicBezTo>
                    <a:pt x="85" y="282"/>
                    <a:pt x="57" y="254"/>
                    <a:pt x="0" y="197"/>
                  </a:cubicBezTo>
                  <a:cubicBezTo>
                    <a:pt x="57" y="113"/>
                    <a:pt x="113" y="29"/>
                    <a:pt x="225" y="1"/>
                  </a:cubicBezTo>
                  <a:cubicBezTo>
                    <a:pt x="253" y="57"/>
                    <a:pt x="309" y="29"/>
                    <a:pt x="365" y="57"/>
                  </a:cubicBezTo>
                  <a:cubicBezTo>
                    <a:pt x="534" y="113"/>
                    <a:pt x="421" y="169"/>
                    <a:pt x="365" y="197"/>
                  </a:cubicBezTo>
                  <a:cubicBezTo>
                    <a:pt x="337" y="338"/>
                    <a:pt x="253" y="338"/>
                    <a:pt x="141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0"/>
            <p:cNvSpPr/>
            <p:nvPr/>
          </p:nvSpPr>
          <p:spPr>
            <a:xfrm>
              <a:off x="2591175" y="944900"/>
              <a:ext cx="11275" cy="4925"/>
            </a:xfrm>
            <a:custGeom>
              <a:avLst/>
              <a:gdLst/>
              <a:ahLst/>
              <a:cxnLst/>
              <a:rect l="l" t="t" r="r" b="b"/>
              <a:pathLst>
                <a:path w="451" h="197" extrusionOk="0">
                  <a:moveTo>
                    <a:pt x="225" y="141"/>
                  </a:moveTo>
                  <a:cubicBezTo>
                    <a:pt x="141" y="141"/>
                    <a:pt x="85" y="141"/>
                    <a:pt x="1" y="56"/>
                  </a:cubicBezTo>
                  <a:cubicBezTo>
                    <a:pt x="169" y="28"/>
                    <a:pt x="282" y="28"/>
                    <a:pt x="422" y="0"/>
                  </a:cubicBezTo>
                  <a:cubicBezTo>
                    <a:pt x="450" y="28"/>
                    <a:pt x="450" y="28"/>
                    <a:pt x="450" y="56"/>
                  </a:cubicBezTo>
                  <a:cubicBezTo>
                    <a:pt x="422" y="56"/>
                    <a:pt x="422" y="56"/>
                    <a:pt x="422" y="56"/>
                  </a:cubicBezTo>
                  <a:cubicBezTo>
                    <a:pt x="394" y="113"/>
                    <a:pt x="394" y="169"/>
                    <a:pt x="366" y="197"/>
                  </a:cubicBezTo>
                  <a:cubicBezTo>
                    <a:pt x="310" y="197"/>
                    <a:pt x="254" y="169"/>
                    <a:pt x="225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0"/>
            <p:cNvSpPr/>
            <p:nvPr/>
          </p:nvSpPr>
          <p:spPr>
            <a:xfrm>
              <a:off x="2593300" y="929450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0" y="85"/>
                  </a:moveTo>
                  <a:cubicBezTo>
                    <a:pt x="0" y="29"/>
                    <a:pt x="28" y="1"/>
                    <a:pt x="56" y="29"/>
                  </a:cubicBezTo>
                  <a:cubicBezTo>
                    <a:pt x="140" y="57"/>
                    <a:pt x="112" y="113"/>
                    <a:pt x="140" y="169"/>
                  </a:cubicBezTo>
                  <a:cubicBezTo>
                    <a:pt x="140" y="197"/>
                    <a:pt x="140" y="197"/>
                    <a:pt x="84" y="197"/>
                  </a:cubicBezTo>
                  <a:cubicBezTo>
                    <a:pt x="28" y="169"/>
                    <a:pt x="0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0"/>
            <p:cNvSpPr/>
            <p:nvPr/>
          </p:nvSpPr>
          <p:spPr>
            <a:xfrm>
              <a:off x="2600300" y="947000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1" y="141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57"/>
                    <a:pt x="57" y="85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0"/>
            <p:cNvSpPr/>
            <p:nvPr/>
          </p:nvSpPr>
          <p:spPr>
            <a:xfrm>
              <a:off x="2575750" y="9119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1"/>
                  </a:moveTo>
                  <a:lnTo>
                    <a:pt x="28" y="1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0"/>
            <p:cNvSpPr/>
            <p:nvPr/>
          </p:nvSpPr>
          <p:spPr>
            <a:xfrm>
              <a:off x="2601700" y="9449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1" y="85"/>
                  </a:moveTo>
                  <a:lnTo>
                    <a:pt x="1" y="0"/>
                  </a:lnTo>
                  <a:cubicBezTo>
                    <a:pt x="57" y="28"/>
                    <a:pt x="57" y="56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0"/>
            <p:cNvSpPr/>
            <p:nvPr/>
          </p:nvSpPr>
          <p:spPr>
            <a:xfrm>
              <a:off x="2612950" y="885950"/>
              <a:ext cx="13350" cy="25975"/>
            </a:xfrm>
            <a:custGeom>
              <a:avLst/>
              <a:gdLst/>
              <a:ahLst/>
              <a:cxnLst/>
              <a:rect l="l" t="t" r="r" b="b"/>
              <a:pathLst>
                <a:path w="534" h="1039" extrusionOk="0">
                  <a:moveTo>
                    <a:pt x="534" y="898"/>
                  </a:moveTo>
                  <a:cubicBezTo>
                    <a:pt x="421" y="870"/>
                    <a:pt x="365" y="983"/>
                    <a:pt x="253" y="1039"/>
                  </a:cubicBezTo>
                  <a:cubicBezTo>
                    <a:pt x="169" y="1011"/>
                    <a:pt x="112" y="955"/>
                    <a:pt x="56" y="898"/>
                  </a:cubicBezTo>
                  <a:cubicBezTo>
                    <a:pt x="0" y="814"/>
                    <a:pt x="84" y="786"/>
                    <a:pt x="112" y="758"/>
                  </a:cubicBezTo>
                  <a:cubicBezTo>
                    <a:pt x="225" y="702"/>
                    <a:pt x="309" y="674"/>
                    <a:pt x="309" y="505"/>
                  </a:cubicBezTo>
                  <a:cubicBezTo>
                    <a:pt x="281" y="337"/>
                    <a:pt x="421" y="168"/>
                    <a:pt x="281" y="0"/>
                  </a:cubicBezTo>
                  <a:cubicBezTo>
                    <a:pt x="477" y="28"/>
                    <a:pt x="477" y="140"/>
                    <a:pt x="477" y="253"/>
                  </a:cubicBezTo>
                  <a:cubicBezTo>
                    <a:pt x="477" y="281"/>
                    <a:pt x="477" y="281"/>
                    <a:pt x="477" y="309"/>
                  </a:cubicBezTo>
                  <a:cubicBezTo>
                    <a:pt x="477" y="365"/>
                    <a:pt x="506" y="421"/>
                    <a:pt x="477" y="477"/>
                  </a:cubicBezTo>
                  <a:cubicBezTo>
                    <a:pt x="449" y="477"/>
                    <a:pt x="421" y="505"/>
                    <a:pt x="421" y="505"/>
                  </a:cubicBezTo>
                  <a:cubicBezTo>
                    <a:pt x="365" y="646"/>
                    <a:pt x="477" y="646"/>
                    <a:pt x="534" y="702"/>
                  </a:cubicBezTo>
                  <a:cubicBezTo>
                    <a:pt x="421" y="758"/>
                    <a:pt x="449" y="814"/>
                    <a:pt x="534" y="8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0"/>
            <p:cNvSpPr/>
            <p:nvPr/>
          </p:nvSpPr>
          <p:spPr>
            <a:xfrm>
              <a:off x="2623475" y="888050"/>
              <a:ext cx="13350" cy="11950"/>
            </a:xfrm>
            <a:custGeom>
              <a:avLst/>
              <a:gdLst/>
              <a:ahLst/>
              <a:cxnLst/>
              <a:rect l="l" t="t" r="r" b="b"/>
              <a:pathLst>
                <a:path w="534" h="478" extrusionOk="0">
                  <a:moveTo>
                    <a:pt x="534" y="169"/>
                  </a:moveTo>
                  <a:cubicBezTo>
                    <a:pt x="421" y="421"/>
                    <a:pt x="337" y="477"/>
                    <a:pt x="113" y="393"/>
                  </a:cubicBezTo>
                  <a:cubicBezTo>
                    <a:pt x="85" y="309"/>
                    <a:pt x="0" y="253"/>
                    <a:pt x="56" y="169"/>
                  </a:cubicBezTo>
                  <a:cubicBezTo>
                    <a:pt x="197" y="225"/>
                    <a:pt x="337" y="253"/>
                    <a:pt x="393" y="28"/>
                  </a:cubicBezTo>
                  <a:cubicBezTo>
                    <a:pt x="393" y="28"/>
                    <a:pt x="421" y="0"/>
                    <a:pt x="421" y="0"/>
                  </a:cubicBezTo>
                  <a:cubicBezTo>
                    <a:pt x="449" y="0"/>
                    <a:pt x="449" y="28"/>
                    <a:pt x="478" y="28"/>
                  </a:cubicBezTo>
                  <a:lnTo>
                    <a:pt x="478" y="28"/>
                  </a:lnTo>
                  <a:cubicBezTo>
                    <a:pt x="478" y="56"/>
                    <a:pt x="506" y="84"/>
                    <a:pt x="534" y="113"/>
                  </a:cubicBezTo>
                  <a:cubicBezTo>
                    <a:pt x="534" y="113"/>
                    <a:pt x="534" y="141"/>
                    <a:pt x="53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0"/>
            <p:cNvSpPr/>
            <p:nvPr/>
          </p:nvSpPr>
          <p:spPr>
            <a:xfrm>
              <a:off x="2631900" y="8866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0"/>
                  </a:moveTo>
                  <a:cubicBezTo>
                    <a:pt x="28" y="0"/>
                    <a:pt x="28" y="0"/>
                    <a:pt x="56" y="0"/>
                  </a:cubicBezTo>
                  <a:lnTo>
                    <a:pt x="56" y="28"/>
                  </a:lnTo>
                  <a:cubicBezTo>
                    <a:pt x="84" y="28"/>
                    <a:pt x="84" y="28"/>
                    <a:pt x="84" y="56"/>
                  </a:cubicBezTo>
                  <a:cubicBezTo>
                    <a:pt x="84" y="84"/>
                    <a:pt x="84" y="84"/>
                    <a:pt x="56" y="84"/>
                  </a:cubicBezTo>
                  <a:lnTo>
                    <a:pt x="56" y="84"/>
                  </a:lnTo>
                  <a:cubicBezTo>
                    <a:pt x="28" y="56"/>
                    <a:pt x="28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0"/>
            <p:cNvSpPr/>
            <p:nvPr/>
          </p:nvSpPr>
          <p:spPr>
            <a:xfrm>
              <a:off x="2624875" y="1038250"/>
              <a:ext cx="89150" cy="51250"/>
            </a:xfrm>
            <a:custGeom>
              <a:avLst/>
              <a:gdLst/>
              <a:ahLst/>
              <a:cxnLst/>
              <a:rect l="l" t="t" r="r" b="b"/>
              <a:pathLst>
                <a:path w="3566" h="2050" extrusionOk="0">
                  <a:moveTo>
                    <a:pt x="337" y="955"/>
                  </a:moveTo>
                  <a:cubicBezTo>
                    <a:pt x="309" y="927"/>
                    <a:pt x="309" y="927"/>
                    <a:pt x="281" y="899"/>
                  </a:cubicBezTo>
                  <a:cubicBezTo>
                    <a:pt x="253" y="871"/>
                    <a:pt x="225" y="842"/>
                    <a:pt x="197" y="814"/>
                  </a:cubicBezTo>
                  <a:cubicBezTo>
                    <a:pt x="169" y="674"/>
                    <a:pt x="85" y="618"/>
                    <a:pt x="0" y="534"/>
                  </a:cubicBezTo>
                  <a:cubicBezTo>
                    <a:pt x="0" y="534"/>
                    <a:pt x="0" y="506"/>
                    <a:pt x="0" y="477"/>
                  </a:cubicBezTo>
                  <a:cubicBezTo>
                    <a:pt x="57" y="169"/>
                    <a:pt x="281" y="421"/>
                    <a:pt x="422" y="365"/>
                  </a:cubicBezTo>
                  <a:cubicBezTo>
                    <a:pt x="450" y="365"/>
                    <a:pt x="478" y="393"/>
                    <a:pt x="506" y="393"/>
                  </a:cubicBezTo>
                  <a:cubicBezTo>
                    <a:pt x="618" y="421"/>
                    <a:pt x="758" y="393"/>
                    <a:pt x="871" y="477"/>
                  </a:cubicBezTo>
                  <a:cubicBezTo>
                    <a:pt x="927" y="506"/>
                    <a:pt x="1039" y="534"/>
                    <a:pt x="1095" y="449"/>
                  </a:cubicBezTo>
                  <a:cubicBezTo>
                    <a:pt x="1320" y="113"/>
                    <a:pt x="1516" y="365"/>
                    <a:pt x="1657" y="534"/>
                  </a:cubicBezTo>
                  <a:cubicBezTo>
                    <a:pt x="1853" y="758"/>
                    <a:pt x="1966" y="702"/>
                    <a:pt x="2078" y="477"/>
                  </a:cubicBezTo>
                  <a:cubicBezTo>
                    <a:pt x="2106" y="449"/>
                    <a:pt x="2134" y="449"/>
                    <a:pt x="2162" y="421"/>
                  </a:cubicBezTo>
                  <a:cubicBezTo>
                    <a:pt x="2303" y="309"/>
                    <a:pt x="2274" y="28"/>
                    <a:pt x="2499" y="0"/>
                  </a:cubicBezTo>
                  <a:cubicBezTo>
                    <a:pt x="2555" y="0"/>
                    <a:pt x="2611" y="0"/>
                    <a:pt x="2639" y="28"/>
                  </a:cubicBezTo>
                  <a:cubicBezTo>
                    <a:pt x="2864" y="253"/>
                    <a:pt x="3061" y="506"/>
                    <a:pt x="3145" y="814"/>
                  </a:cubicBezTo>
                  <a:lnTo>
                    <a:pt x="3145" y="814"/>
                  </a:lnTo>
                  <a:cubicBezTo>
                    <a:pt x="3089" y="842"/>
                    <a:pt x="3089" y="927"/>
                    <a:pt x="3061" y="955"/>
                  </a:cubicBezTo>
                  <a:cubicBezTo>
                    <a:pt x="3061" y="983"/>
                    <a:pt x="3061" y="1011"/>
                    <a:pt x="3061" y="1039"/>
                  </a:cubicBezTo>
                  <a:cubicBezTo>
                    <a:pt x="3033" y="1067"/>
                    <a:pt x="2920" y="1123"/>
                    <a:pt x="2976" y="1123"/>
                  </a:cubicBezTo>
                  <a:cubicBezTo>
                    <a:pt x="3117" y="1207"/>
                    <a:pt x="3201" y="1348"/>
                    <a:pt x="3341" y="1432"/>
                  </a:cubicBezTo>
                  <a:cubicBezTo>
                    <a:pt x="3538" y="1544"/>
                    <a:pt x="3566" y="1629"/>
                    <a:pt x="3397" y="1797"/>
                  </a:cubicBezTo>
                  <a:cubicBezTo>
                    <a:pt x="3229" y="1937"/>
                    <a:pt x="3033" y="1965"/>
                    <a:pt x="2864" y="2022"/>
                  </a:cubicBezTo>
                  <a:cubicBezTo>
                    <a:pt x="2836" y="2050"/>
                    <a:pt x="2836" y="2050"/>
                    <a:pt x="2808" y="2050"/>
                  </a:cubicBezTo>
                  <a:cubicBezTo>
                    <a:pt x="2780" y="2022"/>
                    <a:pt x="2752" y="1994"/>
                    <a:pt x="2752" y="1965"/>
                  </a:cubicBezTo>
                  <a:cubicBezTo>
                    <a:pt x="2724" y="1937"/>
                    <a:pt x="2724" y="1909"/>
                    <a:pt x="2696" y="1881"/>
                  </a:cubicBezTo>
                  <a:cubicBezTo>
                    <a:pt x="2668" y="1825"/>
                    <a:pt x="2639" y="1769"/>
                    <a:pt x="2611" y="1741"/>
                  </a:cubicBezTo>
                  <a:cubicBezTo>
                    <a:pt x="2359" y="1713"/>
                    <a:pt x="2303" y="1516"/>
                    <a:pt x="2190" y="1348"/>
                  </a:cubicBezTo>
                  <a:cubicBezTo>
                    <a:pt x="2050" y="1236"/>
                    <a:pt x="1881" y="1179"/>
                    <a:pt x="1741" y="1123"/>
                  </a:cubicBezTo>
                  <a:cubicBezTo>
                    <a:pt x="1629" y="1067"/>
                    <a:pt x="1516" y="1011"/>
                    <a:pt x="1432" y="1179"/>
                  </a:cubicBezTo>
                  <a:cubicBezTo>
                    <a:pt x="1348" y="1376"/>
                    <a:pt x="1264" y="1348"/>
                    <a:pt x="1152" y="1179"/>
                  </a:cubicBezTo>
                  <a:cubicBezTo>
                    <a:pt x="1067" y="1067"/>
                    <a:pt x="927" y="1039"/>
                    <a:pt x="815" y="955"/>
                  </a:cubicBezTo>
                  <a:cubicBezTo>
                    <a:pt x="871" y="1095"/>
                    <a:pt x="787" y="1179"/>
                    <a:pt x="702" y="1264"/>
                  </a:cubicBezTo>
                  <a:cubicBezTo>
                    <a:pt x="674" y="1264"/>
                    <a:pt x="646" y="1264"/>
                    <a:pt x="618" y="1236"/>
                  </a:cubicBezTo>
                  <a:cubicBezTo>
                    <a:pt x="590" y="1236"/>
                    <a:pt x="562" y="1207"/>
                    <a:pt x="562" y="1179"/>
                  </a:cubicBezTo>
                  <a:lnTo>
                    <a:pt x="534" y="1179"/>
                  </a:lnTo>
                  <a:cubicBezTo>
                    <a:pt x="534" y="1151"/>
                    <a:pt x="506" y="1123"/>
                    <a:pt x="478" y="1095"/>
                  </a:cubicBezTo>
                  <a:lnTo>
                    <a:pt x="478" y="1095"/>
                  </a:lnTo>
                  <a:cubicBezTo>
                    <a:pt x="450" y="1095"/>
                    <a:pt x="422" y="1067"/>
                    <a:pt x="422" y="1039"/>
                  </a:cubicBezTo>
                  <a:lnTo>
                    <a:pt x="422" y="1039"/>
                  </a:lnTo>
                  <a:cubicBezTo>
                    <a:pt x="393" y="1011"/>
                    <a:pt x="365" y="983"/>
                    <a:pt x="337" y="9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0"/>
            <p:cNvSpPr/>
            <p:nvPr/>
          </p:nvSpPr>
          <p:spPr>
            <a:xfrm>
              <a:off x="2659275" y="1008075"/>
              <a:ext cx="60375" cy="51250"/>
            </a:xfrm>
            <a:custGeom>
              <a:avLst/>
              <a:gdLst/>
              <a:ahLst/>
              <a:cxnLst/>
              <a:rect l="l" t="t" r="r" b="b"/>
              <a:pathLst>
                <a:path w="2415" h="2050" extrusionOk="0">
                  <a:moveTo>
                    <a:pt x="1769" y="2021"/>
                  </a:moveTo>
                  <a:cubicBezTo>
                    <a:pt x="1769" y="1993"/>
                    <a:pt x="1769" y="1937"/>
                    <a:pt x="1713" y="1909"/>
                  </a:cubicBezTo>
                  <a:cubicBezTo>
                    <a:pt x="1544" y="1909"/>
                    <a:pt x="1516" y="1797"/>
                    <a:pt x="1460" y="1656"/>
                  </a:cubicBezTo>
                  <a:cubicBezTo>
                    <a:pt x="1404" y="1460"/>
                    <a:pt x="1320" y="1263"/>
                    <a:pt x="1067" y="1263"/>
                  </a:cubicBezTo>
                  <a:cubicBezTo>
                    <a:pt x="1039" y="1263"/>
                    <a:pt x="1039" y="1263"/>
                    <a:pt x="1011" y="1263"/>
                  </a:cubicBezTo>
                  <a:cubicBezTo>
                    <a:pt x="1011" y="1235"/>
                    <a:pt x="983" y="1207"/>
                    <a:pt x="955" y="1179"/>
                  </a:cubicBezTo>
                  <a:cubicBezTo>
                    <a:pt x="955" y="1151"/>
                    <a:pt x="955" y="1123"/>
                    <a:pt x="955" y="1123"/>
                  </a:cubicBezTo>
                  <a:cubicBezTo>
                    <a:pt x="955" y="1095"/>
                    <a:pt x="983" y="1095"/>
                    <a:pt x="983" y="1095"/>
                  </a:cubicBezTo>
                  <a:cubicBezTo>
                    <a:pt x="955" y="1095"/>
                    <a:pt x="927" y="1095"/>
                    <a:pt x="898" y="1095"/>
                  </a:cubicBezTo>
                  <a:cubicBezTo>
                    <a:pt x="786" y="1067"/>
                    <a:pt x="674" y="842"/>
                    <a:pt x="534" y="1123"/>
                  </a:cubicBezTo>
                  <a:cubicBezTo>
                    <a:pt x="449" y="1235"/>
                    <a:pt x="140" y="1095"/>
                    <a:pt x="28" y="898"/>
                  </a:cubicBezTo>
                  <a:cubicBezTo>
                    <a:pt x="0" y="730"/>
                    <a:pt x="169" y="814"/>
                    <a:pt x="253" y="758"/>
                  </a:cubicBezTo>
                  <a:cubicBezTo>
                    <a:pt x="309" y="702"/>
                    <a:pt x="449" y="730"/>
                    <a:pt x="534" y="702"/>
                  </a:cubicBezTo>
                  <a:cubicBezTo>
                    <a:pt x="674" y="646"/>
                    <a:pt x="646" y="562"/>
                    <a:pt x="618" y="477"/>
                  </a:cubicBezTo>
                  <a:cubicBezTo>
                    <a:pt x="562" y="477"/>
                    <a:pt x="534" y="505"/>
                    <a:pt x="505" y="533"/>
                  </a:cubicBezTo>
                  <a:cubicBezTo>
                    <a:pt x="477" y="590"/>
                    <a:pt x="393" y="618"/>
                    <a:pt x="393" y="590"/>
                  </a:cubicBezTo>
                  <a:cubicBezTo>
                    <a:pt x="421" y="393"/>
                    <a:pt x="253" y="393"/>
                    <a:pt x="169" y="309"/>
                  </a:cubicBezTo>
                  <a:cubicBezTo>
                    <a:pt x="56" y="168"/>
                    <a:pt x="281" y="112"/>
                    <a:pt x="225" y="0"/>
                  </a:cubicBezTo>
                  <a:cubicBezTo>
                    <a:pt x="337" y="56"/>
                    <a:pt x="449" y="84"/>
                    <a:pt x="562" y="56"/>
                  </a:cubicBezTo>
                  <a:cubicBezTo>
                    <a:pt x="646" y="168"/>
                    <a:pt x="702" y="309"/>
                    <a:pt x="870" y="281"/>
                  </a:cubicBezTo>
                  <a:cubicBezTo>
                    <a:pt x="814" y="421"/>
                    <a:pt x="702" y="477"/>
                    <a:pt x="730" y="618"/>
                  </a:cubicBezTo>
                  <a:cubicBezTo>
                    <a:pt x="814" y="674"/>
                    <a:pt x="842" y="590"/>
                    <a:pt x="898" y="562"/>
                  </a:cubicBezTo>
                  <a:cubicBezTo>
                    <a:pt x="1011" y="477"/>
                    <a:pt x="1095" y="477"/>
                    <a:pt x="1179" y="646"/>
                  </a:cubicBezTo>
                  <a:cubicBezTo>
                    <a:pt x="1235" y="758"/>
                    <a:pt x="1432" y="814"/>
                    <a:pt x="1376" y="1039"/>
                  </a:cubicBezTo>
                  <a:cubicBezTo>
                    <a:pt x="1348" y="1179"/>
                    <a:pt x="1572" y="1123"/>
                    <a:pt x="1685" y="1123"/>
                  </a:cubicBezTo>
                  <a:cubicBezTo>
                    <a:pt x="1628" y="1291"/>
                    <a:pt x="1797" y="1404"/>
                    <a:pt x="1881" y="1348"/>
                  </a:cubicBezTo>
                  <a:cubicBezTo>
                    <a:pt x="2021" y="1320"/>
                    <a:pt x="2106" y="1460"/>
                    <a:pt x="2218" y="1432"/>
                  </a:cubicBezTo>
                  <a:cubicBezTo>
                    <a:pt x="2358" y="1376"/>
                    <a:pt x="2246" y="1628"/>
                    <a:pt x="2386" y="1600"/>
                  </a:cubicBezTo>
                  <a:cubicBezTo>
                    <a:pt x="2386" y="1684"/>
                    <a:pt x="2415" y="1769"/>
                    <a:pt x="2358" y="1797"/>
                  </a:cubicBezTo>
                  <a:cubicBezTo>
                    <a:pt x="2190" y="1909"/>
                    <a:pt x="1993" y="1937"/>
                    <a:pt x="1825" y="2049"/>
                  </a:cubicBezTo>
                  <a:cubicBezTo>
                    <a:pt x="1825" y="2049"/>
                    <a:pt x="1797" y="2049"/>
                    <a:pt x="1769" y="2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0"/>
            <p:cNvSpPr/>
            <p:nvPr/>
          </p:nvSpPr>
          <p:spPr>
            <a:xfrm>
              <a:off x="2694350" y="1056500"/>
              <a:ext cx="41450" cy="40725"/>
            </a:xfrm>
            <a:custGeom>
              <a:avLst/>
              <a:gdLst/>
              <a:ahLst/>
              <a:cxnLst/>
              <a:rect l="l" t="t" r="r" b="b"/>
              <a:pathLst>
                <a:path w="1658" h="1629" extrusionOk="0">
                  <a:moveTo>
                    <a:pt x="1" y="1292"/>
                  </a:moveTo>
                  <a:cubicBezTo>
                    <a:pt x="141" y="1235"/>
                    <a:pt x="197" y="1095"/>
                    <a:pt x="366" y="1123"/>
                  </a:cubicBezTo>
                  <a:cubicBezTo>
                    <a:pt x="506" y="1123"/>
                    <a:pt x="647" y="983"/>
                    <a:pt x="703" y="786"/>
                  </a:cubicBezTo>
                  <a:cubicBezTo>
                    <a:pt x="590" y="674"/>
                    <a:pt x="534" y="870"/>
                    <a:pt x="422" y="842"/>
                  </a:cubicBezTo>
                  <a:cubicBezTo>
                    <a:pt x="422" y="702"/>
                    <a:pt x="450" y="506"/>
                    <a:pt x="225" y="534"/>
                  </a:cubicBezTo>
                  <a:cubicBezTo>
                    <a:pt x="29" y="562"/>
                    <a:pt x="1" y="421"/>
                    <a:pt x="29" y="309"/>
                  </a:cubicBezTo>
                  <a:cubicBezTo>
                    <a:pt x="85" y="169"/>
                    <a:pt x="197" y="281"/>
                    <a:pt x="282" y="309"/>
                  </a:cubicBezTo>
                  <a:cubicBezTo>
                    <a:pt x="310" y="337"/>
                    <a:pt x="310" y="365"/>
                    <a:pt x="338" y="393"/>
                  </a:cubicBezTo>
                  <a:cubicBezTo>
                    <a:pt x="562" y="253"/>
                    <a:pt x="787" y="506"/>
                    <a:pt x="1012" y="393"/>
                  </a:cubicBezTo>
                  <a:cubicBezTo>
                    <a:pt x="1236" y="281"/>
                    <a:pt x="1405" y="141"/>
                    <a:pt x="1573" y="0"/>
                  </a:cubicBezTo>
                  <a:cubicBezTo>
                    <a:pt x="1657" y="56"/>
                    <a:pt x="1629" y="112"/>
                    <a:pt x="1629" y="169"/>
                  </a:cubicBezTo>
                  <a:lnTo>
                    <a:pt x="1629" y="169"/>
                  </a:lnTo>
                  <a:cubicBezTo>
                    <a:pt x="1573" y="197"/>
                    <a:pt x="1601" y="281"/>
                    <a:pt x="1545" y="309"/>
                  </a:cubicBezTo>
                  <a:lnTo>
                    <a:pt x="1545" y="309"/>
                  </a:lnTo>
                  <a:cubicBezTo>
                    <a:pt x="1461" y="365"/>
                    <a:pt x="1489" y="477"/>
                    <a:pt x="1489" y="590"/>
                  </a:cubicBezTo>
                  <a:cubicBezTo>
                    <a:pt x="1376" y="534"/>
                    <a:pt x="1320" y="337"/>
                    <a:pt x="1152" y="477"/>
                  </a:cubicBezTo>
                  <a:cubicBezTo>
                    <a:pt x="1068" y="534"/>
                    <a:pt x="983" y="618"/>
                    <a:pt x="1012" y="674"/>
                  </a:cubicBezTo>
                  <a:cubicBezTo>
                    <a:pt x="1068" y="786"/>
                    <a:pt x="1068" y="899"/>
                    <a:pt x="1012" y="983"/>
                  </a:cubicBezTo>
                  <a:cubicBezTo>
                    <a:pt x="927" y="1067"/>
                    <a:pt x="843" y="1123"/>
                    <a:pt x="703" y="1151"/>
                  </a:cubicBezTo>
                  <a:cubicBezTo>
                    <a:pt x="534" y="1179"/>
                    <a:pt x="422" y="1292"/>
                    <a:pt x="422" y="1488"/>
                  </a:cubicBezTo>
                  <a:cubicBezTo>
                    <a:pt x="254" y="1629"/>
                    <a:pt x="141" y="1460"/>
                    <a:pt x="29" y="1376"/>
                  </a:cubicBezTo>
                  <a:cubicBezTo>
                    <a:pt x="1" y="1348"/>
                    <a:pt x="1" y="1320"/>
                    <a:pt x="1" y="129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0"/>
            <p:cNvSpPr/>
            <p:nvPr/>
          </p:nvSpPr>
          <p:spPr>
            <a:xfrm>
              <a:off x="2700675" y="1058600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29" y="141"/>
                  </a:moveTo>
                  <a:cubicBezTo>
                    <a:pt x="1" y="85"/>
                    <a:pt x="1" y="0"/>
                    <a:pt x="113" y="0"/>
                  </a:cubicBezTo>
                  <a:cubicBezTo>
                    <a:pt x="113" y="57"/>
                    <a:pt x="113" y="113"/>
                    <a:pt x="29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0"/>
            <p:cNvSpPr/>
            <p:nvPr/>
          </p:nvSpPr>
          <p:spPr>
            <a:xfrm>
              <a:off x="2569425" y="9259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1" y="28"/>
                  </a:moveTo>
                  <a:cubicBezTo>
                    <a:pt x="29" y="28"/>
                    <a:pt x="29" y="0"/>
                    <a:pt x="29" y="0"/>
                  </a:cubicBezTo>
                  <a:cubicBezTo>
                    <a:pt x="29" y="0"/>
                    <a:pt x="29" y="0"/>
                    <a:pt x="57" y="28"/>
                  </a:cubicBezTo>
                  <a:cubicBezTo>
                    <a:pt x="57" y="28"/>
                    <a:pt x="57" y="28"/>
                    <a:pt x="57" y="28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0"/>
            <p:cNvSpPr/>
            <p:nvPr/>
          </p:nvSpPr>
          <p:spPr>
            <a:xfrm>
              <a:off x="2726650" y="10164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0" y="29"/>
                  </a:move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56" y="29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0"/>
            <p:cNvSpPr/>
            <p:nvPr/>
          </p:nvSpPr>
          <p:spPr>
            <a:xfrm>
              <a:off x="2689450" y="1093000"/>
              <a:ext cx="35125" cy="32300"/>
            </a:xfrm>
            <a:custGeom>
              <a:avLst/>
              <a:gdLst/>
              <a:ahLst/>
              <a:cxnLst/>
              <a:rect l="l" t="t" r="r" b="b"/>
              <a:pathLst>
                <a:path w="1405" h="1292" extrusionOk="0">
                  <a:moveTo>
                    <a:pt x="758" y="1291"/>
                  </a:moveTo>
                  <a:lnTo>
                    <a:pt x="730" y="1291"/>
                  </a:lnTo>
                  <a:lnTo>
                    <a:pt x="702" y="1291"/>
                  </a:lnTo>
                  <a:cubicBezTo>
                    <a:pt x="646" y="1207"/>
                    <a:pt x="590" y="1151"/>
                    <a:pt x="506" y="1151"/>
                  </a:cubicBezTo>
                  <a:cubicBezTo>
                    <a:pt x="478" y="1095"/>
                    <a:pt x="421" y="1067"/>
                    <a:pt x="365" y="1067"/>
                  </a:cubicBezTo>
                  <a:cubicBezTo>
                    <a:pt x="337" y="1039"/>
                    <a:pt x="309" y="1039"/>
                    <a:pt x="281" y="1011"/>
                  </a:cubicBezTo>
                  <a:cubicBezTo>
                    <a:pt x="253" y="955"/>
                    <a:pt x="197" y="955"/>
                    <a:pt x="169" y="927"/>
                  </a:cubicBezTo>
                  <a:cubicBezTo>
                    <a:pt x="141" y="898"/>
                    <a:pt x="141" y="898"/>
                    <a:pt x="141" y="870"/>
                  </a:cubicBezTo>
                  <a:cubicBezTo>
                    <a:pt x="0" y="618"/>
                    <a:pt x="169" y="393"/>
                    <a:pt x="225" y="169"/>
                  </a:cubicBezTo>
                  <a:cubicBezTo>
                    <a:pt x="253" y="0"/>
                    <a:pt x="506" y="56"/>
                    <a:pt x="618" y="112"/>
                  </a:cubicBezTo>
                  <a:cubicBezTo>
                    <a:pt x="786" y="197"/>
                    <a:pt x="927" y="281"/>
                    <a:pt x="1151" y="225"/>
                  </a:cubicBezTo>
                  <a:cubicBezTo>
                    <a:pt x="1236" y="197"/>
                    <a:pt x="1320" y="309"/>
                    <a:pt x="1404" y="393"/>
                  </a:cubicBezTo>
                  <a:cubicBezTo>
                    <a:pt x="1404" y="449"/>
                    <a:pt x="1404" y="505"/>
                    <a:pt x="1404" y="533"/>
                  </a:cubicBezTo>
                  <a:cubicBezTo>
                    <a:pt x="1404" y="618"/>
                    <a:pt x="1404" y="702"/>
                    <a:pt x="1404" y="814"/>
                  </a:cubicBezTo>
                  <a:cubicBezTo>
                    <a:pt x="1376" y="842"/>
                    <a:pt x="1348" y="898"/>
                    <a:pt x="1320" y="927"/>
                  </a:cubicBezTo>
                  <a:cubicBezTo>
                    <a:pt x="1264" y="955"/>
                    <a:pt x="1208" y="955"/>
                    <a:pt x="1179" y="1011"/>
                  </a:cubicBezTo>
                  <a:cubicBezTo>
                    <a:pt x="1151" y="1011"/>
                    <a:pt x="1123" y="1039"/>
                    <a:pt x="1123" y="1095"/>
                  </a:cubicBezTo>
                  <a:cubicBezTo>
                    <a:pt x="1095" y="1095"/>
                    <a:pt x="1067" y="1123"/>
                    <a:pt x="1039" y="1151"/>
                  </a:cubicBezTo>
                  <a:cubicBezTo>
                    <a:pt x="983" y="1151"/>
                    <a:pt x="927" y="1179"/>
                    <a:pt x="899" y="1235"/>
                  </a:cubicBezTo>
                  <a:cubicBezTo>
                    <a:pt x="843" y="1235"/>
                    <a:pt x="814" y="1235"/>
                    <a:pt x="758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0"/>
            <p:cNvSpPr/>
            <p:nvPr/>
          </p:nvSpPr>
          <p:spPr>
            <a:xfrm>
              <a:off x="2677525" y="1089475"/>
              <a:ext cx="47050" cy="25300"/>
            </a:xfrm>
            <a:custGeom>
              <a:avLst/>
              <a:gdLst/>
              <a:ahLst/>
              <a:cxnLst/>
              <a:rect l="l" t="t" r="r" b="b"/>
              <a:pathLst>
                <a:path w="1882" h="1012" extrusionOk="0">
                  <a:moveTo>
                    <a:pt x="1881" y="534"/>
                  </a:moveTo>
                  <a:cubicBezTo>
                    <a:pt x="1741" y="534"/>
                    <a:pt x="1628" y="310"/>
                    <a:pt x="1432" y="478"/>
                  </a:cubicBezTo>
                  <a:cubicBezTo>
                    <a:pt x="1376" y="534"/>
                    <a:pt x="1235" y="450"/>
                    <a:pt x="1179" y="394"/>
                  </a:cubicBezTo>
                  <a:cubicBezTo>
                    <a:pt x="1095" y="310"/>
                    <a:pt x="1011" y="310"/>
                    <a:pt x="898" y="281"/>
                  </a:cubicBezTo>
                  <a:cubicBezTo>
                    <a:pt x="758" y="281"/>
                    <a:pt x="674" y="310"/>
                    <a:pt x="730" y="506"/>
                  </a:cubicBezTo>
                  <a:cubicBezTo>
                    <a:pt x="758" y="590"/>
                    <a:pt x="758" y="674"/>
                    <a:pt x="674" y="759"/>
                  </a:cubicBezTo>
                  <a:cubicBezTo>
                    <a:pt x="590" y="815"/>
                    <a:pt x="618" y="927"/>
                    <a:pt x="618" y="1011"/>
                  </a:cubicBezTo>
                  <a:lnTo>
                    <a:pt x="590" y="1011"/>
                  </a:lnTo>
                  <a:lnTo>
                    <a:pt x="562" y="1011"/>
                  </a:lnTo>
                  <a:cubicBezTo>
                    <a:pt x="533" y="983"/>
                    <a:pt x="505" y="955"/>
                    <a:pt x="477" y="955"/>
                  </a:cubicBezTo>
                  <a:cubicBezTo>
                    <a:pt x="449" y="899"/>
                    <a:pt x="421" y="871"/>
                    <a:pt x="393" y="815"/>
                  </a:cubicBezTo>
                  <a:cubicBezTo>
                    <a:pt x="337" y="703"/>
                    <a:pt x="225" y="646"/>
                    <a:pt x="112" y="590"/>
                  </a:cubicBezTo>
                  <a:lnTo>
                    <a:pt x="112" y="590"/>
                  </a:lnTo>
                  <a:cubicBezTo>
                    <a:pt x="84" y="562"/>
                    <a:pt x="112" y="534"/>
                    <a:pt x="112" y="506"/>
                  </a:cubicBezTo>
                  <a:cubicBezTo>
                    <a:pt x="112" y="450"/>
                    <a:pt x="56" y="506"/>
                    <a:pt x="56" y="450"/>
                  </a:cubicBezTo>
                  <a:cubicBezTo>
                    <a:pt x="28" y="422"/>
                    <a:pt x="0" y="338"/>
                    <a:pt x="56" y="338"/>
                  </a:cubicBezTo>
                  <a:cubicBezTo>
                    <a:pt x="253" y="253"/>
                    <a:pt x="449" y="113"/>
                    <a:pt x="674" y="29"/>
                  </a:cubicBezTo>
                  <a:cubicBezTo>
                    <a:pt x="870" y="1"/>
                    <a:pt x="927" y="225"/>
                    <a:pt x="1095" y="169"/>
                  </a:cubicBezTo>
                  <a:cubicBezTo>
                    <a:pt x="1235" y="225"/>
                    <a:pt x="1376" y="338"/>
                    <a:pt x="1544" y="310"/>
                  </a:cubicBezTo>
                  <a:cubicBezTo>
                    <a:pt x="1685" y="310"/>
                    <a:pt x="1853" y="338"/>
                    <a:pt x="1881" y="5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0"/>
            <p:cNvSpPr/>
            <p:nvPr/>
          </p:nvSpPr>
          <p:spPr>
            <a:xfrm>
              <a:off x="2709800" y="1088075"/>
              <a:ext cx="7750" cy="4950"/>
            </a:xfrm>
            <a:custGeom>
              <a:avLst/>
              <a:gdLst/>
              <a:ahLst/>
              <a:cxnLst/>
              <a:rect l="l" t="t" r="r" b="b"/>
              <a:pathLst>
                <a:path w="310" h="198" extrusionOk="0">
                  <a:moveTo>
                    <a:pt x="0" y="113"/>
                  </a:moveTo>
                  <a:cubicBezTo>
                    <a:pt x="57" y="29"/>
                    <a:pt x="141" y="29"/>
                    <a:pt x="197" y="1"/>
                  </a:cubicBezTo>
                  <a:cubicBezTo>
                    <a:pt x="253" y="1"/>
                    <a:pt x="309" y="1"/>
                    <a:pt x="281" y="57"/>
                  </a:cubicBezTo>
                  <a:cubicBezTo>
                    <a:pt x="281" y="85"/>
                    <a:pt x="253" y="141"/>
                    <a:pt x="253" y="141"/>
                  </a:cubicBezTo>
                  <a:cubicBezTo>
                    <a:pt x="169" y="169"/>
                    <a:pt x="85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0"/>
            <p:cNvSpPr/>
            <p:nvPr/>
          </p:nvSpPr>
          <p:spPr>
            <a:xfrm>
              <a:off x="2590475" y="959625"/>
              <a:ext cx="2150" cy="2150"/>
            </a:xfrm>
            <a:custGeom>
              <a:avLst/>
              <a:gdLst/>
              <a:ahLst/>
              <a:cxnLst/>
              <a:rect l="l" t="t" r="r" b="b"/>
              <a:pathLst>
                <a:path w="86" h="86" extrusionOk="0">
                  <a:moveTo>
                    <a:pt x="85" y="57"/>
                  </a:moveTo>
                  <a:cubicBezTo>
                    <a:pt x="85" y="85"/>
                    <a:pt x="57" y="85"/>
                    <a:pt x="29" y="57"/>
                  </a:cubicBezTo>
                  <a:cubicBezTo>
                    <a:pt x="29" y="57"/>
                    <a:pt x="1" y="29"/>
                    <a:pt x="1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0"/>
            <p:cNvSpPr/>
            <p:nvPr/>
          </p:nvSpPr>
          <p:spPr>
            <a:xfrm>
              <a:off x="2648725" y="1070525"/>
              <a:ext cx="46350" cy="27400"/>
            </a:xfrm>
            <a:custGeom>
              <a:avLst/>
              <a:gdLst/>
              <a:ahLst/>
              <a:cxnLst/>
              <a:rect l="l" t="t" r="r" b="b"/>
              <a:pathLst>
                <a:path w="1854" h="1096" extrusionOk="0">
                  <a:moveTo>
                    <a:pt x="1264" y="29"/>
                  </a:moveTo>
                  <a:cubicBezTo>
                    <a:pt x="1405" y="29"/>
                    <a:pt x="1545" y="29"/>
                    <a:pt x="1405" y="197"/>
                  </a:cubicBezTo>
                  <a:cubicBezTo>
                    <a:pt x="1377" y="281"/>
                    <a:pt x="1433" y="338"/>
                    <a:pt x="1461" y="309"/>
                  </a:cubicBezTo>
                  <a:cubicBezTo>
                    <a:pt x="1685" y="281"/>
                    <a:pt x="1770" y="450"/>
                    <a:pt x="1826" y="590"/>
                  </a:cubicBezTo>
                  <a:cubicBezTo>
                    <a:pt x="1798" y="590"/>
                    <a:pt x="1854" y="590"/>
                    <a:pt x="1798" y="590"/>
                  </a:cubicBezTo>
                  <a:cubicBezTo>
                    <a:pt x="1433" y="618"/>
                    <a:pt x="1124" y="787"/>
                    <a:pt x="927" y="1096"/>
                  </a:cubicBezTo>
                  <a:cubicBezTo>
                    <a:pt x="815" y="1039"/>
                    <a:pt x="759" y="927"/>
                    <a:pt x="647" y="927"/>
                  </a:cubicBezTo>
                  <a:lnTo>
                    <a:pt x="591" y="843"/>
                  </a:lnTo>
                  <a:cubicBezTo>
                    <a:pt x="562" y="815"/>
                    <a:pt x="534" y="815"/>
                    <a:pt x="534" y="787"/>
                  </a:cubicBezTo>
                  <a:cubicBezTo>
                    <a:pt x="506" y="759"/>
                    <a:pt x="478" y="731"/>
                    <a:pt x="450" y="703"/>
                  </a:cubicBezTo>
                  <a:cubicBezTo>
                    <a:pt x="422" y="703"/>
                    <a:pt x="394" y="674"/>
                    <a:pt x="366" y="646"/>
                  </a:cubicBezTo>
                  <a:cubicBezTo>
                    <a:pt x="366" y="618"/>
                    <a:pt x="338" y="590"/>
                    <a:pt x="310" y="590"/>
                  </a:cubicBezTo>
                  <a:cubicBezTo>
                    <a:pt x="282" y="562"/>
                    <a:pt x="254" y="534"/>
                    <a:pt x="226" y="506"/>
                  </a:cubicBezTo>
                  <a:cubicBezTo>
                    <a:pt x="198" y="478"/>
                    <a:pt x="198" y="450"/>
                    <a:pt x="169" y="450"/>
                  </a:cubicBezTo>
                  <a:lnTo>
                    <a:pt x="169" y="450"/>
                  </a:lnTo>
                  <a:cubicBezTo>
                    <a:pt x="141" y="422"/>
                    <a:pt x="113" y="394"/>
                    <a:pt x="85" y="366"/>
                  </a:cubicBezTo>
                  <a:lnTo>
                    <a:pt x="85" y="366"/>
                  </a:lnTo>
                  <a:cubicBezTo>
                    <a:pt x="57" y="366"/>
                    <a:pt x="29" y="338"/>
                    <a:pt x="29" y="309"/>
                  </a:cubicBezTo>
                  <a:lnTo>
                    <a:pt x="29" y="309"/>
                  </a:lnTo>
                  <a:cubicBezTo>
                    <a:pt x="1" y="281"/>
                    <a:pt x="1" y="281"/>
                    <a:pt x="1" y="253"/>
                  </a:cubicBezTo>
                  <a:cubicBezTo>
                    <a:pt x="1" y="225"/>
                    <a:pt x="1" y="225"/>
                    <a:pt x="1" y="225"/>
                  </a:cubicBezTo>
                  <a:cubicBezTo>
                    <a:pt x="198" y="1"/>
                    <a:pt x="450" y="1"/>
                    <a:pt x="731" y="29"/>
                  </a:cubicBezTo>
                  <a:cubicBezTo>
                    <a:pt x="787" y="29"/>
                    <a:pt x="815" y="85"/>
                    <a:pt x="871" y="113"/>
                  </a:cubicBezTo>
                  <a:cubicBezTo>
                    <a:pt x="956" y="169"/>
                    <a:pt x="731" y="309"/>
                    <a:pt x="956" y="309"/>
                  </a:cubicBezTo>
                  <a:cubicBezTo>
                    <a:pt x="1124" y="309"/>
                    <a:pt x="1180" y="225"/>
                    <a:pt x="1236" y="85"/>
                  </a:cubicBezTo>
                  <a:cubicBezTo>
                    <a:pt x="1236" y="57"/>
                    <a:pt x="1264" y="29"/>
                    <a:pt x="1264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0"/>
            <p:cNvSpPr/>
            <p:nvPr/>
          </p:nvSpPr>
          <p:spPr>
            <a:xfrm>
              <a:off x="2671900" y="1083875"/>
              <a:ext cx="22475" cy="20375"/>
            </a:xfrm>
            <a:custGeom>
              <a:avLst/>
              <a:gdLst/>
              <a:ahLst/>
              <a:cxnLst/>
              <a:rect l="l" t="t" r="r" b="b"/>
              <a:pathLst>
                <a:path w="899" h="815" extrusionOk="0">
                  <a:moveTo>
                    <a:pt x="0" y="562"/>
                  </a:moveTo>
                  <a:cubicBezTo>
                    <a:pt x="197" y="56"/>
                    <a:pt x="309" y="0"/>
                    <a:pt x="899" y="56"/>
                  </a:cubicBezTo>
                  <a:cubicBezTo>
                    <a:pt x="899" y="84"/>
                    <a:pt x="899" y="84"/>
                    <a:pt x="899" y="112"/>
                  </a:cubicBezTo>
                  <a:cubicBezTo>
                    <a:pt x="871" y="169"/>
                    <a:pt x="787" y="140"/>
                    <a:pt x="730" y="169"/>
                  </a:cubicBezTo>
                  <a:cubicBezTo>
                    <a:pt x="787" y="169"/>
                    <a:pt x="871" y="140"/>
                    <a:pt x="899" y="197"/>
                  </a:cubicBezTo>
                  <a:cubicBezTo>
                    <a:pt x="899" y="225"/>
                    <a:pt x="899" y="225"/>
                    <a:pt x="899" y="253"/>
                  </a:cubicBezTo>
                  <a:cubicBezTo>
                    <a:pt x="899" y="253"/>
                    <a:pt x="843" y="281"/>
                    <a:pt x="843" y="281"/>
                  </a:cubicBezTo>
                  <a:cubicBezTo>
                    <a:pt x="787" y="505"/>
                    <a:pt x="618" y="562"/>
                    <a:pt x="422" y="534"/>
                  </a:cubicBezTo>
                  <a:cubicBezTo>
                    <a:pt x="365" y="534"/>
                    <a:pt x="281" y="562"/>
                    <a:pt x="337" y="646"/>
                  </a:cubicBezTo>
                  <a:cubicBezTo>
                    <a:pt x="337" y="674"/>
                    <a:pt x="393" y="674"/>
                    <a:pt x="422" y="674"/>
                  </a:cubicBezTo>
                  <a:lnTo>
                    <a:pt x="422" y="674"/>
                  </a:lnTo>
                  <a:cubicBezTo>
                    <a:pt x="393" y="730"/>
                    <a:pt x="365" y="786"/>
                    <a:pt x="337" y="814"/>
                  </a:cubicBezTo>
                  <a:cubicBezTo>
                    <a:pt x="281" y="786"/>
                    <a:pt x="225" y="758"/>
                    <a:pt x="141" y="758"/>
                  </a:cubicBezTo>
                  <a:cubicBezTo>
                    <a:pt x="113" y="730"/>
                    <a:pt x="85" y="702"/>
                    <a:pt x="85" y="674"/>
                  </a:cubicBezTo>
                  <a:lnTo>
                    <a:pt x="85" y="674"/>
                  </a:lnTo>
                  <a:cubicBezTo>
                    <a:pt x="57" y="674"/>
                    <a:pt x="29" y="646"/>
                    <a:pt x="0" y="618"/>
                  </a:cubicBezTo>
                  <a:lnTo>
                    <a:pt x="0" y="618"/>
                  </a:lnTo>
                  <a:cubicBezTo>
                    <a:pt x="0" y="590"/>
                    <a:pt x="0" y="562"/>
                    <a:pt x="0" y="56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0"/>
            <p:cNvSpPr/>
            <p:nvPr/>
          </p:nvSpPr>
          <p:spPr>
            <a:xfrm>
              <a:off x="2745600" y="851550"/>
              <a:ext cx="4925" cy="10550"/>
            </a:xfrm>
            <a:custGeom>
              <a:avLst/>
              <a:gdLst/>
              <a:ahLst/>
              <a:cxnLst/>
              <a:rect l="l" t="t" r="r" b="b"/>
              <a:pathLst>
                <a:path w="197" h="422" extrusionOk="0">
                  <a:moveTo>
                    <a:pt x="197" y="365"/>
                  </a:moveTo>
                  <a:cubicBezTo>
                    <a:pt x="141" y="365"/>
                    <a:pt x="0" y="421"/>
                    <a:pt x="85" y="253"/>
                  </a:cubicBezTo>
                  <a:cubicBezTo>
                    <a:pt x="113" y="169"/>
                    <a:pt x="85" y="85"/>
                    <a:pt x="85" y="0"/>
                  </a:cubicBezTo>
                  <a:cubicBezTo>
                    <a:pt x="85" y="0"/>
                    <a:pt x="113" y="28"/>
                    <a:pt x="141" y="28"/>
                  </a:cubicBezTo>
                  <a:cubicBezTo>
                    <a:pt x="141" y="85"/>
                    <a:pt x="141" y="141"/>
                    <a:pt x="197" y="169"/>
                  </a:cubicBezTo>
                  <a:cubicBezTo>
                    <a:pt x="197" y="225"/>
                    <a:pt x="197" y="309"/>
                    <a:pt x="197" y="36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0"/>
            <p:cNvSpPr/>
            <p:nvPr/>
          </p:nvSpPr>
          <p:spPr>
            <a:xfrm>
              <a:off x="2617150" y="1029125"/>
              <a:ext cx="23200" cy="23175"/>
            </a:xfrm>
            <a:custGeom>
              <a:avLst/>
              <a:gdLst/>
              <a:ahLst/>
              <a:cxnLst/>
              <a:rect l="l" t="t" r="r" b="b"/>
              <a:pathLst>
                <a:path w="928" h="927" extrusionOk="0">
                  <a:moveTo>
                    <a:pt x="731" y="758"/>
                  </a:moveTo>
                  <a:cubicBezTo>
                    <a:pt x="674" y="842"/>
                    <a:pt x="618" y="927"/>
                    <a:pt x="562" y="842"/>
                  </a:cubicBezTo>
                  <a:cubicBezTo>
                    <a:pt x="450" y="702"/>
                    <a:pt x="366" y="730"/>
                    <a:pt x="309" y="842"/>
                  </a:cubicBezTo>
                  <a:cubicBezTo>
                    <a:pt x="281" y="842"/>
                    <a:pt x="253" y="842"/>
                    <a:pt x="225" y="842"/>
                  </a:cubicBezTo>
                  <a:cubicBezTo>
                    <a:pt x="197" y="814"/>
                    <a:pt x="197" y="786"/>
                    <a:pt x="169" y="758"/>
                  </a:cubicBezTo>
                  <a:cubicBezTo>
                    <a:pt x="141" y="674"/>
                    <a:pt x="113" y="590"/>
                    <a:pt x="29" y="562"/>
                  </a:cubicBezTo>
                  <a:cubicBezTo>
                    <a:pt x="29" y="534"/>
                    <a:pt x="29" y="506"/>
                    <a:pt x="29" y="478"/>
                  </a:cubicBezTo>
                  <a:cubicBezTo>
                    <a:pt x="1" y="478"/>
                    <a:pt x="1" y="449"/>
                    <a:pt x="1" y="421"/>
                  </a:cubicBezTo>
                  <a:cubicBezTo>
                    <a:pt x="1" y="421"/>
                    <a:pt x="1" y="393"/>
                    <a:pt x="1" y="393"/>
                  </a:cubicBezTo>
                  <a:cubicBezTo>
                    <a:pt x="57" y="337"/>
                    <a:pt x="225" y="393"/>
                    <a:pt x="169" y="197"/>
                  </a:cubicBezTo>
                  <a:cubicBezTo>
                    <a:pt x="141" y="113"/>
                    <a:pt x="309" y="28"/>
                    <a:pt x="422" y="0"/>
                  </a:cubicBezTo>
                  <a:cubicBezTo>
                    <a:pt x="506" y="0"/>
                    <a:pt x="590" y="0"/>
                    <a:pt x="674" y="0"/>
                  </a:cubicBezTo>
                  <a:cubicBezTo>
                    <a:pt x="815" y="0"/>
                    <a:pt x="927" y="56"/>
                    <a:pt x="843" y="225"/>
                  </a:cubicBezTo>
                  <a:cubicBezTo>
                    <a:pt x="787" y="421"/>
                    <a:pt x="843" y="618"/>
                    <a:pt x="731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0"/>
            <p:cNvSpPr/>
            <p:nvPr/>
          </p:nvSpPr>
          <p:spPr>
            <a:xfrm>
              <a:off x="2680325" y="1104225"/>
              <a:ext cx="7050" cy="5625"/>
            </a:xfrm>
            <a:custGeom>
              <a:avLst/>
              <a:gdLst/>
              <a:ahLst/>
              <a:cxnLst/>
              <a:rect l="l" t="t" r="r" b="b"/>
              <a:pathLst>
                <a:path w="282" h="225" extrusionOk="0">
                  <a:moveTo>
                    <a:pt x="0" y="0"/>
                  </a:moveTo>
                  <a:cubicBezTo>
                    <a:pt x="281" y="0"/>
                    <a:pt x="281" y="0"/>
                    <a:pt x="281" y="225"/>
                  </a:cubicBezTo>
                  <a:cubicBezTo>
                    <a:pt x="253" y="225"/>
                    <a:pt x="197" y="225"/>
                    <a:pt x="169" y="197"/>
                  </a:cubicBezTo>
                  <a:cubicBezTo>
                    <a:pt x="141" y="169"/>
                    <a:pt x="113" y="169"/>
                    <a:pt x="85" y="141"/>
                  </a:cubicBezTo>
                  <a:cubicBezTo>
                    <a:pt x="56" y="113"/>
                    <a:pt x="28" y="84"/>
                    <a:pt x="28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0"/>
            <p:cNvSpPr/>
            <p:nvPr/>
          </p:nvSpPr>
          <p:spPr>
            <a:xfrm>
              <a:off x="2732950" y="1060700"/>
              <a:ext cx="2150" cy="3525"/>
            </a:xfrm>
            <a:custGeom>
              <a:avLst/>
              <a:gdLst/>
              <a:ahLst/>
              <a:cxnLst/>
              <a:rect l="l" t="t" r="r" b="b"/>
              <a:pathLst>
                <a:path w="86" h="141" extrusionOk="0">
                  <a:moveTo>
                    <a:pt x="1" y="141"/>
                  </a:moveTo>
                  <a:cubicBezTo>
                    <a:pt x="1" y="85"/>
                    <a:pt x="29" y="29"/>
                    <a:pt x="85" y="1"/>
                  </a:cubicBezTo>
                  <a:cubicBezTo>
                    <a:pt x="85" y="29"/>
                    <a:pt x="85" y="85"/>
                    <a:pt x="85" y="113"/>
                  </a:cubicBezTo>
                  <a:cubicBezTo>
                    <a:pt x="57" y="141"/>
                    <a:pt x="29" y="141"/>
                    <a:pt x="1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0"/>
            <p:cNvSpPr/>
            <p:nvPr/>
          </p:nvSpPr>
          <p:spPr>
            <a:xfrm>
              <a:off x="2592600" y="1003850"/>
              <a:ext cx="2825" cy="4250"/>
            </a:xfrm>
            <a:custGeom>
              <a:avLst/>
              <a:gdLst/>
              <a:ahLst/>
              <a:cxnLst/>
              <a:rect l="l" t="t" r="r" b="b"/>
              <a:pathLst>
                <a:path w="113" h="170" extrusionOk="0">
                  <a:moveTo>
                    <a:pt x="84" y="169"/>
                  </a:moveTo>
                  <a:cubicBezTo>
                    <a:pt x="56" y="169"/>
                    <a:pt x="28" y="169"/>
                    <a:pt x="28" y="169"/>
                  </a:cubicBezTo>
                  <a:cubicBezTo>
                    <a:pt x="28" y="113"/>
                    <a:pt x="0" y="85"/>
                    <a:pt x="0" y="29"/>
                  </a:cubicBezTo>
                  <a:lnTo>
                    <a:pt x="28" y="29"/>
                  </a:lnTo>
                  <a:cubicBezTo>
                    <a:pt x="112" y="1"/>
                    <a:pt x="112" y="57"/>
                    <a:pt x="112" y="141"/>
                  </a:cubicBezTo>
                  <a:cubicBezTo>
                    <a:pt x="112" y="141"/>
                    <a:pt x="84" y="169"/>
                    <a:pt x="8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70"/>
            <p:cNvSpPr/>
            <p:nvPr/>
          </p:nvSpPr>
          <p:spPr>
            <a:xfrm>
              <a:off x="2594700" y="1003850"/>
              <a:ext cx="32300" cy="36525"/>
            </a:xfrm>
            <a:custGeom>
              <a:avLst/>
              <a:gdLst/>
              <a:ahLst/>
              <a:cxnLst/>
              <a:rect l="l" t="t" r="r" b="b"/>
              <a:pathLst>
                <a:path w="1292" h="1461" extrusionOk="0">
                  <a:moveTo>
                    <a:pt x="1264" y="1067"/>
                  </a:moveTo>
                  <a:cubicBezTo>
                    <a:pt x="1207" y="1124"/>
                    <a:pt x="1151" y="1180"/>
                    <a:pt x="1095" y="1236"/>
                  </a:cubicBezTo>
                  <a:cubicBezTo>
                    <a:pt x="1151" y="1320"/>
                    <a:pt x="1264" y="1264"/>
                    <a:pt x="1292" y="1404"/>
                  </a:cubicBezTo>
                  <a:cubicBezTo>
                    <a:pt x="1151" y="1404"/>
                    <a:pt x="1039" y="1404"/>
                    <a:pt x="927" y="1432"/>
                  </a:cubicBezTo>
                  <a:cubicBezTo>
                    <a:pt x="899" y="1460"/>
                    <a:pt x="871" y="1460"/>
                    <a:pt x="842" y="1432"/>
                  </a:cubicBezTo>
                  <a:lnTo>
                    <a:pt x="842" y="1432"/>
                  </a:lnTo>
                  <a:cubicBezTo>
                    <a:pt x="786" y="1320"/>
                    <a:pt x="842" y="1152"/>
                    <a:pt x="646" y="1152"/>
                  </a:cubicBezTo>
                  <a:cubicBezTo>
                    <a:pt x="618" y="1124"/>
                    <a:pt x="590" y="1095"/>
                    <a:pt x="562" y="1067"/>
                  </a:cubicBezTo>
                  <a:cubicBezTo>
                    <a:pt x="534" y="1067"/>
                    <a:pt x="534" y="1039"/>
                    <a:pt x="506" y="1011"/>
                  </a:cubicBezTo>
                  <a:cubicBezTo>
                    <a:pt x="506" y="955"/>
                    <a:pt x="478" y="899"/>
                    <a:pt x="421" y="871"/>
                  </a:cubicBezTo>
                  <a:cubicBezTo>
                    <a:pt x="393" y="843"/>
                    <a:pt x="393" y="815"/>
                    <a:pt x="365" y="787"/>
                  </a:cubicBezTo>
                  <a:cubicBezTo>
                    <a:pt x="365" y="731"/>
                    <a:pt x="337" y="674"/>
                    <a:pt x="281" y="646"/>
                  </a:cubicBezTo>
                  <a:cubicBezTo>
                    <a:pt x="253" y="646"/>
                    <a:pt x="253" y="618"/>
                    <a:pt x="225" y="590"/>
                  </a:cubicBezTo>
                  <a:cubicBezTo>
                    <a:pt x="225" y="534"/>
                    <a:pt x="197" y="478"/>
                    <a:pt x="141" y="450"/>
                  </a:cubicBezTo>
                  <a:cubicBezTo>
                    <a:pt x="113" y="422"/>
                    <a:pt x="113" y="394"/>
                    <a:pt x="84" y="366"/>
                  </a:cubicBezTo>
                  <a:cubicBezTo>
                    <a:pt x="56" y="337"/>
                    <a:pt x="28" y="309"/>
                    <a:pt x="28" y="309"/>
                  </a:cubicBezTo>
                  <a:cubicBezTo>
                    <a:pt x="0" y="281"/>
                    <a:pt x="0" y="253"/>
                    <a:pt x="0" y="225"/>
                  </a:cubicBezTo>
                  <a:cubicBezTo>
                    <a:pt x="0" y="225"/>
                    <a:pt x="0" y="197"/>
                    <a:pt x="0" y="169"/>
                  </a:cubicBezTo>
                  <a:lnTo>
                    <a:pt x="0" y="169"/>
                  </a:lnTo>
                  <a:cubicBezTo>
                    <a:pt x="169" y="85"/>
                    <a:pt x="365" y="225"/>
                    <a:pt x="562" y="85"/>
                  </a:cubicBezTo>
                  <a:cubicBezTo>
                    <a:pt x="646" y="1"/>
                    <a:pt x="758" y="169"/>
                    <a:pt x="814" y="309"/>
                  </a:cubicBezTo>
                  <a:cubicBezTo>
                    <a:pt x="786" y="197"/>
                    <a:pt x="814" y="141"/>
                    <a:pt x="899" y="85"/>
                  </a:cubicBezTo>
                  <a:cubicBezTo>
                    <a:pt x="927" y="57"/>
                    <a:pt x="955" y="85"/>
                    <a:pt x="983" y="85"/>
                  </a:cubicBezTo>
                  <a:cubicBezTo>
                    <a:pt x="1264" y="197"/>
                    <a:pt x="1151" y="422"/>
                    <a:pt x="1095" y="534"/>
                  </a:cubicBezTo>
                  <a:cubicBezTo>
                    <a:pt x="927" y="815"/>
                    <a:pt x="955" y="983"/>
                    <a:pt x="1264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70"/>
            <p:cNvSpPr/>
            <p:nvPr/>
          </p:nvSpPr>
          <p:spPr>
            <a:xfrm>
              <a:off x="2610825" y="1031925"/>
              <a:ext cx="6350" cy="7750"/>
            </a:xfrm>
            <a:custGeom>
              <a:avLst/>
              <a:gdLst/>
              <a:ahLst/>
              <a:cxnLst/>
              <a:rect l="l" t="t" r="r" b="b"/>
              <a:pathLst>
                <a:path w="254" h="310" extrusionOk="0">
                  <a:moveTo>
                    <a:pt x="1" y="29"/>
                  </a:moveTo>
                  <a:cubicBezTo>
                    <a:pt x="254" y="1"/>
                    <a:pt x="254" y="1"/>
                    <a:pt x="197" y="309"/>
                  </a:cubicBezTo>
                  <a:cubicBezTo>
                    <a:pt x="169" y="309"/>
                    <a:pt x="141" y="309"/>
                    <a:pt x="141" y="309"/>
                  </a:cubicBezTo>
                  <a:cubicBezTo>
                    <a:pt x="113" y="281"/>
                    <a:pt x="85" y="253"/>
                    <a:pt x="57" y="225"/>
                  </a:cubicBezTo>
                  <a:cubicBezTo>
                    <a:pt x="57" y="197"/>
                    <a:pt x="57" y="197"/>
                    <a:pt x="57" y="169"/>
                  </a:cubicBezTo>
                  <a:cubicBezTo>
                    <a:pt x="29" y="141"/>
                    <a:pt x="1" y="113"/>
                    <a:pt x="1" y="85"/>
                  </a:cubicBezTo>
                  <a:cubicBezTo>
                    <a:pt x="1" y="57"/>
                    <a:pt x="1" y="57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0"/>
            <p:cNvSpPr/>
            <p:nvPr/>
          </p:nvSpPr>
          <p:spPr>
            <a:xfrm>
              <a:off x="2615750" y="10396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0"/>
                  </a:moveTo>
                  <a:lnTo>
                    <a:pt x="85" y="0"/>
                  </a:lnTo>
                  <a:lnTo>
                    <a:pt x="85" y="57"/>
                  </a:lnTo>
                  <a:cubicBezTo>
                    <a:pt x="57" y="57"/>
                    <a:pt x="29" y="57"/>
                    <a:pt x="0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0"/>
            <p:cNvSpPr/>
            <p:nvPr/>
          </p:nvSpPr>
          <p:spPr>
            <a:xfrm>
              <a:off x="2614350" y="998950"/>
              <a:ext cx="43525" cy="49150"/>
            </a:xfrm>
            <a:custGeom>
              <a:avLst/>
              <a:gdLst/>
              <a:ahLst/>
              <a:cxnLst/>
              <a:rect l="l" t="t" r="r" b="b"/>
              <a:pathLst>
                <a:path w="1741" h="1966" extrusionOk="0">
                  <a:moveTo>
                    <a:pt x="478" y="1263"/>
                  </a:moveTo>
                  <a:cubicBezTo>
                    <a:pt x="393" y="1263"/>
                    <a:pt x="309" y="1291"/>
                    <a:pt x="197" y="1235"/>
                  </a:cubicBezTo>
                  <a:cubicBezTo>
                    <a:pt x="0" y="1151"/>
                    <a:pt x="0" y="1095"/>
                    <a:pt x="141" y="898"/>
                  </a:cubicBezTo>
                  <a:cubicBezTo>
                    <a:pt x="281" y="730"/>
                    <a:pt x="309" y="477"/>
                    <a:pt x="197" y="281"/>
                  </a:cubicBezTo>
                  <a:cubicBezTo>
                    <a:pt x="281" y="281"/>
                    <a:pt x="281" y="112"/>
                    <a:pt x="393" y="197"/>
                  </a:cubicBezTo>
                  <a:cubicBezTo>
                    <a:pt x="478" y="281"/>
                    <a:pt x="534" y="225"/>
                    <a:pt x="562" y="168"/>
                  </a:cubicBezTo>
                  <a:cubicBezTo>
                    <a:pt x="674" y="56"/>
                    <a:pt x="758" y="0"/>
                    <a:pt x="899" y="0"/>
                  </a:cubicBezTo>
                  <a:cubicBezTo>
                    <a:pt x="955" y="140"/>
                    <a:pt x="899" y="197"/>
                    <a:pt x="786" y="225"/>
                  </a:cubicBezTo>
                  <a:cubicBezTo>
                    <a:pt x="562" y="281"/>
                    <a:pt x="562" y="281"/>
                    <a:pt x="674" y="477"/>
                  </a:cubicBezTo>
                  <a:cubicBezTo>
                    <a:pt x="730" y="618"/>
                    <a:pt x="758" y="758"/>
                    <a:pt x="730" y="927"/>
                  </a:cubicBezTo>
                  <a:cubicBezTo>
                    <a:pt x="730" y="983"/>
                    <a:pt x="702" y="1067"/>
                    <a:pt x="814" y="1067"/>
                  </a:cubicBezTo>
                  <a:cubicBezTo>
                    <a:pt x="899" y="1039"/>
                    <a:pt x="955" y="983"/>
                    <a:pt x="927" y="898"/>
                  </a:cubicBezTo>
                  <a:cubicBezTo>
                    <a:pt x="899" y="814"/>
                    <a:pt x="927" y="730"/>
                    <a:pt x="843" y="646"/>
                  </a:cubicBezTo>
                  <a:cubicBezTo>
                    <a:pt x="814" y="618"/>
                    <a:pt x="843" y="562"/>
                    <a:pt x="843" y="533"/>
                  </a:cubicBezTo>
                  <a:cubicBezTo>
                    <a:pt x="927" y="449"/>
                    <a:pt x="1011" y="505"/>
                    <a:pt x="1067" y="533"/>
                  </a:cubicBezTo>
                  <a:cubicBezTo>
                    <a:pt x="1151" y="590"/>
                    <a:pt x="1236" y="646"/>
                    <a:pt x="1292" y="477"/>
                  </a:cubicBezTo>
                  <a:cubicBezTo>
                    <a:pt x="1320" y="393"/>
                    <a:pt x="1432" y="449"/>
                    <a:pt x="1460" y="505"/>
                  </a:cubicBezTo>
                  <a:cubicBezTo>
                    <a:pt x="1544" y="562"/>
                    <a:pt x="1516" y="618"/>
                    <a:pt x="1404" y="618"/>
                  </a:cubicBezTo>
                  <a:cubicBezTo>
                    <a:pt x="1348" y="618"/>
                    <a:pt x="1348" y="674"/>
                    <a:pt x="1376" y="674"/>
                  </a:cubicBezTo>
                  <a:cubicBezTo>
                    <a:pt x="1488" y="758"/>
                    <a:pt x="1404" y="870"/>
                    <a:pt x="1404" y="983"/>
                  </a:cubicBezTo>
                  <a:cubicBezTo>
                    <a:pt x="1404" y="1207"/>
                    <a:pt x="1629" y="1263"/>
                    <a:pt x="1741" y="1404"/>
                  </a:cubicBezTo>
                  <a:cubicBezTo>
                    <a:pt x="1713" y="1600"/>
                    <a:pt x="1685" y="1769"/>
                    <a:pt x="1432" y="1685"/>
                  </a:cubicBezTo>
                  <a:cubicBezTo>
                    <a:pt x="1320" y="1656"/>
                    <a:pt x="1264" y="1685"/>
                    <a:pt x="1236" y="1769"/>
                  </a:cubicBezTo>
                  <a:cubicBezTo>
                    <a:pt x="1208" y="1965"/>
                    <a:pt x="1039" y="1965"/>
                    <a:pt x="899" y="1965"/>
                  </a:cubicBezTo>
                  <a:cubicBezTo>
                    <a:pt x="871" y="1965"/>
                    <a:pt x="843" y="1965"/>
                    <a:pt x="843" y="1965"/>
                  </a:cubicBezTo>
                  <a:cubicBezTo>
                    <a:pt x="843" y="1741"/>
                    <a:pt x="786" y="1516"/>
                    <a:pt x="955" y="1263"/>
                  </a:cubicBezTo>
                  <a:cubicBezTo>
                    <a:pt x="758" y="1320"/>
                    <a:pt x="618" y="1320"/>
                    <a:pt x="478" y="126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70"/>
            <p:cNvSpPr/>
            <p:nvPr/>
          </p:nvSpPr>
          <p:spPr>
            <a:xfrm>
              <a:off x="2634700" y="1029125"/>
              <a:ext cx="51250" cy="30900"/>
            </a:xfrm>
            <a:custGeom>
              <a:avLst/>
              <a:gdLst/>
              <a:ahLst/>
              <a:cxnLst/>
              <a:rect l="l" t="t" r="r" b="b"/>
              <a:pathLst>
                <a:path w="2050" h="1236" extrusionOk="0">
                  <a:moveTo>
                    <a:pt x="85" y="758"/>
                  </a:moveTo>
                  <a:cubicBezTo>
                    <a:pt x="141" y="758"/>
                    <a:pt x="169" y="646"/>
                    <a:pt x="253" y="674"/>
                  </a:cubicBezTo>
                  <a:cubicBezTo>
                    <a:pt x="337" y="702"/>
                    <a:pt x="337" y="646"/>
                    <a:pt x="337" y="562"/>
                  </a:cubicBezTo>
                  <a:cubicBezTo>
                    <a:pt x="365" y="365"/>
                    <a:pt x="450" y="281"/>
                    <a:pt x="646" y="365"/>
                  </a:cubicBezTo>
                  <a:cubicBezTo>
                    <a:pt x="843" y="478"/>
                    <a:pt x="843" y="393"/>
                    <a:pt x="843" y="253"/>
                  </a:cubicBezTo>
                  <a:cubicBezTo>
                    <a:pt x="843" y="225"/>
                    <a:pt x="899" y="225"/>
                    <a:pt x="927" y="197"/>
                  </a:cubicBezTo>
                  <a:cubicBezTo>
                    <a:pt x="983" y="169"/>
                    <a:pt x="983" y="113"/>
                    <a:pt x="1011" y="56"/>
                  </a:cubicBezTo>
                  <a:cubicBezTo>
                    <a:pt x="1152" y="169"/>
                    <a:pt x="1320" y="169"/>
                    <a:pt x="1488" y="253"/>
                  </a:cubicBezTo>
                  <a:cubicBezTo>
                    <a:pt x="1545" y="169"/>
                    <a:pt x="1460" y="56"/>
                    <a:pt x="1601" y="0"/>
                  </a:cubicBezTo>
                  <a:cubicBezTo>
                    <a:pt x="1741" y="0"/>
                    <a:pt x="1825" y="197"/>
                    <a:pt x="1966" y="197"/>
                  </a:cubicBezTo>
                  <a:lnTo>
                    <a:pt x="1966" y="337"/>
                  </a:lnTo>
                  <a:cubicBezTo>
                    <a:pt x="1994" y="365"/>
                    <a:pt x="2022" y="393"/>
                    <a:pt x="2050" y="421"/>
                  </a:cubicBezTo>
                  <a:lnTo>
                    <a:pt x="2050" y="421"/>
                  </a:lnTo>
                  <a:cubicBezTo>
                    <a:pt x="2022" y="506"/>
                    <a:pt x="1938" y="534"/>
                    <a:pt x="1938" y="646"/>
                  </a:cubicBezTo>
                  <a:cubicBezTo>
                    <a:pt x="1994" y="786"/>
                    <a:pt x="1881" y="842"/>
                    <a:pt x="1769" y="842"/>
                  </a:cubicBezTo>
                  <a:cubicBezTo>
                    <a:pt x="1741" y="814"/>
                    <a:pt x="1741" y="814"/>
                    <a:pt x="1713" y="786"/>
                  </a:cubicBezTo>
                  <a:cubicBezTo>
                    <a:pt x="1741" y="814"/>
                    <a:pt x="1741" y="814"/>
                    <a:pt x="1769" y="842"/>
                  </a:cubicBezTo>
                  <a:cubicBezTo>
                    <a:pt x="1685" y="955"/>
                    <a:pt x="1629" y="1095"/>
                    <a:pt x="1545" y="1236"/>
                  </a:cubicBezTo>
                  <a:cubicBezTo>
                    <a:pt x="1264" y="1123"/>
                    <a:pt x="1152" y="758"/>
                    <a:pt x="843" y="730"/>
                  </a:cubicBezTo>
                  <a:cubicBezTo>
                    <a:pt x="730" y="786"/>
                    <a:pt x="843" y="899"/>
                    <a:pt x="787" y="983"/>
                  </a:cubicBezTo>
                  <a:cubicBezTo>
                    <a:pt x="646" y="871"/>
                    <a:pt x="422" y="1039"/>
                    <a:pt x="309" y="842"/>
                  </a:cubicBezTo>
                  <a:cubicBezTo>
                    <a:pt x="281" y="786"/>
                    <a:pt x="225" y="842"/>
                    <a:pt x="197" y="871"/>
                  </a:cubicBezTo>
                  <a:cubicBezTo>
                    <a:pt x="169" y="927"/>
                    <a:pt x="141" y="983"/>
                    <a:pt x="57" y="1011"/>
                  </a:cubicBezTo>
                  <a:cubicBezTo>
                    <a:pt x="0" y="899"/>
                    <a:pt x="113" y="842"/>
                    <a:pt x="85" y="7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70"/>
            <p:cNvSpPr/>
            <p:nvPr/>
          </p:nvSpPr>
          <p:spPr>
            <a:xfrm>
              <a:off x="2657150" y="101647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169" y="1"/>
                  </a:moveTo>
                  <a:cubicBezTo>
                    <a:pt x="197" y="57"/>
                    <a:pt x="197" y="57"/>
                    <a:pt x="197" y="85"/>
                  </a:cubicBezTo>
                  <a:cubicBezTo>
                    <a:pt x="197" y="169"/>
                    <a:pt x="282" y="254"/>
                    <a:pt x="169" y="310"/>
                  </a:cubicBezTo>
                  <a:cubicBezTo>
                    <a:pt x="113" y="338"/>
                    <a:pt x="85" y="310"/>
                    <a:pt x="57" y="282"/>
                  </a:cubicBezTo>
                  <a:cubicBezTo>
                    <a:pt x="1" y="169"/>
                    <a:pt x="57" y="85"/>
                    <a:pt x="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70"/>
            <p:cNvSpPr/>
            <p:nvPr/>
          </p:nvSpPr>
          <p:spPr>
            <a:xfrm>
              <a:off x="2664175" y="1007350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0"/>
            <p:cNvSpPr/>
            <p:nvPr/>
          </p:nvSpPr>
          <p:spPr>
            <a:xfrm>
              <a:off x="2718925" y="923850"/>
              <a:ext cx="9850" cy="6325"/>
            </a:xfrm>
            <a:custGeom>
              <a:avLst/>
              <a:gdLst/>
              <a:ahLst/>
              <a:cxnLst/>
              <a:rect l="l" t="t" r="r" b="b"/>
              <a:pathLst>
                <a:path w="394" h="253" extrusionOk="0">
                  <a:moveTo>
                    <a:pt x="393" y="0"/>
                  </a:moveTo>
                  <a:cubicBezTo>
                    <a:pt x="337" y="197"/>
                    <a:pt x="197" y="253"/>
                    <a:pt x="0" y="197"/>
                  </a:cubicBezTo>
                  <a:cubicBezTo>
                    <a:pt x="85" y="56"/>
                    <a:pt x="281" y="84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0"/>
            <p:cNvSpPr/>
            <p:nvPr/>
          </p:nvSpPr>
          <p:spPr>
            <a:xfrm>
              <a:off x="2735075" y="928750"/>
              <a:ext cx="4225" cy="4950"/>
            </a:xfrm>
            <a:custGeom>
              <a:avLst/>
              <a:gdLst/>
              <a:ahLst/>
              <a:cxnLst/>
              <a:rect l="l" t="t" r="r" b="b"/>
              <a:pathLst>
                <a:path w="169" h="198" extrusionOk="0">
                  <a:moveTo>
                    <a:pt x="84" y="197"/>
                  </a:moveTo>
                  <a:cubicBezTo>
                    <a:pt x="0" y="197"/>
                    <a:pt x="0" y="141"/>
                    <a:pt x="0" y="85"/>
                  </a:cubicBezTo>
                  <a:cubicBezTo>
                    <a:pt x="0" y="57"/>
                    <a:pt x="0" y="1"/>
                    <a:pt x="56" y="1"/>
                  </a:cubicBezTo>
                  <a:cubicBezTo>
                    <a:pt x="112" y="1"/>
                    <a:pt x="141" y="57"/>
                    <a:pt x="169" y="113"/>
                  </a:cubicBezTo>
                  <a:cubicBezTo>
                    <a:pt x="169" y="169"/>
                    <a:pt x="141" y="197"/>
                    <a:pt x="84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0"/>
            <p:cNvSpPr/>
            <p:nvPr/>
          </p:nvSpPr>
          <p:spPr>
            <a:xfrm>
              <a:off x="2695750" y="9168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29" y="0"/>
                  </a:moveTo>
                  <a:cubicBezTo>
                    <a:pt x="29" y="0"/>
                    <a:pt x="29" y="28"/>
                    <a:pt x="1" y="28"/>
                  </a:cubicBezTo>
                  <a:cubicBezTo>
                    <a:pt x="1" y="28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0"/>
            <p:cNvSpPr/>
            <p:nvPr/>
          </p:nvSpPr>
          <p:spPr>
            <a:xfrm>
              <a:off x="2699275" y="9013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29"/>
                  </a:moveTo>
                  <a:cubicBezTo>
                    <a:pt x="57" y="29"/>
                    <a:pt x="28" y="57"/>
                    <a:pt x="28" y="29"/>
                  </a:cubicBezTo>
                  <a:cubicBezTo>
                    <a:pt x="0" y="29"/>
                    <a:pt x="0" y="1"/>
                    <a:pt x="28" y="1"/>
                  </a:cubicBezTo>
                  <a:cubicBezTo>
                    <a:pt x="57" y="1"/>
                    <a:pt x="85" y="1"/>
                    <a:pt x="85" y="1"/>
                  </a:cubicBezTo>
                  <a:cubicBezTo>
                    <a:pt x="85" y="1"/>
                    <a:pt x="85" y="1"/>
                    <a:pt x="85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0"/>
            <p:cNvSpPr/>
            <p:nvPr/>
          </p:nvSpPr>
          <p:spPr>
            <a:xfrm>
              <a:off x="2610825" y="960325"/>
              <a:ext cx="4950" cy="7050"/>
            </a:xfrm>
            <a:custGeom>
              <a:avLst/>
              <a:gdLst/>
              <a:ahLst/>
              <a:cxnLst/>
              <a:rect l="l" t="t" r="r" b="b"/>
              <a:pathLst>
                <a:path w="198" h="282" extrusionOk="0">
                  <a:moveTo>
                    <a:pt x="141" y="282"/>
                  </a:moveTo>
                  <a:cubicBezTo>
                    <a:pt x="29" y="282"/>
                    <a:pt x="1" y="254"/>
                    <a:pt x="1" y="141"/>
                  </a:cubicBezTo>
                  <a:cubicBezTo>
                    <a:pt x="57" y="113"/>
                    <a:pt x="85" y="1"/>
                    <a:pt x="197" y="85"/>
                  </a:cubicBezTo>
                  <a:cubicBezTo>
                    <a:pt x="169" y="141"/>
                    <a:pt x="113" y="226"/>
                    <a:pt x="141" y="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0"/>
            <p:cNvSpPr/>
            <p:nvPr/>
          </p:nvSpPr>
          <p:spPr>
            <a:xfrm>
              <a:off x="2643125" y="9582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0"/>
            <p:cNvSpPr/>
            <p:nvPr/>
          </p:nvSpPr>
          <p:spPr>
            <a:xfrm>
              <a:off x="2607325" y="960325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57" y="85"/>
                  </a:moveTo>
                  <a:cubicBezTo>
                    <a:pt x="1" y="57"/>
                    <a:pt x="1" y="29"/>
                    <a:pt x="57" y="1"/>
                  </a:cubicBezTo>
                  <a:cubicBezTo>
                    <a:pt x="57" y="29"/>
                    <a:pt x="57" y="57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0"/>
            <p:cNvSpPr/>
            <p:nvPr/>
          </p:nvSpPr>
          <p:spPr>
            <a:xfrm>
              <a:off x="2608725" y="9624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6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0"/>
            <p:cNvSpPr/>
            <p:nvPr/>
          </p:nvSpPr>
          <p:spPr>
            <a:xfrm>
              <a:off x="2601700" y="908400"/>
              <a:ext cx="23200" cy="35125"/>
            </a:xfrm>
            <a:custGeom>
              <a:avLst/>
              <a:gdLst/>
              <a:ahLst/>
              <a:cxnLst/>
              <a:rect l="l" t="t" r="r" b="b"/>
              <a:pathLst>
                <a:path w="928" h="1405" extrusionOk="0">
                  <a:moveTo>
                    <a:pt x="506" y="0"/>
                  </a:moveTo>
                  <a:cubicBezTo>
                    <a:pt x="591" y="0"/>
                    <a:pt x="675" y="28"/>
                    <a:pt x="703" y="141"/>
                  </a:cubicBezTo>
                  <a:cubicBezTo>
                    <a:pt x="731" y="169"/>
                    <a:pt x="759" y="225"/>
                    <a:pt x="787" y="281"/>
                  </a:cubicBezTo>
                  <a:cubicBezTo>
                    <a:pt x="703" y="422"/>
                    <a:pt x="927" y="478"/>
                    <a:pt x="899" y="646"/>
                  </a:cubicBezTo>
                  <a:cubicBezTo>
                    <a:pt x="871" y="955"/>
                    <a:pt x="731" y="1208"/>
                    <a:pt x="366" y="1320"/>
                  </a:cubicBezTo>
                  <a:cubicBezTo>
                    <a:pt x="310" y="1348"/>
                    <a:pt x="226" y="1376"/>
                    <a:pt x="141" y="1404"/>
                  </a:cubicBezTo>
                  <a:cubicBezTo>
                    <a:pt x="310" y="1180"/>
                    <a:pt x="310" y="1180"/>
                    <a:pt x="141" y="955"/>
                  </a:cubicBezTo>
                  <a:cubicBezTo>
                    <a:pt x="282" y="871"/>
                    <a:pt x="366" y="730"/>
                    <a:pt x="478" y="590"/>
                  </a:cubicBezTo>
                  <a:cubicBezTo>
                    <a:pt x="310" y="506"/>
                    <a:pt x="141" y="506"/>
                    <a:pt x="1" y="422"/>
                  </a:cubicBezTo>
                  <a:cubicBezTo>
                    <a:pt x="57" y="309"/>
                    <a:pt x="57" y="309"/>
                    <a:pt x="226" y="337"/>
                  </a:cubicBezTo>
                  <a:cubicBezTo>
                    <a:pt x="254" y="337"/>
                    <a:pt x="282" y="365"/>
                    <a:pt x="282" y="337"/>
                  </a:cubicBezTo>
                  <a:cubicBezTo>
                    <a:pt x="282" y="169"/>
                    <a:pt x="506" y="141"/>
                    <a:pt x="5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0"/>
            <p:cNvSpPr/>
            <p:nvPr/>
          </p:nvSpPr>
          <p:spPr>
            <a:xfrm>
              <a:off x="2622075" y="892250"/>
              <a:ext cx="4225" cy="5650"/>
            </a:xfrm>
            <a:custGeom>
              <a:avLst/>
              <a:gdLst/>
              <a:ahLst/>
              <a:cxnLst/>
              <a:rect l="l" t="t" r="r" b="b"/>
              <a:pathLst>
                <a:path w="169" h="226" extrusionOk="0">
                  <a:moveTo>
                    <a:pt x="112" y="1"/>
                  </a:moveTo>
                  <a:cubicBezTo>
                    <a:pt x="141" y="85"/>
                    <a:pt x="169" y="141"/>
                    <a:pt x="169" y="225"/>
                  </a:cubicBezTo>
                  <a:cubicBezTo>
                    <a:pt x="141" y="225"/>
                    <a:pt x="112" y="225"/>
                    <a:pt x="112" y="225"/>
                  </a:cubicBezTo>
                  <a:cubicBezTo>
                    <a:pt x="84" y="141"/>
                    <a:pt x="0" y="85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0"/>
            <p:cNvSpPr/>
            <p:nvPr/>
          </p:nvSpPr>
          <p:spPr>
            <a:xfrm>
              <a:off x="2634000" y="899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13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8"/>
                    <a:pt x="85" y="0"/>
                    <a:pt x="113" y="28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0"/>
            <p:cNvSpPr/>
            <p:nvPr/>
          </p:nvSpPr>
          <p:spPr>
            <a:xfrm>
              <a:off x="2636100" y="9056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9" y="140"/>
                  </a:moveTo>
                  <a:cubicBezTo>
                    <a:pt x="1" y="140"/>
                    <a:pt x="1" y="112"/>
                    <a:pt x="1" y="84"/>
                  </a:cubicBezTo>
                  <a:cubicBezTo>
                    <a:pt x="29" y="56"/>
                    <a:pt x="57" y="28"/>
                    <a:pt x="85" y="0"/>
                  </a:cubicBezTo>
                  <a:cubicBezTo>
                    <a:pt x="85" y="28"/>
                    <a:pt x="85" y="56"/>
                    <a:pt x="85" y="84"/>
                  </a:cubicBezTo>
                  <a:cubicBezTo>
                    <a:pt x="85" y="112"/>
                    <a:pt x="85" y="140"/>
                    <a:pt x="29" y="14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0"/>
            <p:cNvSpPr/>
            <p:nvPr/>
          </p:nvSpPr>
          <p:spPr>
            <a:xfrm>
              <a:off x="2626275" y="9084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lnTo>
                    <a:pt x="29" y="0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0"/>
            <p:cNvSpPr/>
            <p:nvPr/>
          </p:nvSpPr>
          <p:spPr>
            <a:xfrm>
              <a:off x="2607325" y="99752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478" y="338"/>
                  </a:moveTo>
                  <a:lnTo>
                    <a:pt x="422" y="338"/>
                  </a:lnTo>
                  <a:cubicBezTo>
                    <a:pt x="169" y="506"/>
                    <a:pt x="141" y="169"/>
                    <a:pt x="1" y="141"/>
                  </a:cubicBezTo>
                  <a:cubicBezTo>
                    <a:pt x="1" y="1"/>
                    <a:pt x="113" y="1"/>
                    <a:pt x="225" y="1"/>
                  </a:cubicBezTo>
                  <a:cubicBezTo>
                    <a:pt x="337" y="1"/>
                    <a:pt x="394" y="113"/>
                    <a:pt x="478" y="141"/>
                  </a:cubicBezTo>
                  <a:cubicBezTo>
                    <a:pt x="450" y="197"/>
                    <a:pt x="450" y="282"/>
                    <a:pt x="478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0"/>
            <p:cNvSpPr/>
            <p:nvPr/>
          </p:nvSpPr>
          <p:spPr>
            <a:xfrm>
              <a:off x="2625575" y="981400"/>
              <a:ext cx="2825" cy="1425"/>
            </a:xfrm>
            <a:custGeom>
              <a:avLst/>
              <a:gdLst/>
              <a:ahLst/>
              <a:cxnLst/>
              <a:rect l="l" t="t" r="r" b="b"/>
              <a:pathLst>
                <a:path w="113" h="57" extrusionOk="0">
                  <a:moveTo>
                    <a:pt x="85" y="28"/>
                  </a:moveTo>
                  <a:cubicBezTo>
                    <a:pt x="57" y="56"/>
                    <a:pt x="29" y="56"/>
                    <a:pt x="29" y="56"/>
                  </a:cubicBezTo>
                  <a:cubicBezTo>
                    <a:pt x="1" y="56"/>
                    <a:pt x="1" y="28"/>
                    <a:pt x="29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85" y="28"/>
                    <a:pt x="85" y="28"/>
                    <a:pt x="85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0"/>
            <p:cNvSpPr/>
            <p:nvPr/>
          </p:nvSpPr>
          <p:spPr>
            <a:xfrm>
              <a:off x="2619250" y="99895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" y="84"/>
                  </a:moveTo>
                  <a:cubicBezTo>
                    <a:pt x="29" y="28"/>
                    <a:pt x="85" y="0"/>
                    <a:pt x="141" y="0"/>
                  </a:cubicBezTo>
                  <a:cubicBezTo>
                    <a:pt x="113" y="56"/>
                    <a:pt x="57" y="84"/>
                    <a:pt x="1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0"/>
            <p:cNvSpPr/>
            <p:nvPr/>
          </p:nvSpPr>
          <p:spPr>
            <a:xfrm>
              <a:off x="2614350" y="967350"/>
              <a:ext cx="725" cy="2125"/>
            </a:xfrm>
            <a:custGeom>
              <a:avLst/>
              <a:gdLst/>
              <a:ahLst/>
              <a:cxnLst/>
              <a:rect l="l" t="t" r="r" b="b"/>
              <a:pathLst>
                <a:path w="29" h="85" extrusionOk="0">
                  <a:moveTo>
                    <a:pt x="0" y="85"/>
                  </a:moveTo>
                  <a:lnTo>
                    <a:pt x="0" y="1"/>
                  </a:ln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0"/>
            <p:cNvSpPr/>
            <p:nvPr/>
          </p:nvSpPr>
          <p:spPr>
            <a:xfrm>
              <a:off x="2593300" y="1000350"/>
              <a:ext cx="24575" cy="12650"/>
            </a:xfrm>
            <a:custGeom>
              <a:avLst/>
              <a:gdLst/>
              <a:ahLst/>
              <a:cxnLst/>
              <a:rect l="l" t="t" r="r" b="b"/>
              <a:pathLst>
                <a:path w="983" h="506" extrusionOk="0">
                  <a:moveTo>
                    <a:pt x="562" y="28"/>
                  </a:moveTo>
                  <a:cubicBezTo>
                    <a:pt x="646" y="28"/>
                    <a:pt x="786" y="0"/>
                    <a:pt x="814" y="169"/>
                  </a:cubicBezTo>
                  <a:cubicBezTo>
                    <a:pt x="814" y="281"/>
                    <a:pt x="898" y="225"/>
                    <a:pt x="983" y="225"/>
                  </a:cubicBezTo>
                  <a:cubicBezTo>
                    <a:pt x="927" y="309"/>
                    <a:pt x="898" y="393"/>
                    <a:pt x="898" y="506"/>
                  </a:cubicBezTo>
                  <a:cubicBezTo>
                    <a:pt x="814" y="421"/>
                    <a:pt x="758" y="365"/>
                    <a:pt x="702" y="309"/>
                  </a:cubicBezTo>
                  <a:cubicBezTo>
                    <a:pt x="674" y="253"/>
                    <a:pt x="618" y="253"/>
                    <a:pt x="590" y="281"/>
                  </a:cubicBezTo>
                  <a:cubicBezTo>
                    <a:pt x="477" y="337"/>
                    <a:pt x="309" y="365"/>
                    <a:pt x="225" y="337"/>
                  </a:cubicBezTo>
                  <a:cubicBezTo>
                    <a:pt x="169" y="337"/>
                    <a:pt x="112" y="337"/>
                    <a:pt x="56" y="309"/>
                  </a:cubicBezTo>
                  <a:cubicBezTo>
                    <a:pt x="56" y="253"/>
                    <a:pt x="56" y="197"/>
                    <a:pt x="0" y="169"/>
                  </a:cubicBezTo>
                  <a:cubicBezTo>
                    <a:pt x="28" y="84"/>
                    <a:pt x="112" y="112"/>
                    <a:pt x="169" y="112"/>
                  </a:cubicBezTo>
                  <a:cubicBezTo>
                    <a:pt x="309" y="112"/>
                    <a:pt x="449" y="141"/>
                    <a:pt x="562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0"/>
            <p:cNvSpPr/>
            <p:nvPr/>
          </p:nvSpPr>
          <p:spPr>
            <a:xfrm>
              <a:off x="2584175" y="970875"/>
              <a:ext cx="11250" cy="5625"/>
            </a:xfrm>
            <a:custGeom>
              <a:avLst/>
              <a:gdLst/>
              <a:ahLst/>
              <a:cxnLst/>
              <a:rect l="l" t="t" r="r" b="b"/>
              <a:pathLst>
                <a:path w="450" h="225" extrusionOk="0">
                  <a:moveTo>
                    <a:pt x="0" y="84"/>
                  </a:moveTo>
                  <a:cubicBezTo>
                    <a:pt x="225" y="0"/>
                    <a:pt x="225" y="0"/>
                    <a:pt x="449" y="168"/>
                  </a:cubicBezTo>
                  <a:cubicBezTo>
                    <a:pt x="253" y="225"/>
                    <a:pt x="253" y="225"/>
                    <a:pt x="0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0"/>
            <p:cNvSpPr/>
            <p:nvPr/>
          </p:nvSpPr>
          <p:spPr>
            <a:xfrm>
              <a:off x="2610825" y="904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97" y="29"/>
                  </a:moveTo>
                  <a:cubicBezTo>
                    <a:pt x="169" y="57"/>
                    <a:pt x="141" y="113"/>
                    <a:pt x="141" y="169"/>
                  </a:cubicBezTo>
                  <a:cubicBezTo>
                    <a:pt x="85" y="141"/>
                    <a:pt x="1" y="141"/>
                    <a:pt x="29" y="57"/>
                  </a:cubicBezTo>
                  <a:cubicBezTo>
                    <a:pt x="57" y="1"/>
                    <a:pt x="141" y="29"/>
                    <a:pt x="197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0"/>
            <p:cNvSpPr/>
            <p:nvPr/>
          </p:nvSpPr>
          <p:spPr>
            <a:xfrm>
              <a:off x="2605925" y="9041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29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9" y="1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0"/>
            <p:cNvSpPr/>
            <p:nvPr/>
          </p:nvSpPr>
          <p:spPr>
            <a:xfrm>
              <a:off x="2600300" y="905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1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0"/>
            <p:cNvSpPr/>
            <p:nvPr/>
          </p:nvSpPr>
          <p:spPr>
            <a:xfrm>
              <a:off x="2610825" y="954025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57" y="84"/>
                  </a:moveTo>
                  <a:cubicBezTo>
                    <a:pt x="29" y="84"/>
                    <a:pt x="1" y="84"/>
                    <a:pt x="1" y="56"/>
                  </a:cubicBezTo>
                  <a:cubicBezTo>
                    <a:pt x="1" y="28"/>
                    <a:pt x="29" y="0"/>
                    <a:pt x="57" y="0"/>
                  </a:cubicBezTo>
                  <a:cubicBezTo>
                    <a:pt x="85" y="0"/>
                    <a:pt x="113" y="28"/>
                    <a:pt x="141" y="56"/>
                  </a:cubicBezTo>
                  <a:cubicBezTo>
                    <a:pt x="113" y="56"/>
                    <a:pt x="85" y="84"/>
                    <a:pt x="57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0"/>
            <p:cNvSpPr/>
            <p:nvPr/>
          </p:nvSpPr>
          <p:spPr>
            <a:xfrm>
              <a:off x="2641725" y="1060700"/>
              <a:ext cx="39325" cy="23200"/>
            </a:xfrm>
            <a:custGeom>
              <a:avLst/>
              <a:gdLst/>
              <a:ahLst/>
              <a:cxnLst/>
              <a:rect l="l" t="t" r="r" b="b"/>
              <a:pathLst>
                <a:path w="1573" h="928" extrusionOk="0">
                  <a:moveTo>
                    <a:pt x="281" y="618"/>
                  </a:moveTo>
                  <a:cubicBezTo>
                    <a:pt x="281" y="618"/>
                    <a:pt x="253" y="618"/>
                    <a:pt x="225" y="618"/>
                  </a:cubicBezTo>
                  <a:cubicBezTo>
                    <a:pt x="225" y="590"/>
                    <a:pt x="197" y="562"/>
                    <a:pt x="169" y="562"/>
                  </a:cubicBezTo>
                  <a:cubicBezTo>
                    <a:pt x="141" y="534"/>
                    <a:pt x="113" y="506"/>
                    <a:pt x="84" y="478"/>
                  </a:cubicBezTo>
                  <a:cubicBezTo>
                    <a:pt x="56" y="450"/>
                    <a:pt x="28" y="450"/>
                    <a:pt x="28" y="422"/>
                  </a:cubicBezTo>
                  <a:cubicBezTo>
                    <a:pt x="28" y="394"/>
                    <a:pt x="28" y="366"/>
                    <a:pt x="28" y="338"/>
                  </a:cubicBezTo>
                  <a:cubicBezTo>
                    <a:pt x="0" y="225"/>
                    <a:pt x="141" y="169"/>
                    <a:pt x="113" y="1"/>
                  </a:cubicBezTo>
                  <a:cubicBezTo>
                    <a:pt x="309" y="113"/>
                    <a:pt x="562" y="85"/>
                    <a:pt x="618" y="366"/>
                  </a:cubicBezTo>
                  <a:cubicBezTo>
                    <a:pt x="786" y="309"/>
                    <a:pt x="674" y="169"/>
                    <a:pt x="702" y="85"/>
                  </a:cubicBezTo>
                  <a:cubicBezTo>
                    <a:pt x="1039" y="85"/>
                    <a:pt x="1320" y="197"/>
                    <a:pt x="1544" y="422"/>
                  </a:cubicBezTo>
                  <a:cubicBezTo>
                    <a:pt x="1544" y="478"/>
                    <a:pt x="1572" y="562"/>
                    <a:pt x="1544" y="618"/>
                  </a:cubicBezTo>
                  <a:cubicBezTo>
                    <a:pt x="1516" y="731"/>
                    <a:pt x="1488" y="815"/>
                    <a:pt x="1320" y="787"/>
                  </a:cubicBezTo>
                  <a:cubicBezTo>
                    <a:pt x="1207" y="731"/>
                    <a:pt x="1095" y="787"/>
                    <a:pt x="983" y="927"/>
                  </a:cubicBezTo>
                  <a:cubicBezTo>
                    <a:pt x="927" y="759"/>
                    <a:pt x="1039" y="702"/>
                    <a:pt x="1067" y="646"/>
                  </a:cubicBezTo>
                  <a:cubicBezTo>
                    <a:pt x="1123" y="590"/>
                    <a:pt x="1095" y="506"/>
                    <a:pt x="1067" y="478"/>
                  </a:cubicBezTo>
                  <a:cubicBezTo>
                    <a:pt x="955" y="450"/>
                    <a:pt x="1011" y="646"/>
                    <a:pt x="899" y="590"/>
                  </a:cubicBezTo>
                  <a:cubicBezTo>
                    <a:pt x="842" y="562"/>
                    <a:pt x="871" y="394"/>
                    <a:pt x="730" y="478"/>
                  </a:cubicBezTo>
                  <a:cubicBezTo>
                    <a:pt x="590" y="534"/>
                    <a:pt x="421" y="534"/>
                    <a:pt x="281" y="6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0"/>
            <p:cNvSpPr/>
            <p:nvPr/>
          </p:nvSpPr>
          <p:spPr>
            <a:xfrm>
              <a:off x="2690850" y="108667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85"/>
                  </a:moveTo>
                  <a:cubicBezTo>
                    <a:pt x="113" y="85"/>
                    <a:pt x="57" y="85"/>
                    <a:pt x="0" y="57"/>
                  </a:cubicBezTo>
                  <a:cubicBezTo>
                    <a:pt x="29" y="0"/>
                    <a:pt x="113" y="28"/>
                    <a:pt x="141" y="0"/>
                  </a:cubicBezTo>
                  <a:cubicBezTo>
                    <a:pt x="141" y="28"/>
                    <a:pt x="141" y="57"/>
                    <a:pt x="14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0"/>
            <p:cNvSpPr/>
            <p:nvPr/>
          </p:nvSpPr>
          <p:spPr>
            <a:xfrm>
              <a:off x="2683825" y="1031225"/>
              <a:ext cx="2850" cy="3525"/>
            </a:xfrm>
            <a:custGeom>
              <a:avLst/>
              <a:gdLst/>
              <a:ahLst/>
              <a:cxnLst/>
              <a:rect l="l" t="t" r="r" b="b"/>
              <a:pathLst>
                <a:path w="114" h="141" extrusionOk="0">
                  <a:moveTo>
                    <a:pt x="57" y="0"/>
                  </a:moveTo>
                  <a:cubicBezTo>
                    <a:pt x="85" y="29"/>
                    <a:pt x="85" y="29"/>
                    <a:pt x="113" y="29"/>
                  </a:cubicBezTo>
                  <a:cubicBezTo>
                    <a:pt x="85" y="57"/>
                    <a:pt x="57" y="85"/>
                    <a:pt x="57" y="113"/>
                  </a:cubicBezTo>
                  <a:cubicBezTo>
                    <a:pt x="1" y="141"/>
                    <a:pt x="1" y="141"/>
                    <a:pt x="29" y="85"/>
                  </a:cubicBezTo>
                  <a:cubicBezTo>
                    <a:pt x="29" y="57"/>
                    <a:pt x="29" y="29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70"/>
            <p:cNvSpPr/>
            <p:nvPr/>
          </p:nvSpPr>
          <p:spPr>
            <a:xfrm>
              <a:off x="2683825" y="103755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4"/>
                  </a:moveTo>
                  <a:cubicBezTo>
                    <a:pt x="57" y="56"/>
                    <a:pt x="29" y="28"/>
                    <a:pt x="1" y="0"/>
                  </a:cubicBezTo>
                  <a:cubicBezTo>
                    <a:pt x="29" y="28"/>
                    <a:pt x="57" y="56"/>
                    <a:pt x="85" y="8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70"/>
            <p:cNvSpPr/>
            <p:nvPr/>
          </p:nvSpPr>
          <p:spPr>
            <a:xfrm>
              <a:off x="2682425" y="1100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29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0"/>
            <p:cNvSpPr/>
            <p:nvPr/>
          </p:nvSpPr>
          <p:spPr>
            <a:xfrm>
              <a:off x="2621375" y="102210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365" y="309"/>
                  </a:moveTo>
                  <a:cubicBezTo>
                    <a:pt x="197" y="197"/>
                    <a:pt x="56" y="337"/>
                    <a:pt x="0" y="141"/>
                  </a:cubicBezTo>
                  <a:cubicBezTo>
                    <a:pt x="0" y="57"/>
                    <a:pt x="112" y="1"/>
                    <a:pt x="169" y="1"/>
                  </a:cubicBezTo>
                  <a:cubicBezTo>
                    <a:pt x="337" y="1"/>
                    <a:pt x="281" y="141"/>
                    <a:pt x="365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0"/>
            <p:cNvSpPr/>
            <p:nvPr/>
          </p:nvSpPr>
          <p:spPr>
            <a:xfrm>
              <a:off x="2674000" y="1045975"/>
              <a:ext cx="4950" cy="4225"/>
            </a:xfrm>
            <a:custGeom>
              <a:avLst/>
              <a:gdLst/>
              <a:ahLst/>
              <a:cxnLst/>
              <a:rect l="l" t="t" r="r" b="b"/>
              <a:pathLst>
                <a:path w="198" h="169" extrusionOk="0">
                  <a:moveTo>
                    <a:pt x="197" y="168"/>
                  </a:moveTo>
                  <a:cubicBezTo>
                    <a:pt x="169" y="168"/>
                    <a:pt x="141" y="168"/>
                    <a:pt x="141" y="168"/>
                  </a:cubicBezTo>
                  <a:cubicBezTo>
                    <a:pt x="57" y="168"/>
                    <a:pt x="1" y="140"/>
                    <a:pt x="1" y="84"/>
                  </a:cubicBezTo>
                  <a:cubicBezTo>
                    <a:pt x="29" y="56"/>
                    <a:pt x="57" y="0"/>
                    <a:pt x="85" y="0"/>
                  </a:cubicBezTo>
                  <a:cubicBezTo>
                    <a:pt x="141" y="0"/>
                    <a:pt x="169" y="28"/>
                    <a:pt x="197" y="84"/>
                  </a:cubicBezTo>
                  <a:cubicBezTo>
                    <a:pt x="197" y="112"/>
                    <a:pt x="197" y="140"/>
                    <a:pt x="197" y="1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0"/>
            <p:cNvSpPr/>
            <p:nvPr/>
          </p:nvSpPr>
          <p:spPr>
            <a:xfrm>
              <a:off x="2615750" y="917525"/>
              <a:ext cx="3525" cy="5625"/>
            </a:xfrm>
            <a:custGeom>
              <a:avLst/>
              <a:gdLst/>
              <a:ahLst/>
              <a:cxnLst/>
              <a:rect l="l" t="t" r="r" b="b"/>
              <a:pathLst>
                <a:path w="141" h="225" extrusionOk="0">
                  <a:moveTo>
                    <a:pt x="85" y="225"/>
                  </a:moveTo>
                  <a:cubicBezTo>
                    <a:pt x="29" y="225"/>
                    <a:pt x="29" y="197"/>
                    <a:pt x="0" y="169"/>
                  </a:cubicBezTo>
                  <a:cubicBezTo>
                    <a:pt x="0" y="113"/>
                    <a:pt x="29" y="57"/>
                    <a:pt x="57" y="28"/>
                  </a:cubicBezTo>
                  <a:cubicBezTo>
                    <a:pt x="113" y="0"/>
                    <a:pt x="141" y="28"/>
                    <a:pt x="141" y="85"/>
                  </a:cubicBezTo>
                  <a:cubicBezTo>
                    <a:pt x="141" y="141"/>
                    <a:pt x="141" y="197"/>
                    <a:pt x="85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0"/>
            <p:cNvSpPr/>
            <p:nvPr/>
          </p:nvSpPr>
          <p:spPr>
            <a:xfrm>
              <a:off x="2614350" y="9287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85"/>
                  </a:moveTo>
                  <a:cubicBezTo>
                    <a:pt x="113" y="85"/>
                    <a:pt x="113" y="113"/>
                    <a:pt x="85" y="113"/>
                  </a:cubicBezTo>
                  <a:cubicBezTo>
                    <a:pt x="28" y="141"/>
                    <a:pt x="0" y="113"/>
                    <a:pt x="28" y="57"/>
                  </a:cubicBezTo>
                  <a:cubicBezTo>
                    <a:pt x="28" y="57"/>
                    <a:pt x="56" y="29"/>
                    <a:pt x="85" y="29"/>
                  </a:cubicBezTo>
                  <a:cubicBezTo>
                    <a:pt x="141" y="1"/>
                    <a:pt x="141" y="1"/>
                    <a:pt x="113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0"/>
            <p:cNvSpPr/>
            <p:nvPr/>
          </p:nvSpPr>
          <p:spPr>
            <a:xfrm>
              <a:off x="2617850" y="9280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1" y="57"/>
                  </a:moveTo>
                  <a:lnTo>
                    <a:pt x="1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0"/>
            <p:cNvSpPr/>
            <p:nvPr/>
          </p:nvSpPr>
          <p:spPr>
            <a:xfrm>
              <a:off x="2919650" y="633975"/>
              <a:ext cx="54775" cy="91250"/>
            </a:xfrm>
            <a:custGeom>
              <a:avLst/>
              <a:gdLst/>
              <a:ahLst/>
              <a:cxnLst/>
              <a:rect l="l" t="t" r="r" b="b"/>
              <a:pathLst>
                <a:path w="2191" h="3650" extrusionOk="0">
                  <a:moveTo>
                    <a:pt x="1320" y="3425"/>
                  </a:moveTo>
                  <a:cubicBezTo>
                    <a:pt x="1320" y="3425"/>
                    <a:pt x="1320" y="3453"/>
                    <a:pt x="1320" y="3481"/>
                  </a:cubicBezTo>
                  <a:cubicBezTo>
                    <a:pt x="1320" y="3481"/>
                    <a:pt x="1292" y="3510"/>
                    <a:pt x="1264" y="3510"/>
                  </a:cubicBezTo>
                  <a:cubicBezTo>
                    <a:pt x="1208" y="3510"/>
                    <a:pt x="1180" y="3538"/>
                    <a:pt x="1124" y="3566"/>
                  </a:cubicBezTo>
                  <a:cubicBezTo>
                    <a:pt x="955" y="3650"/>
                    <a:pt x="843" y="3650"/>
                    <a:pt x="815" y="3425"/>
                  </a:cubicBezTo>
                  <a:cubicBezTo>
                    <a:pt x="815" y="3397"/>
                    <a:pt x="787" y="3369"/>
                    <a:pt x="759" y="3341"/>
                  </a:cubicBezTo>
                  <a:cubicBezTo>
                    <a:pt x="675" y="3201"/>
                    <a:pt x="787" y="3088"/>
                    <a:pt x="787" y="2948"/>
                  </a:cubicBezTo>
                  <a:cubicBezTo>
                    <a:pt x="815" y="2836"/>
                    <a:pt x="871" y="2723"/>
                    <a:pt x="871" y="2611"/>
                  </a:cubicBezTo>
                  <a:cubicBezTo>
                    <a:pt x="787" y="2667"/>
                    <a:pt x="759" y="2695"/>
                    <a:pt x="731" y="2780"/>
                  </a:cubicBezTo>
                  <a:cubicBezTo>
                    <a:pt x="703" y="2892"/>
                    <a:pt x="647" y="2892"/>
                    <a:pt x="534" y="2864"/>
                  </a:cubicBezTo>
                  <a:cubicBezTo>
                    <a:pt x="1" y="2751"/>
                    <a:pt x="1" y="2751"/>
                    <a:pt x="310" y="2302"/>
                  </a:cubicBezTo>
                  <a:cubicBezTo>
                    <a:pt x="366" y="2218"/>
                    <a:pt x="366" y="2162"/>
                    <a:pt x="422" y="2106"/>
                  </a:cubicBezTo>
                  <a:cubicBezTo>
                    <a:pt x="618" y="2022"/>
                    <a:pt x="590" y="1881"/>
                    <a:pt x="506" y="1713"/>
                  </a:cubicBezTo>
                  <a:cubicBezTo>
                    <a:pt x="450" y="1657"/>
                    <a:pt x="366" y="1600"/>
                    <a:pt x="450" y="1516"/>
                  </a:cubicBezTo>
                  <a:cubicBezTo>
                    <a:pt x="506" y="1432"/>
                    <a:pt x="618" y="1404"/>
                    <a:pt x="675" y="1460"/>
                  </a:cubicBezTo>
                  <a:cubicBezTo>
                    <a:pt x="871" y="1657"/>
                    <a:pt x="1124" y="1657"/>
                    <a:pt x="1292" y="1797"/>
                  </a:cubicBezTo>
                  <a:cubicBezTo>
                    <a:pt x="1208" y="1685"/>
                    <a:pt x="1068" y="1572"/>
                    <a:pt x="899" y="1572"/>
                  </a:cubicBezTo>
                  <a:cubicBezTo>
                    <a:pt x="871" y="1600"/>
                    <a:pt x="843" y="1572"/>
                    <a:pt x="815" y="1544"/>
                  </a:cubicBezTo>
                  <a:cubicBezTo>
                    <a:pt x="703" y="1432"/>
                    <a:pt x="871" y="1320"/>
                    <a:pt x="843" y="1235"/>
                  </a:cubicBezTo>
                  <a:cubicBezTo>
                    <a:pt x="815" y="1151"/>
                    <a:pt x="590" y="1179"/>
                    <a:pt x="731" y="1011"/>
                  </a:cubicBezTo>
                  <a:cubicBezTo>
                    <a:pt x="759" y="983"/>
                    <a:pt x="759" y="927"/>
                    <a:pt x="759" y="899"/>
                  </a:cubicBezTo>
                  <a:cubicBezTo>
                    <a:pt x="759" y="870"/>
                    <a:pt x="759" y="842"/>
                    <a:pt x="759" y="814"/>
                  </a:cubicBezTo>
                  <a:cubicBezTo>
                    <a:pt x="787" y="730"/>
                    <a:pt x="675" y="646"/>
                    <a:pt x="759" y="534"/>
                  </a:cubicBezTo>
                  <a:cubicBezTo>
                    <a:pt x="843" y="449"/>
                    <a:pt x="955" y="421"/>
                    <a:pt x="1040" y="534"/>
                  </a:cubicBezTo>
                  <a:cubicBezTo>
                    <a:pt x="1040" y="534"/>
                    <a:pt x="1068" y="562"/>
                    <a:pt x="1068" y="562"/>
                  </a:cubicBezTo>
                  <a:cubicBezTo>
                    <a:pt x="1068" y="562"/>
                    <a:pt x="1040" y="534"/>
                    <a:pt x="1040" y="534"/>
                  </a:cubicBezTo>
                  <a:cubicBezTo>
                    <a:pt x="955" y="393"/>
                    <a:pt x="759" y="477"/>
                    <a:pt x="675" y="337"/>
                  </a:cubicBezTo>
                  <a:cubicBezTo>
                    <a:pt x="590" y="225"/>
                    <a:pt x="618" y="84"/>
                    <a:pt x="731" y="141"/>
                  </a:cubicBezTo>
                  <a:cubicBezTo>
                    <a:pt x="927" y="225"/>
                    <a:pt x="983" y="28"/>
                    <a:pt x="1124" y="0"/>
                  </a:cubicBezTo>
                  <a:cubicBezTo>
                    <a:pt x="1152" y="0"/>
                    <a:pt x="1180" y="28"/>
                    <a:pt x="1180" y="28"/>
                  </a:cubicBezTo>
                  <a:cubicBezTo>
                    <a:pt x="1236" y="112"/>
                    <a:pt x="1264" y="169"/>
                    <a:pt x="1292" y="253"/>
                  </a:cubicBezTo>
                  <a:cubicBezTo>
                    <a:pt x="1292" y="281"/>
                    <a:pt x="1292" y="281"/>
                    <a:pt x="1292" y="309"/>
                  </a:cubicBezTo>
                  <a:cubicBezTo>
                    <a:pt x="1264" y="337"/>
                    <a:pt x="1264" y="337"/>
                    <a:pt x="1236" y="365"/>
                  </a:cubicBezTo>
                  <a:cubicBezTo>
                    <a:pt x="1208" y="365"/>
                    <a:pt x="1180" y="365"/>
                    <a:pt x="1180" y="337"/>
                  </a:cubicBezTo>
                  <a:cubicBezTo>
                    <a:pt x="1152" y="365"/>
                    <a:pt x="1152" y="309"/>
                    <a:pt x="1124" y="337"/>
                  </a:cubicBezTo>
                  <a:cubicBezTo>
                    <a:pt x="1152" y="365"/>
                    <a:pt x="1180" y="393"/>
                    <a:pt x="1180" y="421"/>
                  </a:cubicBezTo>
                  <a:cubicBezTo>
                    <a:pt x="1208" y="449"/>
                    <a:pt x="1236" y="477"/>
                    <a:pt x="1264" y="506"/>
                  </a:cubicBezTo>
                  <a:cubicBezTo>
                    <a:pt x="1292" y="534"/>
                    <a:pt x="1320" y="534"/>
                    <a:pt x="1320" y="562"/>
                  </a:cubicBezTo>
                  <a:cubicBezTo>
                    <a:pt x="1376" y="590"/>
                    <a:pt x="1461" y="646"/>
                    <a:pt x="1517" y="674"/>
                  </a:cubicBezTo>
                  <a:cubicBezTo>
                    <a:pt x="1545" y="730"/>
                    <a:pt x="1601" y="786"/>
                    <a:pt x="1657" y="758"/>
                  </a:cubicBezTo>
                  <a:cubicBezTo>
                    <a:pt x="1938" y="646"/>
                    <a:pt x="2050" y="870"/>
                    <a:pt x="2191" y="1039"/>
                  </a:cubicBezTo>
                  <a:cubicBezTo>
                    <a:pt x="2191" y="1067"/>
                    <a:pt x="2191" y="1123"/>
                    <a:pt x="2163" y="1151"/>
                  </a:cubicBezTo>
                  <a:lnTo>
                    <a:pt x="2163" y="1151"/>
                  </a:lnTo>
                  <a:cubicBezTo>
                    <a:pt x="2106" y="1207"/>
                    <a:pt x="2163" y="1292"/>
                    <a:pt x="2106" y="1320"/>
                  </a:cubicBezTo>
                  <a:lnTo>
                    <a:pt x="2106" y="1320"/>
                  </a:lnTo>
                  <a:cubicBezTo>
                    <a:pt x="2050" y="1376"/>
                    <a:pt x="2106" y="1460"/>
                    <a:pt x="2050" y="1516"/>
                  </a:cubicBezTo>
                  <a:lnTo>
                    <a:pt x="2050" y="1516"/>
                  </a:lnTo>
                  <a:cubicBezTo>
                    <a:pt x="1994" y="1544"/>
                    <a:pt x="2050" y="1629"/>
                    <a:pt x="1994" y="1685"/>
                  </a:cubicBezTo>
                  <a:lnTo>
                    <a:pt x="1994" y="1685"/>
                  </a:lnTo>
                  <a:cubicBezTo>
                    <a:pt x="1938" y="1741"/>
                    <a:pt x="1994" y="1825"/>
                    <a:pt x="1938" y="1881"/>
                  </a:cubicBezTo>
                  <a:lnTo>
                    <a:pt x="1938" y="1853"/>
                  </a:lnTo>
                  <a:cubicBezTo>
                    <a:pt x="1882" y="1909"/>
                    <a:pt x="1910" y="1993"/>
                    <a:pt x="1854" y="2050"/>
                  </a:cubicBezTo>
                  <a:lnTo>
                    <a:pt x="1882" y="2050"/>
                  </a:lnTo>
                  <a:cubicBezTo>
                    <a:pt x="1826" y="2078"/>
                    <a:pt x="1854" y="2134"/>
                    <a:pt x="1798" y="2162"/>
                  </a:cubicBezTo>
                  <a:cubicBezTo>
                    <a:pt x="1798" y="2190"/>
                    <a:pt x="1798" y="2190"/>
                    <a:pt x="1798" y="2218"/>
                  </a:cubicBezTo>
                  <a:cubicBezTo>
                    <a:pt x="1741" y="2302"/>
                    <a:pt x="1826" y="2387"/>
                    <a:pt x="1741" y="2471"/>
                  </a:cubicBezTo>
                  <a:lnTo>
                    <a:pt x="1741" y="2471"/>
                  </a:lnTo>
                  <a:cubicBezTo>
                    <a:pt x="1685" y="2527"/>
                    <a:pt x="1741" y="2639"/>
                    <a:pt x="1685" y="2695"/>
                  </a:cubicBezTo>
                  <a:lnTo>
                    <a:pt x="1685" y="2695"/>
                  </a:lnTo>
                  <a:cubicBezTo>
                    <a:pt x="1657" y="2723"/>
                    <a:pt x="1657" y="2780"/>
                    <a:pt x="1629" y="2808"/>
                  </a:cubicBezTo>
                  <a:lnTo>
                    <a:pt x="1629" y="2808"/>
                  </a:lnTo>
                  <a:cubicBezTo>
                    <a:pt x="1601" y="2864"/>
                    <a:pt x="1601" y="2920"/>
                    <a:pt x="1573" y="2948"/>
                  </a:cubicBezTo>
                  <a:lnTo>
                    <a:pt x="1573" y="2948"/>
                  </a:lnTo>
                  <a:cubicBezTo>
                    <a:pt x="1545" y="2976"/>
                    <a:pt x="1545" y="3032"/>
                    <a:pt x="1517" y="3060"/>
                  </a:cubicBezTo>
                  <a:lnTo>
                    <a:pt x="1517" y="3060"/>
                  </a:lnTo>
                  <a:cubicBezTo>
                    <a:pt x="1489" y="3088"/>
                    <a:pt x="1489" y="3145"/>
                    <a:pt x="1461" y="3173"/>
                  </a:cubicBezTo>
                  <a:lnTo>
                    <a:pt x="1461" y="3173"/>
                  </a:lnTo>
                  <a:cubicBezTo>
                    <a:pt x="1405" y="3201"/>
                    <a:pt x="1433" y="3257"/>
                    <a:pt x="1376" y="3285"/>
                  </a:cubicBezTo>
                  <a:lnTo>
                    <a:pt x="1405" y="3285"/>
                  </a:lnTo>
                  <a:cubicBezTo>
                    <a:pt x="1348" y="3341"/>
                    <a:pt x="1376" y="3397"/>
                    <a:pt x="1320" y="34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0"/>
            <p:cNvSpPr/>
            <p:nvPr/>
          </p:nvSpPr>
          <p:spPr>
            <a:xfrm>
              <a:off x="2820700" y="652225"/>
              <a:ext cx="66000" cy="106700"/>
            </a:xfrm>
            <a:custGeom>
              <a:avLst/>
              <a:gdLst/>
              <a:ahLst/>
              <a:cxnLst/>
              <a:rect l="l" t="t" r="r" b="b"/>
              <a:pathLst>
                <a:path w="2640" h="4268" extrusionOk="0">
                  <a:moveTo>
                    <a:pt x="478" y="2078"/>
                  </a:moveTo>
                  <a:cubicBezTo>
                    <a:pt x="478" y="2078"/>
                    <a:pt x="478" y="2050"/>
                    <a:pt x="449" y="2021"/>
                  </a:cubicBezTo>
                  <a:cubicBezTo>
                    <a:pt x="421" y="1993"/>
                    <a:pt x="449" y="1937"/>
                    <a:pt x="421" y="1909"/>
                  </a:cubicBezTo>
                  <a:cubicBezTo>
                    <a:pt x="421" y="1881"/>
                    <a:pt x="421" y="1881"/>
                    <a:pt x="421" y="1853"/>
                  </a:cubicBezTo>
                  <a:cubicBezTo>
                    <a:pt x="365" y="1825"/>
                    <a:pt x="393" y="1769"/>
                    <a:pt x="365" y="1713"/>
                  </a:cubicBezTo>
                  <a:cubicBezTo>
                    <a:pt x="365" y="1713"/>
                    <a:pt x="365" y="1685"/>
                    <a:pt x="337" y="1685"/>
                  </a:cubicBezTo>
                  <a:cubicBezTo>
                    <a:pt x="309" y="1628"/>
                    <a:pt x="337" y="1544"/>
                    <a:pt x="281" y="1488"/>
                  </a:cubicBezTo>
                  <a:cubicBezTo>
                    <a:pt x="281" y="1460"/>
                    <a:pt x="281" y="1460"/>
                    <a:pt x="281" y="1432"/>
                  </a:cubicBezTo>
                  <a:cubicBezTo>
                    <a:pt x="225" y="1376"/>
                    <a:pt x="281" y="1292"/>
                    <a:pt x="225" y="1263"/>
                  </a:cubicBezTo>
                  <a:lnTo>
                    <a:pt x="225" y="1263"/>
                  </a:lnTo>
                  <a:cubicBezTo>
                    <a:pt x="169" y="1179"/>
                    <a:pt x="197" y="1123"/>
                    <a:pt x="197" y="1039"/>
                  </a:cubicBezTo>
                  <a:cubicBezTo>
                    <a:pt x="197" y="927"/>
                    <a:pt x="169" y="842"/>
                    <a:pt x="225" y="730"/>
                  </a:cubicBezTo>
                  <a:cubicBezTo>
                    <a:pt x="281" y="562"/>
                    <a:pt x="281" y="393"/>
                    <a:pt x="141" y="225"/>
                  </a:cubicBezTo>
                  <a:cubicBezTo>
                    <a:pt x="85" y="140"/>
                    <a:pt x="0" y="0"/>
                    <a:pt x="225" y="0"/>
                  </a:cubicBezTo>
                  <a:cubicBezTo>
                    <a:pt x="449" y="281"/>
                    <a:pt x="730" y="505"/>
                    <a:pt x="1011" y="702"/>
                  </a:cubicBezTo>
                  <a:cubicBezTo>
                    <a:pt x="1039" y="814"/>
                    <a:pt x="927" y="870"/>
                    <a:pt x="871" y="955"/>
                  </a:cubicBezTo>
                  <a:cubicBezTo>
                    <a:pt x="814" y="1011"/>
                    <a:pt x="702" y="1039"/>
                    <a:pt x="730" y="1151"/>
                  </a:cubicBezTo>
                  <a:cubicBezTo>
                    <a:pt x="758" y="1179"/>
                    <a:pt x="758" y="1179"/>
                    <a:pt x="786" y="1207"/>
                  </a:cubicBezTo>
                  <a:cubicBezTo>
                    <a:pt x="927" y="1320"/>
                    <a:pt x="786" y="1404"/>
                    <a:pt x="758" y="1460"/>
                  </a:cubicBezTo>
                  <a:cubicBezTo>
                    <a:pt x="899" y="1376"/>
                    <a:pt x="1095" y="1376"/>
                    <a:pt x="1292" y="1348"/>
                  </a:cubicBezTo>
                  <a:cubicBezTo>
                    <a:pt x="1348" y="1432"/>
                    <a:pt x="1320" y="1516"/>
                    <a:pt x="1348" y="1572"/>
                  </a:cubicBezTo>
                  <a:cubicBezTo>
                    <a:pt x="1348" y="1741"/>
                    <a:pt x="1544" y="1909"/>
                    <a:pt x="1432" y="2106"/>
                  </a:cubicBezTo>
                  <a:cubicBezTo>
                    <a:pt x="1404" y="2134"/>
                    <a:pt x="1348" y="2134"/>
                    <a:pt x="1376" y="2162"/>
                  </a:cubicBezTo>
                  <a:cubicBezTo>
                    <a:pt x="1376" y="2162"/>
                    <a:pt x="1404" y="2134"/>
                    <a:pt x="1432" y="2162"/>
                  </a:cubicBezTo>
                  <a:cubicBezTo>
                    <a:pt x="1516" y="2274"/>
                    <a:pt x="1488" y="2443"/>
                    <a:pt x="1601" y="2583"/>
                  </a:cubicBezTo>
                  <a:cubicBezTo>
                    <a:pt x="1741" y="2358"/>
                    <a:pt x="1909" y="2443"/>
                    <a:pt x="2106" y="2555"/>
                  </a:cubicBezTo>
                  <a:cubicBezTo>
                    <a:pt x="2106" y="2499"/>
                    <a:pt x="2190" y="2723"/>
                    <a:pt x="2190" y="2527"/>
                  </a:cubicBezTo>
                  <a:cubicBezTo>
                    <a:pt x="2190" y="2499"/>
                    <a:pt x="2190" y="2471"/>
                    <a:pt x="2190" y="2443"/>
                  </a:cubicBezTo>
                  <a:cubicBezTo>
                    <a:pt x="2218" y="2415"/>
                    <a:pt x="2218" y="2386"/>
                    <a:pt x="2246" y="2386"/>
                  </a:cubicBezTo>
                  <a:cubicBezTo>
                    <a:pt x="2274" y="2358"/>
                    <a:pt x="2330" y="2330"/>
                    <a:pt x="2359" y="2330"/>
                  </a:cubicBezTo>
                  <a:cubicBezTo>
                    <a:pt x="2387" y="2358"/>
                    <a:pt x="2415" y="2358"/>
                    <a:pt x="2443" y="2358"/>
                  </a:cubicBezTo>
                  <a:cubicBezTo>
                    <a:pt x="2499" y="2415"/>
                    <a:pt x="2527" y="2499"/>
                    <a:pt x="2611" y="2527"/>
                  </a:cubicBezTo>
                  <a:cubicBezTo>
                    <a:pt x="2611" y="2555"/>
                    <a:pt x="2639" y="2583"/>
                    <a:pt x="2639" y="2611"/>
                  </a:cubicBezTo>
                  <a:cubicBezTo>
                    <a:pt x="2639" y="2639"/>
                    <a:pt x="2639" y="2667"/>
                    <a:pt x="2611" y="2667"/>
                  </a:cubicBezTo>
                  <a:cubicBezTo>
                    <a:pt x="2527" y="2751"/>
                    <a:pt x="2527" y="2836"/>
                    <a:pt x="2499" y="2948"/>
                  </a:cubicBezTo>
                  <a:cubicBezTo>
                    <a:pt x="2499" y="3060"/>
                    <a:pt x="2471" y="3201"/>
                    <a:pt x="2302" y="3088"/>
                  </a:cubicBezTo>
                  <a:cubicBezTo>
                    <a:pt x="2274" y="3060"/>
                    <a:pt x="2274" y="3032"/>
                    <a:pt x="2274" y="3032"/>
                  </a:cubicBezTo>
                  <a:cubicBezTo>
                    <a:pt x="2302" y="3004"/>
                    <a:pt x="2302" y="2976"/>
                    <a:pt x="2274" y="2976"/>
                  </a:cubicBezTo>
                  <a:cubicBezTo>
                    <a:pt x="2274" y="3004"/>
                    <a:pt x="2246" y="3004"/>
                    <a:pt x="2190" y="3032"/>
                  </a:cubicBezTo>
                  <a:cubicBezTo>
                    <a:pt x="1909" y="3060"/>
                    <a:pt x="1713" y="3313"/>
                    <a:pt x="1432" y="3313"/>
                  </a:cubicBezTo>
                  <a:cubicBezTo>
                    <a:pt x="1376" y="3313"/>
                    <a:pt x="1376" y="3453"/>
                    <a:pt x="1376" y="3538"/>
                  </a:cubicBezTo>
                  <a:cubicBezTo>
                    <a:pt x="1376" y="3622"/>
                    <a:pt x="1432" y="3706"/>
                    <a:pt x="1460" y="3790"/>
                  </a:cubicBezTo>
                  <a:cubicBezTo>
                    <a:pt x="1516" y="3959"/>
                    <a:pt x="1572" y="4099"/>
                    <a:pt x="1488" y="4239"/>
                  </a:cubicBezTo>
                  <a:cubicBezTo>
                    <a:pt x="1460" y="4267"/>
                    <a:pt x="1432" y="4267"/>
                    <a:pt x="1432" y="4239"/>
                  </a:cubicBezTo>
                  <a:lnTo>
                    <a:pt x="1432" y="4239"/>
                  </a:lnTo>
                  <a:cubicBezTo>
                    <a:pt x="1404" y="4211"/>
                    <a:pt x="1376" y="4183"/>
                    <a:pt x="1376" y="4183"/>
                  </a:cubicBezTo>
                  <a:lnTo>
                    <a:pt x="1376" y="4183"/>
                  </a:lnTo>
                  <a:cubicBezTo>
                    <a:pt x="1320" y="4155"/>
                    <a:pt x="1348" y="4099"/>
                    <a:pt x="1292" y="4043"/>
                  </a:cubicBezTo>
                  <a:lnTo>
                    <a:pt x="1292" y="4043"/>
                  </a:lnTo>
                  <a:cubicBezTo>
                    <a:pt x="1292" y="4043"/>
                    <a:pt x="1264" y="4015"/>
                    <a:pt x="1236" y="3987"/>
                  </a:cubicBezTo>
                  <a:lnTo>
                    <a:pt x="1236" y="3987"/>
                  </a:lnTo>
                  <a:cubicBezTo>
                    <a:pt x="1207" y="3959"/>
                    <a:pt x="1207" y="3903"/>
                    <a:pt x="1179" y="3874"/>
                  </a:cubicBezTo>
                  <a:lnTo>
                    <a:pt x="1179" y="3874"/>
                  </a:lnTo>
                  <a:cubicBezTo>
                    <a:pt x="1151" y="3846"/>
                    <a:pt x="1151" y="3790"/>
                    <a:pt x="1123" y="3762"/>
                  </a:cubicBezTo>
                  <a:lnTo>
                    <a:pt x="1123" y="3762"/>
                  </a:lnTo>
                  <a:cubicBezTo>
                    <a:pt x="1095" y="3734"/>
                    <a:pt x="1095" y="3678"/>
                    <a:pt x="1067" y="3622"/>
                  </a:cubicBezTo>
                  <a:cubicBezTo>
                    <a:pt x="1067" y="3622"/>
                    <a:pt x="1067" y="3594"/>
                    <a:pt x="1067" y="3566"/>
                  </a:cubicBezTo>
                  <a:cubicBezTo>
                    <a:pt x="1039" y="3538"/>
                    <a:pt x="1039" y="3481"/>
                    <a:pt x="1011" y="3453"/>
                  </a:cubicBezTo>
                  <a:lnTo>
                    <a:pt x="1011" y="3453"/>
                  </a:lnTo>
                  <a:cubicBezTo>
                    <a:pt x="983" y="3425"/>
                    <a:pt x="983" y="3369"/>
                    <a:pt x="955" y="3341"/>
                  </a:cubicBezTo>
                  <a:lnTo>
                    <a:pt x="955" y="3341"/>
                  </a:lnTo>
                  <a:cubicBezTo>
                    <a:pt x="899" y="3313"/>
                    <a:pt x="927" y="3257"/>
                    <a:pt x="899" y="3229"/>
                  </a:cubicBezTo>
                  <a:lnTo>
                    <a:pt x="899" y="3229"/>
                  </a:lnTo>
                  <a:cubicBezTo>
                    <a:pt x="843" y="3173"/>
                    <a:pt x="871" y="3116"/>
                    <a:pt x="843" y="3088"/>
                  </a:cubicBezTo>
                  <a:cubicBezTo>
                    <a:pt x="843" y="3088"/>
                    <a:pt x="843" y="3060"/>
                    <a:pt x="814" y="3032"/>
                  </a:cubicBezTo>
                  <a:cubicBezTo>
                    <a:pt x="786" y="3004"/>
                    <a:pt x="814" y="2948"/>
                    <a:pt x="758" y="2920"/>
                  </a:cubicBezTo>
                  <a:lnTo>
                    <a:pt x="758" y="2920"/>
                  </a:lnTo>
                  <a:cubicBezTo>
                    <a:pt x="730" y="2892"/>
                    <a:pt x="730" y="2836"/>
                    <a:pt x="702" y="2808"/>
                  </a:cubicBezTo>
                  <a:cubicBezTo>
                    <a:pt x="702" y="2780"/>
                    <a:pt x="702" y="2751"/>
                    <a:pt x="702" y="2751"/>
                  </a:cubicBezTo>
                  <a:cubicBezTo>
                    <a:pt x="674" y="2723"/>
                    <a:pt x="674" y="2667"/>
                    <a:pt x="646" y="2611"/>
                  </a:cubicBezTo>
                  <a:cubicBezTo>
                    <a:pt x="646" y="2611"/>
                    <a:pt x="646" y="2583"/>
                    <a:pt x="646" y="2555"/>
                  </a:cubicBezTo>
                  <a:cubicBezTo>
                    <a:pt x="618" y="2527"/>
                    <a:pt x="618" y="2471"/>
                    <a:pt x="590" y="2443"/>
                  </a:cubicBezTo>
                  <a:cubicBezTo>
                    <a:pt x="590" y="2415"/>
                    <a:pt x="590" y="2415"/>
                    <a:pt x="590" y="2386"/>
                  </a:cubicBezTo>
                  <a:cubicBezTo>
                    <a:pt x="562" y="2358"/>
                    <a:pt x="562" y="2302"/>
                    <a:pt x="534" y="2274"/>
                  </a:cubicBezTo>
                  <a:cubicBezTo>
                    <a:pt x="534" y="2246"/>
                    <a:pt x="534" y="2218"/>
                    <a:pt x="534" y="2218"/>
                  </a:cubicBezTo>
                  <a:cubicBezTo>
                    <a:pt x="478" y="2162"/>
                    <a:pt x="506" y="2106"/>
                    <a:pt x="478" y="20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0"/>
            <p:cNvSpPr/>
            <p:nvPr/>
          </p:nvSpPr>
          <p:spPr>
            <a:xfrm>
              <a:off x="2817875" y="588350"/>
              <a:ext cx="34425" cy="63200"/>
            </a:xfrm>
            <a:custGeom>
              <a:avLst/>
              <a:gdLst/>
              <a:ahLst/>
              <a:cxnLst/>
              <a:rect l="l" t="t" r="r" b="b"/>
              <a:pathLst>
                <a:path w="1377" h="2528" extrusionOk="0">
                  <a:moveTo>
                    <a:pt x="703" y="113"/>
                  </a:moveTo>
                  <a:cubicBezTo>
                    <a:pt x="731" y="113"/>
                    <a:pt x="731" y="113"/>
                    <a:pt x="759" y="113"/>
                  </a:cubicBezTo>
                  <a:cubicBezTo>
                    <a:pt x="787" y="85"/>
                    <a:pt x="843" y="85"/>
                    <a:pt x="871" y="56"/>
                  </a:cubicBezTo>
                  <a:lnTo>
                    <a:pt x="871" y="56"/>
                  </a:lnTo>
                  <a:cubicBezTo>
                    <a:pt x="956" y="0"/>
                    <a:pt x="1040" y="28"/>
                    <a:pt x="1124" y="28"/>
                  </a:cubicBezTo>
                  <a:cubicBezTo>
                    <a:pt x="1320" y="253"/>
                    <a:pt x="1292" y="702"/>
                    <a:pt x="1068" y="843"/>
                  </a:cubicBezTo>
                  <a:cubicBezTo>
                    <a:pt x="956" y="786"/>
                    <a:pt x="956" y="674"/>
                    <a:pt x="899" y="590"/>
                  </a:cubicBezTo>
                  <a:cubicBezTo>
                    <a:pt x="871" y="506"/>
                    <a:pt x="787" y="534"/>
                    <a:pt x="731" y="562"/>
                  </a:cubicBezTo>
                  <a:cubicBezTo>
                    <a:pt x="675" y="562"/>
                    <a:pt x="675" y="590"/>
                    <a:pt x="675" y="646"/>
                  </a:cubicBezTo>
                  <a:cubicBezTo>
                    <a:pt x="703" y="702"/>
                    <a:pt x="759" y="758"/>
                    <a:pt x="815" y="730"/>
                  </a:cubicBezTo>
                  <a:cubicBezTo>
                    <a:pt x="956" y="674"/>
                    <a:pt x="984" y="786"/>
                    <a:pt x="1068" y="843"/>
                  </a:cubicBezTo>
                  <a:cubicBezTo>
                    <a:pt x="1068" y="843"/>
                    <a:pt x="1096" y="871"/>
                    <a:pt x="1096" y="871"/>
                  </a:cubicBezTo>
                  <a:cubicBezTo>
                    <a:pt x="984" y="1151"/>
                    <a:pt x="1124" y="1320"/>
                    <a:pt x="1264" y="1516"/>
                  </a:cubicBezTo>
                  <a:cubicBezTo>
                    <a:pt x="1292" y="1685"/>
                    <a:pt x="1264" y="1797"/>
                    <a:pt x="1124" y="1909"/>
                  </a:cubicBezTo>
                  <a:cubicBezTo>
                    <a:pt x="956" y="2022"/>
                    <a:pt x="984" y="2106"/>
                    <a:pt x="1180" y="2162"/>
                  </a:cubicBezTo>
                  <a:cubicBezTo>
                    <a:pt x="1377" y="2246"/>
                    <a:pt x="1320" y="2331"/>
                    <a:pt x="1236" y="2443"/>
                  </a:cubicBezTo>
                  <a:cubicBezTo>
                    <a:pt x="1180" y="2471"/>
                    <a:pt x="1152" y="2527"/>
                    <a:pt x="1096" y="2527"/>
                  </a:cubicBezTo>
                  <a:cubicBezTo>
                    <a:pt x="1068" y="2527"/>
                    <a:pt x="1040" y="2527"/>
                    <a:pt x="1012" y="2527"/>
                  </a:cubicBezTo>
                  <a:cubicBezTo>
                    <a:pt x="984" y="2527"/>
                    <a:pt x="984" y="2499"/>
                    <a:pt x="984" y="2471"/>
                  </a:cubicBezTo>
                  <a:cubicBezTo>
                    <a:pt x="984" y="2443"/>
                    <a:pt x="1012" y="2443"/>
                    <a:pt x="1012" y="2415"/>
                  </a:cubicBezTo>
                  <a:cubicBezTo>
                    <a:pt x="1012" y="2443"/>
                    <a:pt x="984" y="2443"/>
                    <a:pt x="984" y="2471"/>
                  </a:cubicBezTo>
                  <a:cubicBezTo>
                    <a:pt x="899" y="2471"/>
                    <a:pt x="843" y="2443"/>
                    <a:pt x="815" y="2387"/>
                  </a:cubicBezTo>
                  <a:cubicBezTo>
                    <a:pt x="759" y="2359"/>
                    <a:pt x="731" y="2302"/>
                    <a:pt x="703" y="2246"/>
                  </a:cubicBezTo>
                  <a:cubicBezTo>
                    <a:pt x="675" y="2246"/>
                    <a:pt x="675" y="2218"/>
                    <a:pt x="647" y="2190"/>
                  </a:cubicBezTo>
                  <a:cubicBezTo>
                    <a:pt x="647" y="2190"/>
                    <a:pt x="647" y="2162"/>
                    <a:pt x="619" y="2134"/>
                  </a:cubicBezTo>
                  <a:cubicBezTo>
                    <a:pt x="619" y="2134"/>
                    <a:pt x="619" y="2134"/>
                    <a:pt x="619" y="2134"/>
                  </a:cubicBezTo>
                  <a:cubicBezTo>
                    <a:pt x="619" y="2134"/>
                    <a:pt x="591" y="2162"/>
                    <a:pt x="591" y="2162"/>
                  </a:cubicBezTo>
                  <a:cubicBezTo>
                    <a:pt x="591" y="2190"/>
                    <a:pt x="591" y="2190"/>
                    <a:pt x="591" y="2218"/>
                  </a:cubicBezTo>
                  <a:cubicBezTo>
                    <a:pt x="534" y="2274"/>
                    <a:pt x="450" y="2359"/>
                    <a:pt x="422" y="2331"/>
                  </a:cubicBezTo>
                  <a:cubicBezTo>
                    <a:pt x="366" y="2078"/>
                    <a:pt x="226" y="2302"/>
                    <a:pt x="113" y="2246"/>
                  </a:cubicBezTo>
                  <a:cubicBezTo>
                    <a:pt x="85" y="2218"/>
                    <a:pt x="57" y="2162"/>
                    <a:pt x="57" y="2134"/>
                  </a:cubicBezTo>
                  <a:cubicBezTo>
                    <a:pt x="57" y="2106"/>
                    <a:pt x="57" y="2106"/>
                    <a:pt x="57" y="2078"/>
                  </a:cubicBezTo>
                  <a:cubicBezTo>
                    <a:pt x="1" y="1881"/>
                    <a:pt x="1" y="1685"/>
                    <a:pt x="57" y="1488"/>
                  </a:cubicBezTo>
                  <a:cubicBezTo>
                    <a:pt x="57" y="1460"/>
                    <a:pt x="57" y="1460"/>
                    <a:pt x="57" y="1432"/>
                  </a:cubicBezTo>
                  <a:cubicBezTo>
                    <a:pt x="113" y="1292"/>
                    <a:pt x="29" y="1095"/>
                    <a:pt x="113" y="955"/>
                  </a:cubicBezTo>
                  <a:lnTo>
                    <a:pt x="113" y="955"/>
                  </a:lnTo>
                  <a:cubicBezTo>
                    <a:pt x="169" y="899"/>
                    <a:pt x="113" y="814"/>
                    <a:pt x="169" y="786"/>
                  </a:cubicBezTo>
                  <a:cubicBezTo>
                    <a:pt x="169" y="758"/>
                    <a:pt x="169" y="730"/>
                    <a:pt x="169" y="730"/>
                  </a:cubicBezTo>
                  <a:cubicBezTo>
                    <a:pt x="198" y="674"/>
                    <a:pt x="198" y="618"/>
                    <a:pt x="226" y="590"/>
                  </a:cubicBezTo>
                  <a:lnTo>
                    <a:pt x="226" y="590"/>
                  </a:lnTo>
                  <a:cubicBezTo>
                    <a:pt x="254" y="562"/>
                    <a:pt x="254" y="562"/>
                    <a:pt x="282" y="534"/>
                  </a:cubicBezTo>
                  <a:lnTo>
                    <a:pt x="282" y="534"/>
                  </a:lnTo>
                  <a:cubicBezTo>
                    <a:pt x="310" y="506"/>
                    <a:pt x="310" y="450"/>
                    <a:pt x="338" y="421"/>
                  </a:cubicBezTo>
                  <a:lnTo>
                    <a:pt x="338" y="421"/>
                  </a:lnTo>
                  <a:cubicBezTo>
                    <a:pt x="366" y="393"/>
                    <a:pt x="394" y="365"/>
                    <a:pt x="394" y="365"/>
                  </a:cubicBezTo>
                  <a:lnTo>
                    <a:pt x="394" y="365"/>
                  </a:lnTo>
                  <a:cubicBezTo>
                    <a:pt x="422" y="337"/>
                    <a:pt x="450" y="309"/>
                    <a:pt x="478" y="309"/>
                  </a:cubicBezTo>
                  <a:lnTo>
                    <a:pt x="450" y="309"/>
                  </a:lnTo>
                  <a:cubicBezTo>
                    <a:pt x="478" y="281"/>
                    <a:pt x="506" y="253"/>
                    <a:pt x="534" y="253"/>
                  </a:cubicBezTo>
                  <a:lnTo>
                    <a:pt x="534" y="253"/>
                  </a:lnTo>
                  <a:cubicBezTo>
                    <a:pt x="562" y="197"/>
                    <a:pt x="619" y="225"/>
                    <a:pt x="647" y="169"/>
                  </a:cubicBezTo>
                  <a:lnTo>
                    <a:pt x="647" y="169"/>
                  </a:lnTo>
                  <a:cubicBezTo>
                    <a:pt x="675" y="169"/>
                    <a:pt x="675" y="141"/>
                    <a:pt x="70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0"/>
            <p:cNvSpPr/>
            <p:nvPr/>
          </p:nvSpPr>
          <p:spPr>
            <a:xfrm>
              <a:off x="2907025" y="723100"/>
              <a:ext cx="39325" cy="57575"/>
            </a:xfrm>
            <a:custGeom>
              <a:avLst/>
              <a:gdLst/>
              <a:ahLst/>
              <a:cxnLst/>
              <a:rect l="l" t="t" r="r" b="b"/>
              <a:pathLst>
                <a:path w="1573" h="2303" extrusionOk="0">
                  <a:moveTo>
                    <a:pt x="1376" y="1152"/>
                  </a:moveTo>
                  <a:cubicBezTo>
                    <a:pt x="1348" y="1180"/>
                    <a:pt x="1348" y="1180"/>
                    <a:pt x="1348" y="1208"/>
                  </a:cubicBezTo>
                  <a:cubicBezTo>
                    <a:pt x="1348" y="1236"/>
                    <a:pt x="1320" y="1264"/>
                    <a:pt x="1292" y="1292"/>
                  </a:cubicBezTo>
                  <a:lnTo>
                    <a:pt x="1292" y="1292"/>
                  </a:lnTo>
                  <a:cubicBezTo>
                    <a:pt x="1264" y="1320"/>
                    <a:pt x="1292" y="1376"/>
                    <a:pt x="1236" y="1404"/>
                  </a:cubicBezTo>
                  <a:lnTo>
                    <a:pt x="1236" y="1404"/>
                  </a:lnTo>
                  <a:cubicBezTo>
                    <a:pt x="1208" y="1432"/>
                    <a:pt x="1208" y="1489"/>
                    <a:pt x="1180" y="1517"/>
                  </a:cubicBezTo>
                  <a:lnTo>
                    <a:pt x="1180" y="1517"/>
                  </a:lnTo>
                  <a:cubicBezTo>
                    <a:pt x="1180" y="1545"/>
                    <a:pt x="1152" y="1545"/>
                    <a:pt x="1123" y="1573"/>
                  </a:cubicBezTo>
                  <a:cubicBezTo>
                    <a:pt x="1095" y="1601"/>
                    <a:pt x="1095" y="1657"/>
                    <a:pt x="1067" y="1685"/>
                  </a:cubicBezTo>
                  <a:lnTo>
                    <a:pt x="1067" y="1713"/>
                  </a:lnTo>
                  <a:cubicBezTo>
                    <a:pt x="1011" y="1741"/>
                    <a:pt x="1067" y="1826"/>
                    <a:pt x="1011" y="1882"/>
                  </a:cubicBezTo>
                  <a:lnTo>
                    <a:pt x="1011" y="1882"/>
                  </a:lnTo>
                  <a:cubicBezTo>
                    <a:pt x="983" y="1910"/>
                    <a:pt x="983" y="1966"/>
                    <a:pt x="927" y="1994"/>
                  </a:cubicBezTo>
                  <a:lnTo>
                    <a:pt x="955" y="1994"/>
                  </a:lnTo>
                  <a:cubicBezTo>
                    <a:pt x="899" y="2022"/>
                    <a:pt x="927" y="2078"/>
                    <a:pt x="871" y="2106"/>
                  </a:cubicBezTo>
                  <a:lnTo>
                    <a:pt x="871" y="2106"/>
                  </a:lnTo>
                  <a:cubicBezTo>
                    <a:pt x="843" y="2134"/>
                    <a:pt x="871" y="2190"/>
                    <a:pt x="815" y="2247"/>
                  </a:cubicBezTo>
                  <a:lnTo>
                    <a:pt x="815" y="2247"/>
                  </a:lnTo>
                  <a:cubicBezTo>
                    <a:pt x="815" y="2247"/>
                    <a:pt x="787" y="2275"/>
                    <a:pt x="758" y="2275"/>
                  </a:cubicBezTo>
                  <a:cubicBezTo>
                    <a:pt x="562" y="2303"/>
                    <a:pt x="422" y="2190"/>
                    <a:pt x="337" y="2022"/>
                  </a:cubicBezTo>
                  <a:cubicBezTo>
                    <a:pt x="365" y="1938"/>
                    <a:pt x="394" y="1910"/>
                    <a:pt x="478" y="1910"/>
                  </a:cubicBezTo>
                  <a:cubicBezTo>
                    <a:pt x="506" y="1910"/>
                    <a:pt x="506" y="1938"/>
                    <a:pt x="506" y="1938"/>
                  </a:cubicBezTo>
                  <a:cubicBezTo>
                    <a:pt x="534" y="1910"/>
                    <a:pt x="478" y="1910"/>
                    <a:pt x="478" y="1882"/>
                  </a:cubicBezTo>
                  <a:cubicBezTo>
                    <a:pt x="506" y="1685"/>
                    <a:pt x="253" y="1545"/>
                    <a:pt x="394" y="1348"/>
                  </a:cubicBezTo>
                  <a:cubicBezTo>
                    <a:pt x="141" y="1320"/>
                    <a:pt x="169" y="1068"/>
                    <a:pt x="29" y="955"/>
                  </a:cubicBezTo>
                  <a:cubicBezTo>
                    <a:pt x="0" y="843"/>
                    <a:pt x="29" y="703"/>
                    <a:pt x="113" y="618"/>
                  </a:cubicBezTo>
                  <a:cubicBezTo>
                    <a:pt x="197" y="562"/>
                    <a:pt x="281" y="562"/>
                    <a:pt x="365" y="618"/>
                  </a:cubicBezTo>
                  <a:cubicBezTo>
                    <a:pt x="422" y="674"/>
                    <a:pt x="365" y="759"/>
                    <a:pt x="422" y="843"/>
                  </a:cubicBezTo>
                  <a:cubicBezTo>
                    <a:pt x="562" y="787"/>
                    <a:pt x="674" y="731"/>
                    <a:pt x="618" y="534"/>
                  </a:cubicBezTo>
                  <a:cubicBezTo>
                    <a:pt x="618" y="506"/>
                    <a:pt x="618" y="478"/>
                    <a:pt x="618" y="450"/>
                  </a:cubicBezTo>
                  <a:cubicBezTo>
                    <a:pt x="674" y="309"/>
                    <a:pt x="843" y="281"/>
                    <a:pt x="899" y="113"/>
                  </a:cubicBezTo>
                  <a:cubicBezTo>
                    <a:pt x="927" y="1"/>
                    <a:pt x="1376" y="85"/>
                    <a:pt x="1432" y="197"/>
                  </a:cubicBezTo>
                  <a:cubicBezTo>
                    <a:pt x="1516" y="366"/>
                    <a:pt x="1573" y="562"/>
                    <a:pt x="1516" y="759"/>
                  </a:cubicBezTo>
                  <a:cubicBezTo>
                    <a:pt x="1516" y="815"/>
                    <a:pt x="1516" y="871"/>
                    <a:pt x="1488" y="927"/>
                  </a:cubicBezTo>
                  <a:lnTo>
                    <a:pt x="1488" y="927"/>
                  </a:lnTo>
                  <a:cubicBezTo>
                    <a:pt x="1460" y="955"/>
                    <a:pt x="1460" y="1011"/>
                    <a:pt x="1432" y="1039"/>
                  </a:cubicBezTo>
                  <a:lnTo>
                    <a:pt x="1432" y="1039"/>
                  </a:lnTo>
                  <a:cubicBezTo>
                    <a:pt x="1376" y="1068"/>
                    <a:pt x="1404" y="1124"/>
                    <a:pt x="1376" y="11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0"/>
            <p:cNvSpPr/>
            <p:nvPr/>
          </p:nvSpPr>
          <p:spPr>
            <a:xfrm>
              <a:off x="2933700" y="588350"/>
              <a:ext cx="51950" cy="37225"/>
            </a:xfrm>
            <a:custGeom>
              <a:avLst/>
              <a:gdLst/>
              <a:ahLst/>
              <a:cxnLst/>
              <a:rect l="l" t="t" r="r" b="b"/>
              <a:pathLst>
                <a:path w="2078" h="1489" extrusionOk="0">
                  <a:moveTo>
                    <a:pt x="2078" y="1067"/>
                  </a:moveTo>
                  <a:cubicBezTo>
                    <a:pt x="2078" y="1095"/>
                    <a:pt x="2078" y="1095"/>
                    <a:pt x="2078" y="1123"/>
                  </a:cubicBezTo>
                  <a:cubicBezTo>
                    <a:pt x="2022" y="1208"/>
                    <a:pt x="2078" y="1292"/>
                    <a:pt x="2050" y="1348"/>
                  </a:cubicBezTo>
                  <a:cubicBezTo>
                    <a:pt x="1966" y="1488"/>
                    <a:pt x="1881" y="1460"/>
                    <a:pt x="1797" y="1348"/>
                  </a:cubicBezTo>
                  <a:cubicBezTo>
                    <a:pt x="1769" y="1264"/>
                    <a:pt x="1797" y="1179"/>
                    <a:pt x="1713" y="1123"/>
                  </a:cubicBezTo>
                  <a:cubicBezTo>
                    <a:pt x="1685" y="1123"/>
                    <a:pt x="1657" y="1095"/>
                    <a:pt x="1629" y="1095"/>
                  </a:cubicBezTo>
                  <a:cubicBezTo>
                    <a:pt x="1488" y="1123"/>
                    <a:pt x="1376" y="1151"/>
                    <a:pt x="1264" y="1208"/>
                  </a:cubicBezTo>
                  <a:cubicBezTo>
                    <a:pt x="1208" y="1320"/>
                    <a:pt x="1208" y="955"/>
                    <a:pt x="1151" y="1208"/>
                  </a:cubicBezTo>
                  <a:cubicBezTo>
                    <a:pt x="1151" y="1264"/>
                    <a:pt x="1067" y="1264"/>
                    <a:pt x="1011" y="1236"/>
                  </a:cubicBezTo>
                  <a:cubicBezTo>
                    <a:pt x="1011" y="1236"/>
                    <a:pt x="983" y="1208"/>
                    <a:pt x="955" y="1179"/>
                  </a:cubicBezTo>
                  <a:cubicBezTo>
                    <a:pt x="758" y="1011"/>
                    <a:pt x="562" y="843"/>
                    <a:pt x="253" y="927"/>
                  </a:cubicBezTo>
                  <a:cubicBezTo>
                    <a:pt x="85" y="983"/>
                    <a:pt x="0" y="843"/>
                    <a:pt x="0" y="646"/>
                  </a:cubicBezTo>
                  <a:cubicBezTo>
                    <a:pt x="28" y="590"/>
                    <a:pt x="85" y="534"/>
                    <a:pt x="113" y="478"/>
                  </a:cubicBezTo>
                  <a:lnTo>
                    <a:pt x="113" y="478"/>
                  </a:lnTo>
                  <a:cubicBezTo>
                    <a:pt x="141" y="450"/>
                    <a:pt x="169" y="450"/>
                    <a:pt x="169" y="421"/>
                  </a:cubicBezTo>
                  <a:lnTo>
                    <a:pt x="169" y="421"/>
                  </a:lnTo>
                  <a:cubicBezTo>
                    <a:pt x="197" y="393"/>
                    <a:pt x="225" y="365"/>
                    <a:pt x="253" y="365"/>
                  </a:cubicBezTo>
                  <a:lnTo>
                    <a:pt x="225" y="365"/>
                  </a:lnTo>
                  <a:cubicBezTo>
                    <a:pt x="253" y="337"/>
                    <a:pt x="281" y="309"/>
                    <a:pt x="309" y="309"/>
                  </a:cubicBezTo>
                  <a:lnTo>
                    <a:pt x="309" y="309"/>
                  </a:lnTo>
                  <a:cubicBezTo>
                    <a:pt x="337" y="253"/>
                    <a:pt x="393" y="281"/>
                    <a:pt x="421" y="225"/>
                  </a:cubicBezTo>
                  <a:lnTo>
                    <a:pt x="421" y="225"/>
                  </a:lnTo>
                  <a:cubicBezTo>
                    <a:pt x="449" y="225"/>
                    <a:pt x="449" y="197"/>
                    <a:pt x="478" y="169"/>
                  </a:cubicBezTo>
                  <a:lnTo>
                    <a:pt x="478" y="197"/>
                  </a:lnTo>
                  <a:cubicBezTo>
                    <a:pt x="506" y="141"/>
                    <a:pt x="562" y="141"/>
                    <a:pt x="590" y="113"/>
                  </a:cubicBezTo>
                  <a:lnTo>
                    <a:pt x="590" y="113"/>
                  </a:lnTo>
                  <a:cubicBezTo>
                    <a:pt x="646" y="56"/>
                    <a:pt x="730" y="113"/>
                    <a:pt x="786" y="56"/>
                  </a:cubicBezTo>
                  <a:cubicBezTo>
                    <a:pt x="786" y="56"/>
                    <a:pt x="814" y="56"/>
                    <a:pt x="843" y="56"/>
                  </a:cubicBezTo>
                  <a:cubicBezTo>
                    <a:pt x="983" y="28"/>
                    <a:pt x="1123" y="0"/>
                    <a:pt x="1236" y="56"/>
                  </a:cubicBezTo>
                  <a:lnTo>
                    <a:pt x="1236" y="56"/>
                  </a:lnTo>
                  <a:cubicBezTo>
                    <a:pt x="1292" y="113"/>
                    <a:pt x="1376" y="56"/>
                    <a:pt x="1432" y="113"/>
                  </a:cubicBezTo>
                  <a:lnTo>
                    <a:pt x="1432" y="113"/>
                  </a:lnTo>
                  <a:cubicBezTo>
                    <a:pt x="1460" y="169"/>
                    <a:pt x="1516" y="141"/>
                    <a:pt x="1544" y="169"/>
                  </a:cubicBezTo>
                  <a:lnTo>
                    <a:pt x="1544" y="169"/>
                  </a:lnTo>
                  <a:cubicBezTo>
                    <a:pt x="1572" y="225"/>
                    <a:pt x="1629" y="197"/>
                    <a:pt x="1657" y="253"/>
                  </a:cubicBezTo>
                  <a:lnTo>
                    <a:pt x="1657" y="253"/>
                  </a:lnTo>
                  <a:cubicBezTo>
                    <a:pt x="1769" y="309"/>
                    <a:pt x="1853" y="365"/>
                    <a:pt x="1909" y="478"/>
                  </a:cubicBezTo>
                  <a:lnTo>
                    <a:pt x="1909" y="478"/>
                  </a:lnTo>
                  <a:cubicBezTo>
                    <a:pt x="1937" y="506"/>
                    <a:pt x="1937" y="562"/>
                    <a:pt x="1966" y="590"/>
                  </a:cubicBezTo>
                  <a:lnTo>
                    <a:pt x="1966" y="590"/>
                  </a:lnTo>
                  <a:cubicBezTo>
                    <a:pt x="1994" y="618"/>
                    <a:pt x="1994" y="674"/>
                    <a:pt x="2022" y="730"/>
                  </a:cubicBezTo>
                  <a:lnTo>
                    <a:pt x="2022" y="730"/>
                  </a:lnTo>
                  <a:cubicBezTo>
                    <a:pt x="2078" y="786"/>
                    <a:pt x="2022" y="899"/>
                    <a:pt x="2078" y="955"/>
                  </a:cubicBezTo>
                  <a:cubicBezTo>
                    <a:pt x="2078" y="983"/>
                    <a:pt x="2078" y="983"/>
                    <a:pt x="2078" y="1011"/>
                  </a:cubicBezTo>
                  <a:cubicBezTo>
                    <a:pt x="2050" y="1011"/>
                    <a:pt x="2050" y="1039"/>
                    <a:pt x="2050" y="1067"/>
                  </a:cubicBezTo>
                  <a:cubicBezTo>
                    <a:pt x="2078" y="1067"/>
                    <a:pt x="2078" y="1067"/>
                    <a:pt x="2078" y="10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0"/>
            <p:cNvSpPr/>
            <p:nvPr/>
          </p:nvSpPr>
          <p:spPr>
            <a:xfrm>
              <a:off x="2914750" y="604500"/>
              <a:ext cx="50550" cy="35100"/>
            </a:xfrm>
            <a:custGeom>
              <a:avLst/>
              <a:gdLst/>
              <a:ahLst/>
              <a:cxnLst/>
              <a:rect l="l" t="t" r="r" b="b"/>
              <a:pathLst>
                <a:path w="2022" h="1404" extrusionOk="0">
                  <a:moveTo>
                    <a:pt x="814" y="0"/>
                  </a:moveTo>
                  <a:cubicBezTo>
                    <a:pt x="871" y="281"/>
                    <a:pt x="899" y="281"/>
                    <a:pt x="1123" y="140"/>
                  </a:cubicBezTo>
                  <a:cubicBezTo>
                    <a:pt x="1123" y="140"/>
                    <a:pt x="1151" y="112"/>
                    <a:pt x="1151" y="112"/>
                  </a:cubicBezTo>
                  <a:cubicBezTo>
                    <a:pt x="1376" y="225"/>
                    <a:pt x="1657" y="281"/>
                    <a:pt x="1769" y="533"/>
                  </a:cubicBezTo>
                  <a:cubicBezTo>
                    <a:pt x="1713" y="590"/>
                    <a:pt x="1685" y="590"/>
                    <a:pt x="1629" y="562"/>
                  </a:cubicBezTo>
                  <a:cubicBezTo>
                    <a:pt x="1601" y="562"/>
                    <a:pt x="1572" y="533"/>
                    <a:pt x="1544" y="533"/>
                  </a:cubicBezTo>
                  <a:cubicBezTo>
                    <a:pt x="1544" y="533"/>
                    <a:pt x="1572" y="533"/>
                    <a:pt x="1572" y="533"/>
                  </a:cubicBezTo>
                  <a:cubicBezTo>
                    <a:pt x="1601" y="533"/>
                    <a:pt x="1544" y="533"/>
                    <a:pt x="1601" y="533"/>
                  </a:cubicBezTo>
                  <a:cubicBezTo>
                    <a:pt x="1657" y="618"/>
                    <a:pt x="1713" y="618"/>
                    <a:pt x="1769" y="533"/>
                  </a:cubicBezTo>
                  <a:cubicBezTo>
                    <a:pt x="1825" y="562"/>
                    <a:pt x="1853" y="590"/>
                    <a:pt x="1881" y="505"/>
                  </a:cubicBezTo>
                  <a:cubicBezTo>
                    <a:pt x="1909" y="449"/>
                    <a:pt x="1853" y="365"/>
                    <a:pt x="1937" y="281"/>
                  </a:cubicBezTo>
                  <a:cubicBezTo>
                    <a:pt x="1994" y="365"/>
                    <a:pt x="1994" y="449"/>
                    <a:pt x="1994" y="533"/>
                  </a:cubicBezTo>
                  <a:cubicBezTo>
                    <a:pt x="2022" y="590"/>
                    <a:pt x="1994" y="618"/>
                    <a:pt x="1966" y="674"/>
                  </a:cubicBezTo>
                  <a:cubicBezTo>
                    <a:pt x="1825" y="814"/>
                    <a:pt x="1572" y="898"/>
                    <a:pt x="1544" y="1179"/>
                  </a:cubicBezTo>
                  <a:cubicBezTo>
                    <a:pt x="1544" y="1235"/>
                    <a:pt x="1460" y="1291"/>
                    <a:pt x="1348" y="1263"/>
                  </a:cubicBezTo>
                  <a:cubicBezTo>
                    <a:pt x="1348" y="1235"/>
                    <a:pt x="1348" y="1207"/>
                    <a:pt x="1348" y="1207"/>
                  </a:cubicBezTo>
                  <a:cubicBezTo>
                    <a:pt x="1320" y="1179"/>
                    <a:pt x="1264" y="1179"/>
                    <a:pt x="1236" y="1123"/>
                  </a:cubicBezTo>
                  <a:cubicBezTo>
                    <a:pt x="1151" y="1039"/>
                    <a:pt x="1123" y="983"/>
                    <a:pt x="983" y="1095"/>
                  </a:cubicBezTo>
                  <a:cubicBezTo>
                    <a:pt x="871" y="1207"/>
                    <a:pt x="702" y="1320"/>
                    <a:pt x="478" y="1235"/>
                  </a:cubicBezTo>
                  <a:cubicBezTo>
                    <a:pt x="393" y="1179"/>
                    <a:pt x="281" y="1235"/>
                    <a:pt x="197" y="1291"/>
                  </a:cubicBezTo>
                  <a:cubicBezTo>
                    <a:pt x="56" y="1404"/>
                    <a:pt x="0" y="1320"/>
                    <a:pt x="0" y="1179"/>
                  </a:cubicBezTo>
                  <a:cubicBezTo>
                    <a:pt x="28" y="1123"/>
                    <a:pt x="85" y="1095"/>
                    <a:pt x="85" y="1039"/>
                  </a:cubicBezTo>
                  <a:cubicBezTo>
                    <a:pt x="85" y="1011"/>
                    <a:pt x="85" y="983"/>
                    <a:pt x="85" y="955"/>
                  </a:cubicBezTo>
                  <a:lnTo>
                    <a:pt x="113" y="955"/>
                  </a:lnTo>
                  <a:cubicBezTo>
                    <a:pt x="113" y="955"/>
                    <a:pt x="141" y="926"/>
                    <a:pt x="141" y="898"/>
                  </a:cubicBezTo>
                  <a:cubicBezTo>
                    <a:pt x="141" y="870"/>
                    <a:pt x="141" y="870"/>
                    <a:pt x="169" y="842"/>
                  </a:cubicBezTo>
                  <a:lnTo>
                    <a:pt x="169" y="842"/>
                  </a:lnTo>
                  <a:cubicBezTo>
                    <a:pt x="169" y="814"/>
                    <a:pt x="197" y="814"/>
                    <a:pt x="197" y="786"/>
                  </a:cubicBezTo>
                  <a:cubicBezTo>
                    <a:pt x="197" y="758"/>
                    <a:pt x="197" y="730"/>
                    <a:pt x="225" y="730"/>
                  </a:cubicBezTo>
                  <a:cubicBezTo>
                    <a:pt x="225" y="702"/>
                    <a:pt x="225" y="702"/>
                    <a:pt x="225" y="674"/>
                  </a:cubicBezTo>
                  <a:cubicBezTo>
                    <a:pt x="225" y="646"/>
                    <a:pt x="253" y="618"/>
                    <a:pt x="281" y="618"/>
                  </a:cubicBezTo>
                  <a:cubicBezTo>
                    <a:pt x="281" y="590"/>
                    <a:pt x="281" y="562"/>
                    <a:pt x="281" y="562"/>
                  </a:cubicBezTo>
                  <a:cubicBezTo>
                    <a:pt x="309" y="533"/>
                    <a:pt x="309" y="505"/>
                    <a:pt x="337" y="477"/>
                  </a:cubicBezTo>
                  <a:cubicBezTo>
                    <a:pt x="365" y="449"/>
                    <a:pt x="365" y="393"/>
                    <a:pt x="393" y="365"/>
                  </a:cubicBezTo>
                  <a:lnTo>
                    <a:pt x="393" y="365"/>
                  </a:lnTo>
                  <a:cubicBezTo>
                    <a:pt x="421" y="337"/>
                    <a:pt x="449" y="337"/>
                    <a:pt x="449" y="309"/>
                  </a:cubicBezTo>
                  <a:lnTo>
                    <a:pt x="449" y="309"/>
                  </a:lnTo>
                  <a:cubicBezTo>
                    <a:pt x="562" y="197"/>
                    <a:pt x="646" y="28"/>
                    <a:pt x="8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0"/>
            <p:cNvSpPr/>
            <p:nvPr/>
          </p:nvSpPr>
          <p:spPr>
            <a:xfrm>
              <a:off x="2880350" y="628350"/>
              <a:ext cx="40725" cy="57575"/>
            </a:xfrm>
            <a:custGeom>
              <a:avLst/>
              <a:gdLst/>
              <a:ahLst/>
              <a:cxnLst/>
              <a:rect l="l" t="t" r="r" b="b"/>
              <a:pathLst>
                <a:path w="1629" h="2303" extrusionOk="0">
                  <a:moveTo>
                    <a:pt x="646" y="309"/>
                  </a:moveTo>
                  <a:cubicBezTo>
                    <a:pt x="646" y="337"/>
                    <a:pt x="646" y="337"/>
                    <a:pt x="646" y="366"/>
                  </a:cubicBezTo>
                  <a:cubicBezTo>
                    <a:pt x="674" y="394"/>
                    <a:pt x="674" y="394"/>
                    <a:pt x="702" y="422"/>
                  </a:cubicBezTo>
                  <a:lnTo>
                    <a:pt x="702" y="422"/>
                  </a:lnTo>
                  <a:cubicBezTo>
                    <a:pt x="731" y="450"/>
                    <a:pt x="731" y="506"/>
                    <a:pt x="759" y="534"/>
                  </a:cubicBezTo>
                  <a:lnTo>
                    <a:pt x="759" y="534"/>
                  </a:lnTo>
                  <a:cubicBezTo>
                    <a:pt x="787" y="562"/>
                    <a:pt x="815" y="590"/>
                    <a:pt x="815" y="618"/>
                  </a:cubicBezTo>
                  <a:lnTo>
                    <a:pt x="815" y="618"/>
                  </a:lnTo>
                  <a:cubicBezTo>
                    <a:pt x="871" y="646"/>
                    <a:pt x="815" y="731"/>
                    <a:pt x="871" y="787"/>
                  </a:cubicBezTo>
                  <a:lnTo>
                    <a:pt x="871" y="787"/>
                  </a:lnTo>
                  <a:cubicBezTo>
                    <a:pt x="899" y="787"/>
                    <a:pt x="899" y="815"/>
                    <a:pt x="927" y="815"/>
                  </a:cubicBezTo>
                  <a:cubicBezTo>
                    <a:pt x="955" y="871"/>
                    <a:pt x="955" y="1011"/>
                    <a:pt x="1067" y="899"/>
                  </a:cubicBezTo>
                  <a:cubicBezTo>
                    <a:pt x="1152" y="983"/>
                    <a:pt x="1208" y="1124"/>
                    <a:pt x="1376" y="1011"/>
                  </a:cubicBezTo>
                  <a:cubicBezTo>
                    <a:pt x="1461" y="955"/>
                    <a:pt x="1545" y="1011"/>
                    <a:pt x="1601" y="1095"/>
                  </a:cubicBezTo>
                  <a:cubicBezTo>
                    <a:pt x="1629" y="1124"/>
                    <a:pt x="1629" y="1180"/>
                    <a:pt x="1601" y="1208"/>
                  </a:cubicBezTo>
                  <a:cubicBezTo>
                    <a:pt x="1545" y="1264"/>
                    <a:pt x="1489" y="1292"/>
                    <a:pt x="1404" y="1208"/>
                  </a:cubicBezTo>
                  <a:cubicBezTo>
                    <a:pt x="1601" y="1404"/>
                    <a:pt x="1545" y="1545"/>
                    <a:pt x="1208" y="1713"/>
                  </a:cubicBezTo>
                  <a:cubicBezTo>
                    <a:pt x="1208" y="1713"/>
                    <a:pt x="1180" y="1685"/>
                    <a:pt x="1180" y="1685"/>
                  </a:cubicBezTo>
                  <a:cubicBezTo>
                    <a:pt x="1180" y="1685"/>
                    <a:pt x="1180" y="1685"/>
                    <a:pt x="1180" y="1685"/>
                  </a:cubicBezTo>
                  <a:cubicBezTo>
                    <a:pt x="1208" y="1685"/>
                    <a:pt x="1208" y="1713"/>
                    <a:pt x="1208" y="1713"/>
                  </a:cubicBezTo>
                  <a:cubicBezTo>
                    <a:pt x="1320" y="1797"/>
                    <a:pt x="1432" y="1854"/>
                    <a:pt x="1376" y="2022"/>
                  </a:cubicBezTo>
                  <a:cubicBezTo>
                    <a:pt x="1348" y="2162"/>
                    <a:pt x="1236" y="2218"/>
                    <a:pt x="1096" y="2247"/>
                  </a:cubicBezTo>
                  <a:cubicBezTo>
                    <a:pt x="983" y="2275"/>
                    <a:pt x="871" y="2303"/>
                    <a:pt x="759" y="2303"/>
                  </a:cubicBezTo>
                  <a:cubicBezTo>
                    <a:pt x="646" y="2275"/>
                    <a:pt x="534" y="2303"/>
                    <a:pt x="450" y="2218"/>
                  </a:cubicBezTo>
                  <a:cubicBezTo>
                    <a:pt x="450" y="2190"/>
                    <a:pt x="422" y="2162"/>
                    <a:pt x="450" y="2134"/>
                  </a:cubicBezTo>
                  <a:cubicBezTo>
                    <a:pt x="450" y="2106"/>
                    <a:pt x="450" y="2078"/>
                    <a:pt x="506" y="2078"/>
                  </a:cubicBezTo>
                  <a:cubicBezTo>
                    <a:pt x="478" y="2078"/>
                    <a:pt x="450" y="2106"/>
                    <a:pt x="422" y="2106"/>
                  </a:cubicBezTo>
                  <a:cubicBezTo>
                    <a:pt x="394" y="2134"/>
                    <a:pt x="338" y="2106"/>
                    <a:pt x="281" y="2106"/>
                  </a:cubicBezTo>
                  <a:cubicBezTo>
                    <a:pt x="197" y="2078"/>
                    <a:pt x="113" y="2050"/>
                    <a:pt x="141" y="1938"/>
                  </a:cubicBezTo>
                  <a:cubicBezTo>
                    <a:pt x="169" y="1825"/>
                    <a:pt x="253" y="1797"/>
                    <a:pt x="366" y="1854"/>
                  </a:cubicBezTo>
                  <a:cubicBezTo>
                    <a:pt x="394" y="1854"/>
                    <a:pt x="422" y="1882"/>
                    <a:pt x="478" y="1882"/>
                  </a:cubicBezTo>
                  <a:cubicBezTo>
                    <a:pt x="478" y="1854"/>
                    <a:pt x="534" y="1882"/>
                    <a:pt x="478" y="1854"/>
                  </a:cubicBezTo>
                  <a:cubicBezTo>
                    <a:pt x="478" y="1854"/>
                    <a:pt x="450" y="1854"/>
                    <a:pt x="450" y="1825"/>
                  </a:cubicBezTo>
                  <a:cubicBezTo>
                    <a:pt x="450" y="1657"/>
                    <a:pt x="590" y="1517"/>
                    <a:pt x="618" y="1320"/>
                  </a:cubicBezTo>
                  <a:cubicBezTo>
                    <a:pt x="646" y="1124"/>
                    <a:pt x="646" y="899"/>
                    <a:pt x="534" y="702"/>
                  </a:cubicBezTo>
                  <a:cubicBezTo>
                    <a:pt x="506" y="646"/>
                    <a:pt x="450" y="562"/>
                    <a:pt x="394" y="731"/>
                  </a:cubicBezTo>
                  <a:cubicBezTo>
                    <a:pt x="366" y="815"/>
                    <a:pt x="225" y="843"/>
                    <a:pt x="113" y="815"/>
                  </a:cubicBezTo>
                  <a:cubicBezTo>
                    <a:pt x="1" y="787"/>
                    <a:pt x="57" y="674"/>
                    <a:pt x="29" y="590"/>
                  </a:cubicBezTo>
                  <a:cubicBezTo>
                    <a:pt x="29" y="422"/>
                    <a:pt x="141" y="281"/>
                    <a:pt x="141" y="113"/>
                  </a:cubicBezTo>
                  <a:cubicBezTo>
                    <a:pt x="141" y="29"/>
                    <a:pt x="225" y="1"/>
                    <a:pt x="309" y="1"/>
                  </a:cubicBezTo>
                  <a:cubicBezTo>
                    <a:pt x="338" y="29"/>
                    <a:pt x="366" y="29"/>
                    <a:pt x="394" y="29"/>
                  </a:cubicBezTo>
                  <a:cubicBezTo>
                    <a:pt x="422" y="57"/>
                    <a:pt x="450" y="57"/>
                    <a:pt x="450" y="85"/>
                  </a:cubicBezTo>
                  <a:cubicBezTo>
                    <a:pt x="478" y="85"/>
                    <a:pt x="506" y="113"/>
                    <a:pt x="534" y="141"/>
                  </a:cubicBezTo>
                  <a:lnTo>
                    <a:pt x="534" y="141"/>
                  </a:lnTo>
                  <a:cubicBezTo>
                    <a:pt x="562" y="169"/>
                    <a:pt x="534" y="225"/>
                    <a:pt x="590" y="253"/>
                  </a:cubicBezTo>
                  <a:lnTo>
                    <a:pt x="590" y="253"/>
                  </a:lnTo>
                  <a:cubicBezTo>
                    <a:pt x="618" y="281"/>
                    <a:pt x="618" y="281"/>
                    <a:pt x="646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0"/>
            <p:cNvSpPr/>
            <p:nvPr/>
          </p:nvSpPr>
          <p:spPr>
            <a:xfrm>
              <a:off x="2949850" y="613600"/>
              <a:ext cx="35100" cy="46350"/>
            </a:xfrm>
            <a:custGeom>
              <a:avLst/>
              <a:gdLst/>
              <a:ahLst/>
              <a:cxnLst/>
              <a:rect l="l" t="t" r="r" b="b"/>
              <a:pathLst>
                <a:path w="1404" h="1854" extrusionOk="0">
                  <a:moveTo>
                    <a:pt x="533" y="254"/>
                  </a:moveTo>
                  <a:cubicBezTo>
                    <a:pt x="562" y="226"/>
                    <a:pt x="590" y="198"/>
                    <a:pt x="590" y="169"/>
                  </a:cubicBezTo>
                  <a:cubicBezTo>
                    <a:pt x="702" y="29"/>
                    <a:pt x="870" y="29"/>
                    <a:pt x="1011" y="1"/>
                  </a:cubicBezTo>
                  <a:cubicBezTo>
                    <a:pt x="1039" y="29"/>
                    <a:pt x="1067" y="29"/>
                    <a:pt x="1067" y="57"/>
                  </a:cubicBezTo>
                  <a:cubicBezTo>
                    <a:pt x="1179" y="85"/>
                    <a:pt x="1235" y="85"/>
                    <a:pt x="1207" y="226"/>
                  </a:cubicBezTo>
                  <a:cubicBezTo>
                    <a:pt x="1179" y="338"/>
                    <a:pt x="1207" y="422"/>
                    <a:pt x="1376" y="366"/>
                  </a:cubicBezTo>
                  <a:cubicBezTo>
                    <a:pt x="1404" y="366"/>
                    <a:pt x="1404" y="366"/>
                    <a:pt x="1404" y="394"/>
                  </a:cubicBezTo>
                  <a:cubicBezTo>
                    <a:pt x="1404" y="422"/>
                    <a:pt x="1376" y="422"/>
                    <a:pt x="1376" y="422"/>
                  </a:cubicBezTo>
                  <a:cubicBezTo>
                    <a:pt x="1376" y="450"/>
                    <a:pt x="1376" y="506"/>
                    <a:pt x="1376" y="534"/>
                  </a:cubicBezTo>
                  <a:cubicBezTo>
                    <a:pt x="1320" y="591"/>
                    <a:pt x="1376" y="703"/>
                    <a:pt x="1320" y="787"/>
                  </a:cubicBezTo>
                  <a:lnTo>
                    <a:pt x="1320" y="787"/>
                  </a:lnTo>
                  <a:cubicBezTo>
                    <a:pt x="1263" y="815"/>
                    <a:pt x="1320" y="899"/>
                    <a:pt x="1263" y="956"/>
                  </a:cubicBezTo>
                  <a:cubicBezTo>
                    <a:pt x="1263" y="984"/>
                    <a:pt x="1263" y="984"/>
                    <a:pt x="1263" y="1012"/>
                  </a:cubicBezTo>
                  <a:cubicBezTo>
                    <a:pt x="1207" y="1068"/>
                    <a:pt x="1263" y="1152"/>
                    <a:pt x="1207" y="1180"/>
                  </a:cubicBezTo>
                  <a:cubicBezTo>
                    <a:pt x="1207" y="1208"/>
                    <a:pt x="1179" y="1236"/>
                    <a:pt x="1207" y="1236"/>
                  </a:cubicBezTo>
                  <a:cubicBezTo>
                    <a:pt x="1151" y="1292"/>
                    <a:pt x="1179" y="1349"/>
                    <a:pt x="1151" y="1377"/>
                  </a:cubicBezTo>
                  <a:cubicBezTo>
                    <a:pt x="1123" y="1377"/>
                    <a:pt x="1123" y="1405"/>
                    <a:pt x="1123" y="1433"/>
                  </a:cubicBezTo>
                  <a:cubicBezTo>
                    <a:pt x="1095" y="1461"/>
                    <a:pt x="1123" y="1517"/>
                    <a:pt x="1067" y="1545"/>
                  </a:cubicBezTo>
                  <a:cubicBezTo>
                    <a:pt x="1067" y="1573"/>
                    <a:pt x="1067" y="1573"/>
                    <a:pt x="1067" y="1601"/>
                  </a:cubicBezTo>
                  <a:cubicBezTo>
                    <a:pt x="1039" y="1657"/>
                    <a:pt x="1067" y="1742"/>
                    <a:pt x="1011" y="1798"/>
                  </a:cubicBezTo>
                  <a:lnTo>
                    <a:pt x="1011" y="1798"/>
                  </a:lnTo>
                  <a:cubicBezTo>
                    <a:pt x="1011" y="1798"/>
                    <a:pt x="983" y="1854"/>
                    <a:pt x="955" y="1854"/>
                  </a:cubicBezTo>
                  <a:cubicBezTo>
                    <a:pt x="814" y="1826"/>
                    <a:pt x="758" y="1685"/>
                    <a:pt x="674" y="1573"/>
                  </a:cubicBezTo>
                  <a:cubicBezTo>
                    <a:pt x="590" y="1573"/>
                    <a:pt x="618" y="1770"/>
                    <a:pt x="505" y="1685"/>
                  </a:cubicBezTo>
                  <a:cubicBezTo>
                    <a:pt x="421" y="1629"/>
                    <a:pt x="225" y="1685"/>
                    <a:pt x="253" y="1489"/>
                  </a:cubicBezTo>
                  <a:cubicBezTo>
                    <a:pt x="225" y="1405"/>
                    <a:pt x="112" y="1405"/>
                    <a:pt x="56" y="1377"/>
                  </a:cubicBezTo>
                  <a:lnTo>
                    <a:pt x="56" y="1377"/>
                  </a:lnTo>
                  <a:cubicBezTo>
                    <a:pt x="0" y="1292"/>
                    <a:pt x="28" y="1208"/>
                    <a:pt x="56" y="1124"/>
                  </a:cubicBezTo>
                  <a:lnTo>
                    <a:pt x="56" y="1068"/>
                  </a:lnTo>
                  <a:cubicBezTo>
                    <a:pt x="140" y="927"/>
                    <a:pt x="140" y="759"/>
                    <a:pt x="365" y="787"/>
                  </a:cubicBezTo>
                  <a:cubicBezTo>
                    <a:pt x="393" y="843"/>
                    <a:pt x="309" y="871"/>
                    <a:pt x="337" y="899"/>
                  </a:cubicBezTo>
                  <a:cubicBezTo>
                    <a:pt x="337" y="871"/>
                    <a:pt x="337" y="843"/>
                    <a:pt x="365" y="815"/>
                  </a:cubicBezTo>
                  <a:cubicBezTo>
                    <a:pt x="477" y="703"/>
                    <a:pt x="562" y="647"/>
                    <a:pt x="674" y="787"/>
                  </a:cubicBezTo>
                  <a:cubicBezTo>
                    <a:pt x="786" y="927"/>
                    <a:pt x="758" y="1040"/>
                    <a:pt x="590" y="1096"/>
                  </a:cubicBezTo>
                  <a:cubicBezTo>
                    <a:pt x="730" y="1096"/>
                    <a:pt x="842" y="1068"/>
                    <a:pt x="898" y="927"/>
                  </a:cubicBezTo>
                  <a:cubicBezTo>
                    <a:pt x="926" y="899"/>
                    <a:pt x="926" y="871"/>
                    <a:pt x="926" y="843"/>
                  </a:cubicBezTo>
                  <a:cubicBezTo>
                    <a:pt x="983" y="787"/>
                    <a:pt x="1011" y="731"/>
                    <a:pt x="1039" y="675"/>
                  </a:cubicBezTo>
                  <a:cubicBezTo>
                    <a:pt x="1179" y="506"/>
                    <a:pt x="1123" y="394"/>
                    <a:pt x="955" y="310"/>
                  </a:cubicBezTo>
                  <a:cubicBezTo>
                    <a:pt x="898" y="338"/>
                    <a:pt x="898" y="394"/>
                    <a:pt x="898" y="422"/>
                  </a:cubicBezTo>
                  <a:cubicBezTo>
                    <a:pt x="898" y="478"/>
                    <a:pt x="898" y="562"/>
                    <a:pt x="814" y="591"/>
                  </a:cubicBezTo>
                  <a:cubicBezTo>
                    <a:pt x="730" y="619"/>
                    <a:pt x="730" y="506"/>
                    <a:pt x="702" y="450"/>
                  </a:cubicBezTo>
                  <a:cubicBezTo>
                    <a:pt x="646" y="366"/>
                    <a:pt x="590" y="310"/>
                    <a:pt x="533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0"/>
            <p:cNvSpPr/>
            <p:nvPr/>
          </p:nvSpPr>
          <p:spPr>
            <a:xfrm>
              <a:off x="2905625" y="626250"/>
              <a:ext cx="42825" cy="30900"/>
            </a:xfrm>
            <a:custGeom>
              <a:avLst/>
              <a:gdLst/>
              <a:ahLst/>
              <a:cxnLst/>
              <a:rect l="l" t="t" r="r" b="b"/>
              <a:pathLst>
                <a:path w="1713" h="1236" extrusionOk="0">
                  <a:moveTo>
                    <a:pt x="590" y="1151"/>
                  </a:moveTo>
                  <a:cubicBezTo>
                    <a:pt x="450" y="1123"/>
                    <a:pt x="309" y="1123"/>
                    <a:pt x="197" y="1236"/>
                  </a:cubicBezTo>
                  <a:cubicBezTo>
                    <a:pt x="141" y="1179"/>
                    <a:pt x="56" y="1095"/>
                    <a:pt x="56" y="983"/>
                  </a:cubicBezTo>
                  <a:cubicBezTo>
                    <a:pt x="0" y="955"/>
                    <a:pt x="0" y="899"/>
                    <a:pt x="56" y="871"/>
                  </a:cubicBezTo>
                  <a:lnTo>
                    <a:pt x="56" y="871"/>
                  </a:lnTo>
                  <a:cubicBezTo>
                    <a:pt x="85" y="843"/>
                    <a:pt x="85" y="786"/>
                    <a:pt x="113" y="758"/>
                  </a:cubicBezTo>
                  <a:cubicBezTo>
                    <a:pt x="113" y="730"/>
                    <a:pt x="113" y="702"/>
                    <a:pt x="113" y="702"/>
                  </a:cubicBezTo>
                  <a:cubicBezTo>
                    <a:pt x="141" y="646"/>
                    <a:pt x="141" y="590"/>
                    <a:pt x="169" y="562"/>
                  </a:cubicBezTo>
                  <a:lnTo>
                    <a:pt x="169" y="562"/>
                  </a:lnTo>
                  <a:cubicBezTo>
                    <a:pt x="197" y="562"/>
                    <a:pt x="197" y="534"/>
                    <a:pt x="225" y="506"/>
                  </a:cubicBezTo>
                  <a:lnTo>
                    <a:pt x="225" y="506"/>
                  </a:lnTo>
                  <a:cubicBezTo>
                    <a:pt x="253" y="478"/>
                    <a:pt x="253" y="421"/>
                    <a:pt x="281" y="393"/>
                  </a:cubicBezTo>
                  <a:lnTo>
                    <a:pt x="281" y="393"/>
                  </a:lnTo>
                  <a:cubicBezTo>
                    <a:pt x="309" y="365"/>
                    <a:pt x="309" y="309"/>
                    <a:pt x="337" y="281"/>
                  </a:cubicBezTo>
                  <a:lnTo>
                    <a:pt x="337" y="281"/>
                  </a:lnTo>
                  <a:cubicBezTo>
                    <a:pt x="365" y="253"/>
                    <a:pt x="365" y="253"/>
                    <a:pt x="365" y="253"/>
                  </a:cubicBezTo>
                  <a:cubicBezTo>
                    <a:pt x="393" y="253"/>
                    <a:pt x="393" y="253"/>
                    <a:pt x="421" y="281"/>
                  </a:cubicBezTo>
                  <a:cubicBezTo>
                    <a:pt x="421" y="309"/>
                    <a:pt x="393" y="393"/>
                    <a:pt x="450" y="421"/>
                  </a:cubicBezTo>
                  <a:cubicBezTo>
                    <a:pt x="506" y="450"/>
                    <a:pt x="506" y="365"/>
                    <a:pt x="534" y="337"/>
                  </a:cubicBezTo>
                  <a:cubicBezTo>
                    <a:pt x="646" y="253"/>
                    <a:pt x="786" y="225"/>
                    <a:pt x="927" y="309"/>
                  </a:cubicBezTo>
                  <a:cubicBezTo>
                    <a:pt x="1011" y="337"/>
                    <a:pt x="1067" y="421"/>
                    <a:pt x="1095" y="281"/>
                  </a:cubicBezTo>
                  <a:cubicBezTo>
                    <a:pt x="1095" y="253"/>
                    <a:pt x="1095" y="225"/>
                    <a:pt x="1123" y="225"/>
                  </a:cubicBezTo>
                  <a:cubicBezTo>
                    <a:pt x="1348" y="169"/>
                    <a:pt x="1404" y="113"/>
                    <a:pt x="1460" y="0"/>
                  </a:cubicBezTo>
                  <a:cubicBezTo>
                    <a:pt x="1544" y="113"/>
                    <a:pt x="1629" y="225"/>
                    <a:pt x="1713" y="337"/>
                  </a:cubicBezTo>
                  <a:cubicBezTo>
                    <a:pt x="1601" y="393"/>
                    <a:pt x="1516" y="478"/>
                    <a:pt x="1488" y="618"/>
                  </a:cubicBezTo>
                  <a:cubicBezTo>
                    <a:pt x="1460" y="590"/>
                    <a:pt x="1432" y="590"/>
                    <a:pt x="1432" y="590"/>
                  </a:cubicBezTo>
                  <a:cubicBezTo>
                    <a:pt x="1348" y="562"/>
                    <a:pt x="1376" y="421"/>
                    <a:pt x="1264" y="478"/>
                  </a:cubicBezTo>
                  <a:cubicBezTo>
                    <a:pt x="1236" y="478"/>
                    <a:pt x="1208" y="534"/>
                    <a:pt x="1236" y="534"/>
                  </a:cubicBezTo>
                  <a:cubicBezTo>
                    <a:pt x="1292" y="590"/>
                    <a:pt x="1348" y="702"/>
                    <a:pt x="1404" y="702"/>
                  </a:cubicBezTo>
                  <a:cubicBezTo>
                    <a:pt x="1572" y="702"/>
                    <a:pt x="1629" y="786"/>
                    <a:pt x="1657" y="927"/>
                  </a:cubicBezTo>
                  <a:cubicBezTo>
                    <a:pt x="1544" y="815"/>
                    <a:pt x="1432" y="815"/>
                    <a:pt x="1292" y="871"/>
                  </a:cubicBezTo>
                  <a:cubicBezTo>
                    <a:pt x="1292" y="871"/>
                    <a:pt x="1264" y="843"/>
                    <a:pt x="1264" y="843"/>
                  </a:cubicBezTo>
                  <a:cubicBezTo>
                    <a:pt x="1123" y="674"/>
                    <a:pt x="927" y="730"/>
                    <a:pt x="730" y="730"/>
                  </a:cubicBezTo>
                  <a:cubicBezTo>
                    <a:pt x="702" y="730"/>
                    <a:pt x="674" y="702"/>
                    <a:pt x="674" y="702"/>
                  </a:cubicBezTo>
                  <a:cubicBezTo>
                    <a:pt x="590" y="674"/>
                    <a:pt x="506" y="618"/>
                    <a:pt x="534" y="786"/>
                  </a:cubicBezTo>
                  <a:cubicBezTo>
                    <a:pt x="534" y="899"/>
                    <a:pt x="674" y="1011"/>
                    <a:pt x="618" y="1123"/>
                  </a:cubicBezTo>
                  <a:cubicBezTo>
                    <a:pt x="590" y="1151"/>
                    <a:pt x="590" y="1151"/>
                    <a:pt x="590" y="11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0"/>
            <p:cNvSpPr/>
            <p:nvPr/>
          </p:nvSpPr>
          <p:spPr>
            <a:xfrm>
              <a:off x="2893700" y="767325"/>
              <a:ext cx="33700" cy="29500"/>
            </a:xfrm>
            <a:custGeom>
              <a:avLst/>
              <a:gdLst/>
              <a:ahLst/>
              <a:cxnLst/>
              <a:rect l="l" t="t" r="r" b="b"/>
              <a:pathLst>
                <a:path w="1348" h="1180" extrusionOk="0">
                  <a:moveTo>
                    <a:pt x="870" y="225"/>
                  </a:moveTo>
                  <a:cubicBezTo>
                    <a:pt x="1011" y="337"/>
                    <a:pt x="1123" y="450"/>
                    <a:pt x="1320" y="478"/>
                  </a:cubicBezTo>
                  <a:cubicBezTo>
                    <a:pt x="1320" y="534"/>
                    <a:pt x="1348" y="590"/>
                    <a:pt x="1291" y="646"/>
                  </a:cubicBezTo>
                  <a:lnTo>
                    <a:pt x="1291" y="646"/>
                  </a:lnTo>
                  <a:cubicBezTo>
                    <a:pt x="1263" y="674"/>
                    <a:pt x="1263" y="730"/>
                    <a:pt x="1235" y="758"/>
                  </a:cubicBezTo>
                  <a:lnTo>
                    <a:pt x="1235" y="758"/>
                  </a:lnTo>
                  <a:cubicBezTo>
                    <a:pt x="1207" y="786"/>
                    <a:pt x="1207" y="843"/>
                    <a:pt x="1179" y="871"/>
                  </a:cubicBezTo>
                  <a:lnTo>
                    <a:pt x="1179" y="871"/>
                  </a:lnTo>
                  <a:cubicBezTo>
                    <a:pt x="1151" y="899"/>
                    <a:pt x="1151" y="955"/>
                    <a:pt x="1123" y="1011"/>
                  </a:cubicBezTo>
                  <a:lnTo>
                    <a:pt x="1123" y="983"/>
                  </a:lnTo>
                  <a:cubicBezTo>
                    <a:pt x="1095" y="1039"/>
                    <a:pt x="1095" y="1095"/>
                    <a:pt x="1067" y="1123"/>
                  </a:cubicBezTo>
                  <a:cubicBezTo>
                    <a:pt x="1067" y="1123"/>
                    <a:pt x="1067" y="1151"/>
                    <a:pt x="1067" y="1180"/>
                  </a:cubicBezTo>
                  <a:cubicBezTo>
                    <a:pt x="1039" y="1180"/>
                    <a:pt x="1011" y="1180"/>
                    <a:pt x="983" y="1180"/>
                  </a:cubicBezTo>
                  <a:cubicBezTo>
                    <a:pt x="786" y="983"/>
                    <a:pt x="533" y="983"/>
                    <a:pt x="253" y="1039"/>
                  </a:cubicBezTo>
                  <a:cubicBezTo>
                    <a:pt x="225" y="1011"/>
                    <a:pt x="225" y="1011"/>
                    <a:pt x="197" y="1011"/>
                  </a:cubicBezTo>
                  <a:cubicBezTo>
                    <a:pt x="28" y="843"/>
                    <a:pt x="0" y="702"/>
                    <a:pt x="168" y="562"/>
                  </a:cubicBezTo>
                  <a:cubicBezTo>
                    <a:pt x="253" y="506"/>
                    <a:pt x="281" y="393"/>
                    <a:pt x="281" y="309"/>
                  </a:cubicBezTo>
                  <a:cubicBezTo>
                    <a:pt x="253" y="225"/>
                    <a:pt x="253" y="169"/>
                    <a:pt x="337" y="141"/>
                  </a:cubicBezTo>
                  <a:cubicBezTo>
                    <a:pt x="365" y="141"/>
                    <a:pt x="393" y="141"/>
                    <a:pt x="421" y="141"/>
                  </a:cubicBezTo>
                  <a:cubicBezTo>
                    <a:pt x="562" y="169"/>
                    <a:pt x="730" y="0"/>
                    <a:pt x="870" y="197"/>
                  </a:cubicBezTo>
                  <a:cubicBezTo>
                    <a:pt x="870" y="197"/>
                    <a:pt x="870" y="225"/>
                    <a:pt x="870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0"/>
            <p:cNvSpPr/>
            <p:nvPr/>
          </p:nvSpPr>
          <p:spPr>
            <a:xfrm>
              <a:off x="2915450" y="714675"/>
              <a:ext cx="37225" cy="27400"/>
            </a:xfrm>
            <a:custGeom>
              <a:avLst/>
              <a:gdLst/>
              <a:ahLst/>
              <a:cxnLst/>
              <a:rect l="l" t="t" r="r" b="b"/>
              <a:pathLst>
                <a:path w="1489" h="1096" extrusionOk="0">
                  <a:moveTo>
                    <a:pt x="1151" y="1096"/>
                  </a:moveTo>
                  <a:cubicBezTo>
                    <a:pt x="1151" y="927"/>
                    <a:pt x="1123" y="759"/>
                    <a:pt x="1039" y="590"/>
                  </a:cubicBezTo>
                  <a:cubicBezTo>
                    <a:pt x="1011" y="506"/>
                    <a:pt x="983" y="394"/>
                    <a:pt x="843" y="534"/>
                  </a:cubicBezTo>
                  <a:cubicBezTo>
                    <a:pt x="843" y="534"/>
                    <a:pt x="786" y="534"/>
                    <a:pt x="758" y="534"/>
                  </a:cubicBezTo>
                  <a:cubicBezTo>
                    <a:pt x="646" y="450"/>
                    <a:pt x="534" y="338"/>
                    <a:pt x="562" y="618"/>
                  </a:cubicBezTo>
                  <a:cubicBezTo>
                    <a:pt x="562" y="646"/>
                    <a:pt x="450" y="675"/>
                    <a:pt x="393" y="731"/>
                  </a:cubicBezTo>
                  <a:cubicBezTo>
                    <a:pt x="365" y="759"/>
                    <a:pt x="337" y="815"/>
                    <a:pt x="309" y="843"/>
                  </a:cubicBezTo>
                  <a:cubicBezTo>
                    <a:pt x="28" y="843"/>
                    <a:pt x="0" y="815"/>
                    <a:pt x="113" y="534"/>
                  </a:cubicBezTo>
                  <a:cubicBezTo>
                    <a:pt x="141" y="282"/>
                    <a:pt x="365" y="253"/>
                    <a:pt x="534" y="169"/>
                  </a:cubicBezTo>
                  <a:cubicBezTo>
                    <a:pt x="674" y="57"/>
                    <a:pt x="815" y="85"/>
                    <a:pt x="955" y="141"/>
                  </a:cubicBezTo>
                  <a:cubicBezTo>
                    <a:pt x="1039" y="113"/>
                    <a:pt x="1151" y="1"/>
                    <a:pt x="1095" y="197"/>
                  </a:cubicBezTo>
                  <a:cubicBezTo>
                    <a:pt x="1095" y="253"/>
                    <a:pt x="1039" y="282"/>
                    <a:pt x="1067" y="338"/>
                  </a:cubicBezTo>
                  <a:cubicBezTo>
                    <a:pt x="1208" y="310"/>
                    <a:pt x="1292" y="169"/>
                    <a:pt x="1432" y="253"/>
                  </a:cubicBezTo>
                  <a:cubicBezTo>
                    <a:pt x="1488" y="282"/>
                    <a:pt x="1488" y="338"/>
                    <a:pt x="1432" y="366"/>
                  </a:cubicBezTo>
                  <a:lnTo>
                    <a:pt x="1432" y="366"/>
                  </a:lnTo>
                  <a:cubicBezTo>
                    <a:pt x="1376" y="422"/>
                    <a:pt x="1432" y="506"/>
                    <a:pt x="1376" y="534"/>
                  </a:cubicBezTo>
                  <a:lnTo>
                    <a:pt x="1376" y="534"/>
                  </a:lnTo>
                  <a:cubicBezTo>
                    <a:pt x="1320" y="646"/>
                    <a:pt x="1320" y="731"/>
                    <a:pt x="1264" y="843"/>
                  </a:cubicBezTo>
                  <a:cubicBezTo>
                    <a:pt x="1264" y="871"/>
                    <a:pt x="1264" y="871"/>
                    <a:pt x="1264" y="899"/>
                  </a:cubicBezTo>
                  <a:cubicBezTo>
                    <a:pt x="1208" y="955"/>
                    <a:pt x="1264" y="1040"/>
                    <a:pt x="1208" y="1068"/>
                  </a:cubicBezTo>
                  <a:lnTo>
                    <a:pt x="1208" y="1068"/>
                  </a:lnTo>
                  <a:cubicBezTo>
                    <a:pt x="1179" y="1096"/>
                    <a:pt x="1179" y="1096"/>
                    <a:pt x="1151" y="10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0"/>
            <p:cNvSpPr/>
            <p:nvPr/>
          </p:nvSpPr>
          <p:spPr>
            <a:xfrm>
              <a:off x="2819300" y="645200"/>
              <a:ext cx="11250" cy="33000"/>
            </a:xfrm>
            <a:custGeom>
              <a:avLst/>
              <a:gdLst/>
              <a:ahLst/>
              <a:cxnLst/>
              <a:rect l="l" t="t" r="r" b="b"/>
              <a:pathLst>
                <a:path w="450" h="1320" extrusionOk="0">
                  <a:moveTo>
                    <a:pt x="281" y="281"/>
                  </a:moveTo>
                  <a:cubicBezTo>
                    <a:pt x="197" y="309"/>
                    <a:pt x="141" y="337"/>
                    <a:pt x="225" y="421"/>
                  </a:cubicBezTo>
                  <a:cubicBezTo>
                    <a:pt x="449" y="646"/>
                    <a:pt x="449" y="871"/>
                    <a:pt x="309" y="1123"/>
                  </a:cubicBezTo>
                  <a:cubicBezTo>
                    <a:pt x="281" y="1180"/>
                    <a:pt x="281" y="1236"/>
                    <a:pt x="281" y="1292"/>
                  </a:cubicBezTo>
                  <a:cubicBezTo>
                    <a:pt x="253" y="1320"/>
                    <a:pt x="253" y="1320"/>
                    <a:pt x="225" y="1292"/>
                  </a:cubicBezTo>
                  <a:cubicBezTo>
                    <a:pt x="225" y="1264"/>
                    <a:pt x="225" y="1264"/>
                    <a:pt x="225" y="1236"/>
                  </a:cubicBezTo>
                  <a:cubicBezTo>
                    <a:pt x="169" y="1151"/>
                    <a:pt x="225" y="1039"/>
                    <a:pt x="169" y="927"/>
                  </a:cubicBezTo>
                  <a:cubicBezTo>
                    <a:pt x="169" y="927"/>
                    <a:pt x="169" y="899"/>
                    <a:pt x="169" y="871"/>
                  </a:cubicBezTo>
                  <a:cubicBezTo>
                    <a:pt x="84" y="786"/>
                    <a:pt x="169" y="674"/>
                    <a:pt x="112" y="590"/>
                  </a:cubicBezTo>
                  <a:cubicBezTo>
                    <a:pt x="112" y="562"/>
                    <a:pt x="112" y="534"/>
                    <a:pt x="112" y="534"/>
                  </a:cubicBezTo>
                  <a:cubicBezTo>
                    <a:pt x="28" y="421"/>
                    <a:pt x="112" y="309"/>
                    <a:pt x="56" y="225"/>
                  </a:cubicBezTo>
                  <a:cubicBezTo>
                    <a:pt x="56" y="197"/>
                    <a:pt x="56" y="197"/>
                    <a:pt x="56" y="169"/>
                  </a:cubicBezTo>
                  <a:cubicBezTo>
                    <a:pt x="0" y="113"/>
                    <a:pt x="28" y="57"/>
                    <a:pt x="28" y="0"/>
                  </a:cubicBezTo>
                  <a:cubicBezTo>
                    <a:pt x="225" y="0"/>
                    <a:pt x="337" y="85"/>
                    <a:pt x="2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0"/>
            <p:cNvSpPr/>
            <p:nvPr/>
          </p:nvSpPr>
          <p:spPr>
            <a:xfrm>
              <a:off x="2915450" y="629750"/>
              <a:ext cx="2125" cy="3550"/>
            </a:xfrm>
            <a:custGeom>
              <a:avLst/>
              <a:gdLst/>
              <a:ahLst/>
              <a:cxnLst/>
              <a:rect l="l" t="t" r="r" b="b"/>
              <a:pathLst>
                <a:path w="85" h="142" extrusionOk="0">
                  <a:moveTo>
                    <a:pt x="57" y="1"/>
                  </a:moveTo>
                  <a:cubicBezTo>
                    <a:pt x="85" y="57"/>
                    <a:pt x="57" y="113"/>
                    <a:pt x="28" y="141"/>
                  </a:cubicBezTo>
                  <a:lnTo>
                    <a:pt x="0" y="141"/>
                  </a:lnTo>
                  <a:cubicBezTo>
                    <a:pt x="0" y="113"/>
                    <a:pt x="0" y="113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57"/>
                    <a:pt x="28" y="29"/>
                    <a:pt x="28" y="29"/>
                  </a:cubicBezTo>
                  <a:cubicBezTo>
                    <a:pt x="28" y="1"/>
                    <a:pt x="57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70"/>
            <p:cNvSpPr/>
            <p:nvPr/>
          </p:nvSpPr>
          <p:spPr>
            <a:xfrm>
              <a:off x="2918950" y="6241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29" y="28"/>
                    <a:pt x="1" y="56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70"/>
            <p:cNvSpPr/>
            <p:nvPr/>
          </p:nvSpPr>
          <p:spPr>
            <a:xfrm>
              <a:off x="2917550" y="6269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1" y="0"/>
                  </a:moveTo>
                  <a:cubicBezTo>
                    <a:pt x="1" y="0"/>
                    <a:pt x="29" y="0"/>
                    <a:pt x="57" y="0"/>
                  </a:cubicBezTo>
                  <a:cubicBezTo>
                    <a:pt x="29" y="28"/>
                    <a:pt x="1" y="57"/>
                    <a:pt x="1" y="57"/>
                  </a:cubicBezTo>
                  <a:cubicBezTo>
                    <a:pt x="1" y="57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0"/>
            <p:cNvSpPr/>
            <p:nvPr/>
          </p:nvSpPr>
          <p:spPr>
            <a:xfrm>
              <a:off x="2888775" y="651525"/>
              <a:ext cx="68100" cy="56875"/>
            </a:xfrm>
            <a:custGeom>
              <a:avLst/>
              <a:gdLst/>
              <a:ahLst/>
              <a:cxnLst/>
              <a:rect l="l" t="t" r="r" b="b"/>
              <a:pathLst>
                <a:path w="2724" h="2275" extrusionOk="0">
                  <a:moveTo>
                    <a:pt x="422" y="1291"/>
                  </a:moveTo>
                  <a:cubicBezTo>
                    <a:pt x="562" y="1291"/>
                    <a:pt x="702" y="1263"/>
                    <a:pt x="871" y="1235"/>
                  </a:cubicBezTo>
                  <a:cubicBezTo>
                    <a:pt x="955" y="1207"/>
                    <a:pt x="955" y="1123"/>
                    <a:pt x="983" y="1039"/>
                  </a:cubicBezTo>
                  <a:cubicBezTo>
                    <a:pt x="1039" y="955"/>
                    <a:pt x="955" y="927"/>
                    <a:pt x="899" y="927"/>
                  </a:cubicBezTo>
                  <a:cubicBezTo>
                    <a:pt x="787" y="870"/>
                    <a:pt x="815" y="814"/>
                    <a:pt x="843" y="758"/>
                  </a:cubicBezTo>
                  <a:lnTo>
                    <a:pt x="843" y="758"/>
                  </a:lnTo>
                  <a:cubicBezTo>
                    <a:pt x="1011" y="702"/>
                    <a:pt x="1039" y="533"/>
                    <a:pt x="1152" y="477"/>
                  </a:cubicBezTo>
                  <a:cubicBezTo>
                    <a:pt x="1152" y="365"/>
                    <a:pt x="1011" y="421"/>
                    <a:pt x="1011" y="309"/>
                  </a:cubicBezTo>
                  <a:cubicBezTo>
                    <a:pt x="1095" y="253"/>
                    <a:pt x="1180" y="281"/>
                    <a:pt x="1264" y="281"/>
                  </a:cubicBezTo>
                  <a:cubicBezTo>
                    <a:pt x="1320" y="197"/>
                    <a:pt x="1432" y="225"/>
                    <a:pt x="1517" y="197"/>
                  </a:cubicBezTo>
                  <a:cubicBezTo>
                    <a:pt x="1545" y="197"/>
                    <a:pt x="1573" y="197"/>
                    <a:pt x="1573" y="168"/>
                  </a:cubicBezTo>
                  <a:cubicBezTo>
                    <a:pt x="1601" y="168"/>
                    <a:pt x="1629" y="140"/>
                    <a:pt x="1657" y="140"/>
                  </a:cubicBezTo>
                  <a:cubicBezTo>
                    <a:pt x="1657" y="140"/>
                    <a:pt x="1685" y="112"/>
                    <a:pt x="1713" y="112"/>
                  </a:cubicBezTo>
                  <a:cubicBezTo>
                    <a:pt x="1741" y="112"/>
                    <a:pt x="1769" y="112"/>
                    <a:pt x="1797" y="112"/>
                  </a:cubicBezTo>
                  <a:cubicBezTo>
                    <a:pt x="1797" y="112"/>
                    <a:pt x="1825" y="140"/>
                    <a:pt x="1853" y="140"/>
                  </a:cubicBezTo>
                  <a:cubicBezTo>
                    <a:pt x="1910" y="168"/>
                    <a:pt x="1994" y="0"/>
                    <a:pt x="2022" y="140"/>
                  </a:cubicBezTo>
                  <a:cubicBezTo>
                    <a:pt x="2022" y="168"/>
                    <a:pt x="2022" y="197"/>
                    <a:pt x="2022" y="225"/>
                  </a:cubicBezTo>
                  <a:cubicBezTo>
                    <a:pt x="2050" y="225"/>
                    <a:pt x="2078" y="253"/>
                    <a:pt x="2106" y="281"/>
                  </a:cubicBezTo>
                  <a:cubicBezTo>
                    <a:pt x="2078" y="337"/>
                    <a:pt x="1994" y="365"/>
                    <a:pt x="1966" y="421"/>
                  </a:cubicBezTo>
                  <a:cubicBezTo>
                    <a:pt x="2050" y="505"/>
                    <a:pt x="2106" y="365"/>
                    <a:pt x="2190" y="365"/>
                  </a:cubicBezTo>
                  <a:cubicBezTo>
                    <a:pt x="2218" y="449"/>
                    <a:pt x="2162" y="505"/>
                    <a:pt x="2162" y="562"/>
                  </a:cubicBezTo>
                  <a:cubicBezTo>
                    <a:pt x="2022" y="786"/>
                    <a:pt x="2050" y="786"/>
                    <a:pt x="2303" y="814"/>
                  </a:cubicBezTo>
                  <a:cubicBezTo>
                    <a:pt x="2359" y="842"/>
                    <a:pt x="2415" y="814"/>
                    <a:pt x="2443" y="898"/>
                  </a:cubicBezTo>
                  <a:cubicBezTo>
                    <a:pt x="2471" y="955"/>
                    <a:pt x="2527" y="983"/>
                    <a:pt x="2555" y="1011"/>
                  </a:cubicBezTo>
                  <a:cubicBezTo>
                    <a:pt x="2611" y="1067"/>
                    <a:pt x="2640" y="1095"/>
                    <a:pt x="2724" y="1151"/>
                  </a:cubicBezTo>
                  <a:cubicBezTo>
                    <a:pt x="2583" y="1179"/>
                    <a:pt x="2471" y="1179"/>
                    <a:pt x="2387" y="1067"/>
                  </a:cubicBezTo>
                  <a:cubicBezTo>
                    <a:pt x="2331" y="983"/>
                    <a:pt x="2303" y="1011"/>
                    <a:pt x="2275" y="1067"/>
                  </a:cubicBezTo>
                  <a:cubicBezTo>
                    <a:pt x="2190" y="1207"/>
                    <a:pt x="2162" y="1151"/>
                    <a:pt x="2134" y="1067"/>
                  </a:cubicBezTo>
                  <a:cubicBezTo>
                    <a:pt x="2050" y="842"/>
                    <a:pt x="1966" y="786"/>
                    <a:pt x="1685" y="842"/>
                  </a:cubicBezTo>
                  <a:cubicBezTo>
                    <a:pt x="1797" y="955"/>
                    <a:pt x="1853" y="1067"/>
                    <a:pt x="1910" y="1207"/>
                  </a:cubicBezTo>
                  <a:cubicBezTo>
                    <a:pt x="1910" y="1291"/>
                    <a:pt x="1882" y="1348"/>
                    <a:pt x="1825" y="1432"/>
                  </a:cubicBezTo>
                  <a:cubicBezTo>
                    <a:pt x="1769" y="1488"/>
                    <a:pt x="1741" y="1432"/>
                    <a:pt x="1685" y="1404"/>
                  </a:cubicBezTo>
                  <a:cubicBezTo>
                    <a:pt x="1629" y="1404"/>
                    <a:pt x="1601" y="1376"/>
                    <a:pt x="1545" y="1348"/>
                  </a:cubicBezTo>
                  <a:cubicBezTo>
                    <a:pt x="1292" y="1095"/>
                    <a:pt x="1208" y="1123"/>
                    <a:pt x="1039" y="1460"/>
                  </a:cubicBezTo>
                  <a:cubicBezTo>
                    <a:pt x="1039" y="1460"/>
                    <a:pt x="1039" y="1488"/>
                    <a:pt x="1039" y="1516"/>
                  </a:cubicBezTo>
                  <a:cubicBezTo>
                    <a:pt x="1011" y="1544"/>
                    <a:pt x="983" y="1572"/>
                    <a:pt x="955" y="1600"/>
                  </a:cubicBezTo>
                  <a:cubicBezTo>
                    <a:pt x="955" y="1600"/>
                    <a:pt x="927" y="1628"/>
                    <a:pt x="927" y="1628"/>
                  </a:cubicBezTo>
                  <a:cubicBezTo>
                    <a:pt x="927" y="1628"/>
                    <a:pt x="955" y="1628"/>
                    <a:pt x="955" y="1628"/>
                  </a:cubicBezTo>
                  <a:cubicBezTo>
                    <a:pt x="983" y="1656"/>
                    <a:pt x="1011" y="1656"/>
                    <a:pt x="1039" y="1685"/>
                  </a:cubicBezTo>
                  <a:cubicBezTo>
                    <a:pt x="1039" y="1713"/>
                    <a:pt x="1067" y="1741"/>
                    <a:pt x="1067" y="1769"/>
                  </a:cubicBezTo>
                  <a:cubicBezTo>
                    <a:pt x="1067" y="1797"/>
                    <a:pt x="1039" y="1825"/>
                    <a:pt x="1011" y="1881"/>
                  </a:cubicBezTo>
                  <a:cubicBezTo>
                    <a:pt x="899" y="1993"/>
                    <a:pt x="759" y="2078"/>
                    <a:pt x="646" y="1853"/>
                  </a:cubicBezTo>
                  <a:cubicBezTo>
                    <a:pt x="646" y="1825"/>
                    <a:pt x="702" y="1825"/>
                    <a:pt x="702" y="1797"/>
                  </a:cubicBezTo>
                  <a:cubicBezTo>
                    <a:pt x="674" y="1797"/>
                    <a:pt x="674" y="1825"/>
                    <a:pt x="646" y="1825"/>
                  </a:cubicBezTo>
                  <a:cubicBezTo>
                    <a:pt x="534" y="1993"/>
                    <a:pt x="422" y="2134"/>
                    <a:pt x="309" y="2274"/>
                  </a:cubicBezTo>
                  <a:cubicBezTo>
                    <a:pt x="281" y="2274"/>
                    <a:pt x="253" y="2274"/>
                    <a:pt x="225" y="2274"/>
                  </a:cubicBezTo>
                  <a:cubicBezTo>
                    <a:pt x="85" y="1993"/>
                    <a:pt x="1" y="1741"/>
                    <a:pt x="169" y="1488"/>
                  </a:cubicBezTo>
                  <a:cubicBezTo>
                    <a:pt x="225" y="1432"/>
                    <a:pt x="281" y="1432"/>
                    <a:pt x="337" y="1404"/>
                  </a:cubicBezTo>
                  <a:cubicBezTo>
                    <a:pt x="365" y="1348"/>
                    <a:pt x="394" y="1320"/>
                    <a:pt x="422" y="129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0"/>
            <p:cNvSpPr/>
            <p:nvPr/>
          </p:nvSpPr>
          <p:spPr>
            <a:xfrm>
              <a:off x="2908425" y="677475"/>
              <a:ext cx="35825" cy="44950"/>
            </a:xfrm>
            <a:custGeom>
              <a:avLst/>
              <a:gdLst/>
              <a:ahLst/>
              <a:cxnLst/>
              <a:rect l="l" t="t" r="r" b="b"/>
              <a:pathLst>
                <a:path w="1433" h="1798" extrusionOk="0">
                  <a:moveTo>
                    <a:pt x="225" y="478"/>
                  </a:moveTo>
                  <a:cubicBezTo>
                    <a:pt x="225" y="422"/>
                    <a:pt x="169" y="394"/>
                    <a:pt x="85" y="338"/>
                  </a:cubicBezTo>
                  <a:cubicBezTo>
                    <a:pt x="169" y="282"/>
                    <a:pt x="253" y="253"/>
                    <a:pt x="309" y="169"/>
                  </a:cubicBezTo>
                  <a:cubicBezTo>
                    <a:pt x="422" y="1"/>
                    <a:pt x="506" y="1"/>
                    <a:pt x="674" y="113"/>
                  </a:cubicBezTo>
                  <a:cubicBezTo>
                    <a:pt x="787" y="169"/>
                    <a:pt x="843" y="282"/>
                    <a:pt x="899" y="366"/>
                  </a:cubicBezTo>
                  <a:cubicBezTo>
                    <a:pt x="899" y="450"/>
                    <a:pt x="899" y="562"/>
                    <a:pt x="787" y="618"/>
                  </a:cubicBezTo>
                  <a:cubicBezTo>
                    <a:pt x="674" y="731"/>
                    <a:pt x="674" y="759"/>
                    <a:pt x="618" y="1011"/>
                  </a:cubicBezTo>
                  <a:cubicBezTo>
                    <a:pt x="815" y="899"/>
                    <a:pt x="927" y="1011"/>
                    <a:pt x="1096" y="1152"/>
                  </a:cubicBezTo>
                  <a:cubicBezTo>
                    <a:pt x="1039" y="899"/>
                    <a:pt x="1292" y="871"/>
                    <a:pt x="1320" y="647"/>
                  </a:cubicBezTo>
                  <a:cubicBezTo>
                    <a:pt x="1432" y="815"/>
                    <a:pt x="1376" y="955"/>
                    <a:pt x="1348" y="1096"/>
                  </a:cubicBezTo>
                  <a:cubicBezTo>
                    <a:pt x="1320" y="1264"/>
                    <a:pt x="1236" y="1433"/>
                    <a:pt x="1236" y="1629"/>
                  </a:cubicBezTo>
                  <a:cubicBezTo>
                    <a:pt x="1124" y="1741"/>
                    <a:pt x="955" y="1601"/>
                    <a:pt x="843" y="1685"/>
                  </a:cubicBezTo>
                  <a:cubicBezTo>
                    <a:pt x="674" y="1770"/>
                    <a:pt x="562" y="1798"/>
                    <a:pt x="590" y="1545"/>
                  </a:cubicBezTo>
                  <a:cubicBezTo>
                    <a:pt x="646" y="1376"/>
                    <a:pt x="478" y="1348"/>
                    <a:pt x="366" y="1292"/>
                  </a:cubicBezTo>
                  <a:cubicBezTo>
                    <a:pt x="309" y="1236"/>
                    <a:pt x="197" y="1264"/>
                    <a:pt x="113" y="1208"/>
                  </a:cubicBezTo>
                  <a:cubicBezTo>
                    <a:pt x="57" y="1180"/>
                    <a:pt x="1" y="1096"/>
                    <a:pt x="85" y="1068"/>
                  </a:cubicBezTo>
                  <a:cubicBezTo>
                    <a:pt x="281" y="1011"/>
                    <a:pt x="197" y="871"/>
                    <a:pt x="225" y="787"/>
                  </a:cubicBezTo>
                  <a:cubicBezTo>
                    <a:pt x="225" y="731"/>
                    <a:pt x="225" y="703"/>
                    <a:pt x="225" y="675"/>
                  </a:cubicBezTo>
                  <a:cubicBezTo>
                    <a:pt x="225" y="590"/>
                    <a:pt x="225" y="534"/>
                    <a:pt x="225" y="4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0"/>
            <p:cNvSpPr/>
            <p:nvPr/>
          </p:nvSpPr>
          <p:spPr>
            <a:xfrm>
              <a:off x="2948425" y="617825"/>
              <a:ext cx="33025" cy="26700"/>
            </a:xfrm>
            <a:custGeom>
              <a:avLst/>
              <a:gdLst/>
              <a:ahLst/>
              <a:cxnLst/>
              <a:rect l="l" t="t" r="r" b="b"/>
              <a:pathLst>
                <a:path w="1321" h="1068" extrusionOk="0">
                  <a:moveTo>
                    <a:pt x="1012" y="730"/>
                  </a:moveTo>
                  <a:cubicBezTo>
                    <a:pt x="1012" y="843"/>
                    <a:pt x="1012" y="927"/>
                    <a:pt x="843" y="955"/>
                  </a:cubicBezTo>
                  <a:cubicBezTo>
                    <a:pt x="731" y="983"/>
                    <a:pt x="619" y="955"/>
                    <a:pt x="506" y="1067"/>
                  </a:cubicBezTo>
                  <a:cubicBezTo>
                    <a:pt x="506" y="955"/>
                    <a:pt x="534" y="871"/>
                    <a:pt x="590" y="871"/>
                  </a:cubicBezTo>
                  <a:cubicBezTo>
                    <a:pt x="731" y="871"/>
                    <a:pt x="787" y="815"/>
                    <a:pt x="731" y="702"/>
                  </a:cubicBezTo>
                  <a:cubicBezTo>
                    <a:pt x="675" y="618"/>
                    <a:pt x="619" y="534"/>
                    <a:pt x="506" y="646"/>
                  </a:cubicBezTo>
                  <a:cubicBezTo>
                    <a:pt x="478" y="674"/>
                    <a:pt x="450" y="674"/>
                    <a:pt x="422" y="674"/>
                  </a:cubicBezTo>
                  <a:cubicBezTo>
                    <a:pt x="394" y="618"/>
                    <a:pt x="310" y="618"/>
                    <a:pt x="310" y="674"/>
                  </a:cubicBezTo>
                  <a:cubicBezTo>
                    <a:pt x="310" y="815"/>
                    <a:pt x="197" y="843"/>
                    <a:pt x="113" y="899"/>
                  </a:cubicBezTo>
                  <a:cubicBezTo>
                    <a:pt x="57" y="871"/>
                    <a:pt x="1" y="815"/>
                    <a:pt x="1" y="730"/>
                  </a:cubicBezTo>
                  <a:cubicBezTo>
                    <a:pt x="113" y="674"/>
                    <a:pt x="197" y="590"/>
                    <a:pt x="197" y="422"/>
                  </a:cubicBezTo>
                  <a:cubicBezTo>
                    <a:pt x="169" y="365"/>
                    <a:pt x="225" y="253"/>
                    <a:pt x="338" y="253"/>
                  </a:cubicBezTo>
                  <a:cubicBezTo>
                    <a:pt x="450" y="225"/>
                    <a:pt x="562" y="169"/>
                    <a:pt x="590" y="85"/>
                  </a:cubicBezTo>
                  <a:cubicBezTo>
                    <a:pt x="787" y="85"/>
                    <a:pt x="815" y="225"/>
                    <a:pt x="871" y="393"/>
                  </a:cubicBezTo>
                  <a:cubicBezTo>
                    <a:pt x="955" y="253"/>
                    <a:pt x="843" y="141"/>
                    <a:pt x="871" y="29"/>
                  </a:cubicBezTo>
                  <a:cubicBezTo>
                    <a:pt x="983" y="0"/>
                    <a:pt x="1068" y="85"/>
                    <a:pt x="1152" y="113"/>
                  </a:cubicBezTo>
                  <a:cubicBezTo>
                    <a:pt x="1236" y="141"/>
                    <a:pt x="1264" y="253"/>
                    <a:pt x="1292" y="337"/>
                  </a:cubicBezTo>
                  <a:cubicBezTo>
                    <a:pt x="1320" y="450"/>
                    <a:pt x="1236" y="506"/>
                    <a:pt x="1152" y="534"/>
                  </a:cubicBezTo>
                  <a:cubicBezTo>
                    <a:pt x="1068" y="562"/>
                    <a:pt x="1124" y="702"/>
                    <a:pt x="1012" y="7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0"/>
            <p:cNvSpPr/>
            <p:nvPr/>
          </p:nvSpPr>
          <p:spPr>
            <a:xfrm>
              <a:off x="2930175" y="643800"/>
              <a:ext cx="12675" cy="14750"/>
            </a:xfrm>
            <a:custGeom>
              <a:avLst/>
              <a:gdLst/>
              <a:ahLst/>
              <a:cxnLst/>
              <a:rect l="l" t="t" r="r" b="b"/>
              <a:pathLst>
                <a:path w="507" h="590" extrusionOk="0">
                  <a:moveTo>
                    <a:pt x="366" y="449"/>
                  </a:moveTo>
                  <a:cubicBezTo>
                    <a:pt x="310" y="506"/>
                    <a:pt x="226" y="590"/>
                    <a:pt x="141" y="449"/>
                  </a:cubicBezTo>
                  <a:cubicBezTo>
                    <a:pt x="141" y="393"/>
                    <a:pt x="141" y="337"/>
                    <a:pt x="113" y="253"/>
                  </a:cubicBezTo>
                  <a:cubicBezTo>
                    <a:pt x="85" y="197"/>
                    <a:pt x="1" y="113"/>
                    <a:pt x="85" y="56"/>
                  </a:cubicBezTo>
                  <a:cubicBezTo>
                    <a:pt x="197" y="0"/>
                    <a:pt x="254" y="84"/>
                    <a:pt x="310" y="169"/>
                  </a:cubicBezTo>
                  <a:cubicBezTo>
                    <a:pt x="338" y="253"/>
                    <a:pt x="506" y="337"/>
                    <a:pt x="366" y="44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0"/>
            <p:cNvSpPr/>
            <p:nvPr/>
          </p:nvSpPr>
          <p:spPr>
            <a:xfrm>
              <a:off x="2951250" y="645200"/>
              <a:ext cx="6325" cy="5625"/>
            </a:xfrm>
            <a:custGeom>
              <a:avLst/>
              <a:gdLst/>
              <a:ahLst/>
              <a:cxnLst/>
              <a:rect l="l" t="t" r="r" b="b"/>
              <a:pathLst>
                <a:path w="253" h="225" extrusionOk="0">
                  <a:moveTo>
                    <a:pt x="0" y="113"/>
                  </a:moveTo>
                  <a:cubicBezTo>
                    <a:pt x="28" y="113"/>
                    <a:pt x="56" y="113"/>
                    <a:pt x="56" y="113"/>
                  </a:cubicBezTo>
                  <a:cubicBezTo>
                    <a:pt x="253" y="0"/>
                    <a:pt x="225" y="113"/>
                    <a:pt x="197" y="225"/>
                  </a:cubicBezTo>
                  <a:cubicBezTo>
                    <a:pt x="112" y="225"/>
                    <a:pt x="56" y="197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0"/>
            <p:cNvSpPr/>
            <p:nvPr/>
          </p:nvSpPr>
          <p:spPr>
            <a:xfrm>
              <a:off x="2948425" y="641675"/>
              <a:ext cx="4950" cy="6350"/>
            </a:xfrm>
            <a:custGeom>
              <a:avLst/>
              <a:gdLst/>
              <a:ahLst/>
              <a:cxnLst/>
              <a:rect l="l" t="t" r="r" b="b"/>
              <a:pathLst>
                <a:path w="198" h="254" extrusionOk="0">
                  <a:moveTo>
                    <a:pt x="113" y="1"/>
                  </a:moveTo>
                  <a:cubicBezTo>
                    <a:pt x="197" y="85"/>
                    <a:pt x="113" y="169"/>
                    <a:pt x="113" y="254"/>
                  </a:cubicBezTo>
                  <a:cubicBezTo>
                    <a:pt x="57" y="254"/>
                    <a:pt x="1" y="198"/>
                    <a:pt x="1" y="141"/>
                  </a:cubicBezTo>
                  <a:cubicBezTo>
                    <a:pt x="1" y="85"/>
                    <a:pt x="29" y="29"/>
                    <a:pt x="57" y="1"/>
                  </a:cubicBezTo>
                  <a:cubicBezTo>
                    <a:pt x="85" y="1"/>
                    <a:pt x="113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0"/>
            <p:cNvSpPr/>
            <p:nvPr/>
          </p:nvSpPr>
          <p:spPr>
            <a:xfrm>
              <a:off x="2947025" y="641675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"/>
                  </a:moveTo>
                  <a:cubicBezTo>
                    <a:pt x="113" y="57"/>
                    <a:pt x="113" y="113"/>
                    <a:pt x="57" y="141"/>
                  </a:cubicBezTo>
                  <a:cubicBezTo>
                    <a:pt x="1" y="113"/>
                    <a:pt x="1" y="57"/>
                    <a:pt x="1" y="1"/>
                  </a:cubicBezTo>
                  <a:cubicBezTo>
                    <a:pt x="29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0"/>
            <p:cNvSpPr/>
            <p:nvPr/>
          </p:nvSpPr>
          <p:spPr>
            <a:xfrm>
              <a:off x="2947025" y="649400"/>
              <a:ext cx="2125" cy="2150"/>
            </a:xfrm>
            <a:custGeom>
              <a:avLst/>
              <a:gdLst/>
              <a:ahLst/>
              <a:cxnLst/>
              <a:rect l="l" t="t" r="r" b="b"/>
              <a:pathLst>
                <a:path w="85" h="86" extrusionOk="0">
                  <a:moveTo>
                    <a:pt x="85" y="57"/>
                  </a:moveTo>
                  <a:cubicBezTo>
                    <a:pt x="85" y="57"/>
                    <a:pt x="85" y="57"/>
                    <a:pt x="85" y="85"/>
                  </a:cubicBezTo>
                  <a:cubicBezTo>
                    <a:pt x="57" y="57"/>
                    <a:pt x="29" y="57"/>
                    <a:pt x="1" y="29"/>
                  </a:cubicBezTo>
                  <a:cubicBezTo>
                    <a:pt x="1" y="1"/>
                    <a:pt x="1" y="1"/>
                    <a:pt x="29" y="1"/>
                  </a:cubicBezTo>
                  <a:cubicBezTo>
                    <a:pt x="57" y="1"/>
                    <a:pt x="85" y="1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0"/>
            <p:cNvSpPr/>
            <p:nvPr/>
          </p:nvSpPr>
          <p:spPr>
            <a:xfrm>
              <a:off x="2946325" y="64027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57"/>
                  </a:moveTo>
                  <a:lnTo>
                    <a:pt x="29" y="57"/>
                  </a:lnTo>
                  <a:cubicBezTo>
                    <a:pt x="29" y="57"/>
                    <a:pt x="29" y="29"/>
                    <a:pt x="1" y="29"/>
                  </a:cubicBezTo>
                  <a:cubicBezTo>
                    <a:pt x="57" y="1"/>
                    <a:pt x="85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0"/>
            <p:cNvSpPr/>
            <p:nvPr/>
          </p:nvSpPr>
          <p:spPr>
            <a:xfrm>
              <a:off x="2951950" y="67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0"/>
                  </a:cubicBezTo>
                  <a:cubicBezTo>
                    <a:pt x="0" y="0"/>
                    <a:pt x="28" y="0"/>
                    <a:pt x="28" y="0"/>
                  </a:cubicBezTo>
                  <a:cubicBezTo>
                    <a:pt x="28" y="28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0"/>
            <p:cNvSpPr/>
            <p:nvPr/>
          </p:nvSpPr>
          <p:spPr>
            <a:xfrm>
              <a:off x="2939300" y="657125"/>
              <a:ext cx="2150" cy="1425"/>
            </a:xfrm>
            <a:custGeom>
              <a:avLst/>
              <a:gdLst/>
              <a:ahLst/>
              <a:cxnLst/>
              <a:rect l="l" t="t" r="r" b="b"/>
              <a:pathLst>
                <a:path w="86" h="57" extrusionOk="0">
                  <a:moveTo>
                    <a:pt x="85" y="57"/>
                  </a:moveTo>
                  <a:cubicBezTo>
                    <a:pt x="57" y="29"/>
                    <a:pt x="29" y="1"/>
                    <a:pt x="1" y="1"/>
                  </a:cubicBezTo>
                  <a:cubicBezTo>
                    <a:pt x="29" y="1"/>
                    <a:pt x="57" y="29"/>
                    <a:pt x="85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0"/>
            <p:cNvSpPr/>
            <p:nvPr/>
          </p:nvSpPr>
          <p:spPr>
            <a:xfrm>
              <a:off x="2840350" y="617125"/>
              <a:ext cx="61775" cy="75125"/>
            </a:xfrm>
            <a:custGeom>
              <a:avLst/>
              <a:gdLst/>
              <a:ahLst/>
              <a:cxnLst/>
              <a:rect l="l" t="t" r="r" b="b"/>
              <a:pathLst>
                <a:path w="2471" h="3005" extrusionOk="0">
                  <a:moveTo>
                    <a:pt x="1881" y="281"/>
                  </a:moveTo>
                  <a:cubicBezTo>
                    <a:pt x="1909" y="281"/>
                    <a:pt x="1909" y="281"/>
                    <a:pt x="1938" y="281"/>
                  </a:cubicBezTo>
                  <a:cubicBezTo>
                    <a:pt x="1938" y="337"/>
                    <a:pt x="1966" y="365"/>
                    <a:pt x="1994" y="393"/>
                  </a:cubicBezTo>
                  <a:cubicBezTo>
                    <a:pt x="1994" y="450"/>
                    <a:pt x="1994" y="478"/>
                    <a:pt x="2022" y="506"/>
                  </a:cubicBezTo>
                  <a:cubicBezTo>
                    <a:pt x="1797" y="534"/>
                    <a:pt x="1797" y="534"/>
                    <a:pt x="1797" y="758"/>
                  </a:cubicBezTo>
                  <a:cubicBezTo>
                    <a:pt x="1797" y="786"/>
                    <a:pt x="1797" y="843"/>
                    <a:pt x="1797" y="843"/>
                  </a:cubicBezTo>
                  <a:cubicBezTo>
                    <a:pt x="1601" y="927"/>
                    <a:pt x="1825" y="1123"/>
                    <a:pt x="1685" y="1208"/>
                  </a:cubicBezTo>
                  <a:cubicBezTo>
                    <a:pt x="1797" y="1236"/>
                    <a:pt x="1881" y="1180"/>
                    <a:pt x="1966" y="1151"/>
                  </a:cubicBezTo>
                  <a:cubicBezTo>
                    <a:pt x="1966" y="1095"/>
                    <a:pt x="1825" y="1067"/>
                    <a:pt x="1881" y="983"/>
                  </a:cubicBezTo>
                  <a:cubicBezTo>
                    <a:pt x="1938" y="899"/>
                    <a:pt x="1994" y="955"/>
                    <a:pt x="2050" y="983"/>
                  </a:cubicBezTo>
                  <a:cubicBezTo>
                    <a:pt x="2218" y="1039"/>
                    <a:pt x="2302" y="1236"/>
                    <a:pt x="2274" y="1404"/>
                  </a:cubicBezTo>
                  <a:cubicBezTo>
                    <a:pt x="2274" y="1432"/>
                    <a:pt x="2246" y="1460"/>
                    <a:pt x="2274" y="1460"/>
                  </a:cubicBezTo>
                  <a:cubicBezTo>
                    <a:pt x="2471" y="1685"/>
                    <a:pt x="2162" y="1853"/>
                    <a:pt x="2218" y="2050"/>
                  </a:cubicBezTo>
                  <a:cubicBezTo>
                    <a:pt x="2246" y="2134"/>
                    <a:pt x="2134" y="2134"/>
                    <a:pt x="2106" y="2190"/>
                  </a:cubicBezTo>
                  <a:cubicBezTo>
                    <a:pt x="2078" y="2218"/>
                    <a:pt x="2078" y="2274"/>
                    <a:pt x="2134" y="2303"/>
                  </a:cubicBezTo>
                  <a:lnTo>
                    <a:pt x="2134" y="2303"/>
                  </a:lnTo>
                  <a:cubicBezTo>
                    <a:pt x="2106" y="2443"/>
                    <a:pt x="2050" y="2443"/>
                    <a:pt x="1938" y="2359"/>
                  </a:cubicBezTo>
                  <a:cubicBezTo>
                    <a:pt x="1881" y="2303"/>
                    <a:pt x="1825" y="2331"/>
                    <a:pt x="1797" y="2387"/>
                  </a:cubicBezTo>
                  <a:cubicBezTo>
                    <a:pt x="1769" y="2471"/>
                    <a:pt x="1853" y="2471"/>
                    <a:pt x="1909" y="2471"/>
                  </a:cubicBezTo>
                  <a:cubicBezTo>
                    <a:pt x="1966" y="2499"/>
                    <a:pt x="2022" y="2527"/>
                    <a:pt x="2078" y="2555"/>
                  </a:cubicBezTo>
                  <a:lnTo>
                    <a:pt x="2078" y="2555"/>
                  </a:lnTo>
                  <a:cubicBezTo>
                    <a:pt x="2078" y="2555"/>
                    <a:pt x="2078" y="2583"/>
                    <a:pt x="2078" y="2611"/>
                  </a:cubicBezTo>
                  <a:cubicBezTo>
                    <a:pt x="2022" y="2667"/>
                    <a:pt x="1994" y="2752"/>
                    <a:pt x="1938" y="2808"/>
                  </a:cubicBezTo>
                  <a:cubicBezTo>
                    <a:pt x="1909" y="2808"/>
                    <a:pt x="1881" y="2836"/>
                    <a:pt x="1853" y="2836"/>
                  </a:cubicBezTo>
                  <a:cubicBezTo>
                    <a:pt x="1741" y="2920"/>
                    <a:pt x="1629" y="2864"/>
                    <a:pt x="1516" y="2836"/>
                  </a:cubicBezTo>
                  <a:cubicBezTo>
                    <a:pt x="1180" y="2667"/>
                    <a:pt x="1180" y="2527"/>
                    <a:pt x="1488" y="2190"/>
                  </a:cubicBezTo>
                  <a:cubicBezTo>
                    <a:pt x="1404" y="2162"/>
                    <a:pt x="1376" y="2218"/>
                    <a:pt x="1348" y="2218"/>
                  </a:cubicBezTo>
                  <a:cubicBezTo>
                    <a:pt x="1180" y="2246"/>
                    <a:pt x="1067" y="2246"/>
                    <a:pt x="1123" y="2050"/>
                  </a:cubicBezTo>
                  <a:cubicBezTo>
                    <a:pt x="1151" y="1994"/>
                    <a:pt x="1151" y="1909"/>
                    <a:pt x="1095" y="1881"/>
                  </a:cubicBezTo>
                  <a:cubicBezTo>
                    <a:pt x="1039" y="1881"/>
                    <a:pt x="983" y="1909"/>
                    <a:pt x="927" y="1938"/>
                  </a:cubicBezTo>
                  <a:cubicBezTo>
                    <a:pt x="871" y="1994"/>
                    <a:pt x="927" y="2050"/>
                    <a:pt x="955" y="2106"/>
                  </a:cubicBezTo>
                  <a:cubicBezTo>
                    <a:pt x="983" y="2134"/>
                    <a:pt x="1011" y="2162"/>
                    <a:pt x="1039" y="2190"/>
                  </a:cubicBezTo>
                  <a:cubicBezTo>
                    <a:pt x="1264" y="2415"/>
                    <a:pt x="1292" y="2611"/>
                    <a:pt x="1151" y="2948"/>
                  </a:cubicBezTo>
                  <a:cubicBezTo>
                    <a:pt x="1123" y="2976"/>
                    <a:pt x="1095" y="2976"/>
                    <a:pt x="1067" y="2976"/>
                  </a:cubicBezTo>
                  <a:cubicBezTo>
                    <a:pt x="1011" y="2948"/>
                    <a:pt x="955" y="2920"/>
                    <a:pt x="899" y="2948"/>
                  </a:cubicBezTo>
                  <a:cubicBezTo>
                    <a:pt x="786" y="3004"/>
                    <a:pt x="674" y="2976"/>
                    <a:pt x="590" y="2976"/>
                  </a:cubicBezTo>
                  <a:cubicBezTo>
                    <a:pt x="562" y="2976"/>
                    <a:pt x="534" y="2976"/>
                    <a:pt x="506" y="2948"/>
                  </a:cubicBezTo>
                  <a:cubicBezTo>
                    <a:pt x="478" y="2892"/>
                    <a:pt x="478" y="2836"/>
                    <a:pt x="506" y="2780"/>
                  </a:cubicBezTo>
                  <a:cubicBezTo>
                    <a:pt x="534" y="2780"/>
                    <a:pt x="534" y="2752"/>
                    <a:pt x="534" y="2752"/>
                  </a:cubicBezTo>
                  <a:cubicBezTo>
                    <a:pt x="618" y="2639"/>
                    <a:pt x="815" y="2808"/>
                    <a:pt x="899" y="2583"/>
                  </a:cubicBezTo>
                  <a:cubicBezTo>
                    <a:pt x="758" y="2696"/>
                    <a:pt x="674" y="2667"/>
                    <a:pt x="562" y="2611"/>
                  </a:cubicBezTo>
                  <a:cubicBezTo>
                    <a:pt x="534" y="2583"/>
                    <a:pt x="534" y="2527"/>
                    <a:pt x="534" y="2527"/>
                  </a:cubicBezTo>
                  <a:cubicBezTo>
                    <a:pt x="758" y="2190"/>
                    <a:pt x="534" y="2162"/>
                    <a:pt x="281" y="2106"/>
                  </a:cubicBezTo>
                  <a:cubicBezTo>
                    <a:pt x="253" y="2106"/>
                    <a:pt x="225" y="2078"/>
                    <a:pt x="197" y="2050"/>
                  </a:cubicBezTo>
                  <a:cubicBezTo>
                    <a:pt x="169" y="1938"/>
                    <a:pt x="253" y="1881"/>
                    <a:pt x="337" y="1853"/>
                  </a:cubicBezTo>
                  <a:cubicBezTo>
                    <a:pt x="618" y="1853"/>
                    <a:pt x="730" y="1573"/>
                    <a:pt x="955" y="1460"/>
                  </a:cubicBezTo>
                  <a:cubicBezTo>
                    <a:pt x="1067" y="1404"/>
                    <a:pt x="927" y="1292"/>
                    <a:pt x="871" y="1236"/>
                  </a:cubicBezTo>
                  <a:cubicBezTo>
                    <a:pt x="786" y="1151"/>
                    <a:pt x="674" y="1123"/>
                    <a:pt x="534" y="1236"/>
                  </a:cubicBezTo>
                  <a:cubicBezTo>
                    <a:pt x="478" y="1292"/>
                    <a:pt x="421" y="1460"/>
                    <a:pt x="281" y="1292"/>
                  </a:cubicBezTo>
                  <a:cubicBezTo>
                    <a:pt x="281" y="1264"/>
                    <a:pt x="309" y="1208"/>
                    <a:pt x="309" y="1180"/>
                  </a:cubicBezTo>
                  <a:cubicBezTo>
                    <a:pt x="365" y="1151"/>
                    <a:pt x="365" y="1123"/>
                    <a:pt x="337" y="1095"/>
                  </a:cubicBezTo>
                  <a:cubicBezTo>
                    <a:pt x="309" y="1067"/>
                    <a:pt x="281" y="1067"/>
                    <a:pt x="253" y="1095"/>
                  </a:cubicBezTo>
                  <a:cubicBezTo>
                    <a:pt x="225" y="1095"/>
                    <a:pt x="197" y="1151"/>
                    <a:pt x="169" y="1151"/>
                  </a:cubicBezTo>
                  <a:cubicBezTo>
                    <a:pt x="57" y="1151"/>
                    <a:pt x="0" y="1067"/>
                    <a:pt x="28" y="983"/>
                  </a:cubicBezTo>
                  <a:cubicBezTo>
                    <a:pt x="28" y="927"/>
                    <a:pt x="85" y="843"/>
                    <a:pt x="57" y="758"/>
                  </a:cubicBezTo>
                  <a:cubicBezTo>
                    <a:pt x="28" y="730"/>
                    <a:pt x="57" y="674"/>
                    <a:pt x="85" y="674"/>
                  </a:cubicBezTo>
                  <a:cubicBezTo>
                    <a:pt x="393" y="702"/>
                    <a:pt x="281" y="478"/>
                    <a:pt x="337" y="337"/>
                  </a:cubicBezTo>
                  <a:cubicBezTo>
                    <a:pt x="337" y="337"/>
                    <a:pt x="365" y="309"/>
                    <a:pt x="365" y="309"/>
                  </a:cubicBezTo>
                  <a:cubicBezTo>
                    <a:pt x="646" y="450"/>
                    <a:pt x="646" y="450"/>
                    <a:pt x="365" y="758"/>
                  </a:cubicBezTo>
                  <a:cubicBezTo>
                    <a:pt x="506" y="646"/>
                    <a:pt x="562" y="506"/>
                    <a:pt x="702" y="618"/>
                  </a:cubicBezTo>
                  <a:cubicBezTo>
                    <a:pt x="843" y="730"/>
                    <a:pt x="1011" y="674"/>
                    <a:pt x="1151" y="618"/>
                  </a:cubicBezTo>
                  <a:cubicBezTo>
                    <a:pt x="1180" y="618"/>
                    <a:pt x="1180" y="646"/>
                    <a:pt x="1208" y="646"/>
                  </a:cubicBezTo>
                  <a:cubicBezTo>
                    <a:pt x="1236" y="674"/>
                    <a:pt x="1236" y="843"/>
                    <a:pt x="1320" y="674"/>
                  </a:cubicBezTo>
                  <a:cubicBezTo>
                    <a:pt x="1460" y="646"/>
                    <a:pt x="1460" y="758"/>
                    <a:pt x="1516" y="899"/>
                  </a:cubicBezTo>
                  <a:cubicBezTo>
                    <a:pt x="1544" y="730"/>
                    <a:pt x="1432" y="590"/>
                    <a:pt x="1573" y="478"/>
                  </a:cubicBezTo>
                  <a:cubicBezTo>
                    <a:pt x="1629" y="421"/>
                    <a:pt x="1516" y="393"/>
                    <a:pt x="1460" y="365"/>
                  </a:cubicBezTo>
                  <a:cubicBezTo>
                    <a:pt x="1348" y="281"/>
                    <a:pt x="1180" y="197"/>
                    <a:pt x="1376" y="0"/>
                  </a:cubicBezTo>
                  <a:cubicBezTo>
                    <a:pt x="1404" y="0"/>
                    <a:pt x="1432" y="0"/>
                    <a:pt x="1460" y="0"/>
                  </a:cubicBezTo>
                  <a:cubicBezTo>
                    <a:pt x="1488" y="28"/>
                    <a:pt x="1516" y="57"/>
                    <a:pt x="1544" y="85"/>
                  </a:cubicBezTo>
                  <a:cubicBezTo>
                    <a:pt x="1573" y="113"/>
                    <a:pt x="1573" y="113"/>
                    <a:pt x="1601" y="141"/>
                  </a:cubicBezTo>
                  <a:cubicBezTo>
                    <a:pt x="1713" y="169"/>
                    <a:pt x="1769" y="253"/>
                    <a:pt x="1881" y="2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0"/>
            <p:cNvSpPr/>
            <p:nvPr/>
          </p:nvSpPr>
          <p:spPr>
            <a:xfrm>
              <a:off x="2852275" y="711175"/>
              <a:ext cx="51275" cy="38625"/>
            </a:xfrm>
            <a:custGeom>
              <a:avLst/>
              <a:gdLst/>
              <a:ahLst/>
              <a:cxnLst/>
              <a:rect l="l" t="t" r="r" b="b"/>
              <a:pathLst>
                <a:path w="2051" h="1545" extrusionOk="0">
                  <a:moveTo>
                    <a:pt x="169" y="1460"/>
                  </a:moveTo>
                  <a:cubicBezTo>
                    <a:pt x="1" y="1264"/>
                    <a:pt x="29" y="1067"/>
                    <a:pt x="85" y="843"/>
                  </a:cubicBezTo>
                  <a:cubicBezTo>
                    <a:pt x="253" y="871"/>
                    <a:pt x="478" y="927"/>
                    <a:pt x="562" y="674"/>
                  </a:cubicBezTo>
                  <a:cubicBezTo>
                    <a:pt x="618" y="562"/>
                    <a:pt x="759" y="786"/>
                    <a:pt x="787" y="590"/>
                  </a:cubicBezTo>
                  <a:cubicBezTo>
                    <a:pt x="787" y="506"/>
                    <a:pt x="899" y="674"/>
                    <a:pt x="983" y="618"/>
                  </a:cubicBezTo>
                  <a:cubicBezTo>
                    <a:pt x="1011" y="618"/>
                    <a:pt x="1039" y="618"/>
                    <a:pt x="1039" y="618"/>
                  </a:cubicBezTo>
                  <a:cubicBezTo>
                    <a:pt x="1067" y="674"/>
                    <a:pt x="1067" y="758"/>
                    <a:pt x="1152" y="674"/>
                  </a:cubicBezTo>
                  <a:cubicBezTo>
                    <a:pt x="1180" y="646"/>
                    <a:pt x="1208" y="590"/>
                    <a:pt x="1208" y="562"/>
                  </a:cubicBezTo>
                  <a:cubicBezTo>
                    <a:pt x="1236" y="365"/>
                    <a:pt x="1236" y="365"/>
                    <a:pt x="1348" y="281"/>
                  </a:cubicBezTo>
                  <a:cubicBezTo>
                    <a:pt x="1517" y="281"/>
                    <a:pt x="1404" y="85"/>
                    <a:pt x="1517" y="57"/>
                  </a:cubicBezTo>
                  <a:cubicBezTo>
                    <a:pt x="1545" y="57"/>
                    <a:pt x="1573" y="28"/>
                    <a:pt x="1601" y="28"/>
                  </a:cubicBezTo>
                  <a:cubicBezTo>
                    <a:pt x="1825" y="0"/>
                    <a:pt x="1910" y="141"/>
                    <a:pt x="1966" y="337"/>
                  </a:cubicBezTo>
                  <a:cubicBezTo>
                    <a:pt x="2050" y="534"/>
                    <a:pt x="1854" y="618"/>
                    <a:pt x="1769" y="758"/>
                  </a:cubicBezTo>
                  <a:cubicBezTo>
                    <a:pt x="1741" y="815"/>
                    <a:pt x="1657" y="786"/>
                    <a:pt x="1601" y="758"/>
                  </a:cubicBezTo>
                  <a:cubicBezTo>
                    <a:pt x="1545" y="758"/>
                    <a:pt x="1545" y="618"/>
                    <a:pt x="1461" y="730"/>
                  </a:cubicBezTo>
                  <a:cubicBezTo>
                    <a:pt x="1404" y="815"/>
                    <a:pt x="1432" y="843"/>
                    <a:pt x="1461" y="871"/>
                  </a:cubicBezTo>
                  <a:cubicBezTo>
                    <a:pt x="1601" y="983"/>
                    <a:pt x="1517" y="1123"/>
                    <a:pt x="1601" y="1236"/>
                  </a:cubicBezTo>
                  <a:cubicBezTo>
                    <a:pt x="1601" y="1264"/>
                    <a:pt x="1629" y="1292"/>
                    <a:pt x="1629" y="1320"/>
                  </a:cubicBezTo>
                  <a:cubicBezTo>
                    <a:pt x="1629" y="1432"/>
                    <a:pt x="1545" y="1488"/>
                    <a:pt x="1461" y="1545"/>
                  </a:cubicBezTo>
                  <a:cubicBezTo>
                    <a:pt x="1236" y="1460"/>
                    <a:pt x="1180" y="1208"/>
                    <a:pt x="1011" y="1067"/>
                  </a:cubicBezTo>
                  <a:cubicBezTo>
                    <a:pt x="927" y="1011"/>
                    <a:pt x="871" y="955"/>
                    <a:pt x="759" y="899"/>
                  </a:cubicBezTo>
                  <a:cubicBezTo>
                    <a:pt x="787" y="983"/>
                    <a:pt x="927" y="1011"/>
                    <a:pt x="871" y="1123"/>
                  </a:cubicBezTo>
                  <a:cubicBezTo>
                    <a:pt x="787" y="1180"/>
                    <a:pt x="674" y="1208"/>
                    <a:pt x="590" y="1264"/>
                  </a:cubicBezTo>
                  <a:cubicBezTo>
                    <a:pt x="450" y="1376"/>
                    <a:pt x="338" y="1320"/>
                    <a:pt x="225" y="1151"/>
                  </a:cubicBezTo>
                  <a:cubicBezTo>
                    <a:pt x="281" y="1292"/>
                    <a:pt x="281" y="1404"/>
                    <a:pt x="169" y="1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0"/>
            <p:cNvSpPr/>
            <p:nvPr/>
          </p:nvSpPr>
          <p:spPr>
            <a:xfrm>
              <a:off x="2860000" y="661350"/>
              <a:ext cx="30900" cy="53350"/>
            </a:xfrm>
            <a:custGeom>
              <a:avLst/>
              <a:gdLst/>
              <a:ahLst/>
              <a:cxnLst/>
              <a:rect l="l" t="t" r="r" b="b"/>
              <a:pathLst>
                <a:path w="1236" h="2134" extrusionOk="0">
                  <a:moveTo>
                    <a:pt x="253" y="1179"/>
                  </a:moveTo>
                  <a:cubicBezTo>
                    <a:pt x="309" y="1151"/>
                    <a:pt x="365" y="1123"/>
                    <a:pt x="365" y="1067"/>
                  </a:cubicBezTo>
                  <a:cubicBezTo>
                    <a:pt x="365" y="1039"/>
                    <a:pt x="337" y="983"/>
                    <a:pt x="337" y="983"/>
                  </a:cubicBezTo>
                  <a:cubicBezTo>
                    <a:pt x="450" y="730"/>
                    <a:pt x="365" y="562"/>
                    <a:pt x="141" y="421"/>
                  </a:cubicBezTo>
                  <a:cubicBezTo>
                    <a:pt x="29" y="365"/>
                    <a:pt x="29" y="197"/>
                    <a:pt x="0" y="84"/>
                  </a:cubicBezTo>
                  <a:cubicBezTo>
                    <a:pt x="85" y="0"/>
                    <a:pt x="197" y="169"/>
                    <a:pt x="281" y="56"/>
                  </a:cubicBezTo>
                  <a:cubicBezTo>
                    <a:pt x="309" y="0"/>
                    <a:pt x="478" y="169"/>
                    <a:pt x="450" y="225"/>
                  </a:cubicBezTo>
                  <a:cubicBezTo>
                    <a:pt x="450" y="253"/>
                    <a:pt x="422" y="281"/>
                    <a:pt x="422" y="337"/>
                  </a:cubicBezTo>
                  <a:cubicBezTo>
                    <a:pt x="394" y="337"/>
                    <a:pt x="365" y="365"/>
                    <a:pt x="394" y="421"/>
                  </a:cubicBezTo>
                  <a:cubicBezTo>
                    <a:pt x="478" y="393"/>
                    <a:pt x="590" y="477"/>
                    <a:pt x="590" y="309"/>
                  </a:cubicBezTo>
                  <a:cubicBezTo>
                    <a:pt x="618" y="225"/>
                    <a:pt x="674" y="225"/>
                    <a:pt x="702" y="253"/>
                  </a:cubicBezTo>
                  <a:cubicBezTo>
                    <a:pt x="815" y="337"/>
                    <a:pt x="815" y="449"/>
                    <a:pt x="702" y="534"/>
                  </a:cubicBezTo>
                  <a:cubicBezTo>
                    <a:pt x="478" y="702"/>
                    <a:pt x="506" y="870"/>
                    <a:pt x="730" y="1011"/>
                  </a:cubicBezTo>
                  <a:cubicBezTo>
                    <a:pt x="1123" y="1179"/>
                    <a:pt x="1208" y="1516"/>
                    <a:pt x="1236" y="1881"/>
                  </a:cubicBezTo>
                  <a:cubicBezTo>
                    <a:pt x="1208" y="1909"/>
                    <a:pt x="1208" y="1909"/>
                    <a:pt x="1180" y="1937"/>
                  </a:cubicBezTo>
                  <a:cubicBezTo>
                    <a:pt x="1123" y="1909"/>
                    <a:pt x="1067" y="1909"/>
                    <a:pt x="1011" y="1909"/>
                  </a:cubicBezTo>
                  <a:cubicBezTo>
                    <a:pt x="983" y="1909"/>
                    <a:pt x="955" y="1937"/>
                    <a:pt x="955" y="1937"/>
                  </a:cubicBezTo>
                  <a:cubicBezTo>
                    <a:pt x="927" y="1965"/>
                    <a:pt x="899" y="1965"/>
                    <a:pt x="899" y="1993"/>
                  </a:cubicBezTo>
                  <a:cubicBezTo>
                    <a:pt x="871" y="1993"/>
                    <a:pt x="871" y="1993"/>
                    <a:pt x="871" y="1993"/>
                  </a:cubicBezTo>
                  <a:cubicBezTo>
                    <a:pt x="843" y="1993"/>
                    <a:pt x="815" y="1993"/>
                    <a:pt x="815" y="2021"/>
                  </a:cubicBezTo>
                  <a:cubicBezTo>
                    <a:pt x="758" y="2021"/>
                    <a:pt x="730" y="2021"/>
                    <a:pt x="674" y="2021"/>
                  </a:cubicBezTo>
                  <a:cubicBezTo>
                    <a:pt x="674" y="1993"/>
                    <a:pt x="646" y="1965"/>
                    <a:pt x="646" y="1937"/>
                  </a:cubicBezTo>
                  <a:cubicBezTo>
                    <a:pt x="674" y="1909"/>
                    <a:pt x="674" y="1881"/>
                    <a:pt x="702" y="1881"/>
                  </a:cubicBezTo>
                  <a:cubicBezTo>
                    <a:pt x="646" y="1937"/>
                    <a:pt x="646" y="1993"/>
                    <a:pt x="674" y="2078"/>
                  </a:cubicBezTo>
                  <a:lnTo>
                    <a:pt x="674" y="2134"/>
                  </a:lnTo>
                  <a:cubicBezTo>
                    <a:pt x="450" y="2106"/>
                    <a:pt x="365" y="1993"/>
                    <a:pt x="450" y="1797"/>
                  </a:cubicBezTo>
                  <a:cubicBezTo>
                    <a:pt x="506" y="1713"/>
                    <a:pt x="618" y="1628"/>
                    <a:pt x="562" y="1488"/>
                  </a:cubicBezTo>
                  <a:cubicBezTo>
                    <a:pt x="534" y="1488"/>
                    <a:pt x="534" y="1488"/>
                    <a:pt x="506" y="1516"/>
                  </a:cubicBezTo>
                  <a:cubicBezTo>
                    <a:pt x="422" y="1572"/>
                    <a:pt x="337" y="1769"/>
                    <a:pt x="225" y="1713"/>
                  </a:cubicBezTo>
                  <a:cubicBezTo>
                    <a:pt x="113" y="1628"/>
                    <a:pt x="197" y="1460"/>
                    <a:pt x="225" y="1320"/>
                  </a:cubicBezTo>
                  <a:cubicBezTo>
                    <a:pt x="309" y="1320"/>
                    <a:pt x="225" y="1235"/>
                    <a:pt x="253" y="117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0"/>
            <p:cNvSpPr/>
            <p:nvPr/>
          </p:nvSpPr>
          <p:spPr>
            <a:xfrm>
              <a:off x="2852275" y="690825"/>
              <a:ext cx="26000" cy="32300"/>
            </a:xfrm>
            <a:custGeom>
              <a:avLst/>
              <a:gdLst/>
              <a:ahLst/>
              <a:cxnLst/>
              <a:rect l="l" t="t" r="r" b="b"/>
              <a:pathLst>
                <a:path w="1040" h="1292" extrusionOk="0">
                  <a:moveTo>
                    <a:pt x="562" y="141"/>
                  </a:moveTo>
                  <a:cubicBezTo>
                    <a:pt x="534" y="253"/>
                    <a:pt x="646" y="393"/>
                    <a:pt x="506" y="506"/>
                  </a:cubicBezTo>
                  <a:cubicBezTo>
                    <a:pt x="590" y="365"/>
                    <a:pt x="759" y="337"/>
                    <a:pt x="815" y="225"/>
                  </a:cubicBezTo>
                  <a:cubicBezTo>
                    <a:pt x="871" y="113"/>
                    <a:pt x="927" y="197"/>
                    <a:pt x="927" y="225"/>
                  </a:cubicBezTo>
                  <a:cubicBezTo>
                    <a:pt x="983" y="365"/>
                    <a:pt x="983" y="477"/>
                    <a:pt x="899" y="590"/>
                  </a:cubicBezTo>
                  <a:cubicBezTo>
                    <a:pt x="731" y="786"/>
                    <a:pt x="759" y="814"/>
                    <a:pt x="983" y="955"/>
                  </a:cubicBezTo>
                  <a:cubicBezTo>
                    <a:pt x="1011" y="1039"/>
                    <a:pt x="1011" y="1123"/>
                    <a:pt x="1039" y="1292"/>
                  </a:cubicBezTo>
                  <a:cubicBezTo>
                    <a:pt x="927" y="1095"/>
                    <a:pt x="787" y="1067"/>
                    <a:pt x="646" y="983"/>
                  </a:cubicBezTo>
                  <a:cubicBezTo>
                    <a:pt x="534" y="899"/>
                    <a:pt x="478" y="955"/>
                    <a:pt x="422" y="1123"/>
                  </a:cubicBezTo>
                  <a:cubicBezTo>
                    <a:pt x="422" y="1151"/>
                    <a:pt x="422" y="1179"/>
                    <a:pt x="394" y="1179"/>
                  </a:cubicBezTo>
                  <a:cubicBezTo>
                    <a:pt x="366" y="1207"/>
                    <a:pt x="309" y="1179"/>
                    <a:pt x="309" y="1151"/>
                  </a:cubicBezTo>
                  <a:cubicBezTo>
                    <a:pt x="253" y="1011"/>
                    <a:pt x="169" y="899"/>
                    <a:pt x="169" y="758"/>
                  </a:cubicBezTo>
                  <a:cubicBezTo>
                    <a:pt x="169" y="702"/>
                    <a:pt x="169" y="646"/>
                    <a:pt x="85" y="618"/>
                  </a:cubicBezTo>
                  <a:cubicBezTo>
                    <a:pt x="113" y="477"/>
                    <a:pt x="197" y="365"/>
                    <a:pt x="57" y="253"/>
                  </a:cubicBezTo>
                  <a:cubicBezTo>
                    <a:pt x="1" y="197"/>
                    <a:pt x="57" y="84"/>
                    <a:pt x="29" y="0"/>
                  </a:cubicBezTo>
                  <a:lnTo>
                    <a:pt x="85" y="0"/>
                  </a:lnTo>
                  <a:cubicBezTo>
                    <a:pt x="113" y="0"/>
                    <a:pt x="141" y="28"/>
                    <a:pt x="169" y="28"/>
                  </a:cubicBezTo>
                  <a:cubicBezTo>
                    <a:pt x="281" y="113"/>
                    <a:pt x="338" y="253"/>
                    <a:pt x="478" y="84"/>
                  </a:cubicBezTo>
                  <a:cubicBezTo>
                    <a:pt x="506" y="56"/>
                    <a:pt x="534" y="113"/>
                    <a:pt x="562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0"/>
            <p:cNvSpPr/>
            <p:nvPr/>
          </p:nvSpPr>
          <p:spPr>
            <a:xfrm>
              <a:off x="2820700" y="638175"/>
              <a:ext cx="28100" cy="32325"/>
            </a:xfrm>
            <a:custGeom>
              <a:avLst/>
              <a:gdLst/>
              <a:ahLst/>
              <a:cxnLst/>
              <a:rect l="l" t="t" r="r" b="b"/>
              <a:pathLst>
                <a:path w="1124" h="1293" extrusionOk="0">
                  <a:moveTo>
                    <a:pt x="1123" y="1039"/>
                  </a:moveTo>
                  <a:cubicBezTo>
                    <a:pt x="1095" y="1096"/>
                    <a:pt x="983" y="1124"/>
                    <a:pt x="1011" y="1236"/>
                  </a:cubicBezTo>
                  <a:cubicBezTo>
                    <a:pt x="1011" y="1236"/>
                    <a:pt x="1011" y="1264"/>
                    <a:pt x="1011" y="1264"/>
                  </a:cubicBezTo>
                  <a:cubicBezTo>
                    <a:pt x="1011" y="1264"/>
                    <a:pt x="1011" y="1292"/>
                    <a:pt x="1011" y="1292"/>
                  </a:cubicBezTo>
                  <a:cubicBezTo>
                    <a:pt x="674" y="1124"/>
                    <a:pt x="365" y="927"/>
                    <a:pt x="225" y="562"/>
                  </a:cubicBezTo>
                  <a:cubicBezTo>
                    <a:pt x="197" y="422"/>
                    <a:pt x="56" y="366"/>
                    <a:pt x="0" y="281"/>
                  </a:cubicBezTo>
                  <a:cubicBezTo>
                    <a:pt x="0" y="253"/>
                    <a:pt x="0" y="225"/>
                    <a:pt x="0" y="197"/>
                  </a:cubicBezTo>
                  <a:cubicBezTo>
                    <a:pt x="169" y="253"/>
                    <a:pt x="141" y="113"/>
                    <a:pt x="141" y="1"/>
                  </a:cubicBezTo>
                  <a:cubicBezTo>
                    <a:pt x="309" y="57"/>
                    <a:pt x="337" y="169"/>
                    <a:pt x="309" y="281"/>
                  </a:cubicBezTo>
                  <a:cubicBezTo>
                    <a:pt x="393" y="281"/>
                    <a:pt x="393" y="169"/>
                    <a:pt x="478" y="141"/>
                  </a:cubicBezTo>
                  <a:cubicBezTo>
                    <a:pt x="506" y="141"/>
                    <a:pt x="562" y="169"/>
                    <a:pt x="590" y="197"/>
                  </a:cubicBezTo>
                  <a:lnTo>
                    <a:pt x="590" y="197"/>
                  </a:lnTo>
                  <a:cubicBezTo>
                    <a:pt x="618" y="281"/>
                    <a:pt x="646" y="338"/>
                    <a:pt x="702" y="394"/>
                  </a:cubicBezTo>
                  <a:cubicBezTo>
                    <a:pt x="786" y="394"/>
                    <a:pt x="814" y="422"/>
                    <a:pt x="871" y="450"/>
                  </a:cubicBezTo>
                  <a:lnTo>
                    <a:pt x="871" y="506"/>
                  </a:lnTo>
                  <a:cubicBezTo>
                    <a:pt x="955" y="618"/>
                    <a:pt x="1067" y="731"/>
                    <a:pt x="871" y="843"/>
                  </a:cubicBezTo>
                  <a:cubicBezTo>
                    <a:pt x="758" y="899"/>
                    <a:pt x="843" y="927"/>
                    <a:pt x="871" y="955"/>
                  </a:cubicBezTo>
                  <a:cubicBezTo>
                    <a:pt x="927" y="1039"/>
                    <a:pt x="1011" y="983"/>
                    <a:pt x="1095" y="1011"/>
                  </a:cubicBezTo>
                  <a:cubicBezTo>
                    <a:pt x="1095" y="1039"/>
                    <a:pt x="1123" y="1039"/>
                    <a:pt x="1123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0"/>
            <p:cNvSpPr/>
            <p:nvPr/>
          </p:nvSpPr>
          <p:spPr>
            <a:xfrm>
              <a:off x="2836825" y="667650"/>
              <a:ext cx="23200" cy="25300"/>
            </a:xfrm>
            <a:custGeom>
              <a:avLst/>
              <a:gdLst/>
              <a:ahLst/>
              <a:cxnLst/>
              <a:rect l="l" t="t" r="r" b="b"/>
              <a:pathLst>
                <a:path w="928" h="1012" extrusionOk="0">
                  <a:moveTo>
                    <a:pt x="366" y="113"/>
                  </a:moveTo>
                  <a:cubicBezTo>
                    <a:pt x="366" y="85"/>
                    <a:pt x="366" y="57"/>
                    <a:pt x="366" y="57"/>
                  </a:cubicBezTo>
                  <a:cubicBezTo>
                    <a:pt x="591" y="1"/>
                    <a:pt x="759" y="113"/>
                    <a:pt x="927" y="225"/>
                  </a:cubicBezTo>
                  <a:cubicBezTo>
                    <a:pt x="899" y="394"/>
                    <a:pt x="675" y="394"/>
                    <a:pt x="731" y="590"/>
                  </a:cubicBezTo>
                  <a:cubicBezTo>
                    <a:pt x="759" y="675"/>
                    <a:pt x="703" y="703"/>
                    <a:pt x="647" y="759"/>
                  </a:cubicBezTo>
                  <a:lnTo>
                    <a:pt x="647" y="759"/>
                  </a:lnTo>
                  <a:cubicBezTo>
                    <a:pt x="506" y="787"/>
                    <a:pt x="394" y="899"/>
                    <a:pt x="254" y="843"/>
                  </a:cubicBezTo>
                  <a:cubicBezTo>
                    <a:pt x="141" y="815"/>
                    <a:pt x="141" y="955"/>
                    <a:pt x="85" y="1011"/>
                  </a:cubicBezTo>
                  <a:cubicBezTo>
                    <a:pt x="57" y="927"/>
                    <a:pt x="29" y="843"/>
                    <a:pt x="113" y="759"/>
                  </a:cubicBezTo>
                  <a:cubicBezTo>
                    <a:pt x="226" y="675"/>
                    <a:pt x="85" y="646"/>
                    <a:pt x="57" y="590"/>
                  </a:cubicBezTo>
                  <a:cubicBezTo>
                    <a:pt x="29" y="562"/>
                    <a:pt x="1" y="562"/>
                    <a:pt x="1" y="534"/>
                  </a:cubicBezTo>
                  <a:cubicBezTo>
                    <a:pt x="1" y="450"/>
                    <a:pt x="29" y="338"/>
                    <a:pt x="85" y="338"/>
                  </a:cubicBezTo>
                  <a:cubicBezTo>
                    <a:pt x="226" y="282"/>
                    <a:pt x="254" y="169"/>
                    <a:pt x="36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0"/>
            <p:cNvSpPr/>
            <p:nvPr/>
          </p:nvSpPr>
          <p:spPr>
            <a:xfrm>
              <a:off x="2856500" y="739950"/>
              <a:ext cx="18975" cy="30200"/>
            </a:xfrm>
            <a:custGeom>
              <a:avLst/>
              <a:gdLst/>
              <a:ahLst/>
              <a:cxnLst/>
              <a:rect l="l" t="t" r="r" b="b"/>
              <a:pathLst>
                <a:path w="759" h="1208" extrusionOk="0">
                  <a:moveTo>
                    <a:pt x="0" y="309"/>
                  </a:moveTo>
                  <a:cubicBezTo>
                    <a:pt x="56" y="225"/>
                    <a:pt x="56" y="113"/>
                    <a:pt x="56" y="0"/>
                  </a:cubicBezTo>
                  <a:cubicBezTo>
                    <a:pt x="169" y="57"/>
                    <a:pt x="281" y="169"/>
                    <a:pt x="393" y="57"/>
                  </a:cubicBezTo>
                  <a:cubicBezTo>
                    <a:pt x="449" y="197"/>
                    <a:pt x="421" y="309"/>
                    <a:pt x="449" y="422"/>
                  </a:cubicBezTo>
                  <a:cubicBezTo>
                    <a:pt x="449" y="450"/>
                    <a:pt x="393" y="450"/>
                    <a:pt x="421" y="478"/>
                  </a:cubicBezTo>
                  <a:cubicBezTo>
                    <a:pt x="421" y="506"/>
                    <a:pt x="449" y="450"/>
                    <a:pt x="449" y="450"/>
                  </a:cubicBezTo>
                  <a:cubicBezTo>
                    <a:pt x="590" y="422"/>
                    <a:pt x="730" y="394"/>
                    <a:pt x="674" y="590"/>
                  </a:cubicBezTo>
                  <a:cubicBezTo>
                    <a:pt x="646" y="646"/>
                    <a:pt x="646" y="702"/>
                    <a:pt x="674" y="758"/>
                  </a:cubicBezTo>
                  <a:cubicBezTo>
                    <a:pt x="758" y="899"/>
                    <a:pt x="758" y="983"/>
                    <a:pt x="562" y="955"/>
                  </a:cubicBezTo>
                  <a:cubicBezTo>
                    <a:pt x="534" y="1011"/>
                    <a:pt x="421" y="927"/>
                    <a:pt x="449" y="1067"/>
                  </a:cubicBezTo>
                  <a:cubicBezTo>
                    <a:pt x="477" y="1208"/>
                    <a:pt x="365" y="1208"/>
                    <a:pt x="281" y="1152"/>
                  </a:cubicBezTo>
                  <a:cubicBezTo>
                    <a:pt x="253" y="1152"/>
                    <a:pt x="253" y="1152"/>
                    <a:pt x="225" y="1152"/>
                  </a:cubicBezTo>
                  <a:cubicBezTo>
                    <a:pt x="225" y="1095"/>
                    <a:pt x="225" y="1039"/>
                    <a:pt x="169" y="1011"/>
                  </a:cubicBezTo>
                  <a:cubicBezTo>
                    <a:pt x="169" y="983"/>
                    <a:pt x="140" y="927"/>
                    <a:pt x="112" y="899"/>
                  </a:cubicBezTo>
                  <a:cubicBezTo>
                    <a:pt x="84" y="871"/>
                    <a:pt x="84" y="871"/>
                    <a:pt x="56" y="843"/>
                  </a:cubicBezTo>
                  <a:cubicBezTo>
                    <a:pt x="56" y="815"/>
                    <a:pt x="56" y="758"/>
                    <a:pt x="56" y="730"/>
                  </a:cubicBezTo>
                  <a:cubicBezTo>
                    <a:pt x="28" y="590"/>
                    <a:pt x="0" y="450"/>
                    <a:pt x="0" y="3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0"/>
            <p:cNvSpPr/>
            <p:nvPr/>
          </p:nvSpPr>
          <p:spPr>
            <a:xfrm>
              <a:off x="2881050" y="706950"/>
              <a:ext cx="9850" cy="14775"/>
            </a:xfrm>
            <a:custGeom>
              <a:avLst/>
              <a:gdLst/>
              <a:ahLst/>
              <a:cxnLst/>
              <a:rect l="l" t="t" r="r" b="b"/>
              <a:pathLst>
                <a:path w="394" h="591" extrusionOk="0">
                  <a:moveTo>
                    <a:pt x="366" y="254"/>
                  </a:moveTo>
                  <a:cubicBezTo>
                    <a:pt x="281" y="366"/>
                    <a:pt x="394" y="478"/>
                    <a:pt x="394" y="591"/>
                  </a:cubicBezTo>
                  <a:cubicBezTo>
                    <a:pt x="281" y="591"/>
                    <a:pt x="253" y="506"/>
                    <a:pt x="197" y="450"/>
                  </a:cubicBezTo>
                  <a:lnTo>
                    <a:pt x="197" y="450"/>
                  </a:lnTo>
                  <a:cubicBezTo>
                    <a:pt x="225" y="422"/>
                    <a:pt x="225" y="422"/>
                    <a:pt x="225" y="394"/>
                  </a:cubicBezTo>
                  <a:cubicBezTo>
                    <a:pt x="197" y="394"/>
                    <a:pt x="197" y="366"/>
                    <a:pt x="197" y="366"/>
                  </a:cubicBezTo>
                  <a:cubicBezTo>
                    <a:pt x="57" y="394"/>
                    <a:pt x="1" y="338"/>
                    <a:pt x="29" y="197"/>
                  </a:cubicBezTo>
                  <a:cubicBezTo>
                    <a:pt x="1" y="197"/>
                    <a:pt x="1" y="169"/>
                    <a:pt x="1" y="169"/>
                  </a:cubicBezTo>
                  <a:cubicBezTo>
                    <a:pt x="1" y="141"/>
                    <a:pt x="1" y="141"/>
                    <a:pt x="29" y="141"/>
                  </a:cubicBezTo>
                  <a:lnTo>
                    <a:pt x="29" y="141"/>
                  </a:lnTo>
                  <a:cubicBezTo>
                    <a:pt x="29" y="113"/>
                    <a:pt x="57" y="113"/>
                    <a:pt x="85" y="85"/>
                  </a:cubicBezTo>
                  <a:cubicBezTo>
                    <a:pt x="253" y="1"/>
                    <a:pt x="310" y="169"/>
                    <a:pt x="366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0"/>
            <p:cNvSpPr/>
            <p:nvPr/>
          </p:nvSpPr>
          <p:spPr>
            <a:xfrm>
              <a:off x="2875450" y="704850"/>
              <a:ext cx="5625" cy="8450"/>
            </a:xfrm>
            <a:custGeom>
              <a:avLst/>
              <a:gdLst/>
              <a:ahLst/>
              <a:cxnLst/>
              <a:rect l="l" t="t" r="r" b="b"/>
              <a:pathLst>
                <a:path w="225" h="338" extrusionOk="0">
                  <a:moveTo>
                    <a:pt x="56" y="338"/>
                  </a:moveTo>
                  <a:cubicBezTo>
                    <a:pt x="0" y="141"/>
                    <a:pt x="0" y="141"/>
                    <a:pt x="225" y="1"/>
                  </a:cubicBezTo>
                  <a:cubicBezTo>
                    <a:pt x="197" y="141"/>
                    <a:pt x="56" y="169"/>
                    <a:pt x="56" y="281"/>
                  </a:cubicBezTo>
                  <a:cubicBezTo>
                    <a:pt x="56" y="310"/>
                    <a:pt x="56" y="310"/>
                    <a:pt x="56" y="3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0"/>
            <p:cNvSpPr/>
            <p:nvPr/>
          </p:nvSpPr>
          <p:spPr>
            <a:xfrm>
              <a:off x="2848075" y="699950"/>
              <a:ext cx="4225" cy="2125"/>
            </a:xfrm>
            <a:custGeom>
              <a:avLst/>
              <a:gdLst/>
              <a:ahLst/>
              <a:cxnLst/>
              <a:rect l="l" t="t" r="r" b="b"/>
              <a:pathLst>
                <a:path w="169" h="85" extrusionOk="0">
                  <a:moveTo>
                    <a:pt x="141" y="56"/>
                  </a:moveTo>
                  <a:cubicBezTo>
                    <a:pt x="112" y="84"/>
                    <a:pt x="84" y="84"/>
                    <a:pt x="56" y="84"/>
                  </a:cubicBezTo>
                  <a:cubicBezTo>
                    <a:pt x="28" y="84"/>
                    <a:pt x="0" y="56"/>
                    <a:pt x="28" y="28"/>
                  </a:cubicBezTo>
                  <a:cubicBezTo>
                    <a:pt x="56" y="0"/>
                    <a:pt x="84" y="0"/>
                    <a:pt x="141" y="0"/>
                  </a:cubicBezTo>
                  <a:cubicBezTo>
                    <a:pt x="169" y="0"/>
                    <a:pt x="169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70"/>
            <p:cNvSpPr/>
            <p:nvPr/>
          </p:nvSpPr>
          <p:spPr>
            <a:xfrm>
              <a:off x="2871225" y="72030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57"/>
                  </a:moveTo>
                  <a:cubicBezTo>
                    <a:pt x="29" y="57"/>
                    <a:pt x="29" y="57"/>
                    <a:pt x="29" y="28"/>
                  </a:cubicBezTo>
                  <a:cubicBezTo>
                    <a:pt x="1" y="0"/>
                    <a:pt x="29" y="0"/>
                    <a:pt x="57" y="0"/>
                  </a:cubicBezTo>
                  <a:cubicBezTo>
                    <a:pt x="57" y="0"/>
                    <a:pt x="57" y="28"/>
                    <a:pt x="85" y="28"/>
                  </a:cubicBezTo>
                  <a:cubicBezTo>
                    <a:pt x="85" y="57"/>
                    <a:pt x="85" y="57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70"/>
            <p:cNvSpPr/>
            <p:nvPr/>
          </p:nvSpPr>
          <p:spPr>
            <a:xfrm>
              <a:off x="2876850" y="7238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113"/>
                  </a:moveTo>
                  <a:cubicBezTo>
                    <a:pt x="56" y="113"/>
                    <a:pt x="28" y="113"/>
                    <a:pt x="0" y="113"/>
                  </a:cubicBezTo>
                  <a:cubicBezTo>
                    <a:pt x="0" y="85"/>
                    <a:pt x="28" y="29"/>
                    <a:pt x="56" y="1"/>
                  </a:cubicBezTo>
                  <a:cubicBezTo>
                    <a:pt x="113" y="29"/>
                    <a:pt x="113" y="85"/>
                    <a:pt x="5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0"/>
            <p:cNvSpPr/>
            <p:nvPr/>
          </p:nvSpPr>
          <p:spPr>
            <a:xfrm>
              <a:off x="2878250" y="723800"/>
              <a:ext cx="2125" cy="2850"/>
            </a:xfrm>
            <a:custGeom>
              <a:avLst/>
              <a:gdLst/>
              <a:ahLst/>
              <a:cxnLst/>
              <a:rect l="l" t="t" r="r" b="b"/>
              <a:pathLst>
                <a:path w="85" h="114" extrusionOk="0">
                  <a:moveTo>
                    <a:pt x="0" y="113"/>
                  </a:moveTo>
                  <a:lnTo>
                    <a:pt x="0" y="1"/>
                  </a:lnTo>
                  <a:cubicBezTo>
                    <a:pt x="85" y="29"/>
                    <a:pt x="85" y="85"/>
                    <a:pt x="0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0"/>
            <p:cNvSpPr/>
            <p:nvPr/>
          </p:nvSpPr>
          <p:spPr>
            <a:xfrm>
              <a:off x="2854375" y="70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0"/>
            <p:cNvSpPr/>
            <p:nvPr/>
          </p:nvSpPr>
          <p:spPr>
            <a:xfrm>
              <a:off x="2880350" y="7104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lnTo>
                    <a:pt x="57" y="56"/>
                  </a:lnTo>
                  <a:cubicBezTo>
                    <a:pt x="29" y="56"/>
                    <a:pt x="1" y="56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0"/>
            <p:cNvSpPr/>
            <p:nvPr/>
          </p:nvSpPr>
          <p:spPr>
            <a:xfrm>
              <a:off x="2885975" y="716075"/>
              <a:ext cx="725" cy="2150"/>
            </a:xfrm>
            <a:custGeom>
              <a:avLst/>
              <a:gdLst/>
              <a:ahLst/>
              <a:cxnLst/>
              <a:rect l="l" t="t" r="r" b="b"/>
              <a:pathLst>
                <a:path w="29" h="86" extrusionOk="0">
                  <a:moveTo>
                    <a:pt x="0" y="1"/>
                  </a:moveTo>
                  <a:cubicBezTo>
                    <a:pt x="28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0"/>
            <p:cNvSpPr/>
            <p:nvPr/>
          </p:nvSpPr>
          <p:spPr>
            <a:xfrm>
              <a:off x="2838950" y="589750"/>
              <a:ext cx="44225" cy="36525"/>
            </a:xfrm>
            <a:custGeom>
              <a:avLst/>
              <a:gdLst/>
              <a:ahLst/>
              <a:cxnLst/>
              <a:rect l="l" t="t" r="r" b="b"/>
              <a:pathLst>
                <a:path w="1769" h="1461" extrusionOk="0">
                  <a:moveTo>
                    <a:pt x="1516" y="1123"/>
                  </a:moveTo>
                  <a:cubicBezTo>
                    <a:pt x="1516" y="1123"/>
                    <a:pt x="1488" y="1123"/>
                    <a:pt x="1460" y="1123"/>
                  </a:cubicBezTo>
                  <a:cubicBezTo>
                    <a:pt x="1376" y="843"/>
                    <a:pt x="1236" y="1067"/>
                    <a:pt x="1095" y="1095"/>
                  </a:cubicBezTo>
                  <a:cubicBezTo>
                    <a:pt x="1067" y="1095"/>
                    <a:pt x="1039" y="1095"/>
                    <a:pt x="1011" y="1123"/>
                  </a:cubicBezTo>
                  <a:cubicBezTo>
                    <a:pt x="927" y="1123"/>
                    <a:pt x="814" y="1152"/>
                    <a:pt x="758" y="1236"/>
                  </a:cubicBezTo>
                  <a:cubicBezTo>
                    <a:pt x="674" y="1376"/>
                    <a:pt x="534" y="1404"/>
                    <a:pt x="393" y="1432"/>
                  </a:cubicBezTo>
                  <a:lnTo>
                    <a:pt x="393" y="1432"/>
                  </a:lnTo>
                  <a:lnTo>
                    <a:pt x="309" y="1460"/>
                  </a:lnTo>
                  <a:cubicBezTo>
                    <a:pt x="337" y="1292"/>
                    <a:pt x="169" y="1264"/>
                    <a:pt x="84" y="1180"/>
                  </a:cubicBezTo>
                  <a:cubicBezTo>
                    <a:pt x="28" y="1152"/>
                    <a:pt x="0" y="1095"/>
                    <a:pt x="84" y="1039"/>
                  </a:cubicBezTo>
                  <a:cubicBezTo>
                    <a:pt x="225" y="983"/>
                    <a:pt x="225" y="871"/>
                    <a:pt x="225" y="787"/>
                  </a:cubicBezTo>
                  <a:lnTo>
                    <a:pt x="225" y="787"/>
                  </a:lnTo>
                  <a:cubicBezTo>
                    <a:pt x="281" y="702"/>
                    <a:pt x="449" y="618"/>
                    <a:pt x="281" y="478"/>
                  </a:cubicBezTo>
                  <a:cubicBezTo>
                    <a:pt x="225" y="450"/>
                    <a:pt x="253" y="394"/>
                    <a:pt x="281" y="365"/>
                  </a:cubicBezTo>
                  <a:cubicBezTo>
                    <a:pt x="393" y="253"/>
                    <a:pt x="337" y="113"/>
                    <a:pt x="337" y="0"/>
                  </a:cubicBezTo>
                  <a:cubicBezTo>
                    <a:pt x="365" y="0"/>
                    <a:pt x="365" y="0"/>
                    <a:pt x="393" y="0"/>
                  </a:cubicBezTo>
                  <a:cubicBezTo>
                    <a:pt x="421" y="57"/>
                    <a:pt x="477" y="57"/>
                    <a:pt x="506" y="0"/>
                  </a:cubicBezTo>
                  <a:cubicBezTo>
                    <a:pt x="534" y="0"/>
                    <a:pt x="562" y="0"/>
                    <a:pt x="562" y="0"/>
                  </a:cubicBezTo>
                  <a:cubicBezTo>
                    <a:pt x="618" y="57"/>
                    <a:pt x="674" y="29"/>
                    <a:pt x="702" y="57"/>
                  </a:cubicBezTo>
                  <a:cubicBezTo>
                    <a:pt x="758" y="57"/>
                    <a:pt x="814" y="57"/>
                    <a:pt x="871" y="57"/>
                  </a:cubicBezTo>
                  <a:cubicBezTo>
                    <a:pt x="899" y="113"/>
                    <a:pt x="927" y="113"/>
                    <a:pt x="983" y="141"/>
                  </a:cubicBezTo>
                  <a:cubicBezTo>
                    <a:pt x="1011" y="141"/>
                    <a:pt x="1039" y="169"/>
                    <a:pt x="1039" y="169"/>
                  </a:cubicBezTo>
                  <a:cubicBezTo>
                    <a:pt x="1067" y="225"/>
                    <a:pt x="1123" y="253"/>
                    <a:pt x="1151" y="253"/>
                  </a:cubicBezTo>
                  <a:cubicBezTo>
                    <a:pt x="1179" y="281"/>
                    <a:pt x="1207" y="281"/>
                    <a:pt x="1236" y="309"/>
                  </a:cubicBezTo>
                  <a:cubicBezTo>
                    <a:pt x="1236" y="337"/>
                    <a:pt x="1264" y="337"/>
                    <a:pt x="1292" y="365"/>
                  </a:cubicBezTo>
                  <a:cubicBezTo>
                    <a:pt x="1292" y="394"/>
                    <a:pt x="1320" y="394"/>
                    <a:pt x="1348" y="422"/>
                  </a:cubicBezTo>
                  <a:cubicBezTo>
                    <a:pt x="1348" y="450"/>
                    <a:pt x="1376" y="478"/>
                    <a:pt x="1404" y="478"/>
                  </a:cubicBezTo>
                  <a:cubicBezTo>
                    <a:pt x="1432" y="618"/>
                    <a:pt x="1544" y="702"/>
                    <a:pt x="1629" y="787"/>
                  </a:cubicBezTo>
                  <a:cubicBezTo>
                    <a:pt x="1629" y="787"/>
                    <a:pt x="1629" y="815"/>
                    <a:pt x="1657" y="843"/>
                  </a:cubicBezTo>
                  <a:cubicBezTo>
                    <a:pt x="1685" y="927"/>
                    <a:pt x="1685" y="1011"/>
                    <a:pt x="1769" y="1067"/>
                  </a:cubicBezTo>
                  <a:lnTo>
                    <a:pt x="1769" y="1067"/>
                  </a:lnTo>
                  <a:cubicBezTo>
                    <a:pt x="1769" y="1208"/>
                    <a:pt x="1713" y="1264"/>
                    <a:pt x="1572" y="1264"/>
                  </a:cubicBezTo>
                  <a:lnTo>
                    <a:pt x="1572" y="1264"/>
                  </a:lnTo>
                  <a:cubicBezTo>
                    <a:pt x="1544" y="1236"/>
                    <a:pt x="1572" y="1180"/>
                    <a:pt x="1516" y="11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0"/>
            <p:cNvSpPr/>
            <p:nvPr/>
          </p:nvSpPr>
          <p:spPr>
            <a:xfrm>
              <a:off x="2844550" y="640275"/>
              <a:ext cx="24600" cy="26000"/>
            </a:xfrm>
            <a:custGeom>
              <a:avLst/>
              <a:gdLst/>
              <a:ahLst/>
              <a:cxnLst/>
              <a:rect l="l" t="t" r="r" b="b"/>
              <a:pathLst>
                <a:path w="984" h="1040" extrusionOk="0">
                  <a:moveTo>
                    <a:pt x="113" y="366"/>
                  </a:moveTo>
                  <a:cubicBezTo>
                    <a:pt x="197" y="422"/>
                    <a:pt x="253" y="394"/>
                    <a:pt x="310" y="310"/>
                  </a:cubicBezTo>
                  <a:cubicBezTo>
                    <a:pt x="366" y="225"/>
                    <a:pt x="394" y="1"/>
                    <a:pt x="562" y="197"/>
                  </a:cubicBezTo>
                  <a:cubicBezTo>
                    <a:pt x="759" y="57"/>
                    <a:pt x="759" y="310"/>
                    <a:pt x="843" y="366"/>
                  </a:cubicBezTo>
                  <a:cubicBezTo>
                    <a:pt x="983" y="422"/>
                    <a:pt x="955" y="562"/>
                    <a:pt x="815" y="647"/>
                  </a:cubicBezTo>
                  <a:cubicBezTo>
                    <a:pt x="675" y="703"/>
                    <a:pt x="506" y="787"/>
                    <a:pt x="422" y="927"/>
                  </a:cubicBezTo>
                  <a:cubicBezTo>
                    <a:pt x="366" y="1040"/>
                    <a:pt x="253" y="927"/>
                    <a:pt x="169" y="955"/>
                  </a:cubicBezTo>
                  <a:lnTo>
                    <a:pt x="169" y="955"/>
                  </a:lnTo>
                  <a:cubicBezTo>
                    <a:pt x="113" y="899"/>
                    <a:pt x="29" y="815"/>
                    <a:pt x="113" y="731"/>
                  </a:cubicBezTo>
                  <a:cubicBezTo>
                    <a:pt x="169" y="675"/>
                    <a:pt x="197" y="759"/>
                    <a:pt x="253" y="759"/>
                  </a:cubicBezTo>
                  <a:cubicBezTo>
                    <a:pt x="225" y="618"/>
                    <a:pt x="29" y="590"/>
                    <a:pt x="1" y="422"/>
                  </a:cubicBezTo>
                  <a:cubicBezTo>
                    <a:pt x="29" y="394"/>
                    <a:pt x="57" y="394"/>
                    <a:pt x="113" y="36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0"/>
            <p:cNvSpPr/>
            <p:nvPr/>
          </p:nvSpPr>
          <p:spPr>
            <a:xfrm>
              <a:off x="2836825" y="650800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310" y="1"/>
                  </a:moveTo>
                  <a:cubicBezTo>
                    <a:pt x="310" y="29"/>
                    <a:pt x="366" y="57"/>
                    <a:pt x="394" y="57"/>
                  </a:cubicBezTo>
                  <a:cubicBezTo>
                    <a:pt x="506" y="57"/>
                    <a:pt x="619" y="113"/>
                    <a:pt x="562" y="254"/>
                  </a:cubicBezTo>
                  <a:cubicBezTo>
                    <a:pt x="534" y="338"/>
                    <a:pt x="731" y="338"/>
                    <a:pt x="619" y="422"/>
                  </a:cubicBezTo>
                  <a:cubicBezTo>
                    <a:pt x="534" y="506"/>
                    <a:pt x="534" y="338"/>
                    <a:pt x="450" y="338"/>
                  </a:cubicBezTo>
                  <a:cubicBezTo>
                    <a:pt x="422" y="422"/>
                    <a:pt x="506" y="478"/>
                    <a:pt x="478" y="534"/>
                  </a:cubicBezTo>
                  <a:cubicBezTo>
                    <a:pt x="366" y="506"/>
                    <a:pt x="310" y="591"/>
                    <a:pt x="254" y="619"/>
                  </a:cubicBezTo>
                  <a:cubicBezTo>
                    <a:pt x="141" y="591"/>
                    <a:pt x="198" y="478"/>
                    <a:pt x="141" y="422"/>
                  </a:cubicBezTo>
                  <a:cubicBezTo>
                    <a:pt x="85" y="394"/>
                    <a:pt x="1" y="366"/>
                    <a:pt x="57" y="282"/>
                  </a:cubicBezTo>
                  <a:cubicBezTo>
                    <a:pt x="141" y="169"/>
                    <a:pt x="198" y="282"/>
                    <a:pt x="282" y="282"/>
                  </a:cubicBezTo>
                  <a:cubicBezTo>
                    <a:pt x="254" y="169"/>
                    <a:pt x="254" y="85"/>
                    <a:pt x="226" y="1"/>
                  </a:cubicBezTo>
                  <a:cubicBezTo>
                    <a:pt x="254" y="1"/>
                    <a:pt x="282" y="1"/>
                    <a:pt x="3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0"/>
            <p:cNvSpPr/>
            <p:nvPr/>
          </p:nvSpPr>
          <p:spPr>
            <a:xfrm>
              <a:off x="2832625" y="5988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478" y="422"/>
                  </a:moveTo>
                  <a:cubicBezTo>
                    <a:pt x="394" y="393"/>
                    <a:pt x="337" y="337"/>
                    <a:pt x="197" y="393"/>
                  </a:cubicBezTo>
                  <a:cubicBezTo>
                    <a:pt x="85" y="478"/>
                    <a:pt x="1" y="365"/>
                    <a:pt x="1" y="197"/>
                  </a:cubicBezTo>
                  <a:cubicBezTo>
                    <a:pt x="1" y="141"/>
                    <a:pt x="29" y="85"/>
                    <a:pt x="29" y="29"/>
                  </a:cubicBezTo>
                  <a:cubicBezTo>
                    <a:pt x="85" y="0"/>
                    <a:pt x="113" y="85"/>
                    <a:pt x="141" y="85"/>
                  </a:cubicBezTo>
                  <a:cubicBezTo>
                    <a:pt x="366" y="57"/>
                    <a:pt x="366" y="57"/>
                    <a:pt x="422" y="253"/>
                  </a:cubicBezTo>
                  <a:cubicBezTo>
                    <a:pt x="422" y="309"/>
                    <a:pt x="450" y="365"/>
                    <a:pt x="478" y="4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0"/>
            <p:cNvSpPr/>
            <p:nvPr/>
          </p:nvSpPr>
          <p:spPr>
            <a:xfrm>
              <a:off x="2834025" y="643100"/>
              <a:ext cx="4250" cy="4925"/>
            </a:xfrm>
            <a:custGeom>
              <a:avLst/>
              <a:gdLst/>
              <a:ahLst/>
              <a:cxnLst/>
              <a:rect l="l" t="t" r="r" b="b"/>
              <a:pathLst>
                <a:path w="170" h="197" extrusionOk="0">
                  <a:moveTo>
                    <a:pt x="169" y="197"/>
                  </a:moveTo>
                  <a:cubicBezTo>
                    <a:pt x="1" y="169"/>
                    <a:pt x="1" y="169"/>
                    <a:pt x="57" y="0"/>
                  </a:cubicBezTo>
                  <a:cubicBezTo>
                    <a:pt x="169" y="28"/>
                    <a:pt x="169" y="112"/>
                    <a:pt x="169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0"/>
            <p:cNvSpPr/>
            <p:nvPr/>
          </p:nvSpPr>
          <p:spPr>
            <a:xfrm>
              <a:off x="2832625" y="6402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113" y="113"/>
                  </a:moveTo>
                  <a:cubicBezTo>
                    <a:pt x="57" y="113"/>
                    <a:pt x="29" y="113"/>
                    <a:pt x="1" y="57"/>
                  </a:cubicBezTo>
                  <a:lnTo>
                    <a:pt x="1" y="1"/>
                  </a:lnTo>
                  <a:lnTo>
                    <a:pt x="1" y="1"/>
                  </a:lnTo>
                  <a:cubicBezTo>
                    <a:pt x="57" y="1"/>
                    <a:pt x="113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0"/>
            <p:cNvSpPr/>
            <p:nvPr/>
          </p:nvSpPr>
          <p:spPr>
            <a:xfrm>
              <a:off x="2830525" y="63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85"/>
                  </a:moveTo>
                  <a:cubicBezTo>
                    <a:pt x="28" y="85"/>
                    <a:pt x="0" y="57"/>
                    <a:pt x="0" y="29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0"/>
            <p:cNvSpPr/>
            <p:nvPr/>
          </p:nvSpPr>
          <p:spPr>
            <a:xfrm>
              <a:off x="2837550" y="6395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28" y="29"/>
                  </a:moveTo>
                  <a:cubicBezTo>
                    <a:pt x="28" y="29"/>
                    <a:pt x="28" y="1"/>
                    <a:pt x="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56" y="1"/>
                    <a:pt x="56" y="1"/>
                  </a:cubicBezTo>
                  <a:cubicBezTo>
                    <a:pt x="56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0"/>
            <p:cNvSpPr/>
            <p:nvPr/>
          </p:nvSpPr>
          <p:spPr>
            <a:xfrm>
              <a:off x="2843150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0"/>
            <p:cNvSpPr/>
            <p:nvPr/>
          </p:nvSpPr>
          <p:spPr>
            <a:xfrm>
              <a:off x="2893700" y="745575"/>
              <a:ext cx="28100" cy="27375"/>
            </a:xfrm>
            <a:custGeom>
              <a:avLst/>
              <a:gdLst/>
              <a:ahLst/>
              <a:cxnLst/>
              <a:rect l="l" t="t" r="r" b="b"/>
              <a:pathLst>
                <a:path w="1124" h="1095" extrusionOk="0">
                  <a:moveTo>
                    <a:pt x="1067" y="1039"/>
                  </a:moveTo>
                  <a:cubicBezTo>
                    <a:pt x="983" y="1039"/>
                    <a:pt x="955" y="1067"/>
                    <a:pt x="870" y="1095"/>
                  </a:cubicBezTo>
                  <a:lnTo>
                    <a:pt x="870" y="1095"/>
                  </a:lnTo>
                  <a:cubicBezTo>
                    <a:pt x="702" y="1039"/>
                    <a:pt x="927" y="786"/>
                    <a:pt x="786" y="786"/>
                  </a:cubicBezTo>
                  <a:cubicBezTo>
                    <a:pt x="618" y="786"/>
                    <a:pt x="590" y="702"/>
                    <a:pt x="533" y="618"/>
                  </a:cubicBezTo>
                  <a:cubicBezTo>
                    <a:pt x="449" y="477"/>
                    <a:pt x="337" y="421"/>
                    <a:pt x="197" y="393"/>
                  </a:cubicBezTo>
                  <a:cubicBezTo>
                    <a:pt x="112" y="365"/>
                    <a:pt x="0" y="337"/>
                    <a:pt x="28" y="225"/>
                  </a:cubicBezTo>
                  <a:cubicBezTo>
                    <a:pt x="112" y="84"/>
                    <a:pt x="281" y="28"/>
                    <a:pt x="449" y="0"/>
                  </a:cubicBezTo>
                  <a:cubicBezTo>
                    <a:pt x="505" y="0"/>
                    <a:pt x="533" y="56"/>
                    <a:pt x="590" y="84"/>
                  </a:cubicBezTo>
                  <a:cubicBezTo>
                    <a:pt x="646" y="112"/>
                    <a:pt x="702" y="56"/>
                    <a:pt x="730" y="169"/>
                  </a:cubicBezTo>
                  <a:cubicBezTo>
                    <a:pt x="786" y="393"/>
                    <a:pt x="814" y="393"/>
                    <a:pt x="1039" y="281"/>
                  </a:cubicBezTo>
                  <a:cubicBezTo>
                    <a:pt x="1039" y="281"/>
                    <a:pt x="1067" y="309"/>
                    <a:pt x="1095" y="309"/>
                  </a:cubicBezTo>
                  <a:cubicBezTo>
                    <a:pt x="1123" y="449"/>
                    <a:pt x="955" y="449"/>
                    <a:pt x="898" y="562"/>
                  </a:cubicBezTo>
                  <a:cubicBezTo>
                    <a:pt x="1095" y="674"/>
                    <a:pt x="1067" y="870"/>
                    <a:pt x="1067" y="103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0"/>
            <p:cNvSpPr/>
            <p:nvPr/>
          </p:nvSpPr>
          <p:spPr>
            <a:xfrm>
              <a:off x="2892275" y="727325"/>
              <a:ext cx="30925" cy="19675"/>
            </a:xfrm>
            <a:custGeom>
              <a:avLst/>
              <a:gdLst/>
              <a:ahLst/>
              <a:cxnLst/>
              <a:rect l="l" t="t" r="r" b="b"/>
              <a:pathLst>
                <a:path w="1237" h="787" extrusionOk="0">
                  <a:moveTo>
                    <a:pt x="1124" y="28"/>
                  </a:moveTo>
                  <a:cubicBezTo>
                    <a:pt x="984" y="225"/>
                    <a:pt x="984" y="225"/>
                    <a:pt x="1236" y="337"/>
                  </a:cubicBezTo>
                  <a:cubicBezTo>
                    <a:pt x="1236" y="365"/>
                    <a:pt x="1236" y="365"/>
                    <a:pt x="1236" y="393"/>
                  </a:cubicBezTo>
                  <a:cubicBezTo>
                    <a:pt x="1236" y="618"/>
                    <a:pt x="1152" y="646"/>
                    <a:pt x="927" y="505"/>
                  </a:cubicBezTo>
                  <a:cubicBezTo>
                    <a:pt x="871" y="421"/>
                    <a:pt x="787" y="477"/>
                    <a:pt x="703" y="449"/>
                  </a:cubicBezTo>
                  <a:cubicBezTo>
                    <a:pt x="562" y="702"/>
                    <a:pt x="254" y="786"/>
                    <a:pt x="1" y="646"/>
                  </a:cubicBezTo>
                  <a:lnTo>
                    <a:pt x="1" y="646"/>
                  </a:lnTo>
                  <a:cubicBezTo>
                    <a:pt x="1" y="393"/>
                    <a:pt x="310" y="505"/>
                    <a:pt x="394" y="281"/>
                  </a:cubicBezTo>
                  <a:cubicBezTo>
                    <a:pt x="394" y="225"/>
                    <a:pt x="590" y="112"/>
                    <a:pt x="703" y="84"/>
                  </a:cubicBezTo>
                  <a:cubicBezTo>
                    <a:pt x="759" y="56"/>
                    <a:pt x="815" y="112"/>
                    <a:pt x="871" y="112"/>
                  </a:cubicBezTo>
                  <a:cubicBezTo>
                    <a:pt x="927" y="56"/>
                    <a:pt x="984" y="0"/>
                    <a:pt x="1068" y="0"/>
                  </a:cubicBezTo>
                  <a:cubicBezTo>
                    <a:pt x="1096" y="0"/>
                    <a:pt x="1096" y="28"/>
                    <a:pt x="1124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0"/>
            <p:cNvSpPr/>
            <p:nvPr/>
          </p:nvSpPr>
          <p:spPr>
            <a:xfrm>
              <a:off x="2883850" y="738550"/>
              <a:ext cx="26700" cy="23175"/>
            </a:xfrm>
            <a:custGeom>
              <a:avLst/>
              <a:gdLst/>
              <a:ahLst/>
              <a:cxnLst/>
              <a:rect l="l" t="t" r="r" b="b"/>
              <a:pathLst>
                <a:path w="1068" h="927" extrusionOk="0">
                  <a:moveTo>
                    <a:pt x="338" y="197"/>
                  </a:moveTo>
                  <a:cubicBezTo>
                    <a:pt x="562" y="169"/>
                    <a:pt x="843" y="225"/>
                    <a:pt x="1040" y="0"/>
                  </a:cubicBezTo>
                  <a:cubicBezTo>
                    <a:pt x="1068" y="141"/>
                    <a:pt x="1012" y="253"/>
                    <a:pt x="984" y="365"/>
                  </a:cubicBezTo>
                  <a:cubicBezTo>
                    <a:pt x="759" y="281"/>
                    <a:pt x="619" y="450"/>
                    <a:pt x="478" y="506"/>
                  </a:cubicBezTo>
                  <a:cubicBezTo>
                    <a:pt x="478" y="618"/>
                    <a:pt x="591" y="590"/>
                    <a:pt x="619" y="674"/>
                  </a:cubicBezTo>
                  <a:cubicBezTo>
                    <a:pt x="619" y="674"/>
                    <a:pt x="619" y="674"/>
                    <a:pt x="591" y="702"/>
                  </a:cubicBezTo>
                  <a:cubicBezTo>
                    <a:pt x="366" y="927"/>
                    <a:pt x="310" y="899"/>
                    <a:pt x="113" y="674"/>
                  </a:cubicBezTo>
                  <a:cubicBezTo>
                    <a:pt x="1" y="534"/>
                    <a:pt x="85" y="478"/>
                    <a:pt x="198" y="421"/>
                  </a:cubicBezTo>
                  <a:cubicBezTo>
                    <a:pt x="198" y="309"/>
                    <a:pt x="338" y="281"/>
                    <a:pt x="338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0"/>
            <p:cNvSpPr/>
            <p:nvPr/>
          </p:nvSpPr>
          <p:spPr>
            <a:xfrm>
              <a:off x="2914050" y="737150"/>
              <a:ext cx="11250" cy="10550"/>
            </a:xfrm>
            <a:custGeom>
              <a:avLst/>
              <a:gdLst/>
              <a:ahLst/>
              <a:cxnLst/>
              <a:rect l="l" t="t" r="r" b="b"/>
              <a:pathLst>
                <a:path w="450" h="422" extrusionOk="0">
                  <a:moveTo>
                    <a:pt x="56" y="112"/>
                  </a:moveTo>
                  <a:cubicBezTo>
                    <a:pt x="197" y="169"/>
                    <a:pt x="309" y="169"/>
                    <a:pt x="365" y="0"/>
                  </a:cubicBezTo>
                  <a:cubicBezTo>
                    <a:pt x="421" y="28"/>
                    <a:pt x="449" y="56"/>
                    <a:pt x="449" y="112"/>
                  </a:cubicBezTo>
                  <a:cubicBezTo>
                    <a:pt x="449" y="169"/>
                    <a:pt x="421" y="253"/>
                    <a:pt x="337" y="281"/>
                  </a:cubicBezTo>
                  <a:cubicBezTo>
                    <a:pt x="253" y="309"/>
                    <a:pt x="169" y="365"/>
                    <a:pt x="84" y="421"/>
                  </a:cubicBezTo>
                  <a:cubicBezTo>
                    <a:pt x="0" y="309"/>
                    <a:pt x="0" y="225"/>
                    <a:pt x="56" y="1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0"/>
            <p:cNvSpPr/>
            <p:nvPr/>
          </p:nvSpPr>
          <p:spPr>
            <a:xfrm>
              <a:off x="2921775" y="763800"/>
              <a:ext cx="1425" cy="2150"/>
            </a:xfrm>
            <a:custGeom>
              <a:avLst/>
              <a:gdLst/>
              <a:ahLst/>
              <a:cxnLst/>
              <a:rect l="l" t="t" r="r" b="b"/>
              <a:pathLst>
                <a:path w="57" h="86" extrusionOk="0">
                  <a:moveTo>
                    <a:pt x="28" y="85"/>
                  </a:moveTo>
                  <a:cubicBezTo>
                    <a:pt x="28" y="57"/>
                    <a:pt x="0" y="57"/>
                    <a:pt x="0" y="29"/>
                  </a:cubicBezTo>
                  <a:cubicBezTo>
                    <a:pt x="0" y="29"/>
                    <a:pt x="28" y="1"/>
                    <a:pt x="28" y="1"/>
                  </a:cubicBezTo>
                  <a:cubicBezTo>
                    <a:pt x="28" y="1"/>
                    <a:pt x="56" y="29"/>
                    <a:pt x="56" y="29"/>
                  </a:cubicBezTo>
                  <a:cubicBezTo>
                    <a:pt x="56" y="57"/>
                    <a:pt x="28" y="57"/>
                    <a:pt x="28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0"/>
            <p:cNvSpPr/>
            <p:nvPr/>
          </p:nvSpPr>
          <p:spPr>
            <a:xfrm>
              <a:off x="2920350" y="7715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lnTo>
                    <a:pt x="29" y="1"/>
                  </a:lnTo>
                  <a:lnTo>
                    <a:pt x="1" y="2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975100" y="6136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57" y="29"/>
                    <a:pt x="29" y="29"/>
                    <a:pt x="1" y="1"/>
                  </a:cubicBezTo>
                  <a:cubicBezTo>
                    <a:pt x="29" y="29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2954050" y="617825"/>
              <a:ext cx="4925" cy="4225"/>
            </a:xfrm>
            <a:custGeom>
              <a:avLst/>
              <a:gdLst/>
              <a:ahLst/>
              <a:cxnLst/>
              <a:rect l="l" t="t" r="r" b="b"/>
              <a:pathLst>
                <a:path w="197" h="169" extrusionOk="0">
                  <a:moveTo>
                    <a:pt x="29" y="0"/>
                  </a:moveTo>
                  <a:lnTo>
                    <a:pt x="197" y="0"/>
                  </a:lnTo>
                  <a:lnTo>
                    <a:pt x="197" y="0"/>
                  </a:lnTo>
                  <a:cubicBezTo>
                    <a:pt x="197" y="85"/>
                    <a:pt x="169" y="169"/>
                    <a:pt x="85" y="169"/>
                  </a:cubicBezTo>
                  <a:cubicBezTo>
                    <a:pt x="0" y="169"/>
                    <a:pt x="29" y="85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2951250" y="6164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141" y="56"/>
                  </a:moveTo>
                  <a:cubicBezTo>
                    <a:pt x="112" y="56"/>
                    <a:pt x="84" y="85"/>
                    <a:pt x="84" y="56"/>
                  </a:cubicBezTo>
                  <a:cubicBezTo>
                    <a:pt x="56" y="56"/>
                    <a:pt x="28" y="56"/>
                    <a:pt x="0" y="56"/>
                  </a:cubicBezTo>
                  <a:cubicBezTo>
                    <a:pt x="28" y="0"/>
                    <a:pt x="56" y="0"/>
                    <a:pt x="84" y="28"/>
                  </a:cubicBezTo>
                  <a:cubicBezTo>
                    <a:pt x="112" y="28"/>
                    <a:pt x="112" y="56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2878250" y="682400"/>
              <a:ext cx="21775" cy="30900"/>
            </a:xfrm>
            <a:custGeom>
              <a:avLst/>
              <a:gdLst/>
              <a:ahLst/>
              <a:cxnLst/>
              <a:rect l="l" t="t" r="r" b="b"/>
              <a:pathLst>
                <a:path w="871" h="1236" extrusionOk="0">
                  <a:moveTo>
                    <a:pt x="478" y="1236"/>
                  </a:moveTo>
                  <a:cubicBezTo>
                    <a:pt x="422" y="1236"/>
                    <a:pt x="365" y="1208"/>
                    <a:pt x="337" y="1151"/>
                  </a:cubicBezTo>
                  <a:cubicBezTo>
                    <a:pt x="281" y="1095"/>
                    <a:pt x="253" y="1067"/>
                    <a:pt x="197" y="1067"/>
                  </a:cubicBezTo>
                  <a:cubicBezTo>
                    <a:pt x="281" y="899"/>
                    <a:pt x="337" y="983"/>
                    <a:pt x="422" y="1067"/>
                  </a:cubicBezTo>
                  <a:cubicBezTo>
                    <a:pt x="478" y="1011"/>
                    <a:pt x="534" y="955"/>
                    <a:pt x="422" y="927"/>
                  </a:cubicBezTo>
                  <a:cubicBezTo>
                    <a:pt x="281" y="871"/>
                    <a:pt x="281" y="786"/>
                    <a:pt x="393" y="702"/>
                  </a:cubicBezTo>
                  <a:cubicBezTo>
                    <a:pt x="422" y="646"/>
                    <a:pt x="337" y="562"/>
                    <a:pt x="393" y="506"/>
                  </a:cubicBezTo>
                  <a:cubicBezTo>
                    <a:pt x="281" y="478"/>
                    <a:pt x="337" y="618"/>
                    <a:pt x="225" y="618"/>
                  </a:cubicBezTo>
                  <a:cubicBezTo>
                    <a:pt x="253" y="478"/>
                    <a:pt x="281" y="365"/>
                    <a:pt x="113" y="309"/>
                  </a:cubicBezTo>
                  <a:cubicBezTo>
                    <a:pt x="57" y="309"/>
                    <a:pt x="57" y="225"/>
                    <a:pt x="0" y="169"/>
                  </a:cubicBezTo>
                  <a:cubicBezTo>
                    <a:pt x="141" y="141"/>
                    <a:pt x="253" y="253"/>
                    <a:pt x="365" y="169"/>
                  </a:cubicBezTo>
                  <a:cubicBezTo>
                    <a:pt x="422" y="85"/>
                    <a:pt x="478" y="28"/>
                    <a:pt x="562" y="0"/>
                  </a:cubicBezTo>
                  <a:cubicBezTo>
                    <a:pt x="618" y="85"/>
                    <a:pt x="758" y="28"/>
                    <a:pt x="843" y="56"/>
                  </a:cubicBezTo>
                  <a:cubicBezTo>
                    <a:pt x="843" y="113"/>
                    <a:pt x="871" y="197"/>
                    <a:pt x="786" y="225"/>
                  </a:cubicBezTo>
                  <a:cubicBezTo>
                    <a:pt x="758" y="225"/>
                    <a:pt x="702" y="225"/>
                    <a:pt x="674" y="225"/>
                  </a:cubicBezTo>
                  <a:cubicBezTo>
                    <a:pt x="590" y="393"/>
                    <a:pt x="478" y="534"/>
                    <a:pt x="618" y="702"/>
                  </a:cubicBezTo>
                  <a:cubicBezTo>
                    <a:pt x="702" y="786"/>
                    <a:pt x="534" y="927"/>
                    <a:pt x="674" y="1011"/>
                  </a:cubicBezTo>
                  <a:cubicBezTo>
                    <a:pt x="702" y="1123"/>
                    <a:pt x="590" y="1179"/>
                    <a:pt x="562" y="1236"/>
                  </a:cubicBezTo>
                  <a:cubicBezTo>
                    <a:pt x="534" y="1236"/>
                    <a:pt x="506" y="1236"/>
                    <a:pt x="478" y="12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2920350" y="653625"/>
              <a:ext cx="9150" cy="5625"/>
            </a:xfrm>
            <a:custGeom>
              <a:avLst/>
              <a:gdLst/>
              <a:ahLst/>
              <a:cxnLst/>
              <a:rect l="l" t="t" r="r" b="b"/>
              <a:pathLst>
                <a:path w="366" h="225" extrusionOk="0">
                  <a:moveTo>
                    <a:pt x="366" y="141"/>
                  </a:moveTo>
                  <a:cubicBezTo>
                    <a:pt x="254" y="225"/>
                    <a:pt x="113" y="169"/>
                    <a:pt x="1" y="197"/>
                  </a:cubicBezTo>
                  <a:lnTo>
                    <a:pt x="1" y="56"/>
                  </a:lnTo>
                  <a:cubicBezTo>
                    <a:pt x="141" y="0"/>
                    <a:pt x="254" y="28"/>
                    <a:pt x="366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2905625" y="666950"/>
              <a:ext cx="5625" cy="3550"/>
            </a:xfrm>
            <a:custGeom>
              <a:avLst/>
              <a:gdLst/>
              <a:ahLst/>
              <a:cxnLst/>
              <a:rect l="l" t="t" r="r" b="b"/>
              <a:pathLst>
                <a:path w="225" h="142" extrusionOk="0">
                  <a:moveTo>
                    <a:pt x="169" y="141"/>
                  </a:moveTo>
                  <a:cubicBezTo>
                    <a:pt x="141" y="141"/>
                    <a:pt x="141" y="141"/>
                    <a:pt x="113" y="141"/>
                  </a:cubicBezTo>
                  <a:cubicBezTo>
                    <a:pt x="56" y="113"/>
                    <a:pt x="0" y="113"/>
                    <a:pt x="28" y="57"/>
                  </a:cubicBezTo>
                  <a:cubicBezTo>
                    <a:pt x="28" y="29"/>
                    <a:pt x="85" y="1"/>
                    <a:pt x="113" y="29"/>
                  </a:cubicBezTo>
                  <a:cubicBezTo>
                    <a:pt x="225" y="29"/>
                    <a:pt x="169" y="85"/>
                    <a:pt x="169" y="141"/>
                  </a:cubicBezTo>
                  <a:lnTo>
                    <a:pt x="169" y="14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2892275" y="678175"/>
              <a:ext cx="4950" cy="4250"/>
            </a:xfrm>
            <a:custGeom>
              <a:avLst/>
              <a:gdLst/>
              <a:ahLst/>
              <a:cxnLst/>
              <a:rect l="l" t="t" r="r" b="b"/>
              <a:pathLst>
                <a:path w="198" h="170" extrusionOk="0">
                  <a:moveTo>
                    <a:pt x="1" y="113"/>
                  </a:moveTo>
                  <a:cubicBezTo>
                    <a:pt x="29" y="29"/>
                    <a:pt x="85" y="1"/>
                    <a:pt x="197" y="1"/>
                  </a:cubicBezTo>
                  <a:cubicBezTo>
                    <a:pt x="169" y="169"/>
                    <a:pt x="57" y="85"/>
                    <a:pt x="1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290282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57"/>
                  </a:moveTo>
                  <a:cubicBezTo>
                    <a:pt x="28" y="57"/>
                    <a:pt x="0" y="29"/>
                    <a:pt x="0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84" y="29"/>
                    <a:pt x="56" y="57"/>
                    <a:pt x="28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2890175" y="6297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85" y="1"/>
                  </a:moveTo>
                  <a:cubicBezTo>
                    <a:pt x="85" y="29"/>
                    <a:pt x="85" y="57"/>
                    <a:pt x="85" y="57"/>
                  </a:cubicBezTo>
                  <a:cubicBezTo>
                    <a:pt x="57" y="57"/>
                    <a:pt x="29" y="29"/>
                    <a:pt x="1" y="1"/>
                  </a:cubicBezTo>
                  <a:cubicBezTo>
                    <a:pt x="29" y="1"/>
                    <a:pt x="57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2893700" y="6739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cubicBezTo>
                    <a:pt x="0" y="29"/>
                    <a:pt x="0" y="0"/>
                    <a:pt x="0" y="0"/>
                  </a:cubicBezTo>
                  <a:cubicBezTo>
                    <a:pt x="28" y="0"/>
                    <a:pt x="28" y="29"/>
                    <a:pt x="0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2957550" y="63397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56"/>
                  </a:moveTo>
                  <a:cubicBezTo>
                    <a:pt x="57" y="56"/>
                    <a:pt x="29" y="84"/>
                    <a:pt x="29" y="84"/>
                  </a:cubicBezTo>
                  <a:cubicBezTo>
                    <a:pt x="1" y="84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85" y="28"/>
                    <a:pt x="57" y="0"/>
                    <a:pt x="57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2916150" y="638875"/>
              <a:ext cx="22475" cy="18275"/>
            </a:xfrm>
            <a:custGeom>
              <a:avLst/>
              <a:gdLst/>
              <a:ahLst/>
              <a:cxnLst/>
              <a:rect l="l" t="t" r="r" b="b"/>
              <a:pathLst>
                <a:path w="899" h="731" extrusionOk="0">
                  <a:moveTo>
                    <a:pt x="534" y="731"/>
                  </a:moveTo>
                  <a:cubicBezTo>
                    <a:pt x="393" y="731"/>
                    <a:pt x="281" y="674"/>
                    <a:pt x="169" y="646"/>
                  </a:cubicBezTo>
                  <a:cubicBezTo>
                    <a:pt x="141" y="478"/>
                    <a:pt x="0" y="338"/>
                    <a:pt x="29" y="141"/>
                  </a:cubicBezTo>
                  <a:cubicBezTo>
                    <a:pt x="29" y="113"/>
                    <a:pt x="0" y="57"/>
                    <a:pt x="29" y="29"/>
                  </a:cubicBezTo>
                  <a:cubicBezTo>
                    <a:pt x="85" y="1"/>
                    <a:pt x="113" y="29"/>
                    <a:pt x="169" y="57"/>
                  </a:cubicBezTo>
                  <a:cubicBezTo>
                    <a:pt x="197" y="113"/>
                    <a:pt x="253" y="141"/>
                    <a:pt x="281" y="169"/>
                  </a:cubicBezTo>
                  <a:cubicBezTo>
                    <a:pt x="450" y="85"/>
                    <a:pt x="618" y="169"/>
                    <a:pt x="787" y="197"/>
                  </a:cubicBezTo>
                  <a:cubicBezTo>
                    <a:pt x="899" y="197"/>
                    <a:pt x="871" y="281"/>
                    <a:pt x="871" y="366"/>
                  </a:cubicBezTo>
                  <a:cubicBezTo>
                    <a:pt x="815" y="338"/>
                    <a:pt x="758" y="310"/>
                    <a:pt x="702" y="281"/>
                  </a:cubicBezTo>
                  <a:cubicBezTo>
                    <a:pt x="787" y="394"/>
                    <a:pt x="871" y="534"/>
                    <a:pt x="702" y="646"/>
                  </a:cubicBezTo>
                  <a:lnTo>
                    <a:pt x="702" y="646"/>
                  </a:lnTo>
                  <a:cubicBezTo>
                    <a:pt x="674" y="618"/>
                    <a:pt x="618" y="618"/>
                    <a:pt x="590" y="646"/>
                  </a:cubicBezTo>
                  <a:lnTo>
                    <a:pt x="590" y="646"/>
                  </a:lnTo>
                  <a:cubicBezTo>
                    <a:pt x="562" y="674"/>
                    <a:pt x="534" y="703"/>
                    <a:pt x="534" y="73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2862800" y="738550"/>
              <a:ext cx="56175" cy="79325"/>
            </a:xfrm>
            <a:custGeom>
              <a:avLst/>
              <a:gdLst/>
              <a:ahLst/>
              <a:cxnLst/>
              <a:rect l="l" t="t" r="r" b="b"/>
              <a:pathLst>
                <a:path w="2247" h="3173" extrusionOk="0">
                  <a:moveTo>
                    <a:pt x="1461" y="674"/>
                  </a:moveTo>
                  <a:cubicBezTo>
                    <a:pt x="1573" y="590"/>
                    <a:pt x="1657" y="646"/>
                    <a:pt x="1741" y="758"/>
                  </a:cubicBezTo>
                  <a:cubicBezTo>
                    <a:pt x="1798" y="814"/>
                    <a:pt x="1826" y="871"/>
                    <a:pt x="1882" y="927"/>
                  </a:cubicBezTo>
                  <a:cubicBezTo>
                    <a:pt x="1910" y="983"/>
                    <a:pt x="1910" y="1123"/>
                    <a:pt x="2022" y="983"/>
                  </a:cubicBezTo>
                  <a:cubicBezTo>
                    <a:pt x="2050" y="927"/>
                    <a:pt x="2106" y="1095"/>
                    <a:pt x="2163" y="1123"/>
                  </a:cubicBezTo>
                  <a:cubicBezTo>
                    <a:pt x="2219" y="1179"/>
                    <a:pt x="2191" y="1208"/>
                    <a:pt x="2134" y="1236"/>
                  </a:cubicBezTo>
                  <a:cubicBezTo>
                    <a:pt x="1994" y="1264"/>
                    <a:pt x="2134" y="1320"/>
                    <a:pt x="2106" y="1376"/>
                  </a:cubicBezTo>
                  <a:cubicBezTo>
                    <a:pt x="1994" y="1348"/>
                    <a:pt x="1854" y="1236"/>
                    <a:pt x="1741" y="1404"/>
                  </a:cubicBezTo>
                  <a:cubicBezTo>
                    <a:pt x="1713" y="1432"/>
                    <a:pt x="1657" y="1348"/>
                    <a:pt x="1629" y="1320"/>
                  </a:cubicBezTo>
                  <a:lnTo>
                    <a:pt x="1629" y="1320"/>
                  </a:lnTo>
                  <a:cubicBezTo>
                    <a:pt x="1573" y="1320"/>
                    <a:pt x="1517" y="1348"/>
                    <a:pt x="1573" y="1432"/>
                  </a:cubicBezTo>
                  <a:cubicBezTo>
                    <a:pt x="1657" y="1572"/>
                    <a:pt x="1573" y="1713"/>
                    <a:pt x="1461" y="1769"/>
                  </a:cubicBezTo>
                  <a:cubicBezTo>
                    <a:pt x="1292" y="1853"/>
                    <a:pt x="1320" y="1937"/>
                    <a:pt x="1433" y="2050"/>
                  </a:cubicBezTo>
                  <a:cubicBezTo>
                    <a:pt x="1433" y="2078"/>
                    <a:pt x="1461" y="2106"/>
                    <a:pt x="1461" y="2162"/>
                  </a:cubicBezTo>
                  <a:lnTo>
                    <a:pt x="1461" y="2162"/>
                  </a:lnTo>
                  <a:cubicBezTo>
                    <a:pt x="1910" y="1994"/>
                    <a:pt x="1994" y="2022"/>
                    <a:pt x="2247" y="2331"/>
                  </a:cubicBezTo>
                  <a:lnTo>
                    <a:pt x="2247" y="2331"/>
                  </a:lnTo>
                  <a:cubicBezTo>
                    <a:pt x="2219" y="2359"/>
                    <a:pt x="2191" y="2387"/>
                    <a:pt x="2191" y="2415"/>
                  </a:cubicBezTo>
                  <a:cubicBezTo>
                    <a:pt x="2191" y="2443"/>
                    <a:pt x="2163" y="2471"/>
                    <a:pt x="2163" y="2499"/>
                  </a:cubicBezTo>
                  <a:cubicBezTo>
                    <a:pt x="2163" y="2527"/>
                    <a:pt x="2134" y="2555"/>
                    <a:pt x="2106" y="2555"/>
                  </a:cubicBezTo>
                  <a:cubicBezTo>
                    <a:pt x="2050" y="2611"/>
                    <a:pt x="1994" y="2667"/>
                    <a:pt x="1994" y="2752"/>
                  </a:cubicBezTo>
                  <a:cubicBezTo>
                    <a:pt x="1966" y="2752"/>
                    <a:pt x="1966" y="2780"/>
                    <a:pt x="1938" y="2808"/>
                  </a:cubicBezTo>
                  <a:cubicBezTo>
                    <a:pt x="1826" y="2892"/>
                    <a:pt x="1741" y="2976"/>
                    <a:pt x="1685" y="3089"/>
                  </a:cubicBezTo>
                  <a:cubicBezTo>
                    <a:pt x="1685" y="3117"/>
                    <a:pt x="1657" y="3145"/>
                    <a:pt x="1629" y="3145"/>
                  </a:cubicBezTo>
                  <a:cubicBezTo>
                    <a:pt x="1601" y="3173"/>
                    <a:pt x="1573" y="3173"/>
                    <a:pt x="1517" y="3173"/>
                  </a:cubicBezTo>
                  <a:cubicBezTo>
                    <a:pt x="1489" y="3117"/>
                    <a:pt x="1461" y="3117"/>
                    <a:pt x="1404" y="3089"/>
                  </a:cubicBezTo>
                  <a:cubicBezTo>
                    <a:pt x="1376" y="3032"/>
                    <a:pt x="1320" y="3004"/>
                    <a:pt x="1236" y="2976"/>
                  </a:cubicBezTo>
                  <a:cubicBezTo>
                    <a:pt x="1208" y="2948"/>
                    <a:pt x="1180" y="2948"/>
                    <a:pt x="1180" y="2920"/>
                  </a:cubicBezTo>
                  <a:cubicBezTo>
                    <a:pt x="1152" y="2892"/>
                    <a:pt x="1124" y="2892"/>
                    <a:pt x="1124" y="2864"/>
                  </a:cubicBezTo>
                  <a:cubicBezTo>
                    <a:pt x="1096" y="2836"/>
                    <a:pt x="1068" y="2808"/>
                    <a:pt x="1068" y="2808"/>
                  </a:cubicBezTo>
                  <a:cubicBezTo>
                    <a:pt x="1040" y="2752"/>
                    <a:pt x="1040" y="2695"/>
                    <a:pt x="983" y="2695"/>
                  </a:cubicBezTo>
                  <a:cubicBezTo>
                    <a:pt x="983" y="2667"/>
                    <a:pt x="955" y="2639"/>
                    <a:pt x="927" y="2611"/>
                  </a:cubicBezTo>
                  <a:cubicBezTo>
                    <a:pt x="815" y="2359"/>
                    <a:pt x="562" y="2190"/>
                    <a:pt x="394" y="1966"/>
                  </a:cubicBezTo>
                  <a:cubicBezTo>
                    <a:pt x="394" y="1909"/>
                    <a:pt x="394" y="1881"/>
                    <a:pt x="338" y="1853"/>
                  </a:cubicBezTo>
                  <a:cubicBezTo>
                    <a:pt x="338" y="1797"/>
                    <a:pt x="310" y="1769"/>
                    <a:pt x="282" y="1741"/>
                  </a:cubicBezTo>
                  <a:cubicBezTo>
                    <a:pt x="282" y="1685"/>
                    <a:pt x="253" y="1629"/>
                    <a:pt x="225" y="1629"/>
                  </a:cubicBezTo>
                  <a:lnTo>
                    <a:pt x="169" y="1544"/>
                  </a:lnTo>
                  <a:cubicBezTo>
                    <a:pt x="169" y="1488"/>
                    <a:pt x="141" y="1460"/>
                    <a:pt x="85" y="1432"/>
                  </a:cubicBezTo>
                  <a:cubicBezTo>
                    <a:pt x="85" y="1376"/>
                    <a:pt x="85" y="1348"/>
                    <a:pt x="29" y="1320"/>
                  </a:cubicBezTo>
                  <a:cubicBezTo>
                    <a:pt x="29" y="1292"/>
                    <a:pt x="29" y="1236"/>
                    <a:pt x="29" y="1208"/>
                  </a:cubicBezTo>
                  <a:cubicBezTo>
                    <a:pt x="57" y="1208"/>
                    <a:pt x="85" y="1208"/>
                    <a:pt x="141" y="1179"/>
                  </a:cubicBezTo>
                  <a:cubicBezTo>
                    <a:pt x="169" y="1095"/>
                    <a:pt x="1" y="1039"/>
                    <a:pt x="85" y="955"/>
                  </a:cubicBezTo>
                  <a:cubicBezTo>
                    <a:pt x="113" y="899"/>
                    <a:pt x="225" y="1067"/>
                    <a:pt x="253" y="899"/>
                  </a:cubicBezTo>
                  <a:cubicBezTo>
                    <a:pt x="282" y="814"/>
                    <a:pt x="338" y="1011"/>
                    <a:pt x="422" y="983"/>
                  </a:cubicBezTo>
                  <a:cubicBezTo>
                    <a:pt x="450" y="814"/>
                    <a:pt x="282" y="786"/>
                    <a:pt x="253" y="702"/>
                  </a:cubicBezTo>
                  <a:cubicBezTo>
                    <a:pt x="282" y="646"/>
                    <a:pt x="394" y="674"/>
                    <a:pt x="394" y="534"/>
                  </a:cubicBezTo>
                  <a:cubicBezTo>
                    <a:pt x="310" y="562"/>
                    <a:pt x="225" y="562"/>
                    <a:pt x="141" y="534"/>
                  </a:cubicBezTo>
                  <a:lnTo>
                    <a:pt x="141" y="534"/>
                  </a:lnTo>
                  <a:cubicBezTo>
                    <a:pt x="141" y="506"/>
                    <a:pt x="169" y="478"/>
                    <a:pt x="141" y="450"/>
                  </a:cubicBezTo>
                  <a:cubicBezTo>
                    <a:pt x="29" y="337"/>
                    <a:pt x="113" y="225"/>
                    <a:pt x="141" y="113"/>
                  </a:cubicBezTo>
                  <a:cubicBezTo>
                    <a:pt x="225" y="28"/>
                    <a:pt x="338" y="0"/>
                    <a:pt x="450" y="0"/>
                  </a:cubicBezTo>
                  <a:cubicBezTo>
                    <a:pt x="646" y="113"/>
                    <a:pt x="787" y="281"/>
                    <a:pt x="871" y="478"/>
                  </a:cubicBezTo>
                  <a:cubicBezTo>
                    <a:pt x="927" y="562"/>
                    <a:pt x="899" y="674"/>
                    <a:pt x="787" y="730"/>
                  </a:cubicBezTo>
                  <a:cubicBezTo>
                    <a:pt x="646" y="814"/>
                    <a:pt x="590" y="955"/>
                    <a:pt x="590" y="1123"/>
                  </a:cubicBezTo>
                  <a:cubicBezTo>
                    <a:pt x="618" y="1011"/>
                    <a:pt x="590" y="871"/>
                    <a:pt x="703" y="843"/>
                  </a:cubicBezTo>
                  <a:cubicBezTo>
                    <a:pt x="843" y="843"/>
                    <a:pt x="955" y="927"/>
                    <a:pt x="983" y="1095"/>
                  </a:cubicBezTo>
                  <a:cubicBezTo>
                    <a:pt x="1011" y="1320"/>
                    <a:pt x="1068" y="1292"/>
                    <a:pt x="1236" y="1179"/>
                  </a:cubicBezTo>
                  <a:cubicBezTo>
                    <a:pt x="1433" y="1039"/>
                    <a:pt x="1433" y="843"/>
                    <a:pt x="1461" y="67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2895800" y="697125"/>
              <a:ext cx="33700" cy="37925"/>
            </a:xfrm>
            <a:custGeom>
              <a:avLst/>
              <a:gdLst/>
              <a:ahLst/>
              <a:cxnLst/>
              <a:rect l="l" t="t" r="r" b="b"/>
              <a:pathLst>
                <a:path w="1348" h="1517" extrusionOk="0">
                  <a:moveTo>
                    <a:pt x="730" y="1377"/>
                  </a:moveTo>
                  <a:cubicBezTo>
                    <a:pt x="618" y="1517"/>
                    <a:pt x="674" y="1292"/>
                    <a:pt x="618" y="1320"/>
                  </a:cubicBezTo>
                  <a:cubicBezTo>
                    <a:pt x="506" y="1068"/>
                    <a:pt x="702" y="927"/>
                    <a:pt x="786" y="703"/>
                  </a:cubicBezTo>
                  <a:cubicBezTo>
                    <a:pt x="506" y="843"/>
                    <a:pt x="365" y="478"/>
                    <a:pt x="84" y="534"/>
                  </a:cubicBezTo>
                  <a:cubicBezTo>
                    <a:pt x="56" y="562"/>
                    <a:pt x="0" y="478"/>
                    <a:pt x="28" y="422"/>
                  </a:cubicBezTo>
                  <a:cubicBezTo>
                    <a:pt x="56" y="197"/>
                    <a:pt x="225" y="113"/>
                    <a:pt x="393" y="1"/>
                  </a:cubicBezTo>
                  <a:cubicBezTo>
                    <a:pt x="534" y="141"/>
                    <a:pt x="534" y="141"/>
                    <a:pt x="730" y="1"/>
                  </a:cubicBezTo>
                  <a:cubicBezTo>
                    <a:pt x="758" y="29"/>
                    <a:pt x="758" y="57"/>
                    <a:pt x="786" y="85"/>
                  </a:cubicBezTo>
                  <a:cubicBezTo>
                    <a:pt x="843" y="282"/>
                    <a:pt x="843" y="310"/>
                    <a:pt x="618" y="338"/>
                  </a:cubicBezTo>
                  <a:cubicBezTo>
                    <a:pt x="618" y="422"/>
                    <a:pt x="702" y="422"/>
                    <a:pt x="730" y="422"/>
                  </a:cubicBezTo>
                  <a:cubicBezTo>
                    <a:pt x="955" y="394"/>
                    <a:pt x="1067" y="562"/>
                    <a:pt x="1207" y="647"/>
                  </a:cubicBezTo>
                  <a:cubicBezTo>
                    <a:pt x="1292" y="703"/>
                    <a:pt x="1264" y="759"/>
                    <a:pt x="1207" y="787"/>
                  </a:cubicBezTo>
                  <a:cubicBezTo>
                    <a:pt x="1179" y="815"/>
                    <a:pt x="1095" y="787"/>
                    <a:pt x="1123" y="871"/>
                  </a:cubicBezTo>
                  <a:cubicBezTo>
                    <a:pt x="1151" y="955"/>
                    <a:pt x="1207" y="927"/>
                    <a:pt x="1264" y="871"/>
                  </a:cubicBezTo>
                  <a:cubicBezTo>
                    <a:pt x="1292" y="843"/>
                    <a:pt x="1320" y="871"/>
                    <a:pt x="1348" y="899"/>
                  </a:cubicBezTo>
                  <a:cubicBezTo>
                    <a:pt x="1348" y="984"/>
                    <a:pt x="1264" y="1040"/>
                    <a:pt x="1207" y="1012"/>
                  </a:cubicBezTo>
                  <a:cubicBezTo>
                    <a:pt x="1011" y="927"/>
                    <a:pt x="1039" y="1096"/>
                    <a:pt x="1011" y="1208"/>
                  </a:cubicBezTo>
                  <a:cubicBezTo>
                    <a:pt x="983" y="1208"/>
                    <a:pt x="983" y="1236"/>
                    <a:pt x="983" y="1236"/>
                  </a:cubicBezTo>
                  <a:lnTo>
                    <a:pt x="927" y="1236"/>
                  </a:lnTo>
                  <a:cubicBezTo>
                    <a:pt x="786" y="1180"/>
                    <a:pt x="786" y="1320"/>
                    <a:pt x="730" y="13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2848775" y="58975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113" y="0"/>
                  </a:moveTo>
                  <a:cubicBezTo>
                    <a:pt x="113" y="29"/>
                    <a:pt x="113" y="85"/>
                    <a:pt x="84" y="85"/>
                  </a:cubicBezTo>
                  <a:cubicBezTo>
                    <a:pt x="0" y="113"/>
                    <a:pt x="0" y="57"/>
                    <a:pt x="0" y="0"/>
                  </a:cubicBezTo>
                  <a:cubicBezTo>
                    <a:pt x="28" y="0"/>
                    <a:pt x="84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2852975" y="589750"/>
              <a:ext cx="3550" cy="1425"/>
            </a:xfrm>
            <a:custGeom>
              <a:avLst/>
              <a:gdLst/>
              <a:ahLst/>
              <a:cxnLst/>
              <a:rect l="l" t="t" r="r" b="b"/>
              <a:pathLst>
                <a:path w="142" h="57" extrusionOk="0">
                  <a:moveTo>
                    <a:pt x="141" y="57"/>
                  </a:moveTo>
                  <a:cubicBezTo>
                    <a:pt x="85" y="57"/>
                    <a:pt x="29" y="57"/>
                    <a:pt x="1" y="0"/>
                  </a:cubicBezTo>
                  <a:cubicBezTo>
                    <a:pt x="57" y="0"/>
                    <a:pt x="85" y="0"/>
                    <a:pt x="141" y="0"/>
                  </a:cubicBezTo>
                  <a:cubicBezTo>
                    <a:pt x="141" y="29"/>
                    <a:pt x="141" y="29"/>
                    <a:pt x="141" y="5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879650" y="610800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141" y="225"/>
                  </a:moveTo>
                  <a:cubicBezTo>
                    <a:pt x="29" y="197"/>
                    <a:pt x="1" y="85"/>
                    <a:pt x="29" y="1"/>
                  </a:cubicBezTo>
                  <a:cubicBezTo>
                    <a:pt x="29" y="1"/>
                    <a:pt x="57" y="1"/>
                    <a:pt x="57" y="1"/>
                  </a:cubicBezTo>
                  <a:cubicBezTo>
                    <a:pt x="85" y="57"/>
                    <a:pt x="85" y="85"/>
                    <a:pt x="141" y="113"/>
                  </a:cubicBezTo>
                  <a:cubicBezTo>
                    <a:pt x="141" y="169"/>
                    <a:pt x="141" y="197"/>
                    <a:pt x="141" y="22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878250" y="6164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0" y="197"/>
                  </a:moveTo>
                  <a:cubicBezTo>
                    <a:pt x="85" y="141"/>
                    <a:pt x="141" y="56"/>
                    <a:pt x="197" y="0"/>
                  </a:cubicBezTo>
                  <a:cubicBezTo>
                    <a:pt x="225" y="0"/>
                    <a:pt x="225" y="0"/>
                    <a:pt x="253" y="0"/>
                  </a:cubicBezTo>
                  <a:cubicBezTo>
                    <a:pt x="253" y="56"/>
                    <a:pt x="253" y="113"/>
                    <a:pt x="309" y="141"/>
                  </a:cubicBezTo>
                  <a:cubicBezTo>
                    <a:pt x="309" y="169"/>
                    <a:pt x="337" y="225"/>
                    <a:pt x="365" y="253"/>
                  </a:cubicBezTo>
                  <a:lnTo>
                    <a:pt x="365" y="309"/>
                  </a:lnTo>
                  <a:cubicBezTo>
                    <a:pt x="337" y="337"/>
                    <a:pt x="309" y="365"/>
                    <a:pt x="281" y="337"/>
                  </a:cubicBezTo>
                  <a:cubicBezTo>
                    <a:pt x="197" y="309"/>
                    <a:pt x="113" y="253"/>
                    <a:pt x="0" y="1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917550" y="7968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29"/>
                    <a:pt x="29" y="29"/>
                    <a:pt x="57" y="1"/>
                  </a:cubicBezTo>
                  <a:cubicBezTo>
                    <a:pt x="57" y="29"/>
                    <a:pt x="57" y="29"/>
                    <a:pt x="57" y="57"/>
                  </a:cubicBezTo>
                  <a:cubicBezTo>
                    <a:pt x="29" y="57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883850" y="704850"/>
              <a:ext cx="35125" cy="38625"/>
            </a:xfrm>
            <a:custGeom>
              <a:avLst/>
              <a:gdLst/>
              <a:ahLst/>
              <a:cxnLst/>
              <a:rect l="l" t="t" r="r" b="b"/>
              <a:pathLst>
                <a:path w="1405" h="1545" extrusionOk="0">
                  <a:moveTo>
                    <a:pt x="506" y="113"/>
                  </a:moveTo>
                  <a:cubicBezTo>
                    <a:pt x="534" y="169"/>
                    <a:pt x="619" y="253"/>
                    <a:pt x="647" y="169"/>
                  </a:cubicBezTo>
                  <a:cubicBezTo>
                    <a:pt x="759" y="1"/>
                    <a:pt x="787" y="113"/>
                    <a:pt x="843" y="197"/>
                  </a:cubicBezTo>
                  <a:cubicBezTo>
                    <a:pt x="899" y="253"/>
                    <a:pt x="1040" y="310"/>
                    <a:pt x="1124" y="338"/>
                  </a:cubicBezTo>
                  <a:cubicBezTo>
                    <a:pt x="1180" y="366"/>
                    <a:pt x="1292" y="225"/>
                    <a:pt x="1321" y="394"/>
                  </a:cubicBezTo>
                  <a:cubicBezTo>
                    <a:pt x="1321" y="478"/>
                    <a:pt x="1405" y="590"/>
                    <a:pt x="1236" y="590"/>
                  </a:cubicBezTo>
                  <a:cubicBezTo>
                    <a:pt x="1208" y="731"/>
                    <a:pt x="1068" y="843"/>
                    <a:pt x="1096" y="1011"/>
                  </a:cubicBezTo>
                  <a:cubicBezTo>
                    <a:pt x="956" y="1068"/>
                    <a:pt x="899" y="1292"/>
                    <a:pt x="647" y="1236"/>
                  </a:cubicBezTo>
                  <a:cubicBezTo>
                    <a:pt x="703" y="1292"/>
                    <a:pt x="731" y="1320"/>
                    <a:pt x="787" y="1404"/>
                  </a:cubicBezTo>
                  <a:cubicBezTo>
                    <a:pt x="619" y="1433"/>
                    <a:pt x="422" y="1376"/>
                    <a:pt x="338" y="1545"/>
                  </a:cubicBezTo>
                  <a:cubicBezTo>
                    <a:pt x="310" y="1461"/>
                    <a:pt x="57" y="1461"/>
                    <a:pt x="254" y="1292"/>
                  </a:cubicBezTo>
                  <a:cubicBezTo>
                    <a:pt x="254" y="1264"/>
                    <a:pt x="226" y="1208"/>
                    <a:pt x="198" y="1208"/>
                  </a:cubicBezTo>
                  <a:cubicBezTo>
                    <a:pt x="85" y="1152"/>
                    <a:pt x="57" y="1068"/>
                    <a:pt x="1" y="983"/>
                  </a:cubicBezTo>
                  <a:cubicBezTo>
                    <a:pt x="57" y="871"/>
                    <a:pt x="169" y="1039"/>
                    <a:pt x="198" y="927"/>
                  </a:cubicBezTo>
                  <a:cubicBezTo>
                    <a:pt x="254" y="787"/>
                    <a:pt x="282" y="815"/>
                    <a:pt x="310" y="927"/>
                  </a:cubicBezTo>
                  <a:cubicBezTo>
                    <a:pt x="310" y="983"/>
                    <a:pt x="394" y="1011"/>
                    <a:pt x="450" y="983"/>
                  </a:cubicBezTo>
                  <a:cubicBezTo>
                    <a:pt x="478" y="983"/>
                    <a:pt x="534" y="927"/>
                    <a:pt x="506" y="899"/>
                  </a:cubicBezTo>
                  <a:cubicBezTo>
                    <a:pt x="422" y="843"/>
                    <a:pt x="422" y="787"/>
                    <a:pt x="534" y="787"/>
                  </a:cubicBezTo>
                  <a:cubicBezTo>
                    <a:pt x="675" y="815"/>
                    <a:pt x="675" y="759"/>
                    <a:pt x="647" y="646"/>
                  </a:cubicBezTo>
                  <a:cubicBezTo>
                    <a:pt x="647" y="478"/>
                    <a:pt x="534" y="366"/>
                    <a:pt x="338" y="338"/>
                  </a:cubicBezTo>
                  <a:cubicBezTo>
                    <a:pt x="310" y="225"/>
                    <a:pt x="394" y="169"/>
                    <a:pt x="450" y="113"/>
                  </a:cubicBezTo>
                  <a:cubicBezTo>
                    <a:pt x="450" y="113"/>
                    <a:pt x="478" y="113"/>
                    <a:pt x="506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905625" y="692925"/>
              <a:ext cx="3525" cy="5650"/>
            </a:xfrm>
            <a:custGeom>
              <a:avLst/>
              <a:gdLst/>
              <a:ahLst/>
              <a:cxnLst/>
              <a:rect l="l" t="t" r="r" b="b"/>
              <a:pathLst>
                <a:path w="141" h="226" extrusionOk="0">
                  <a:moveTo>
                    <a:pt x="0" y="169"/>
                  </a:moveTo>
                  <a:cubicBezTo>
                    <a:pt x="0" y="113"/>
                    <a:pt x="28" y="57"/>
                    <a:pt x="28" y="0"/>
                  </a:cubicBezTo>
                  <a:cubicBezTo>
                    <a:pt x="113" y="29"/>
                    <a:pt x="141" y="85"/>
                    <a:pt x="141" y="169"/>
                  </a:cubicBezTo>
                  <a:cubicBezTo>
                    <a:pt x="85" y="225"/>
                    <a:pt x="56" y="141"/>
                    <a:pt x="0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5100" y="693625"/>
              <a:ext cx="2825" cy="4225"/>
            </a:xfrm>
            <a:custGeom>
              <a:avLst/>
              <a:gdLst/>
              <a:ahLst/>
              <a:cxnLst/>
              <a:rect l="l" t="t" r="r" b="b"/>
              <a:pathLst>
                <a:path w="113" h="169" extrusionOk="0">
                  <a:moveTo>
                    <a:pt x="56" y="1"/>
                  </a:moveTo>
                  <a:cubicBezTo>
                    <a:pt x="112" y="1"/>
                    <a:pt x="112" y="29"/>
                    <a:pt x="112" y="57"/>
                  </a:cubicBezTo>
                  <a:cubicBezTo>
                    <a:pt x="112" y="85"/>
                    <a:pt x="112" y="141"/>
                    <a:pt x="84" y="141"/>
                  </a:cubicBezTo>
                  <a:cubicBezTo>
                    <a:pt x="56" y="169"/>
                    <a:pt x="28" y="141"/>
                    <a:pt x="0" y="85"/>
                  </a:cubicBezTo>
                  <a:cubicBezTo>
                    <a:pt x="0" y="57"/>
                    <a:pt x="28" y="29"/>
                    <a:pt x="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11225" y="689425"/>
              <a:ext cx="4950" cy="4925"/>
            </a:xfrm>
            <a:custGeom>
              <a:avLst/>
              <a:gdLst/>
              <a:ahLst/>
              <a:cxnLst/>
              <a:rect l="l" t="t" r="r" b="b"/>
              <a:pathLst>
                <a:path w="198" h="197" extrusionOk="0">
                  <a:moveTo>
                    <a:pt x="113" y="0"/>
                  </a:moveTo>
                  <a:cubicBezTo>
                    <a:pt x="197" y="56"/>
                    <a:pt x="197" y="112"/>
                    <a:pt x="113" y="197"/>
                  </a:cubicBezTo>
                  <a:cubicBezTo>
                    <a:pt x="113" y="197"/>
                    <a:pt x="85" y="197"/>
                    <a:pt x="57" y="197"/>
                  </a:cubicBezTo>
                  <a:cubicBezTo>
                    <a:pt x="1" y="84"/>
                    <a:pt x="57" y="56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895100" y="685900"/>
              <a:ext cx="2825" cy="3550"/>
            </a:xfrm>
            <a:custGeom>
              <a:avLst/>
              <a:gdLst/>
              <a:ahLst/>
              <a:cxnLst/>
              <a:rect l="l" t="t" r="r" b="b"/>
              <a:pathLst>
                <a:path w="113" h="142" extrusionOk="0">
                  <a:moveTo>
                    <a:pt x="0" y="85"/>
                  </a:moveTo>
                  <a:cubicBezTo>
                    <a:pt x="0" y="57"/>
                    <a:pt x="0" y="29"/>
                    <a:pt x="28" y="29"/>
                  </a:cubicBezTo>
                  <a:cubicBezTo>
                    <a:pt x="84" y="1"/>
                    <a:pt x="84" y="57"/>
                    <a:pt x="112" y="85"/>
                  </a:cubicBezTo>
                  <a:cubicBezTo>
                    <a:pt x="84" y="141"/>
                    <a:pt x="28" y="141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10525" y="689425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12"/>
                    <a:pt x="85" y="197"/>
                  </a:cubicBezTo>
                  <a:lnTo>
                    <a:pt x="29" y="112"/>
                  </a:lnTo>
                  <a:cubicBezTo>
                    <a:pt x="29" y="112"/>
                    <a:pt x="1" y="112"/>
                    <a:pt x="29" y="84"/>
                  </a:cubicBezTo>
                  <a:cubicBezTo>
                    <a:pt x="29" y="84"/>
                    <a:pt x="29" y="56"/>
                    <a:pt x="29" y="56"/>
                  </a:cubicBezTo>
                  <a:cubicBezTo>
                    <a:pt x="57" y="28"/>
                    <a:pt x="113" y="0"/>
                    <a:pt x="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930875" y="653625"/>
              <a:ext cx="2850" cy="1425"/>
            </a:xfrm>
            <a:custGeom>
              <a:avLst/>
              <a:gdLst/>
              <a:ahLst/>
              <a:cxnLst/>
              <a:rect l="l" t="t" r="r" b="b"/>
              <a:pathLst>
                <a:path w="114" h="57" extrusionOk="0">
                  <a:moveTo>
                    <a:pt x="1" y="56"/>
                  </a:moveTo>
                  <a:cubicBezTo>
                    <a:pt x="29" y="0"/>
                    <a:pt x="57" y="0"/>
                    <a:pt x="113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907025" y="68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8"/>
                  </a:moveTo>
                  <a:cubicBezTo>
                    <a:pt x="29" y="28"/>
                    <a:pt x="29" y="28"/>
                    <a:pt x="29" y="28"/>
                  </a:cubicBezTo>
                  <a:cubicBezTo>
                    <a:pt x="0" y="28"/>
                    <a:pt x="0" y="0"/>
                    <a:pt x="0" y="0"/>
                  </a:cubicBezTo>
                  <a:cubicBezTo>
                    <a:pt x="0" y="0"/>
                    <a:pt x="29" y="0"/>
                    <a:pt x="29" y="0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929475" y="6550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1" y="57"/>
                    <a:pt x="29" y="28"/>
                    <a:pt x="57" y="0"/>
                  </a:cubicBezTo>
                  <a:cubicBezTo>
                    <a:pt x="29" y="28"/>
                    <a:pt x="1" y="57"/>
                    <a:pt x="1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910525" y="6908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lnTo>
                    <a:pt x="29" y="56"/>
                  </a:ln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970200" y="634675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6"/>
                  </a:moveTo>
                  <a:cubicBezTo>
                    <a:pt x="141" y="56"/>
                    <a:pt x="112" y="56"/>
                    <a:pt x="84" y="84"/>
                  </a:cubicBezTo>
                  <a:cubicBezTo>
                    <a:pt x="56" y="84"/>
                    <a:pt x="28" y="113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28" y="0"/>
                    <a:pt x="56" y="0"/>
                    <a:pt x="84" y="0"/>
                  </a:cubicBezTo>
                  <a:cubicBezTo>
                    <a:pt x="112" y="0"/>
                    <a:pt x="112" y="28"/>
                    <a:pt x="141" y="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848075" y="612200"/>
              <a:ext cx="35800" cy="30925"/>
            </a:xfrm>
            <a:custGeom>
              <a:avLst/>
              <a:gdLst/>
              <a:ahLst/>
              <a:cxnLst/>
              <a:rect l="l" t="t" r="r" b="b"/>
              <a:pathLst>
                <a:path w="1432" h="1237" extrusionOk="0">
                  <a:moveTo>
                    <a:pt x="674" y="169"/>
                  </a:moveTo>
                  <a:cubicBezTo>
                    <a:pt x="786" y="1"/>
                    <a:pt x="983" y="57"/>
                    <a:pt x="1179" y="1"/>
                  </a:cubicBezTo>
                  <a:cubicBezTo>
                    <a:pt x="1151" y="85"/>
                    <a:pt x="1067" y="141"/>
                    <a:pt x="1095" y="225"/>
                  </a:cubicBezTo>
                  <a:cubicBezTo>
                    <a:pt x="1067" y="254"/>
                    <a:pt x="1011" y="254"/>
                    <a:pt x="1039" y="282"/>
                  </a:cubicBezTo>
                  <a:cubicBezTo>
                    <a:pt x="1095" y="366"/>
                    <a:pt x="1067" y="562"/>
                    <a:pt x="1264" y="506"/>
                  </a:cubicBezTo>
                  <a:cubicBezTo>
                    <a:pt x="1376" y="478"/>
                    <a:pt x="1432" y="703"/>
                    <a:pt x="1320" y="759"/>
                  </a:cubicBezTo>
                  <a:cubicBezTo>
                    <a:pt x="1235" y="815"/>
                    <a:pt x="1123" y="871"/>
                    <a:pt x="1320" y="927"/>
                  </a:cubicBezTo>
                  <a:cubicBezTo>
                    <a:pt x="1348" y="955"/>
                    <a:pt x="1348" y="1040"/>
                    <a:pt x="1348" y="1040"/>
                  </a:cubicBezTo>
                  <a:cubicBezTo>
                    <a:pt x="1207" y="983"/>
                    <a:pt x="1292" y="1236"/>
                    <a:pt x="1151" y="1152"/>
                  </a:cubicBezTo>
                  <a:cubicBezTo>
                    <a:pt x="1095" y="1124"/>
                    <a:pt x="1067" y="1096"/>
                    <a:pt x="1095" y="1012"/>
                  </a:cubicBezTo>
                  <a:cubicBezTo>
                    <a:pt x="1151" y="899"/>
                    <a:pt x="1067" y="899"/>
                    <a:pt x="983" y="899"/>
                  </a:cubicBezTo>
                  <a:cubicBezTo>
                    <a:pt x="983" y="871"/>
                    <a:pt x="983" y="871"/>
                    <a:pt x="955" y="843"/>
                  </a:cubicBezTo>
                  <a:cubicBezTo>
                    <a:pt x="983" y="815"/>
                    <a:pt x="1011" y="787"/>
                    <a:pt x="1039" y="759"/>
                  </a:cubicBezTo>
                  <a:cubicBezTo>
                    <a:pt x="1095" y="731"/>
                    <a:pt x="1067" y="787"/>
                    <a:pt x="1067" y="731"/>
                  </a:cubicBezTo>
                  <a:cubicBezTo>
                    <a:pt x="1067" y="731"/>
                    <a:pt x="1039" y="731"/>
                    <a:pt x="1011" y="703"/>
                  </a:cubicBezTo>
                  <a:cubicBezTo>
                    <a:pt x="842" y="562"/>
                    <a:pt x="955" y="815"/>
                    <a:pt x="899" y="815"/>
                  </a:cubicBezTo>
                  <a:cubicBezTo>
                    <a:pt x="871" y="815"/>
                    <a:pt x="871" y="815"/>
                    <a:pt x="871" y="843"/>
                  </a:cubicBezTo>
                  <a:cubicBezTo>
                    <a:pt x="814" y="843"/>
                    <a:pt x="786" y="843"/>
                    <a:pt x="786" y="899"/>
                  </a:cubicBezTo>
                  <a:cubicBezTo>
                    <a:pt x="786" y="1012"/>
                    <a:pt x="730" y="1012"/>
                    <a:pt x="646" y="983"/>
                  </a:cubicBezTo>
                  <a:cubicBezTo>
                    <a:pt x="534" y="955"/>
                    <a:pt x="393" y="927"/>
                    <a:pt x="309" y="815"/>
                  </a:cubicBezTo>
                  <a:cubicBezTo>
                    <a:pt x="197" y="871"/>
                    <a:pt x="141" y="983"/>
                    <a:pt x="56" y="1068"/>
                  </a:cubicBezTo>
                  <a:cubicBezTo>
                    <a:pt x="56" y="927"/>
                    <a:pt x="0" y="787"/>
                    <a:pt x="253" y="731"/>
                  </a:cubicBezTo>
                  <a:cubicBezTo>
                    <a:pt x="169" y="618"/>
                    <a:pt x="141" y="534"/>
                    <a:pt x="28" y="534"/>
                  </a:cubicBezTo>
                  <a:cubicBezTo>
                    <a:pt x="169" y="450"/>
                    <a:pt x="309" y="366"/>
                    <a:pt x="393" y="225"/>
                  </a:cubicBezTo>
                  <a:cubicBezTo>
                    <a:pt x="477" y="141"/>
                    <a:pt x="562" y="113"/>
                    <a:pt x="674" y="1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854375" y="688700"/>
              <a:ext cx="14075" cy="10575"/>
            </a:xfrm>
            <a:custGeom>
              <a:avLst/>
              <a:gdLst/>
              <a:ahLst/>
              <a:cxnLst/>
              <a:rect l="l" t="t" r="r" b="b"/>
              <a:pathLst>
                <a:path w="563" h="423" extrusionOk="0">
                  <a:moveTo>
                    <a:pt x="478" y="226"/>
                  </a:moveTo>
                  <a:cubicBezTo>
                    <a:pt x="422" y="226"/>
                    <a:pt x="338" y="198"/>
                    <a:pt x="338" y="310"/>
                  </a:cubicBezTo>
                  <a:cubicBezTo>
                    <a:pt x="338" y="422"/>
                    <a:pt x="225" y="422"/>
                    <a:pt x="197" y="422"/>
                  </a:cubicBezTo>
                  <a:cubicBezTo>
                    <a:pt x="113" y="422"/>
                    <a:pt x="141" y="338"/>
                    <a:pt x="141" y="310"/>
                  </a:cubicBezTo>
                  <a:cubicBezTo>
                    <a:pt x="169" y="169"/>
                    <a:pt x="29" y="198"/>
                    <a:pt x="1" y="85"/>
                  </a:cubicBezTo>
                  <a:cubicBezTo>
                    <a:pt x="29" y="57"/>
                    <a:pt x="29" y="1"/>
                    <a:pt x="57" y="29"/>
                  </a:cubicBezTo>
                  <a:cubicBezTo>
                    <a:pt x="169" y="113"/>
                    <a:pt x="282" y="57"/>
                    <a:pt x="366" y="29"/>
                  </a:cubicBezTo>
                  <a:cubicBezTo>
                    <a:pt x="422" y="29"/>
                    <a:pt x="450" y="57"/>
                    <a:pt x="478" y="85"/>
                  </a:cubicBezTo>
                  <a:lnTo>
                    <a:pt x="478" y="85"/>
                  </a:lnTo>
                  <a:cubicBezTo>
                    <a:pt x="506" y="141"/>
                    <a:pt x="562" y="169"/>
                    <a:pt x="478" y="2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852975" y="678875"/>
              <a:ext cx="12675" cy="7750"/>
            </a:xfrm>
            <a:custGeom>
              <a:avLst/>
              <a:gdLst/>
              <a:ahLst/>
              <a:cxnLst/>
              <a:rect l="l" t="t" r="r" b="b"/>
              <a:pathLst>
                <a:path w="507" h="310" extrusionOk="0">
                  <a:moveTo>
                    <a:pt x="1" y="310"/>
                  </a:moveTo>
                  <a:cubicBezTo>
                    <a:pt x="1" y="254"/>
                    <a:pt x="57" y="197"/>
                    <a:pt x="85" y="141"/>
                  </a:cubicBezTo>
                  <a:cubicBezTo>
                    <a:pt x="113" y="113"/>
                    <a:pt x="141" y="85"/>
                    <a:pt x="197" y="113"/>
                  </a:cubicBezTo>
                  <a:cubicBezTo>
                    <a:pt x="281" y="141"/>
                    <a:pt x="281" y="141"/>
                    <a:pt x="253" y="1"/>
                  </a:cubicBezTo>
                  <a:cubicBezTo>
                    <a:pt x="338" y="29"/>
                    <a:pt x="422" y="57"/>
                    <a:pt x="506" y="85"/>
                  </a:cubicBezTo>
                  <a:cubicBezTo>
                    <a:pt x="506" y="113"/>
                    <a:pt x="506" y="141"/>
                    <a:pt x="506" y="141"/>
                  </a:cubicBezTo>
                  <a:cubicBezTo>
                    <a:pt x="366" y="282"/>
                    <a:pt x="366" y="282"/>
                    <a:pt x="1" y="3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869125" y="64097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7" y="1"/>
                  </a:moveTo>
                  <a:cubicBezTo>
                    <a:pt x="113" y="1"/>
                    <a:pt x="113" y="29"/>
                    <a:pt x="85" y="57"/>
                  </a:cubicBezTo>
                  <a:cubicBezTo>
                    <a:pt x="85" y="85"/>
                    <a:pt x="57" y="113"/>
                    <a:pt x="57" y="113"/>
                  </a:cubicBezTo>
                  <a:cubicBezTo>
                    <a:pt x="29" y="113"/>
                    <a:pt x="0" y="85"/>
                    <a:pt x="0" y="57"/>
                  </a:cubicBezTo>
                  <a:cubicBezTo>
                    <a:pt x="0" y="29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2892275" y="650100"/>
              <a:ext cx="3550" cy="2150"/>
            </a:xfrm>
            <a:custGeom>
              <a:avLst/>
              <a:gdLst/>
              <a:ahLst/>
              <a:cxnLst/>
              <a:rect l="l" t="t" r="r" b="b"/>
              <a:pathLst>
                <a:path w="142" h="86" extrusionOk="0">
                  <a:moveTo>
                    <a:pt x="57" y="85"/>
                  </a:moveTo>
                  <a:cubicBezTo>
                    <a:pt x="29" y="57"/>
                    <a:pt x="1" y="29"/>
                    <a:pt x="29" y="29"/>
                  </a:cubicBezTo>
                  <a:cubicBezTo>
                    <a:pt x="57" y="1"/>
                    <a:pt x="85" y="1"/>
                    <a:pt x="113" y="1"/>
                  </a:cubicBezTo>
                  <a:cubicBezTo>
                    <a:pt x="141" y="1"/>
                    <a:pt x="141" y="29"/>
                    <a:pt x="113" y="29"/>
                  </a:cubicBezTo>
                  <a:cubicBezTo>
                    <a:pt x="113" y="57"/>
                    <a:pt x="85" y="85"/>
                    <a:pt x="57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869825" y="631850"/>
              <a:ext cx="2825" cy="4950"/>
            </a:xfrm>
            <a:custGeom>
              <a:avLst/>
              <a:gdLst/>
              <a:ahLst/>
              <a:cxnLst/>
              <a:rect l="l" t="t" r="r" b="b"/>
              <a:pathLst>
                <a:path w="113" h="198" extrusionOk="0">
                  <a:moveTo>
                    <a:pt x="113" y="113"/>
                  </a:moveTo>
                  <a:cubicBezTo>
                    <a:pt x="113" y="141"/>
                    <a:pt x="113" y="197"/>
                    <a:pt x="57" y="169"/>
                  </a:cubicBezTo>
                  <a:cubicBezTo>
                    <a:pt x="1" y="169"/>
                    <a:pt x="1" y="113"/>
                    <a:pt x="1" y="57"/>
                  </a:cubicBezTo>
                  <a:lnTo>
                    <a:pt x="1" y="57"/>
                  </a:lnTo>
                  <a:cubicBezTo>
                    <a:pt x="57" y="1"/>
                    <a:pt x="85" y="57"/>
                    <a:pt x="113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863500" y="687300"/>
              <a:ext cx="2850" cy="3550"/>
            </a:xfrm>
            <a:custGeom>
              <a:avLst/>
              <a:gdLst/>
              <a:ahLst/>
              <a:cxnLst/>
              <a:rect l="l" t="t" r="r" b="b"/>
              <a:pathLst>
                <a:path w="114" h="142" extrusionOk="0">
                  <a:moveTo>
                    <a:pt x="113" y="141"/>
                  </a:moveTo>
                  <a:cubicBezTo>
                    <a:pt x="85" y="141"/>
                    <a:pt x="29" y="141"/>
                    <a:pt x="1" y="85"/>
                  </a:cubicBezTo>
                  <a:cubicBezTo>
                    <a:pt x="113" y="1"/>
                    <a:pt x="113" y="85"/>
                    <a:pt x="113" y="14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876850" y="6178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0" y="0"/>
                  </a:moveTo>
                  <a:cubicBezTo>
                    <a:pt x="56" y="29"/>
                    <a:pt x="56" y="85"/>
                    <a:pt x="56" y="141"/>
                  </a:cubicBezTo>
                  <a:cubicBezTo>
                    <a:pt x="28" y="113"/>
                    <a:pt x="0" y="57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867725" y="730125"/>
              <a:ext cx="35125" cy="43550"/>
            </a:xfrm>
            <a:custGeom>
              <a:avLst/>
              <a:gdLst/>
              <a:ahLst/>
              <a:cxnLst/>
              <a:rect l="l" t="t" r="r" b="b"/>
              <a:pathLst>
                <a:path w="1405" h="1742" extrusionOk="0">
                  <a:moveTo>
                    <a:pt x="1264" y="1011"/>
                  </a:moveTo>
                  <a:cubicBezTo>
                    <a:pt x="1404" y="1151"/>
                    <a:pt x="1264" y="1292"/>
                    <a:pt x="1292" y="1460"/>
                  </a:cubicBezTo>
                  <a:cubicBezTo>
                    <a:pt x="1292" y="1488"/>
                    <a:pt x="1264" y="1516"/>
                    <a:pt x="1236" y="1488"/>
                  </a:cubicBezTo>
                  <a:cubicBezTo>
                    <a:pt x="1095" y="1404"/>
                    <a:pt x="1095" y="1516"/>
                    <a:pt x="1095" y="1573"/>
                  </a:cubicBezTo>
                  <a:cubicBezTo>
                    <a:pt x="1039" y="1741"/>
                    <a:pt x="927" y="1685"/>
                    <a:pt x="814" y="1685"/>
                  </a:cubicBezTo>
                  <a:cubicBezTo>
                    <a:pt x="702" y="1685"/>
                    <a:pt x="702" y="1573"/>
                    <a:pt x="730" y="1488"/>
                  </a:cubicBezTo>
                  <a:cubicBezTo>
                    <a:pt x="730" y="1432"/>
                    <a:pt x="758" y="1348"/>
                    <a:pt x="702" y="1348"/>
                  </a:cubicBezTo>
                  <a:cubicBezTo>
                    <a:pt x="618" y="1348"/>
                    <a:pt x="562" y="1320"/>
                    <a:pt x="534" y="1236"/>
                  </a:cubicBezTo>
                  <a:cubicBezTo>
                    <a:pt x="506" y="1208"/>
                    <a:pt x="478" y="1292"/>
                    <a:pt x="449" y="1320"/>
                  </a:cubicBezTo>
                  <a:cubicBezTo>
                    <a:pt x="421" y="1376"/>
                    <a:pt x="506" y="1460"/>
                    <a:pt x="478" y="1545"/>
                  </a:cubicBezTo>
                  <a:cubicBezTo>
                    <a:pt x="449" y="1601"/>
                    <a:pt x="421" y="1657"/>
                    <a:pt x="365" y="1629"/>
                  </a:cubicBezTo>
                  <a:cubicBezTo>
                    <a:pt x="281" y="1601"/>
                    <a:pt x="225" y="1545"/>
                    <a:pt x="281" y="1488"/>
                  </a:cubicBezTo>
                  <a:cubicBezTo>
                    <a:pt x="393" y="1376"/>
                    <a:pt x="365" y="1208"/>
                    <a:pt x="449" y="1095"/>
                  </a:cubicBezTo>
                  <a:cubicBezTo>
                    <a:pt x="478" y="1067"/>
                    <a:pt x="478" y="1011"/>
                    <a:pt x="506" y="1011"/>
                  </a:cubicBezTo>
                  <a:cubicBezTo>
                    <a:pt x="758" y="983"/>
                    <a:pt x="674" y="843"/>
                    <a:pt x="562" y="758"/>
                  </a:cubicBezTo>
                  <a:cubicBezTo>
                    <a:pt x="449" y="618"/>
                    <a:pt x="337" y="506"/>
                    <a:pt x="253" y="337"/>
                  </a:cubicBezTo>
                  <a:cubicBezTo>
                    <a:pt x="225" y="309"/>
                    <a:pt x="197" y="253"/>
                    <a:pt x="141" y="253"/>
                  </a:cubicBezTo>
                  <a:cubicBezTo>
                    <a:pt x="0" y="253"/>
                    <a:pt x="28" y="141"/>
                    <a:pt x="28" y="57"/>
                  </a:cubicBezTo>
                  <a:cubicBezTo>
                    <a:pt x="85" y="0"/>
                    <a:pt x="113" y="57"/>
                    <a:pt x="169" y="85"/>
                  </a:cubicBezTo>
                  <a:cubicBezTo>
                    <a:pt x="281" y="141"/>
                    <a:pt x="478" y="141"/>
                    <a:pt x="478" y="365"/>
                  </a:cubicBezTo>
                  <a:cubicBezTo>
                    <a:pt x="478" y="450"/>
                    <a:pt x="590" y="253"/>
                    <a:pt x="646" y="365"/>
                  </a:cubicBezTo>
                  <a:cubicBezTo>
                    <a:pt x="646" y="422"/>
                    <a:pt x="562" y="506"/>
                    <a:pt x="646" y="562"/>
                  </a:cubicBezTo>
                  <a:cubicBezTo>
                    <a:pt x="730" y="618"/>
                    <a:pt x="814" y="674"/>
                    <a:pt x="843" y="758"/>
                  </a:cubicBezTo>
                  <a:cubicBezTo>
                    <a:pt x="871" y="843"/>
                    <a:pt x="730" y="871"/>
                    <a:pt x="758" y="899"/>
                  </a:cubicBezTo>
                  <a:cubicBezTo>
                    <a:pt x="843" y="983"/>
                    <a:pt x="899" y="1095"/>
                    <a:pt x="1011" y="1151"/>
                  </a:cubicBezTo>
                  <a:cubicBezTo>
                    <a:pt x="1039" y="1180"/>
                    <a:pt x="1067" y="1151"/>
                    <a:pt x="1095" y="1095"/>
                  </a:cubicBezTo>
                  <a:cubicBezTo>
                    <a:pt x="1123" y="1011"/>
                    <a:pt x="1179" y="1011"/>
                    <a:pt x="1264" y="10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881750" y="7090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29" y="28"/>
                    <a:pt x="1" y="28"/>
                    <a:pt x="1" y="56"/>
                  </a:cubicBezTo>
                  <a:cubicBezTo>
                    <a:pt x="1" y="28"/>
                    <a:pt x="29" y="28"/>
                    <a:pt x="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838250" y="681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8656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1"/>
                  </a:moveTo>
                  <a:cubicBezTo>
                    <a:pt x="28" y="29"/>
                    <a:pt x="28" y="29"/>
                    <a:pt x="28" y="29"/>
                  </a:cubicBezTo>
                  <a:cubicBezTo>
                    <a:pt x="0" y="29"/>
                    <a:pt x="0" y="29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914050" y="725200"/>
              <a:ext cx="4925" cy="6350"/>
            </a:xfrm>
            <a:custGeom>
              <a:avLst/>
              <a:gdLst/>
              <a:ahLst/>
              <a:cxnLst/>
              <a:rect l="l" t="t" r="r" b="b"/>
              <a:pathLst>
                <a:path w="197" h="254" extrusionOk="0">
                  <a:moveTo>
                    <a:pt x="0" y="254"/>
                  </a:moveTo>
                  <a:cubicBezTo>
                    <a:pt x="0" y="197"/>
                    <a:pt x="0" y="113"/>
                    <a:pt x="28" y="85"/>
                  </a:cubicBezTo>
                  <a:cubicBezTo>
                    <a:pt x="113" y="1"/>
                    <a:pt x="169" y="1"/>
                    <a:pt x="197" y="113"/>
                  </a:cubicBezTo>
                  <a:cubicBezTo>
                    <a:pt x="141" y="169"/>
                    <a:pt x="56" y="197"/>
                    <a:pt x="0" y="2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887375" y="686600"/>
              <a:ext cx="3525" cy="1425"/>
            </a:xfrm>
            <a:custGeom>
              <a:avLst/>
              <a:gdLst/>
              <a:ahLst/>
              <a:cxnLst/>
              <a:rect l="l" t="t" r="r" b="b"/>
              <a:pathLst>
                <a:path w="141" h="57" extrusionOk="0">
                  <a:moveTo>
                    <a:pt x="141" y="29"/>
                  </a:moveTo>
                  <a:cubicBezTo>
                    <a:pt x="113" y="29"/>
                    <a:pt x="113" y="57"/>
                    <a:pt x="85" y="57"/>
                  </a:cubicBezTo>
                  <a:cubicBezTo>
                    <a:pt x="57" y="57"/>
                    <a:pt x="28" y="29"/>
                    <a:pt x="28" y="29"/>
                  </a:cubicBezTo>
                  <a:cubicBezTo>
                    <a:pt x="0" y="1"/>
                    <a:pt x="0" y="1"/>
                    <a:pt x="28" y="1"/>
                  </a:cubicBezTo>
                  <a:cubicBezTo>
                    <a:pt x="57" y="1"/>
                    <a:pt x="113" y="1"/>
                    <a:pt x="141" y="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888075" y="709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919650" y="643100"/>
              <a:ext cx="3550" cy="2125"/>
            </a:xfrm>
            <a:custGeom>
              <a:avLst/>
              <a:gdLst/>
              <a:ahLst/>
              <a:cxnLst/>
              <a:rect l="l" t="t" r="r" b="b"/>
              <a:pathLst>
                <a:path w="142" h="85" extrusionOk="0">
                  <a:moveTo>
                    <a:pt x="113" y="28"/>
                  </a:moveTo>
                  <a:cubicBezTo>
                    <a:pt x="85" y="56"/>
                    <a:pt x="57" y="84"/>
                    <a:pt x="29" y="56"/>
                  </a:cubicBezTo>
                  <a:cubicBezTo>
                    <a:pt x="29" y="56"/>
                    <a:pt x="29" y="56"/>
                    <a:pt x="1" y="28"/>
                  </a:cubicBezTo>
                  <a:cubicBezTo>
                    <a:pt x="57" y="28"/>
                    <a:pt x="85" y="28"/>
                    <a:pt x="113" y="0"/>
                  </a:cubicBezTo>
                  <a:cubicBezTo>
                    <a:pt x="141" y="0"/>
                    <a:pt x="141" y="0"/>
                    <a:pt x="113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878950" y="771525"/>
              <a:ext cx="4925" cy="4250"/>
            </a:xfrm>
            <a:custGeom>
              <a:avLst/>
              <a:gdLst/>
              <a:ahLst/>
              <a:cxnLst/>
              <a:rect l="l" t="t" r="r" b="b"/>
              <a:pathLst>
                <a:path w="197" h="170" extrusionOk="0">
                  <a:moveTo>
                    <a:pt x="169" y="113"/>
                  </a:moveTo>
                  <a:cubicBezTo>
                    <a:pt x="197" y="141"/>
                    <a:pt x="169" y="169"/>
                    <a:pt x="141" y="169"/>
                  </a:cubicBezTo>
                  <a:cubicBezTo>
                    <a:pt x="85" y="169"/>
                    <a:pt x="57" y="169"/>
                    <a:pt x="29" y="113"/>
                  </a:cubicBezTo>
                  <a:cubicBezTo>
                    <a:pt x="0" y="57"/>
                    <a:pt x="29" y="29"/>
                    <a:pt x="85" y="29"/>
                  </a:cubicBezTo>
                  <a:cubicBezTo>
                    <a:pt x="141" y="1"/>
                    <a:pt x="169" y="57"/>
                    <a:pt x="169" y="11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903525" y="769425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0" y="85"/>
                  </a:moveTo>
                  <a:cubicBezTo>
                    <a:pt x="28" y="29"/>
                    <a:pt x="28" y="1"/>
                    <a:pt x="84" y="1"/>
                  </a:cubicBezTo>
                  <a:cubicBezTo>
                    <a:pt x="84" y="1"/>
                    <a:pt x="112" y="1"/>
                    <a:pt x="112" y="1"/>
                  </a:cubicBezTo>
                  <a:cubicBezTo>
                    <a:pt x="112" y="85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898600" y="7926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9" y="0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1" y="0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869825" y="624850"/>
              <a:ext cx="6350" cy="9850"/>
            </a:xfrm>
            <a:custGeom>
              <a:avLst/>
              <a:gdLst/>
              <a:ahLst/>
              <a:cxnLst/>
              <a:rect l="l" t="t" r="r" b="b"/>
              <a:pathLst>
                <a:path w="254" h="394" extrusionOk="0">
                  <a:moveTo>
                    <a:pt x="113" y="393"/>
                  </a:moveTo>
                  <a:cubicBezTo>
                    <a:pt x="85" y="365"/>
                    <a:pt x="29" y="337"/>
                    <a:pt x="1" y="337"/>
                  </a:cubicBezTo>
                  <a:cubicBezTo>
                    <a:pt x="1" y="253"/>
                    <a:pt x="1" y="141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0"/>
                    <a:pt x="169" y="28"/>
                    <a:pt x="141" y="84"/>
                  </a:cubicBezTo>
                  <a:cubicBezTo>
                    <a:pt x="141" y="141"/>
                    <a:pt x="169" y="169"/>
                    <a:pt x="225" y="197"/>
                  </a:cubicBezTo>
                  <a:cubicBezTo>
                    <a:pt x="253" y="309"/>
                    <a:pt x="141" y="337"/>
                    <a:pt x="113" y="39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875450" y="62765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28" y="0"/>
                  </a:moveTo>
                  <a:cubicBezTo>
                    <a:pt x="56" y="29"/>
                    <a:pt x="84" y="29"/>
                    <a:pt x="84" y="29"/>
                  </a:cubicBezTo>
                  <a:cubicBezTo>
                    <a:pt x="84" y="57"/>
                    <a:pt x="84" y="85"/>
                    <a:pt x="56" y="85"/>
                  </a:cubicBezTo>
                  <a:cubicBezTo>
                    <a:pt x="56" y="85"/>
                    <a:pt x="0" y="141"/>
                    <a:pt x="0" y="57"/>
                  </a:cubicBezTo>
                  <a:cubicBezTo>
                    <a:pt x="0" y="57"/>
                    <a:pt x="28" y="29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864900" y="616425"/>
              <a:ext cx="750" cy="725"/>
            </a:xfrm>
            <a:custGeom>
              <a:avLst/>
              <a:gdLst/>
              <a:ahLst/>
              <a:cxnLst/>
              <a:rect l="l" t="t" r="r" b="b"/>
              <a:pathLst>
                <a:path w="30" h="29" extrusionOk="0">
                  <a:moveTo>
                    <a:pt x="1" y="0"/>
                  </a:moveTo>
                  <a:lnTo>
                    <a:pt x="29" y="28"/>
                  </a:lnTo>
                  <a:lnTo>
                    <a:pt x="29" y="2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70"/>
          <p:cNvGrpSpPr/>
          <p:nvPr/>
        </p:nvGrpSpPr>
        <p:grpSpPr>
          <a:xfrm flipH="1">
            <a:off x="7976533" y="4509742"/>
            <a:ext cx="1058269" cy="467821"/>
            <a:chOff x="4588700" y="530800"/>
            <a:chExt cx="751025" cy="332000"/>
          </a:xfrm>
        </p:grpSpPr>
        <p:sp>
          <p:nvSpPr>
            <p:cNvPr id="2068" name="Google Shape;2068;p70"/>
            <p:cNvSpPr/>
            <p:nvPr/>
          </p:nvSpPr>
          <p:spPr>
            <a:xfrm>
              <a:off x="5104575" y="658525"/>
              <a:ext cx="196550" cy="131975"/>
            </a:xfrm>
            <a:custGeom>
              <a:avLst/>
              <a:gdLst/>
              <a:ahLst/>
              <a:cxnLst/>
              <a:rect l="l" t="t" r="r" b="b"/>
              <a:pathLst>
                <a:path w="7862" h="5279" extrusionOk="0">
                  <a:moveTo>
                    <a:pt x="7552" y="2471"/>
                  </a:moveTo>
                  <a:cubicBezTo>
                    <a:pt x="7608" y="2499"/>
                    <a:pt x="7665" y="2499"/>
                    <a:pt x="7693" y="2499"/>
                  </a:cubicBezTo>
                  <a:cubicBezTo>
                    <a:pt x="7721" y="2528"/>
                    <a:pt x="7749" y="2556"/>
                    <a:pt x="7777" y="2556"/>
                  </a:cubicBezTo>
                  <a:cubicBezTo>
                    <a:pt x="7805" y="2584"/>
                    <a:pt x="7805" y="2584"/>
                    <a:pt x="7833" y="2584"/>
                  </a:cubicBezTo>
                  <a:cubicBezTo>
                    <a:pt x="7833" y="2584"/>
                    <a:pt x="7861" y="2612"/>
                    <a:pt x="7861" y="2612"/>
                  </a:cubicBezTo>
                  <a:cubicBezTo>
                    <a:pt x="7861" y="2640"/>
                    <a:pt x="7861" y="2668"/>
                    <a:pt x="7833" y="2696"/>
                  </a:cubicBezTo>
                  <a:cubicBezTo>
                    <a:pt x="7805" y="2780"/>
                    <a:pt x="7749" y="2892"/>
                    <a:pt x="7665" y="2892"/>
                  </a:cubicBezTo>
                  <a:cubicBezTo>
                    <a:pt x="7300" y="2864"/>
                    <a:pt x="7328" y="3089"/>
                    <a:pt x="7412" y="3314"/>
                  </a:cubicBezTo>
                  <a:cubicBezTo>
                    <a:pt x="7328" y="3454"/>
                    <a:pt x="7300" y="3622"/>
                    <a:pt x="7131" y="3679"/>
                  </a:cubicBezTo>
                  <a:cubicBezTo>
                    <a:pt x="7047" y="3707"/>
                    <a:pt x="7075" y="3763"/>
                    <a:pt x="7103" y="3791"/>
                  </a:cubicBezTo>
                  <a:cubicBezTo>
                    <a:pt x="7131" y="3931"/>
                    <a:pt x="7075" y="3959"/>
                    <a:pt x="6963" y="3987"/>
                  </a:cubicBezTo>
                  <a:cubicBezTo>
                    <a:pt x="6878" y="4044"/>
                    <a:pt x="6766" y="4044"/>
                    <a:pt x="6710" y="3903"/>
                  </a:cubicBezTo>
                  <a:cubicBezTo>
                    <a:pt x="6654" y="3763"/>
                    <a:pt x="6570" y="3651"/>
                    <a:pt x="6401" y="3622"/>
                  </a:cubicBezTo>
                  <a:cubicBezTo>
                    <a:pt x="6289" y="3594"/>
                    <a:pt x="6233" y="3482"/>
                    <a:pt x="6233" y="3370"/>
                  </a:cubicBezTo>
                  <a:cubicBezTo>
                    <a:pt x="6233" y="3145"/>
                    <a:pt x="6064" y="3033"/>
                    <a:pt x="5868" y="2977"/>
                  </a:cubicBezTo>
                  <a:cubicBezTo>
                    <a:pt x="5727" y="2949"/>
                    <a:pt x="5559" y="2949"/>
                    <a:pt x="5615" y="2668"/>
                  </a:cubicBezTo>
                  <a:cubicBezTo>
                    <a:pt x="5559" y="2808"/>
                    <a:pt x="5531" y="2892"/>
                    <a:pt x="5531" y="2977"/>
                  </a:cubicBezTo>
                  <a:cubicBezTo>
                    <a:pt x="5447" y="3398"/>
                    <a:pt x="5166" y="3566"/>
                    <a:pt x="4773" y="3454"/>
                  </a:cubicBezTo>
                  <a:cubicBezTo>
                    <a:pt x="4661" y="3426"/>
                    <a:pt x="4548" y="3426"/>
                    <a:pt x="4464" y="3426"/>
                  </a:cubicBezTo>
                  <a:cubicBezTo>
                    <a:pt x="4324" y="3398"/>
                    <a:pt x="4380" y="3538"/>
                    <a:pt x="4324" y="3594"/>
                  </a:cubicBezTo>
                  <a:cubicBezTo>
                    <a:pt x="4296" y="3651"/>
                    <a:pt x="4324" y="3679"/>
                    <a:pt x="4408" y="3707"/>
                  </a:cubicBezTo>
                  <a:cubicBezTo>
                    <a:pt x="4492" y="3707"/>
                    <a:pt x="4661" y="3707"/>
                    <a:pt x="4604" y="3875"/>
                  </a:cubicBezTo>
                  <a:cubicBezTo>
                    <a:pt x="4520" y="4044"/>
                    <a:pt x="4380" y="4044"/>
                    <a:pt x="4239" y="4015"/>
                  </a:cubicBezTo>
                  <a:cubicBezTo>
                    <a:pt x="4127" y="4015"/>
                    <a:pt x="4071" y="3959"/>
                    <a:pt x="4071" y="3847"/>
                  </a:cubicBezTo>
                  <a:cubicBezTo>
                    <a:pt x="4043" y="3819"/>
                    <a:pt x="4071" y="3791"/>
                    <a:pt x="4043" y="3791"/>
                  </a:cubicBezTo>
                  <a:cubicBezTo>
                    <a:pt x="4015" y="3819"/>
                    <a:pt x="4071" y="3819"/>
                    <a:pt x="4043" y="3847"/>
                  </a:cubicBezTo>
                  <a:cubicBezTo>
                    <a:pt x="4071" y="3931"/>
                    <a:pt x="4099" y="4015"/>
                    <a:pt x="4155" y="4015"/>
                  </a:cubicBezTo>
                  <a:cubicBezTo>
                    <a:pt x="4520" y="3931"/>
                    <a:pt x="4604" y="4296"/>
                    <a:pt x="4829" y="4409"/>
                  </a:cubicBezTo>
                  <a:cubicBezTo>
                    <a:pt x="4857" y="4437"/>
                    <a:pt x="4857" y="4493"/>
                    <a:pt x="4857" y="4521"/>
                  </a:cubicBezTo>
                  <a:cubicBezTo>
                    <a:pt x="4913" y="4409"/>
                    <a:pt x="4773" y="4240"/>
                    <a:pt x="4941" y="4156"/>
                  </a:cubicBezTo>
                  <a:cubicBezTo>
                    <a:pt x="5082" y="4100"/>
                    <a:pt x="5138" y="4212"/>
                    <a:pt x="5194" y="4296"/>
                  </a:cubicBezTo>
                  <a:cubicBezTo>
                    <a:pt x="5250" y="4352"/>
                    <a:pt x="5306" y="4380"/>
                    <a:pt x="5334" y="4465"/>
                  </a:cubicBezTo>
                  <a:cubicBezTo>
                    <a:pt x="5306" y="4549"/>
                    <a:pt x="5278" y="4605"/>
                    <a:pt x="5250" y="4689"/>
                  </a:cubicBezTo>
                  <a:cubicBezTo>
                    <a:pt x="5250" y="4717"/>
                    <a:pt x="5222" y="4745"/>
                    <a:pt x="5194" y="4745"/>
                  </a:cubicBezTo>
                  <a:cubicBezTo>
                    <a:pt x="5026" y="4858"/>
                    <a:pt x="4857" y="4970"/>
                    <a:pt x="4717" y="5138"/>
                  </a:cubicBezTo>
                  <a:cubicBezTo>
                    <a:pt x="4633" y="5223"/>
                    <a:pt x="4576" y="5279"/>
                    <a:pt x="4464" y="5167"/>
                  </a:cubicBezTo>
                  <a:cubicBezTo>
                    <a:pt x="4436" y="5167"/>
                    <a:pt x="4408" y="5138"/>
                    <a:pt x="4380" y="5110"/>
                  </a:cubicBezTo>
                  <a:cubicBezTo>
                    <a:pt x="4380" y="5082"/>
                    <a:pt x="4380" y="5082"/>
                    <a:pt x="4352" y="5054"/>
                  </a:cubicBezTo>
                  <a:cubicBezTo>
                    <a:pt x="4324" y="4858"/>
                    <a:pt x="4268" y="4689"/>
                    <a:pt x="4015" y="4914"/>
                  </a:cubicBezTo>
                  <a:cubicBezTo>
                    <a:pt x="3903" y="5026"/>
                    <a:pt x="3762" y="4998"/>
                    <a:pt x="3622" y="4970"/>
                  </a:cubicBezTo>
                  <a:cubicBezTo>
                    <a:pt x="3453" y="4970"/>
                    <a:pt x="3341" y="4886"/>
                    <a:pt x="3481" y="4717"/>
                  </a:cubicBezTo>
                  <a:cubicBezTo>
                    <a:pt x="3594" y="4605"/>
                    <a:pt x="3566" y="4521"/>
                    <a:pt x="3453" y="4437"/>
                  </a:cubicBezTo>
                  <a:cubicBezTo>
                    <a:pt x="3481" y="4521"/>
                    <a:pt x="3622" y="4577"/>
                    <a:pt x="3481" y="4689"/>
                  </a:cubicBezTo>
                  <a:cubicBezTo>
                    <a:pt x="3341" y="4802"/>
                    <a:pt x="3173" y="4830"/>
                    <a:pt x="3004" y="4802"/>
                  </a:cubicBezTo>
                  <a:cubicBezTo>
                    <a:pt x="2892" y="4773"/>
                    <a:pt x="2808" y="4689"/>
                    <a:pt x="2864" y="4605"/>
                  </a:cubicBezTo>
                  <a:cubicBezTo>
                    <a:pt x="3004" y="4324"/>
                    <a:pt x="2723" y="4212"/>
                    <a:pt x="2695" y="3987"/>
                  </a:cubicBezTo>
                  <a:cubicBezTo>
                    <a:pt x="2611" y="4072"/>
                    <a:pt x="2471" y="3959"/>
                    <a:pt x="2415" y="4128"/>
                  </a:cubicBezTo>
                  <a:cubicBezTo>
                    <a:pt x="2330" y="4352"/>
                    <a:pt x="2162" y="4324"/>
                    <a:pt x="2106" y="4128"/>
                  </a:cubicBezTo>
                  <a:cubicBezTo>
                    <a:pt x="2022" y="3819"/>
                    <a:pt x="1825" y="3735"/>
                    <a:pt x="1544" y="3763"/>
                  </a:cubicBezTo>
                  <a:cubicBezTo>
                    <a:pt x="1460" y="3679"/>
                    <a:pt x="1432" y="3594"/>
                    <a:pt x="1460" y="3482"/>
                  </a:cubicBezTo>
                  <a:cubicBezTo>
                    <a:pt x="1432" y="3117"/>
                    <a:pt x="1629" y="2864"/>
                    <a:pt x="1853" y="2640"/>
                  </a:cubicBezTo>
                  <a:cubicBezTo>
                    <a:pt x="1881" y="2612"/>
                    <a:pt x="1909" y="2584"/>
                    <a:pt x="1937" y="2556"/>
                  </a:cubicBezTo>
                  <a:cubicBezTo>
                    <a:pt x="2106" y="2499"/>
                    <a:pt x="2162" y="2556"/>
                    <a:pt x="2190" y="2724"/>
                  </a:cubicBezTo>
                  <a:cubicBezTo>
                    <a:pt x="2218" y="2808"/>
                    <a:pt x="2274" y="2864"/>
                    <a:pt x="2358" y="2864"/>
                  </a:cubicBezTo>
                  <a:cubicBezTo>
                    <a:pt x="2471" y="2864"/>
                    <a:pt x="2471" y="2752"/>
                    <a:pt x="2499" y="2696"/>
                  </a:cubicBezTo>
                  <a:cubicBezTo>
                    <a:pt x="2639" y="2471"/>
                    <a:pt x="2499" y="2275"/>
                    <a:pt x="2415" y="2078"/>
                  </a:cubicBezTo>
                  <a:cubicBezTo>
                    <a:pt x="2330" y="2078"/>
                    <a:pt x="2330" y="2191"/>
                    <a:pt x="2274" y="2219"/>
                  </a:cubicBezTo>
                  <a:cubicBezTo>
                    <a:pt x="2190" y="2303"/>
                    <a:pt x="2134" y="2359"/>
                    <a:pt x="2022" y="2331"/>
                  </a:cubicBezTo>
                  <a:cubicBezTo>
                    <a:pt x="1909" y="2303"/>
                    <a:pt x="1909" y="2191"/>
                    <a:pt x="1937" y="2106"/>
                  </a:cubicBezTo>
                  <a:cubicBezTo>
                    <a:pt x="1937" y="1994"/>
                    <a:pt x="1853" y="1966"/>
                    <a:pt x="1797" y="1910"/>
                  </a:cubicBezTo>
                  <a:cubicBezTo>
                    <a:pt x="1769" y="1882"/>
                    <a:pt x="1741" y="1854"/>
                    <a:pt x="1741" y="1826"/>
                  </a:cubicBezTo>
                  <a:cubicBezTo>
                    <a:pt x="1629" y="1629"/>
                    <a:pt x="1544" y="1405"/>
                    <a:pt x="1657" y="1124"/>
                  </a:cubicBezTo>
                  <a:cubicBezTo>
                    <a:pt x="1629" y="1124"/>
                    <a:pt x="1544" y="1152"/>
                    <a:pt x="1572" y="1152"/>
                  </a:cubicBezTo>
                  <a:cubicBezTo>
                    <a:pt x="1600" y="1152"/>
                    <a:pt x="1600" y="1180"/>
                    <a:pt x="1572" y="1180"/>
                  </a:cubicBezTo>
                  <a:cubicBezTo>
                    <a:pt x="1376" y="1433"/>
                    <a:pt x="1292" y="1264"/>
                    <a:pt x="1179" y="1096"/>
                  </a:cubicBezTo>
                  <a:cubicBezTo>
                    <a:pt x="1123" y="899"/>
                    <a:pt x="899" y="1124"/>
                    <a:pt x="842" y="983"/>
                  </a:cubicBezTo>
                  <a:cubicBezTo>
                    <a:pt x="786" y="983"/>
                    <a:pt x="786" y="983"/>
                    <a:pt x="786" y="1011"/>
                  </a:cubicBezTo>
                  <a:cubicBezTo>
                    <a:pt x="814" y="1152"/>
                    <a:pt x="814" y="1124"/>
                    <a:pt x="927" y="1124"/>
                  </a:cubicBezTo>
                  <a:cubicBezTo>
                    <a:pt x="1011" y="1096"/>
                    <a:pt x="1123" y="1124"/>
                    <a:pt x="1207" y="1152"/>
                  </a:cubicBezTo>
                  <a:cubicBezTo>
                    <a:pt x="1235" y="1208"/>
                    <a:pt x="1235" y="1292"/>
                    <a:pt x="1348" y="1292"/>
                  </a:cubicBezTo>
                  <a:cubicBezTo>
                    <a:pt x="1544" y="1292"/>
                    <a:pt x="1600" y="1433"/>
                    <a:pt x="1544" y="1601"/>
                  </a:cubicBezTo>
                  <a:cubicBezTo>
                    <a:pt x="1460" y="1798"/>
                    <a:pt x="1320" y="1910"/>
                    <a:pt x="1123" y="1798"/>
                  </a:cubicBezTo>
                  <a:cubicBezTo>
                    <a:pt x="927" y="1685"/>
                    <a:pt x="814" y="1713"/>
                    <a:pt x="730" y="1910"/>
                  </a:cubicBezTo>
                  <a:cubicBezTo>
                    <a:pt x="674" y="2022"/>
                    <a:pt x="590" y="2078"/>
                    <a:pt x="477" y="2050"/>
                  </a:cubicBezTo>
                  <a:cubicBezTo>
                    <a:pt x="365" y="2022"/>
                    <a:pt x="337" y="1938"/>
                    <a:pt x="337" y="1826"/>
                  </a:cubicBezTo>
                  <a:cubicBezTo>
                    <a:pt x="309" y="1713"/>
                    <a:pt x="253" y="1601"/>
                    <a:pt x="281" y="1489"/>
                  </a:cubicBezTo>
                  <a:cubicBezTo>
                    <a:pt x="337" y="1264"/>
                    <a:pt x="225" y="1152"/>
                    <a:pt x="56" y="1040"/>
                  </a:cubicBezTo>
                  <a:cubicBezTo>
                    <a:pt x="28" y="1011"/>
                    <a:pt x="0" y="927"/>
                    <a:pt x="0" y="927"/>
                  </a:cubicBezTo>
                  <a:cubicBezTo>
                    <a:pt x="225" y="843"/>
                    <a:pt x="365" y="675"/>
                    <a:pt x="477" y="478"/>
                  </a:cubicBezTo>
                  <a:cubicBezTo>
                    <a:pt x="477" y="478"/>
                    <a:pt x="506" y="478"/>
                    <a:pt x="506" y="478"/>
                  </a:cubicBezTo>
                  <a:cubicBezTo>
                    <a:pt x="618" y="394"/>
                    <a:pt x="590" y="618"/>
                    <a:pt x="674" y="534"/>
                  </a:cubicBezTo>
                  <a:cubicBezTo>
                    <a:pt x="786" y="478"/>
                    <a:pt x="842" y="394"/>
                    <a:pt x="955" y="310"/>
                  </a:cubicBezTo>
                  <a:cubicBezTo>
                    <a:pt x="1039" y="282"/>
                    <a:pt x="1151" y="225"/>
                    <a:pt x="1207" y="310"/>
                  </a:cubicBezTo>
                  <a:cubicBezTo>
                    <a:pt x="1404" y="534"/>
                    <a:pt x="1600" y="366"/>
                    <a:pt x="1741" y="282"/>
                  </a:cubicBezTo>
                  <a:cubicBezTo>
                    <a:pt x="1881" y="197"/>
                    <a:pt x="1965" y="113"/>
                    <a:pt x="2134" y="169"/>
                  </a:cubicBezTo>
                  <a:cubicBezTo>
                    <a:pt x="2218" y="225"/>
                    <a:pt x="2274" y="169"/>
                    <a:pt x="2330" y="113"/>
                  </a:cubicBezTo>
                  <a:cubicBezTo>
                    <a:pt x="2443" y="29"/>
                    <a:pt x="2611" y="1"/>
                    <a:pt x="2695" y="113"/>
                  </a:cubicBezTo>
                  <a:cubicBezTo>
                    <a:pt x="2808" y="310"/>
                    <a:pt x="3004" y="282"/>
                    <a:pt x="3173" y="310"/>
                  </a:cubicBezTo>
                  <a:cubicBezTo>
                    <a:pt x="3538" y="338"/>
                    <a:pt x="3706" y="562"/>
                    <a:pt x="3875" y="815"/>
                  </a:cubicBezTo>
                  <a:cubicBezTo>
                    <a:pt x="3987" y="983"/>
                    <a:pt x="3931" y="1152"/>
                    <a:pt x="3818" y="1376"/>
                  </a:cubicBezTo>
                  <a:cubicBezTo>
                    <a:pt x="3931" y="1292"/>
                    <a:pt x="3959" y="1264"/>
                    <a:pt x="3959" y="1208"/>
                  </a:cubicBezTo>
                  <a:cubicBezTo>
                    <a:pt x="3959" y="1068"/>
                    <a:pt x="3987" y="983"/>
                    <a:pt x="4127" y="983"/>
                  </a:cubicBezTo>
                  <a:cubicBezTo>
                    <a:pt x="4268" y="983"/>
                    <a:pt x="4296" y="1068"/>
                    <a:pt x="4324" y="1180"/>
                  </a:cubicBezTo>
                  <a:cubicBezTo>
                    <a:pt x="4352" y="1320"/>
                    <a:pt x="4464" y="1461"/>
                    <a:pt x="4520" y="1601"/>
                  </a:cubicBezTo>
                  <a:cubicBezTo>
                    <a:pt x="4604" y="1685"/>
                    <a:pt x="4689" y="1657"/>
                    <a:pt x="4801" y="1629"/>
                  </a:cubicBezTo>
                  <a:cubicBezTo>
                    <a:pt x="5194" y="1545"/>
                    <a:pt x="5587" y="1320"/>
                    <a:pt x="6036" y="1489"/>
                  </a:cubicBezTo>
                  <a:cubicBezTo>
                    <a:pt x="6149" y="1545"/>
                    <a:pt x="6233" y="1433"/>
                    <a:pt x="6345" y="1376"/>
                  </a:cubicBezTo>
                  <a:cubicBezTo>
                    <a:pt x="6570" y="1208"/>
                    <a:pt x="6935" y="1236"/>
                    <a:pt x="7103" y="955"/>
                  </a:cubicBezTo>
                  <a:cubicBezTo>
                    <a:pt x="7131" y="955"/>
                    <a:pt x="7159" y="955"/>
                    <a:pt x="7187" y="983"/>
                  </a:cubicBezTo>
                  <a:cubicBezTo>
                    <a:pt x="7187" y="1011"/>
                    <a:pt x="7187" y="1040"/>
                    <a:pt x="7187" y="1040"/>
                  </a:cubicBezTo>
                  <a:cubicBezTo>
                    <a:pt x="7215" y="1068"/>
                    <a:pt x="7215" y="1096"/>
                    <a:pt x="7243" y="1124"/>
                  </a:cubicBezTo>
                  <a:cubicBezTo>
                    <a:pt x="7243" y="1152"/>
                    <a:pt x="7243" y="1180"/>
                    <a:pt x="7243" y="1180"/>
                  </a:cubicBezTo>
                  <a:cubicBezTo>
                    <a:pt x="7272" y="1236"/>
                    <a:pt x="7243" y="1292"/>
                    <a:pt x="7300" y="1348"/>
                  </a:cubicBezTo>
                  <a:cubicBezTo>
                    <a:pt x="7300" y="1348"/>
                    <a:pt x="7300" y="1376"/>
                    <a:pt x="7300" y="1405"/>
                  </a:cubicBezTo>
                  <a:cubicBezTo>
                    <a:pt x="7356" y="1461"/>
                    <a:pt x="7272" y="1573"/>
                    <a:pt x="7356" y="1629"/>
                  </a:cubicBezTo>
                  <a:lnTo>
                    <a:pt x="7328" y="1826"/>
                  </a:lnTo>
                  <a:cubicBezTo>
                    <a:pt x="7412" y="2022"/>
                    <a:pt x="7272" y="2219"/>
                    <a:pt x="7356" y="2387"/>
                  </a:cubicBezTo>
                  <a:lnTo>
                    <a:pt x="7496" y="2415"/>
                  </a:lnTo>
                  <a:cubicBezTo>
                    <a:pt x="7524" y="2443"/>
                    <a:pt x="7552" y="2471"/>
                    <a:pt x="7552" y="24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70"/>
            <p:cNvSpPr/>
            <p:nvPr/>
          </p:nvSpPr>
          <p:spPr>
            <a:xfrm>
              <a:off x="4790125" y="749075"/>
              <a:ext cx="276575" cy="99700"/>
            </a:xfrm>
            <a:custGeom>
              <a:avLst/>
              <a:gdLst/>
              <a:ahLst/>
              <a:cxnLst/>
              <a:rect l="l" t="t" r="r" b="b"/>
              <a:pathLst>
                <a:path w="11063" h="3988" extrusionOk="0">
                  <a:moveTo>
                    <a:pt x="2471" y="3903"/>
                  </a:moveTo>
                  <a:cubicBezTo>
                    <a:pt x="2415" y="3903"/>
                    <a:pt x="2331" y="3875"/>
                    <a:pt x="2275" y="3875"/>
                  </a:cubicBezTo>
                  <a:cubicBezTo>
                    <a:pt x="2163" y="3959"/>
                    <a:pt x="2022" y="3847"/>
                    <a:pt x="1910" y="3931"/>
                  </a:cubicBezTo>
                  <a:cubicBezTo>
                    <a:pt x="1854" y="3931"/>
                    <a:pt x="1769" y="3903"/>
                    <a:pt x="1713" y="3903"/>
                  </a:cubicBezTo>
                  <a:cubicBezTo>
                    <a:pt x="1545" y="3987"/>
                    <a:pt x="1376" y="3847"/>
                    <a:pt x="1208" y="3931"/>
                  </a:cubicBezTo>
                  <a:cubicBezTo>
                    <a:pt x="843" y="3903"/>
                    <a:pt x="450" y="3903"/>
                    <a:pt x="85" y="3875"/>
                  </a:cubicBezTo>
                  <a:cubicBezTo>
                    <a:pt x="57" y="3875"/>
                    <a:pt x="29" y="3875"/>
                    <a:pt x="1" y="3847"/>
                  </a:cubicBezTo>
                  <a:cubicBezTo>
                    <a:pt x="57" y="3678"/>
                    <a:pt x="197" y="3734"/>
                    <a:pt x="338" y="3734"/>
                  </a:cubicBezTo>
                  <a:cubicBezTo>
                    <a:pt x="534" y="3706"/>
                    <a:pt x="731" y="3762"/>
                    <a:pt x="955" y="3762"/>
                  </a:cubicBezTo>
                  <a:cubicBezTo>
                    <a:pt x="478" y="3762"/>
                    <a:pt x="590" y="3369"/>
                    <a:pt x="478" y="3117"/>
                  </a:cubicBezTo>
                  <a:cubicBezTo>
                    <a:pt x="562" y="2976"/>
                    <a:pt x="450" y="2948"/>
                    <a:pt x="366" y="2892"/>
                  </a:cubicBezTo>
                  <a:cubicBezTo>
                    <a:pt x="225" y="2752"/>
                    <a:pt x="282" y="2668"/>
                    <a:pt x="450" y="2639"/>
                  </a:cubicBezTo>
                  <a:cubicBezTo>
                    <a:pt x="562" y="2611"/>
                    <a:pt x="675" y="2583"/>
                    <a:pt x="787" y="2639"/>
                  </a:cubicBezTo>
                  <a:cubicBezTo>
                    <a:pt x="1068" y="2752"/>
                    <a:pt x="1152" y="2611"/>
                    <a:pt x="1264" y="2387"/>
                  </a:cubicBezTo>
                  <a:cubicBezTo>
                    <a:pt x="1320" y="2246"/>
                    <a:pt x="1376" y="2134"/>
                    <a:pt x="1517" y="2050"/>
                  </a:cubicBezTo>
                  <a:cubicBezTo>
                    <a:pt x="1629" y="2022"/>
                    <a:pt x="1741" y="2022"/>
                    <a:pt x="1769" y="2106"/>
                  </a:cubicBezTo>
                  <a:cubicBezTo>
                    <a:pt x="1854" y="2331"/>
                    <a:pt x="1994" y="2218"/>
                    <a:pt x="2134" y="2218"/>
                  </a:cubicBezTo>
                  <a:cubicBezTo>
                    <a:pt x="2191" y="2274"/>
                    <a:pt x="2247" y="2274"/>
                    <a:pt x="2303" y="2218"/>
                  </a:cubicBezTo>
                  <a:cubicBezTo>
                    <a:pt x="2612" y="2218"/>
                    <a:pt x="2612" y="2246"/>
                    <a:pt x="3173" y="1938"/>
                  </a:cubicBezTo>
                  <a:cubicBezTo>
                    <a:pt x="3426" y="1797"/>
                    <a:pt x="3622" y="1853"/>
                    <a:pt x="3847" y="1938"/>
                  </a:cubicBezTo>
                  <a:cubicBezTo>
                    <a:pt x="4015" y="1994"/>
                    <a:pt x="4072" y="2246"/>
                    <a:pt x="3931" y="2303"/>
                  </a:cubicBezTo>
                  <a:cubicBezTo>
                    <a:pt x="3594" y="2415"/>
                    <a:pt x="3398" y="2611"/>
                    <a:pt x="3342" y="2976"/>
                  </a:cubicBezTo>
                  <a:cubicBezTo>
                    <a:pt x="3314" y="3033"/>
                    <a:pt x="3257" y="3061"/>
                    <a:pt x="3201" y="3089"/>
                  </a:cubicBezTo>
                  <a:cubicBezTo>
                    <a:pt x="3201" y="3089"/>
                    <a:pt x="3173" y="3089"/>
                    <a:pt x="3145" y="3117"/>
                  </a:cubicBezTo>
                  <a:cubicBezTo>
                    <a:pt x="3173" y="3145"/>
                    <a:pt x="3173" y="3117"/>
                    <a:pt x="3201" y="3089"/>
                  </a:cubicBezTo>
                  <a:cubicBezTo>
                    <a:pt x="3201" y="3061"/>
                    <a:pt x="3173" y="3117"/>
                    <a:pt x="3229" y="3089"/>
                  </a:cubicBezTo>
                  <a:cubicBezTo>
                    <a:pt x="3650" y="3397"/>
                    <a:pt x="4044" y="3173"/>
                    <a:pt x="4437" y="3033"/>
                  </a:cubicBezTo>
                  <a:cubicBezTo>
                    <a:pt x="4577" y="2976"/>
                    <a:pt x="4633" y="2836"/>
                    <a:pt x="4549" y="2752"/>
                  </a:cubicBezTo>
                  <a:cubicBezTo>
                    <a:pt x="4408" y="2639"/>
                    <a:pt x="4408" y="2499"/>
                    <a:pt x="4408" y="2331"/>
                  </a:cubicBezTo>
                  <a:cubicBezTo>
                    <a:pt x="4380" y="2162"/>
                    <a:pt x="4240" y="1966"/>
                    <a:pt x="4408" y="1853"/>
                  </a:cubicBezTo>
                  <a:cubicBezTo>
                    <a:pt x="4605" y="1685"/>
                    <a:pt x="4858" y="1629"/>
                    <a:pt x="5110" y="1573"/>
                  </a:cubicBezTo>
                  <a:cubicBezTo>
                    <a:pt x="5195" y="1573"/>
                    <a:pt x="5279" y="1797"/>
                    <a:pt x="5363" y="1573"/>
                  </a:cubicBezTo>
                  <a:cubicBezTo>
                    <a:pt x="5391" y="1488"/>
                    <a:pt x="5531" y="1601"/>
                    <a:pt x="5644" y="1657"/>
                  </a:cubicBezTo>
                  <a:cubicBezTo>
                    <a:pt x="5644" y="1685"/>
                    <a:pt x="5672" y="1685"/>
                    <a:pt x="5700" y="1713"/>
                  </a:cubicBezTo>
                  <a:cubicBezTo>
                    <a:pt x="5756" y="1769"/>
                    <a:pt x="5756" y="1825"/>
                    <a:pt x="5784" y="1910"/>
                  </a:cubicBezTo>
                  <a:cubicBezTo>
                    <a:pt x="5784" y="1910"/>
                    <a:pt x="5756" y="1994"/>
                    <a:pt x="5812" y="1938"/>
                  </a:cubicBezTo>
                  <a:cubicBezTo>
                    <a:pt x="5812" y="1938"/>
                    <a:pt x="5840" y="1910"/>
                    <a:pt x="5840" y="1881"/>
                  </a:cubicBezTo>
                  <a:cubicBezTo>
                    <a:pt x="5981" y="1741"/>
                    <a:pt x="5868" y="1516"/>
                    <a:pt x="6065" y="1404"/>
                  </a:cubicBezTo>
                  <a:cubicBezTo>
                    <a:pt x="6093" y="1404"/>
                    <a:pt x="6121" y="1432"/>
                    <a:pt x="6149" y="1460"/>
                  </a:cubicBezTo>
                  <a:cubicBezTo>
                    <a:pt x="6205" y="1545"/>
                    <a:pt x="6233" y="1657"/>
                    <a:pt x="6374" y="1573"/>
                  </a:cubicBezTo>
                  <a:cubicBezTo>
                    <a:pt x="6514" y="1488"/>
                    <a:pt x="6430" y="1432"/>
                    <a:pt x="6374" y="1348"/>
                  </a:cubicBezTo>
                  <a:cubicBezTo>
                    <a:pt x="6261" y="1236"/>
                    <a:pt x="6318" y="1123"/>
                    <a:pt x="6402" y="1039"/>
                  </a:cubicBezTo>
                  <a:cubicBezTo>
                    <a:pt x="6683" y="702"/>
                    <a:pt x="7019" y="393"/>
                    <a:pt x="7441" y="197"/>
                  </a:cubicBezTo>
                  <a:cubicBezTo>
                    <a:pt x="7553" y="141"/>
                    <a:pt x="7693" y="113"/>
                    <a:pt x="7665" y="337"/>
                  </a:cubicBezTo>
                  <a:cubicBezTo>
                    <a:pt x="7637" y="506"/>
                    <a:pt x="7806" y="562"/>
                    <a:pt x="7834" y="702"/>
                  </a:cubicBezTo>
                  <a:cubicBezTo>
                    <a:pt x="7918" y="899"/>
                    <a:pt x="8058" y="758"/>
                    <a:pt x="8170" y="758"/>
                  </a:cubicBezTo>
                  <a:cubicBezTo>
                    <a:pt x="8311" y="758"/>
                    <a:pt x="8451" y="787"/>
                    <a:pt x="8592" y="787"/>
                  </a:cubicBezTo>
                  <a:cubicBezTo>
                    <a:pt x="8816" y="787"/>
                    <a:pt x="9013" y="730"/>
                    <a:pt x="9125" y="506"/>
                  </a:cubicBezTo>
                  <a:cubicBezTo>
                    <a:pt x="9209" y="309"/>
                    <a:pt x="9462" y="309"/>
                    <a:pt x="9546" y="85"/>
                  </a:cubicBezTo>
                  <a:cubicBezTo>
                    <a:pt x="9574" y="0"/>
                    <a:pt x="9715" y="0"/>
                    <a:pt x="9743" y="141"/>
                  </a:cubicBezTo>
                  <a:cubicBezTo>
                    <a:pt x="9799" y="309"/>
                    <a:pt x="9855" y="506"/>
                    <a:pt x="9630" y="618"/>
                  </a:cubicBezTo>
                  <a:cubicBezTo>
                    <a:pt x="9462" y="674"/>
                    <a:pt x="9350" y="815"/>
                    <a:pt x="9209" y="955"/>
                  </a:cubicBezTo>
                  <a:cubicBezTo>
                    <a:pt x="9350" y="927"/>
                    <a:pt x="9462" y="927"/>
                    <a:pt x="9574" y="899"/>
                  </a:cubicBezTo>
                  <a:cubicBezTo>
                    <a:pt x="9630" y="899"/>
                    <a:pt x="9687" y="871"/>
                    <a:pt x="9715" y="871"/>
                  </a:cubicBezTo>
                  <a:cubicBezTo>
                    <a:pt x="9911" y="1151"/>
                    <a:pt x="10304" y="1151"/>
                    <a:pt x="10445" y="1460"/>
                  </a:cubicBezTo>
                  <a:cubicBezTo>
                    <a:pt x="10501" y="1657"/>
                    <a:pt x="10641" y="1769"/>
                    <a:pt x="10838" y="1825"/>
                  </a:cubicBezTo>
                  <a:cubicBezTo>
                    <a:pt x="11034" y="1910"/>
                    <a:pt x="11062" y="2022"/>
                    <a:pt x="10950" y="2218"/>
                  </a:cubicBezTo>
                  <a:cubicBezTo>
                    <a:pt x="10922" y="2499"/>
                    <a:pt x="10697" y="2668"/>
                    <a:pt x="10641" y="2948"/>
                  </a:cubicBezTo>
                  <a:cubicBezTo>
                    <a:pt x="10585" y="3145"/>
                    <a:pt x="10276" y="3117"/>
                    <a:pt x="10080" y="3201"/>
                  </a:cubicBezTo>
                  <a:cubicBezTo>
                    <a:pt x="9939" y="3257"/>
                    <a:pt x="9939" y="3061"/>
                    <a:pt x="9883" y="3004"/>
                  </a:cubicBezTo>
                  <a:cubicBezTo>
                    <a:pt x="9883" y="3089"/>
                    <a:pt x="10023" y="3173"/>
                    <a:pt x="9883" y="3257"/>
                  </a:cubicBezTo>
                  <a:cubicBezTo>
                    <a:pt x="9771" y="3341"/>
                    <a:pt x="9687" y="3257"/>
                    <a:pt x="9630" y="3173"/>
                  </a:cubicBezTo>
                  <a:cubicBezTo>
                    <a:pt x="9602" y="3117"/>
                    <a:pt x="9546" y="3089"/>
                    <a:pt x="9546" y="3033"/>
                  </a:cubicBezTo>
                  <a:cubicBezTo>
                    <a:pt x="9574" y="2752"/>
                    <a:pt x="9378" y="2696"/>
                    <a:pt x="9125" y="2611"/>
                  </a:cubicBezTo>
                  <a:cubicBezTo>
                    <a:pt x="8872" y="2527"/>
                    <a:pt x="8816" y="2190"/>
                    <a:pt x="8648" y="1994"/>
                  </a:cubicBezTo>
                  <a:cubicBezTo>
                    <a:pt x="8592" y="1910"/>
                    <a:pt x="8704" y="1853"/>
                    <a:pt x="8788" y="1825"/>
                  </a:cubicBezTo>
                  <a:cubicBezTo>
                    <a:pt x="8844" y="1797"/>
                    <a:pt x="8957" y="1825"/>
                    <a:pt x="8957" y="1713"/>
                  </a:cubicBezTo>
                  <a:cubicBezTo>
                    <a:pt x="8957" y="1573"/>
                    <a:pt x="9097" y="1404"/>
                    <a:pt x="8844" y="1376"/>
                  </a:cubicBezTo>
                  <a:cubicBezTo>
                    <a:pt x="8732" y="1348"/>
                    <a:pt x="8620" y="1236"/>
                    <a:pt x="8423" y="1180"/>
                  </a:cubicBezTo>
                  <a:cubicBezTo>
                    <a:pt x="8564" y="1320"/>
                    <a:pt x="8788" y="1264"/>
                    <a:pt x="8732" y="1460"/>
                  </a:cubicBezTo>
                  <a:cubicBezTo>
                    <a:pt x="8704" y="1601"/>
                    <a:pt x="8704" y="1769"/>
                    <a:pt x="8620" y="1881"/>
                  </a:cubicBezTo>
                  <a:cubicBezTo>
                    <a:pt x="8479" y="2022"/>
                    <a:pt x="8423" y="1938"/>
                    <a:pt x="8395" y="1797"/>
                  </a:cubicBezTo>
                  <a:cubicBezTo>
                    <a:pt x="8395" y="1769"/>
                    <a:pt x="8395" y="1769"/>
                    <a:pt x="8395" y="1741"/>
                  </a:cubicBezTo>
                  <a:cubicBezTo>
                    <a:pt x="8395" y="1741"/>
                    <a:pt x="8395" y="1769"/>
                    <a:pt x="8367" y="1797"/>
                  </a:cubicBezTo>
                  <a:cubicBezTo>
                    <a:pt x="8339" y="1881"/>
                    <a:pt x="8283" y="1966"/>
                    <a:pt x="8255" y="2050"/>
                  </a:cubicBezTo>
                  <a:cubicBezTo>
                    <a:pt x="8170" y="2387"/>
                    <a:pt x="8086" y="2668"/>
                    <a:pt x="7609" y="2583"/>
                  </a:cubicBezTo>
                  <a:cubicBezTo>
                    <a:pt x="7469" y="2555"/>
                    <a:pt x="7244" y="2668"/>
                    <a:pt x="7216" y="2892"/>
                  </a:cubicBezTo>
                  <a:cubicBezTo>
                    <a:pt x="7160" y="3061"/>
                    <a:pt x="7048" y="3173"/>
                    <a:pt x="6879" y="3173"/>
                  </a:cubicBezTo>
                  <a:cubicBezTo>
                    <a:pt x="6654" y="3145"/>
                    <a:pt x="6542" y="3369"/>
                    <a:pt x="6374" y="3426"/>
                  </a:cubicBezTo>
                  <a:cubicBezTo>
                    <a:pt x="6346" y="3426"/>
                    <a:pt x="6318" y="3397"/>
                    <a:pt x="6289" y="3369"/>
                  </a:cubicBezTo>
                  <a:cubicBezTo>
                    <a:pt x="6289" y="3397"/>
                    <a:pt x="6318" y="3426"/>
                    <a:pt x="6318" y="3454"/>
                  </a:cubicBezTo>
                  <a:cubicBezTo>
                    <a:pt x="6289" y="3538"/>
                    <a:pt x="6233" y="3594"/>
                    <a:pt x="6149" y="3594"/>
                  </a:cubicBezTo>
                  <a:cubicBezTo>
                    <a:pt x="5925" y="3510"/>
                    <a:pt x="5700" y="3397"/>
                    <a:pt x="5475" y="3341"/>
                  </a:cubicBezTo>
                  <a:cubicBezTo>
                    <a:pt x="5363" y="3341"/>
                    <a:pt x="5363" y="3201"/>
                    <a:pt x="5447" y="3117"/>
                  </a:cubicBezTo>
                  <a:cubicBezTo>
                    <a:pt x="5560" y="3033"/>
                    <a:pt x="5616" y="2892"/>
                    <a:pt x="5756" y="2864"/>
                  </a:cubicBezTo>
                  <a:cubicBezTo>
                    <a:pt x="5784" y="2864"/>
                    <a:pt x="5784" y="2864"/>
                    <a:pt x="5784" y="2892"/>
                  </a:cubicBezTo>
                  <a:cubicBezTo>
                    <a:pt x="5840" y="2864"/>
                    <a:pt x="5756" y="2864"/>
                    <a:pt x="5756" y="2836"/>
                  </a:cubicBezTo>
                  <a:cubicBezTo>
                    <a:pt x="5728" y="2808"/>
                    <a:pt x="5700" y="2752"/>
                    <a:pt x="5700" y="2696"/>
                  </a:cubicBezTo>
                  <a:cubicBezTo>
                    <a:pt x="5728" y="2527"/>
                    <a:pt x="5672" y="2387"/>
                    <a:pt x="5475" y="2359"/>
                  </a:cubicBezTo>
                  <a:cubicBezTo>
                    <a:pt x="5307" y="2359"/>
                    <a:pt x="5307" y="2527"/>
                    <a:pt x="5223" y="2611"/>
                  </a:cubicBezTo>
                  <a:cubicBezTo>
                    <a:pt x="4886" y="2920"/>
                    <a:pt x="4830" y="3397"/>
                    <a:pt x="4521" y="3678"/>
                  </a:cubicBezTo>
                  <a:cubicBezTo>
                    <a:pt x="4465" y="3706"/>
                    <a:pt x="4437" y="3734"/>
                    <a:pt x="4380" y="3762"/>
                  </a:cubicBezTo>
                  <a:cubicBezTo>
                    <a:pt x="4352" y="3762"/>
                    <a:pt x="4296" y="3762"/>
                    <a:pt x="4240" y="3734"/>
                  </a:cubicBezTo>
                  <a:cubicBezTo>
                    <a:pt x="4184" y="3791"/>
                    <a:pt x="4100" y="3734"/>
                    <a:pt x="4044" y="3791"/>
                  </a:cubicBezTo>
                  <a:cubicBezTo>
                    <a:pt x="4015" y="3791"/>
                    <a:pt x="3987" y="3791"/>
                    <a:pt x="3959" y="3791"/>
                  </a:cubicBezTo>
                  <a:cubicBezTo>
                    <a:pt x="3903" y="3847"/>
                    <a:pt x="3819" y="3791"/>
                    <a:pt x="3735" y="3847"/>
                  </a:cubicBezTo>
                  <a:cubicBezTo>
                    <a:pt x="3679" y="3847"/>
                    <a:pt x="3622" y="3847"/>
                    <a:pt x="3538" y="3847"/>
                  </a:cubicBezTo>
                  <a:cubicBezTo>
                    <a:pt x="3454" y="3903"/>
                    <a:pt x="3342" y="3819"/>
                    <a:pt x="3257" y="3875"/>
                  </a:cubicBezTo>
                  <a:cubicBezTo>
                    <a:pt x="3145" y="3875"/>
                    <a:pt x="3033" y="3875"/>
                    <a:pt x="2892" y="3847"/>
                  </a:cubicBezTo>
                  <a:cubicBezTo>
                    <a:pt x="2780" y="3931"/>
                    <a:pt x="2612" y="3819"/>
                    <a:pt x="2471" y="39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70"/>
            <p:cNvSpPr/>
            <p:nvPr/>
          </p:nvSpPr>
          <p:spPr>
            <a:xfrm>
              <a:off x="5000000" y="593250"/>
              <a:ext cx="174075" cy="171300"/>
            </a:xfrm>
            <a:custGeom>
              <a:avLst/>
              <a:gdLst/>
              <a:ahLst/>
              <a:cxnLst/>
              <a:rect l="l" t="t" r="r" b="b"/>
              <a:pathLst>
                <a:path w="6963" h="6852" extrusionOk="0">
                  <a:moveTo>
                    <a:pt x="6120" y="5251"/>
                  </a:moveTo>
                  <a:cubicBezTo>
                    <a:pt x="6092" y="5307"/>
                    <a:pt x="6036" y="5363"/>
                    <a:pt x="6036" y="5391"/>
                  </a:cubicBezTo>
                  <a:cubicBezTo>
                    <a:pt x="6064" y="5644"/>
                    <a:pt x="5924" y="5644"/>
                    <a:pt x="5671" y="5532"/>
                  </a:cubicBezTo>
                  <a:cubicBezTo>
                    <a:pt x="5812" y="5756"/>
                    <a:pt x="5896" y="5925"/>
                    <a:pt x="5699" y="6065"/>
                  </a:cubicBezTo>
                  <a:cubicBezTo>
                    <a:pt x="5503" y="6149"/>
                    <a:pt x="5306" y="6290"/>
                    <a:pt x="5166" y="6458"/>
                  </a:cubicBezTo>
                  <a:cubicBezTo>
                    <a:pt x="5138" y="6458"/>
                    <a:pt x="5082" y="6486"/>
                    <a:pt x="5082" y="6458"/>
                  </a:cubicBezTo>
                  <a:cubicBezTo>
                    <a:pt x="5025" y="6093"/>
                    <a:pt x="4660" y="6065"/>
                    <a:pt x="4436" y="5868"/>
                  </a:cubicBezTo>
                  <a:cubicBezTo>
                    <a:pt x="4380" y="5812"/>
                    <a:pt x="4296" y="5784"/>
                    <a:pt x="4211" y="5784"/>
                  </a:cubicBezTo>
                  <a:cubicBezTo>
                    <a:pt x="3762" y="5784"/>
                    <a:pt x="3650" y="5588"/>
                    <a:pt x="3846" y="5195"/>
                  </a:cubicBezTo>
                  <a:cubicBezTo>
                    <a:pt x="3566" y="5391"/>
                    <a:pt x="3509" y="5700"/>
                    <a:pt x="3790" y="5925"/>
                  </a:cubicBezTo>
                  <a:cubicBezTo>
                    <a:pt x="4015" y="6093"/>
                    <a:pt x="3959" y="6149"/>
                    <a:pt x="3762" y="6262"/>
                  </a:cubicBezTo>
                  <a:cubicBezTo>
                    <a:pt x="3706" y="6290"/>
                    <a:pt x="3650" y="6318"/>
                    <a:pt x="3678" y="6374"/>
                  </a:cubicBezTo>
                  <a:cubicBezTo>
                    <a:pt x="3678" y="6823"/>
                    <a:pt x="3341" y="6767"/>
                    <a:pt x="3060" y="6823"/>
                  </a:cubicBezTo>
                  <a:cubicBezTo>
                    <a:pt x="2892" y="6851"/>
                    <a:pt x="2723" y="6823"/>
                    <a:pt x="2555" y="6851"/>
                  </a:cubicBezTo>
                  <a:cubicBezTo>
                    <a:pt x="2302" y="6851"/>
                    <a:pt x="2330" y="6598"/>
                    <a:pt x="2386" y="6514"/>
                  </a:cubicBezTo>
                  <a:cubicBezTo>
                    <a:pt x="2527" y="6374"/>
                    <a:pt x="2443" y="6233"/>
                    <a:pt x="2443" y="6093"/>
                  </a:cubicBezTo>
                  <a:cubicBezTo>
                    <a:pt x="2443" y="5953"/>
                    <a:pt x="2415" y="5784"/>
                    <a:pt x="2415" y="5644"/>
                  </a:cubicBezTo>
                  <a:cubicBezTo>
                    <a:pt x="2443" y="5503"/>
                    <a:pt x="2499" y="5335"/>
                    <a:pt x="2274" y="5223"/>
                  </a:cubicBezTo>
                  <a:cubicBezTo>
                    <a:pt x="2078" y="5082"/>
                    <a:pt x="2274" y="4549"/>
                    <a:pt x="2527" y="4493"/>
                  </a:cubicBezTo>
                  <a:cubicBezTo>
                    <a:pt x="2639" y="4465"/>
                    <a:pt x="2695" y="4521"/>
                    <a:pt x="2695" y="4605"/>
                  </a:cubicBezTo>
                  <a:cubicBezTo>
                    <a:pt x="2695" y="4689"/>
                    <a:pt x="2639" y="4774"/>
                    <a:pt x="2751" y="4830"/>
                  </a:cubicBezTo>
                  <a:cubicBezTo>
                    <a:pt x="2667" y="4774"/>
                    <a:pt x="2667" y="4717"/>
                    <a:pt x="2695" y="4633"/>
                  </a:cubicBezTo>
                  <a:cubicBezTo>
                    <a:pt x="2779" y="4549"/>
                    <a:pt x="2864" y="4493"/>
                    <a:pt x="3004" y="4493"/>
                  </a:cubicBezTo>
                  <a:cubicBezTo>
                    <a:pt x="3173" y="4549"/>
                    <a:pt x="3313" y="4549"/>
                    <a:pt x="3285" y="4296"/>
                  </a:cubicBezTo>
                  <a:cubicBezTo>
                    <a:pt x="3173" y="4324"/>
                    <a:pt x="3173" y="4521"/>
                    <a:pt x="3032" y="4465"/>
                  </a:cubicBezTo>
                  <a:cubicBezTo>
                    <a:pt x="2779" y="4324"/>
                    <a:pt x="2583" y="4100"/>
                    <a:pt x="2499" y="3819"/>
                  </a:cubicBezTo>
                  <a:cubicBezTo>
                    <a:pt x="2471" y="3679"/>
                    <a:pt x="2499" y="3622"/>
                    <a:pt x="2639" y="3566"/>
                  </a:cubicBezTo>
                  <a:cubicBezTo>
                    <a:pt x="2386" y="3622"/>
                    <a:pt x="2274" y="3847"/>
                    <a:pt x="2134" y="4016"/>
                  </a:cubicBezTo>
                  <a:cubicBezTo>
                    <a:pt x="2050" y="4128"/>
                    <a:pt x="2021" y="4324"/>
                    <a:pt x="1853" y="4240"/>
                  </a:cubicBezTo>
                  <a:cubicBezTo>
                    <a:pt x="1656" y="4156"/>
                    <a:pt x="1741" y="3987"/>
                    <a:pt x="1797" y="3875"/>
                  </a:cubicBezTo>
                  <a:cubicBezTo>
                    <a:pt x="1825" y="3763"/>
                    <a:pt x="1881" y="3651"/>
                    <a:pt x="1937" y="3538"/>
                  </a:cubicBezTo>
                  <a:cubicBezTo>
                    <a:pt x="1741" y="3622"/>
                    <a:pt x="1685" y="3987"/>
                    <a:pt x="1348" y="3875"/>
                  </a:cubicBezTo>
                  <a:cubicBezTo>
                    <a:pt x="1320" y="3482"/>
                    <a:pt x="1179" y="3229"/>
                    <a:pt x="730" y="3229"/>
                  </a:cubicBezTo>
                  <a:cubicBezTo>
                    <a:pt x="646" y="3229"/>
                    <a:pt x="646" y="3089"/>
                    <a:pt x="674" y="3005"/>
                  </a:cubicBezTo>
                  <a:cubicBezTo>
                    <a:pt x="674" y="3005"/>
                    <a:pt x="674" y="2977"/>
                    <a:pt x="674" y="2949"/>
                  </a:cubicBezTo>
                  <a:cubicBezTo>
                    <a:pt x="646" y="2949"/>
                    <a:pt x="674" y="3005"/>
                    <a:pt x="618" y="3033"/>
                  </a:cubicBezTo>
                  <a:cubicBezTo>
                    <a:pt x="225" y="2921"/>
                    <a:pt x="0" y="2471"/>
                    <a:pt x="169" y="2106"/>
                  </a:cubicBezTo>
                  <a:cubicBezTo>
                    <a:pt x="197" y="2022"/>
                    <a:pt x="253" y="1966"/>
                    <a:pt x="365" y="1966"/>
                  </a:cubicBezTo>
                  <a:cubicBezTo>
                    <a:pt x="393" y="1994"/>
                    <a:pt x="477" y="1994"/>
                    <a:pt x="421" y="1910"/>
                  </a:cubicBezTo>
                  <a:cubicBezTo>
                    <a:pt x="281" y="1685"/>
                    <a:pt x="421" y="1657"/>
                    <a:pt x="590" y="1601"/>
                  </a:cubicBezTo>
                  <a:cubicBezTo>
                    <a:pt x="842" y="1489"/>
                    <a:pt x="1151" y="1405"/>
                    <a:pt x="1292" y="1096"/>
                  </a:cubicBezTo>
                  <a:cubicBezTo>
                    <a:pt x="1207" y="1068"/>
                    <a:pt x="1179" y="1124"/>
                    <a:pt x="1151" y="1152"/>
                  </a:cubicBezTo>
                  <a:cubicBezTo>
                    <a:pt x="1067" y="1236"/>
                    <a:pt x="927" y="1292"/>
                    <a:pt x="814" y="1208"/>
                  </a:cubicBezTo>
                  <a:cubicBezTo>
                    <a:pt x="702" y="1152"/>
                    <a:pt x="730" y="1012"/>
                    <a:pt x="730" y="899"/>
                  </a:cubicBezTo>
                  <a:cubicBezTo>
                    <a:pt x="730" y="759"/>
                    <a:pt x="842" y="590"/>
                    <a:pt x="646" y="506"/>
                  </a:cubicBezTo>
                  <a:cubicBezTo>
                    <a:pt x="618" y="478"/>
                    <a:pt x="618" y="478"/>
                    <a:pt x="618" y="450"/>
                  </a:cubicBezTo>
                  <a:cubicBezTo>
                    <a:pt x="618" y="422"/>
                    <a:pt x="618" y="422"/>
                    <a:pt x="618" y="422"/>
                  </a:cubicBezTo>
                  <a:lnTo>
                    <a:pt x="618" y="422"/>
                  </a:lnTo>
                  <a:cubicBezTo>
                    <a:pt x="646" y="394"/>
                    <a:pt x="674" y="366"/>
                    <a:pt x="702" y="338"/>
                  </a:cubicBezTo>
                  <a:cubicBezTo>
                    <a:pt x="730" y="338"/>
                    <a:pt x="758" y="310"/>
                    <a:pt x="786" y="282"/>
                  </a:cubicBezTo>
                  <a:cubicBezTo>
                    <a:pt x="814" y="282"/>
                    <a:pt x="814" y="282"/>
                    <a:pt x="842" y="282"/>
                  </a:cubicBezTo>
                  <a:cubicBezTo>
                    <a:pt x="870" y="254"/>
                    <a:pt x="898" y="254"/>
                    <a:pt x="927" y="225"/>
                  </a:cubicBezTo>
                  <a:lnTo>
                    <a:pt x="927" y="225"/>
                  </a:lnTo>
                  <a:cubicBezTo>
                    <a:pt x="955" y="197"/>
                    <a:pt x="983" y="169"/>
                    <a:pt x="1011" y="169"/>
                  </a:cubicBezTo>
                  <a:lnTo>
                    <a:pt x="1011" y="169"/>
                  </a:lnTo>
                  <a:cubicBezTo>
                    <a:pt x="1039" y="141"/>
                    <a:pt x="1039" y="113"/>
                    <a:pt x="1067" y="85"/>
                  </a:cubicBezTo>
                  <a:cubicBezTo>
                    <a:pt x="1095" y="85"/>
                    <a:pt x="1123" y="85"/>
                    <a:pt x="1151" y="85"/>
                  </a:cubicBezTo>
                  <a:cubicBezTo>
                    <a:pt x="1179" y="85"/>
                    <a:pt x="1207" y="57"/>
                    <a:pt x="1207" y="29"/>
                  </a:cubicBezTo>
                  <a:cubicBezTo>
                    <a:pt x="1235" y="29"/>
                    <a:pt x="1263" y="29"/>
                    <a:pt x="1292" y="29"/>
                  </a:cubicBezTo>
                  <a:cubicBezTo>
                    <a:pt x="1320" y="29"/>
                    <a:pt x="1348" y="1"/>
                    <a:pt x="1376" y="29"/>
                  </a:cubicBezTo>
                  <a:cubicBezTo>
                    <a:pt x="1432" y="169"/>
                    <a:pt x="1376" y="282"/>
                    <a:pt x="1348" y="366"/>
                  </a:cubicBezTo>
                  <a:cubicBezTo>
                    <a:pt x="1235" y="562"/>
                    <a:pt x="1348" y="590"/>
                    <a:pt x="1488" y="647"/>
                  </a:cubicBezTo>
                  <a:cubicBezTo>
                    <a:pt x="1516" y="675"/>
                    <a:pt x="1572" y="703"/>
                    <a:pt x="1600" y="731"/>
                  </a:cubicBezTo>
                  <a:cubicBezTo>
                    <a:pt x="1741" y="927"/>
                    <a:pt x="1685" y="1152"/>
                    <a:pt x="1628" y="1348"/>
                  </a:cubicBezTo>
                  <a:cubicBezTo>
                    <a:pt x="1600" y="1433"/>
                    <a:pt x="1572" y="1489"/>
                    <a:pt x="1685" y="1517"/>
                  </a:cubicBezTo>
                  <a:cubicBezTo>
                    <a:pt x="1685" y="1545"/>
                    <a:pt x="1713" y="1573"/>
                    <a:pt x="1713" y="1601"/>
                  </a:cubicBezTo>
                  <a:cubicBezTo>
                    <a:pt x="1769" y="1854"/>
                    <a:pt x="1853" y="1966"/>
                    <a:pt x="2106" y="1770"/>
                  </a:cubicBezTo>
                  <a:cubicBezTo>
                    <a:pt x="2274" y="1629"/>
                    <a:pt x="2667" y="1713"/>
                    <a:pt x="2779" y="1882"/>
                  </a:cubicBezTo>
                  <a:cubicBezTo>
                    <a:pt x="2948" y="2078"/>
                    <a:pt x="2920" y="2247"/>
                    <a:pt x="2751" y="2415"/>
                  </a:cubicBezTo>
                  <a:cubicBezTo>
                    <a:pt x="2639" y="2528"/>
                    <a:pt x="2499" y="2556"/>
                    <a:pt x="2415" y="2359"/>
                  </a:cubicBezTo>
                  <a:cubicBezTo>
                    <a:pt x="2471" y="2612"/>
                    <a:pt x="2527" y="2836"/>
                    <a:pt x="2274" y="2977"/>
                  </a:cubicBezTo>
                  <a:cubicBezTo>
                    <a:pt x="2471" y="3201"/>
                    <a:pt x="2751" y="3286"/>
                    <a:pt x="3032" y="3314"/>
                  </a:cubicBezTo>
                  <a:cubicBezTo>
                    <a:pt x="3481" y="3314"/>
                    <a:pt x="3509" y="3426"/>
                    <a:pt x="3285" y="3819"/>
                  </a:cubicBezTo>
                  <a:cubicBezTo>
                    <a:pt x="3397" y="3735"/>
                    <a:pt x="3425" y="3622"/>
                    <a:pt x="3537" y="3566"/>
                  </a:cubicBezTo>
                  <a:cubicBezTo>
                    <a:pt x="3734" y="3454"/>
                    <a:pt x="3902" y="3763"/>
                    <a:pt x="4127" y="3651"/>
                  </a:cubicBezTo>
                  <a:cubicBezTo>
                    <a:pt x="4155" y="3622"/>
                    <a:pt x="4183" y="3622"/>
                    <a:pt x="4211" y="3622"/>
                  </a:cubicBezTo>
                  <a:cubicBezTo>
                    <a:pt x="4239" y="3622"/>
                    <a:pt x="4239" y="3622"/>
                    <a:pt x="4267" y="3622"/>
                  </a:cubicBezTo>
                  <a:cubicBezTo>
                    <a:pt x="4324" y="3651"/>
                    <a:pt x="4380" y="3679"/>
                    <a:pt x="4464" y="3707"/>
                  </a:cubicBezTo>
                  <a:cubicBezTo>
                    <a:pt x="4576" y="3735"/>
                    <a:pt x="4576" y="3791"/>
                    <a:pt x="4548" y="3903"/>
                  </a:cubicBezTo>
                  <a:cubicBezTo>
                    <a:pt x="4492" y="4100"/>
                    <a:pt x="4604" y="4296"/>
                    <a:pt x="4604" y="4493"/>
                  </a:cubicBezTo>
                  <a:cubicBezTo>
                    <a:pt x="4604" y="4549"/>
                    <a:pt x="4604" y="4633"/>
                    <a:pt x="4689" y="4605"/>
                  </a:cubicBezTo>
                  <a:cubicBezTo>
                    <a:pt x="4717" y="4605"/>
                    <a:pt x="4773" y="4577"/>
                    <a:pt x="4801" y="4549"/>
                  </a:cubicBezTo>
                  <a:cubicBezTo>
                    <a:pt x="4857" y="4521"/>
                    <a:pt x="4857" y="4493"/>
                    <a:pt x="4885" y="4437"/>
                  </a:cubicBezTo>
                  <a:cubicBezTo>
                    <a:pt x="4997" y="4156"/>
                    <a:pt x="5025" y="4128"/>
                    <a:pt x="5278" y="4296"/>
                  </a:cubicBezTo>
                  <a:cubicBezTo>
                    <a:pt x="5475" y="4437"/>
                    <a:pt x="5559" y="4409"/>
                    <a:pt x="5643" y="4184"/>
                  </a:cubicBezTo>
                  <a:cubicBezTo>
                    <a:pt x="5699" y="4072"/>
                    <a:pt x="5699" y="3959"/>
                    <a:pt x="5531" y="3959"/>
                  </a:cubicBezTo>
                  <a:cubicBezTo>
                    <a:pt x="5390" y="3959"/>
                    <a:pt x="5390" y="3875"/>
                    <a:pt x="5362" y="3791"/>
                  </a:cubicBezTo>
                  <a:cubicBezTo>
                    <a:pt x="5362" y="3763"/>
                    <a:pt x="5362" y="3763"/>
                    <a:pt x="5362" y="3735"/>
                  </a:cubicBezTo>
                  <a:cubicBezTo>
                    <a:pt x="5362" y="3735"/>
                    <a:pt x="5362" y="3707"/>
                    <a:pt x="5390" y="3707"/>
                  </a:cubicBezTo>
                  <a:cubicBezTo>
                    <a:pt x="5418" y="3735"/>
                    <a:pt x="5475" y="3735"/>
                    <a:pt x="5475" y="3763"/>
                  </a:cubicBezTo>
                  <a:cubicBezTo>
                    <a:pt x="5475" y="3847"/>
                    <a:pt x="5559" y="3875"/>
                    <a:pt x="5643" y="3847"/>
                  </a:cubicBezTo>
                  <a:cubicBezTo>
                    <a:pt x="5755" y="3819"/>
                    <a:pt x="5699" y="3763"/>
                    <a:pt x="5671" y="3679"/>
                  </a:cubicBezTo>
                  <a:cubicBezTo>
                    <a:pt x="5671" y="3651"/>
                    <a:pt x="5671" y="3594"/>
                    <a:pt x="5727" y="3594"/>
                  </a:cubicBezTo>
                  <a:cubicBezTo>
                    <a:pt x="5755" y="3594"/>
                    <a:pt x="5812" y="3622"/>
                    <a:pt x="5840" y="3651"/>
                  </a:cubicBezTo>
                  <a:cubicBezTo>
                    <a:pt x="5868" y="3679"/>
                    <a:pt x="5868" y="3735"/>
                    <a:pt x="5868" y="3791"/>
                  </a:cubicBezTo>
                  <a:cubicBezTo>
                    <a:pt x="5812" y="4016"/>
                    <a:pt x="5924" y="4240"/>
                    <a:pt x="5952" y="4465"/>
                  </a:cubicBezTo>
                  <a:cubicBezTo>
                    <a:pt x="6148" y="4465"/>
                    <a:pt x="6289" y="4549"/>
                    <a:pt x="6177" y="4774"/>
                  </a:cubicBezTo>
                  <a:cubicBezTo>
                    <a:pt x="6148" y="4830"/>
                    <a:pt x="6177" y="4858"/>
                    <a:pt x="6205" y="4886"/>
                  </a:cubicBezTo>
                  <a:cubicBezTo>
                    <a:pt x="6261" y="4914"/>
                    <a:pt x="6317" y="4886"/>
                    <a:pt x="6345" y="4858"/>
                  </a:cubicBezTo>
                  <a:cubicBezTo>
                    <a:pt x="6401" y="4774"/>
                    <a:pt x="6457" y="4689"/>
                    <a:pt x="6513" y="4633"/>
                  </a:cubicBezTo>
                  <a:cubicBezTo>
                    <a:pt x="6541" y="4521"/>
                    <a:pt x="6598" y="4493"/>
                    <a:pt x="6710" y="4521"/>
                  </a:cubicBezTo>
                  <a:cubicBezTo>
                    <a:pt x="6822" y="4577"/>
                    <a:pt x="6738" y="4633"/>
                    <a:pt x="6682" y="4689"/>
                  </a:cubicBezTo>
                  <a:cubicBezTo>
                    <a:pt x="6682" y="4717"/>
                    <a:pt x="6654" y="4745"/>
                    <a:pt x="6710" y="4774"/>
                  </a:cubicBezTo>
                  <a:cubicBezTo>
                    <a:pt x="6963" y="4886"/>
                    <a:pt x="6822" y="5082"/>
                    <a:pt x="6794" y="5251"/>
                  </a:cubicBezTo>
                  <a:cubicBezTo>
                    <a:pt x="6794" y="5279"/>
                    <a:pt x="6766" y="5307"/>
                    <a:pt x="6766" y="5335"/>
                  </a:cubicBezTo>
                  <a:cubicBezTo>
                    <a:pt x="6738" y="5419"/>
                    <a:pt x="6850" y="5532"/>
                    <a:pt x="6682" y="5560"/>
                  </a:cubicBezTo>
                  <a:cubicBezTo>
                    <a:pt x="6570" y="5616"/>
                    <a:pt x="6457" y="5560"/>
                    <a:pt x="6345" y="5532"/>
                  </a:cubicBezTo>
                  <a:cubicBezTo>
                    <a:pt x="6261" y="5475"/>
                    <a:pt x="6289" y="5419"/>
                    <a:pt x="6289" y="5335"/>
                  </a:cubicBezTo>
                  <a:cubicBezTo>
                    <a:pt x="6345" y="5139"/>
                    <a:pt x="6205" y="5223"/>
                    <a:pt x="6120" y="525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70"/>
            <p:cNvSpPr/>
            <p:nvPr/>
          </p:nvSpPr>
          <p:spPr>
            <a:xfrm>
              <a:off x="4778200" y="593250"/>
              <a:ext cx="169875" cy="99000"/>
            </a:xfrm>
            <a:custGeom>
              <a:avLst/>
              <a:gdLst/>
              <a:ahLst/>
              <a:cxnLst/>
              <a:rect l="l" t="t" r="r" b="b"/>
              <a:pathLst>
                <a:path w="6795" h="3960" extrusionOk="0">
                  <a:moveTo>
                    <a:pt x="2892" y="618"/>
                  </a:moveTo>
                  <a:cubicBezTo>
                    <a:pt x="2892" y="590"/>
                    <a:pt x="2892" y="534"/>
                    <a:pt x="2892" y="506"/>
                  </a:cubicBezTo>
                  <a:cubicBezTo>
                    <a:pt x="2920" y="478"/>
                    <a:pt x="2948" y="450"/>
                    <a:pt x="2976" y="478"/>
                  </a:cubicBezTo>
                  <a:cubicBezTo>
                    <a:pt x="3061" y="478"/>
                    <a:pt x="3145" y="422"/>
                    <a:pt x="3229" y="394"/>
                  </a:cubicBezTo>
                  <a:cubicBezTo>
                    <a:pt x="3313" y="366"/>
                    <a:pt x="3398" y="366"/>
                    <a:pt x="3454" y="450"/>
                  </a:cubicBezTo>
                  <a:cubicBezTo>
                    <a:pt x="3482" y="562"/>
                    <a:pt x="3538" y="647"/>
                    <a:pt x="3369" y="703"/>
                  </a:cubicBezTo>
                  <a:cubicBezTo>
                    <a:pt x="3341" y="703"/>
                    <a:pt x="3341" y="675"/>
                    <a:pt x="3313" y="675"/>
                  </a:cubicBezTo>
                  <a:cubicBezTo>
                    <a:pt x="3313" y="703"/>
                    <a:pt x="3341" y="675"/>
                    <a:pt x="3369" y="703"/>
                  </a:cubicBezTo>
                  <a:cubicBezTo>
                    <a:pt x="3706" y="787"/>
                    <a:pt x="4015" y="759"/>
                    <a:pt x="4296" y="534"/>
                  </a:cubicBezTo>
                  <a:cubicBezTo>
                    <a:pt x="4352" y="478"/>
                    <a:pt x="4464" y="506"/>
                    <a:pt x="4464" y="562"/>
                  </a:cubicBezTo>
                  <a:cubicBezTo>
                    <a:pt x="4464" y="899"/>
                    <a:pt x="4717" y="843"/>
                    <a:pt x="4914" y="871"/>
                  </a:cubicBezTo>
                  <a:cubicBezTo>
                    <a:pt x="4998" y="871"/>
                    <a:pt x="5082" y="899"/>
                    <a:pt x="5138" y="955"/>
                  </a:cubicBezTo>
                  <a:cubicBezTo>
                    <a:pt x="5279" y="1124"/>
                    <a:pt x="5335" y="1292"/>
                    <a:pt x="5644" y="1180"/>
                  </a:cubicBezTo>
                  <a:cubicBezTo>
                    <a:pt x="5868" y="1096"/>
                    <a:pt x="6065" y="1068"/>
                    <a:pt x="6177" y="843"/>
                  </a:cubicBezTo>
                  <a:cubicBezTo>
                    <a:pt x="6233" y="759"/>
                    <a:pt x="6317" y="675"/>
                    <a:pt x="6430" y="731"/>
                  </a:cubicBezTo>
                  <a:cubicBezTo>
                    <a:pt x="6542" y="843"/>
                    <a:pt x="6738" y="899"/>
                    <a:pt x="6710" y="1096"/>
                  </a:cubicBezTo>
                  <a:cubicBezTo>
                    <a:pt x="6682" y="1208"/>
                    <a:pt x="6682" y="1320"/>
                    <a:pt x="6598" y="1433"/>
                  </a:cubicBezTo>
                  <a:cubicBezTo>
                    <a:pt x="6570" y="1461"/>
                    <a:pt x="6486" y="1517"/>
                    <a:pt x="6542" y="1573"/>
                  </a:cubicBezTo>
                  <a:cubicBezTo>
                    <a:pt x="6795" y="1826"/>
                    <a:pt x="6598" y="2191"/>
                    <a:pt x="6766" y="2471"/>
                  </a:cubicBezTo>
                  <a:cubicBezTo>
                    <a:pt x="6795" y="2612"/>
                    <a:pt x="6766" y="2724"/>
                    <a:pt x="6598" y="2724"/>
                  </a:cubicBezTo>
                  <a:cubicBezTo>
                    <a:pt x="6430" y="2724"/>
                    <a:pt x="6317" y="2640"/>
                    <a:pt x="6261" y="2471"/>
                  </a:cubicBezTo>
                  <a:cubicBezTo>
                    <a:pt x="6233" y="2331"/>
                    <a:pt x="6261" y="2191"/>
                    <a:pt x="6093" y="2106"/>
                  </a:cubicBezTo>
                  <a:cubicBezTo>
                    <a:pt x="6233" y="2247"/>
                    <a:pt x="6289" y="2387"/>
                    <a:pt x="6037" y="2415"/>
                  </a:cubicBezTo>
                  <a:cubicBezTo>
                    <a:pt x="5840" y="2443"/>
                    <a:pt x="5728" y="2528"/>
                    <a:pt x="5615" y="2696"/>
                  </a:cubicBezTo>
                  <a:cubicBezTo>
                    <a:pt x="5475" y="2893"/>
                    <a:pt x="5279" y="2893"/>
                    <a:pt x="5222" y="2640"/>
                  </a:cubicBezTo>
                  <a:cubicBezTo>
                    <a:pt x="5166" y="2387"/>
                    <a:pt x="5054" y="2387"/>
                    <a:pt x="4857" y="2443"/>
                  </a:cubicBezTo>
                  <a:cubicBezTo>
                    <a:pt x="4633" y="2499"/>
                    <a:pt x="4577" y="2415"/>
                    <a:pt x="4464" y="2135"/>
                  </a:cubicBezTo>
                  <a:cubicBezTo>
                    <a:pt x="4268" y="2191"/>
                    <a:pt x="4240" y="2556"/>
                    <a:pt x="3931" y="2443"/>
                  </a:cubicBezTo>
                  <a:cubicBezTo>
                    <a:pt x="3931" y="2471"/>
                    <a:pt x="3959" y="2471"/>
                    <a:pt x="3987" y="2471"/>
                  </a:cubicBezTo>
                  <a:cubicBezTo>
                    <a:pt x="4015" y="2499"/>
                    <a:pt x="4043" y="2499"/>
                    <a:pt x="4043" y="2499"/>
                  </a:cubicBezTo>
                  <a:cubicBezTo>
                    <a:pt x="4071" y="2528"/>
                    <a:pt x="4099" y="2528"/>
                    <a:pt x="4127" y="2556"/>
                  </a:cubicBezTo>
                  <a:cubicBezTo>
                    <a:pt x="4296" y="2724"/>
                    <a:pt x="4380" y="2893"/>
                    <a:pt x="4268" y="3145"/>
                  </a:cubicBezTo>
                  <a:cubicBezTo>
                    <a:pt x="4268" y="3145"/>
                    <a:pt x="4268" y="3173"/>
                    <a:pt x="4268" y="3201"/>
                  </a:cubicBezTo>
                  <a:cubicBezTo>
                    <a:pt x="4296" y="3173"/>
                    <a:pt x="4296" y="3173"/>
                    <a:pt x="4324" y="3173"/>
                  </a:cubicBezTo>
                  <a:cubicBezTo>
                    <a:pt x="4380" y="3145"/>
                    <a:pt x="4408" y="3145"/>
                    <a:pt x="4464" y="3145"/>
                  </a:cubicBezTo>
                  <a:cubicBezTo>
                    <a:pt x="4605" y="3117"/>
                    <a:pt x="4717" y="3145"/>
                    <a:pt x="4773" y="3286"/>
                  </a:cubicBezTo>
                  <a:cubicBezTo>
                    <a:pt x="4829" y="3370"/>
                    <a:pt x="4801" y="3454"/>
                    <a:pt x="4745" y="3538"/>
                  </a:cubicBezTo>
                  <a:cubicBezTo>
                    <a:pt x="4633" y="3622"/>
                    <a:pt x="4521" y="3679"/>
                    <a:pt x="4408" y="3538"/>
                  </a:cubicBezTo>
                  <a:cubicBezTo>
                    <a:pt x="4240" y="3651"/>
                    <a:pt x="3987" y="3538"/>
                    <a:pt x="3847" y="3707"/>
                  </a:cubicBezTo>
                  <a:cubicBezTo>
                    <a:pt x="3791" y="3791"/>
                    <a:pt x="3706" y="3847"/>
                    <a:pt x="3622" y="3875"/>
                  </a:cubicBezTo>
                  <a:cubicBezTo>
                    <a:pt x="3538" y="3903"/>
                    <a:pt x="3454" y="3959"/>
                    <a:pt x="3398" y="3875"/>
                  </a:cubicBezTo>
                  <a:cubicBezTo>
                    <a:pt x="3341" y="3791"/>
                    <a:pt x="3398" y="3707"/>
                    <a:pt x="3426" y="3622"/>
                  </a:cubicBezTo>
                  <a:cubicBezTo>
                    <a:pt x="3369" y="3819"/>
                    <a:pt x="3229" y="3819"/>
                    <a:pt x="3089" y="3735"/>
                  </a:cubicBezTo>
                  <a:cubicBezTo>
                    <a:pt x="2920" y="3651"/>
                    <a:pt x="3061" y="3510"/>
                    <a:pt x="3061" y="3426"/>
                  </a:cubicBezTo>
                  <a:cubicBezTo>
                    <a:pt x="2976" y="3005"/>
                    <a:pt x="3369" y="2780"/>
                    <a:pt x="3398" y="2415"/>
                  </a:cubicBezTo>
                  <a:cubicBezTo>
                    <a:pt x="3398" y="2275"/>
                    <a:pt x="3538" y="2163"/>
                    <a:pt x="3622" y="2022"/>
                  </a:cubicBezTo>
                  <a:cubicBezTo>
                    <a:pt x="3706" y="1938"/>
                    <a:pt x="3959" y="1994"/>
                    <a:pt x="3875" y="1713"/>
                  </a:cubicBezTo>
                  <a:cubicBezTo>
                    <a:pt x="3875" y="1657"/>
                    <a:pt x="4043" y="1601"/>
                    <a:pt x="4127" y="1657"/>
                  </a:cubicBezTo>
                  <a:cubicBezTo>
                    <a:pt x="4324" y="1798"/>
                    <a:pt x="4380" y="1657"/>
                    <a:pt x="4464" y="1489"/>
                  </a:cubicBezTo>
                  <a:cubicBezTo>
                    <a:pt x="4352" y="1489"/>
                    <a:pt x="4268" y="1461"/>
                    <a:pt x="4212" y="1348"/>
                  </a:cubicBezTo>
                  <a:cubicBezTo>
                    <a:pt x="4043" y="1124"/>
                    <a:pt x="3959" y="1124"/>
                    <a:pt x="3875" y="1376"/>
                  </a:cubicBezTo>
                  <a:cubicBezTo>
                    <a:pt x="3819" y="1657"/>
                    <a:pt x="3706" y="1685"/>
                    <a:pt x="3538" y="1545"/>
                  </a:cubicBezTo>
                  <a:cubicBezTo>
                    <a:pt x="3369" y="2275"/>
                    <a:pt x="2752" y="2443"/>
                    <a:pt x="2078" y="2612"/>
                  </a:cubicBezTo>
                  <a:cubicBezTo>
                    <a:pt x="2471" y="2780"/>
                    <a:pt x="2359" y="3033"/>
                    <a:pt x="2218" y="3201"/>
                  </a:cubicBezTo>
                  <a:cubicBezTo>
                    <a:pt x="1994" y="3454"/>
                    <a:pt x="1769" y="3089"/>
                    <a:pt x="1517" y="3089"/>
                  </a:cubicBezTo>
                  <a:cubicBezTo>
                    <a:pt x="1488" y="3145"/>
                    <a:pt x="1517" y="3229"/>
                    <a:pt x="1460" y="3286"/>
                  </a:cubicBezTo>
                  <a:cubicBezTo>
                    <a:pt x="1376" y="3426"/>
                    <a:pt x="1264" y="3454"/>
                    <a:pt x="1180" y="3314"/>
                  </a:cubicBezTo>
                  <a:cubicBezTo>
                    <a:pt x="1067" y="3061"/>
                    <a:pt x="927" y="2836"/>
                    <a:pt x="815" y="2584"/>
                  </a:cubicBezTo>
                  <a:cubicBezTo>
                    <a:pt x="730" y="2359"/>
                    <a:pt x="899" y="2163"/>
                    <a:pt x="1067" y="2106"/>
                  </a:cubicBezTo>
                  <a:cubicBezTo>
                    <a:pt x="1320" y="1994"/>
                    <a:pt x="1152" y="1910"/>
                    <a:pt x="1095" y="1798"/>
                  </a:cubicBezTo>
                  <a:cubicBezTo>
                    <a:pt x="899" y="2078"/>
                    <a:pt x="590" y="2050"/>
                    <a:pt x="337" y="2106"/>
                  </a:cubicBezTo>
                  <a:cubicBezTo>
                    <a:pt x="225" y="2106"/>
                    <a:pt x="113" y="2078"/>
                    <a:pt x="57" y="1994"/>
                  </a:cubicBezTo>
                  <a:cubicBezTo>
                    <a:pt x="0" y="1882"/>
                    <a:pt x="113" y="1854"/>
                    <a:pt x="141" y="1798"/>
                  </a:cubicBezTo>
                  <a:cubicBezTo>
                    <a:pt x="253" y="1741"/>
                    <a:pt x="281" y="1601"/>
                    <a:pt x="365" y="1517"/>
                  </a:cubicBezTo>
                  <a:cubicBezTo>
                    <a:pt x="674" y="1180"/>
                    <a:pt x="674" y="1096"/>
                    <a:pt x="422" y="731"/>
                  </a:cubicBezTo>
                  <a:cubicBezTo>
                    <a:pt x="365" y="618"/>
                    <a:pt x="281" y="506"/>
                    <a:pt x="337" y="366"/>
                  </a:cubicBezTo>
                  <a:cubicBezTo>
                    <a:pt x="590" y="113"/>
                    <a:pt x="983" y="225"/>
                    <a:pt x="1264" y="29"/>
                  </a:cubicBezTo>
                  <a:cubicBezTo>
                    <a:pt x="1292" y="1"/>
                    <a:pt x="1348" y="1"/>
                    <a:pt x="1376" y="57"/>
                  </a:cubicBezTo>
                  <a:cubicBezTo>
                    <a:pt x="1404" y="113"/>
                    <a:pt x="1404" y="141"/>
                    <a:pt x="1376" y="197"/>
                  </a:cubicBezTo>
                  <a:cubicBezTo>
                    <a:pt x="1264" y="310"/>
                    <a:pt x="1152" y="394"/>
                    <a:pt x="983" y="450"/>
                  </a:cubicBezTo>
                  <a:cubicBezTo>
                    <a:pt x="1208" y="731"/>
                    <a:pt x="1573" y="618"/>
                    <a:pt x="1825" y="731"/>
                  </a:cubicBezTo>
                  <a:cubicBezTo>
                    <a:pt x="1994" y="815"/>
                    <a:pt x="2106" y="871"/>
                    <a:pt x="2050" y="1068"/>
                  </a:cubicBezTo>
                  <a:cubicBezTo>
                    <a:pt x="2050" y="1096"/>
                    <a:pt x="2106" y="1040"/>
                    <a:pt x="2050" y="1068"/>
                  </a:cubicBezTo>
                  <a:cubicBezTo>
                    <a:pt x="2106" y="787"/>
                    <a:pt x="2303" y="787"/>
                    <a:pt x="2499" y="787"/>
                  </a:cubicBezTo>
                  <a:cubicBezTo>
                    <a:pt x="2527" y="787"/>
                    <a:pt x="2555" y="787"/>
                    <a:pt x="2583" y="815"/>
                  </a:cubicBezTo>
                  <a:lnTo>
                    <a:pt x="2583" y="815"/>
                  </a:lnTo>
                  <a:cubicBezTo>
                    <a:pt x="2611" y="843"/>
                    <a:pt x="2611" y="871"/>
                    <a:pt x="2640" y="899"/>
                  </a:cubicBezTo>
                  <a:lnTo>
                    <a:pt x="2640" y="899"/>
                  </a:lnTo>
                  <a:cubicBezTo>
                    <a:pt x="2696" y="955"/>
                    <a:pt x="2752" y="927"/>
                    <a:pt x="2808" y="955"/>
                  </a:cubicBezTo>
                  <a:cubicBezTo>
                    <a:pt x="2948" y="899"/>
                    <a:pt x="2836" y="787"/>
                    <a:pt x="2864" y="703"/>
                  </a:cubicBezTo>
                  <a:cubicBezTo>
                    <a:pt x="2836" y="675"/>
                    <a:pt x="2864" y="647"/>
                    <a:pt x="2892" y="6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70"/>
            <p:cNvSpPr/>
            <p:nvPr/>
          </p:nvSpPr>
          <p:spPr>
            <a:xfrm>
              <a:off x="4646950" y="588350"/>
              <a:ext cx="129875" cy="148125"/>
            </a:xfrm>
            <a:custGeom>
              <a:avLst/>
              <a:gdLst/>
              <a:ahLst/>
              <a:cxnLst/>
              <a:rect l="l" t="t" r="r" b="b"/>
              <a:pathLst>
                <a:path w="5195" h="5925" extrusionOk="0">
                  <a:moveTo>
                    <a:pt x="422" y="4268"/>
                  </a:moveTo>
                  <a:cubicBezTo>
                    <a:pt x="506" y="4268"/>
                    <a:pt x="618" y="4296"/>
                    <a:pt x="702" y="4296"/>
                  </a:cubicBezTo>
                  <a:cubicBezTo>
                    <a:pt x="787" y="4212"/>
                    <a:pt x="899" y="4324"/>
                    <a:pt x="983" y="4240"/>
                  </a:cubicBezTo>
                  <a:cubicBezTo>
                    <a:pt x="1067" y="4240"/>
                    <a:pt x="1124" y="4240"/>
                    <a:pt x="1208" y="4268"/>
                  </a:cubicBezTo>
                  <a:cubicBezTo>
                    <a:pt x="1292" y="4183"/>
                    <a:pt x="1404" y="4268"/>
                    <a:pt x="1488" y="4212"/>
                  </a:cubicBezTo>
                  <a:cubicBezTo>
                    <a:pt x="1517" y="4212"/>
                    <a:pt x="1517" y="4212"/>
                    <a:pt x="1545" y="4212"/>
                  </a:cubicBezTo>
                  <a:cubicBezTo>
                    <a:pt x="1629" y="4155"/>
                    <a:pt x="1713" y="4212"/>
                    <a:pt x="1769" y="4155"/>
                  </a:cubicBezTo>
                  <a:cubicBezTo>
                    <a:pt x="1825" y="4155"/>
                    <a:pt x="1853" y="4155"/>
                    <a:pt x="1910" y="4155"/>
                  </a:cubicBezTo>
                  <a:cubicBezTo>
                    <a:pt x="1938" y="4127"/>
                    <a:pt x="2022" y="4127"/>
                    <a:pt x="1994" y="4043"/>
                  </a:cubicBezTo>
                  <a:cubicBezTo>
                    <a:pt x="1994" y="4015"/>
                    <a:pt x="1994" y="3987"/>
                    <a:pt x="1994" y="3959"/>
                  </a:cubicBezTo>
                  <a:cubicBezTo>
                    <a:pt x="1966" y="3931"/>
                    <a:pt x="1966" y="3847"/>
                    <a:pt x="1938" y="3818"/>
                  </a:cubicBezTo>
                  <a:cubicBezTo>
                    <a:pt x="1938" y="3790"/>
                    <a:pt x="1938" y="3762"/>
                    <a:pt x="1938" y="3734"/>
                  </a:cubicBezTo>
                  <a:cubicBezTo>
                    <a:pt x="1910" y="3706"/>
                    <a:pt x="1910" y="3650"/>
                    <a:pt x="1882" y="3594"/>
                  </a:cubicBezTo>
                  <a:cubicBezTo>
                    <a:pt x="1882" y="3566"/>
                    <a:pt x="1882" y="3566"/>
                    <a:pt x="1882" y="3538"/>
                  </a:cubicBezTo>
                  <a:cubicBezTo>
                    <a:pt x="1853" y="3510"/>
                    <a:pt x="1853" y="3482"/>
                    <a:pt x="1825" y="3454"/>
                  </a:cubicBezTo>
                  <a:cubicBezTo>
                    <a:pt x="1825" y="3425"/>
                    <a:pt x="1825" y="3425"/>
                    <a:pt x="1825" y="3397"/>
                  </a:cubicBezTo>
                  <a:cubicBezTo>
                    <a:pt x="1797" y="3341"/>
                    <a:pt x="1797" y="3285"/>
                    <a:pt x="1769" y="3257"/>
                  </a:cubicBezTo>
                  <a:cubicBezTo>
                    <a:pt x="1769" y="3229"/>
                    <a:pt x="1769" y="3201"/>
                    <a:pt x="1769" y="3173"/>
                  </a:cubicBezTo>
                  <a:cubicBezTo>
                    <a:pt x="1741" y="3145"/>
                    <a:pt x="1741" y="3060"/>
                    <a:pt x="1713" y="3032"/>
                  </a:cubicBezTo>
                  <a:cubicBezTo>
                    <a:pt x="1713" y="2976"/>
                    <a:pt x="1713" y="2948"/>
                    <a:pt x="1713" y="2892"/>
                  </a:cubicBezTo>
                  <a:cubicBezTo>
                    <a:pt x="1685" y="2836"/>
                    <a:pt x="1713" y="2780"/>
                    <a:pt x="1657" y="2752"/>
                  </a:cubicBezTo>
                  <a:cubicBezTo>
                    <a:pt x="1685" y="2415"/>
                    <a:pt x="1713" y="2078"/>
                    <a:pt x="1741" y="1769"/>
                  </a:cubicBezTo>
                  <a:cubicBezTo>
                    <a:pt x="1825" y="1685"/>
                    <a:pt x="1741" y="1572"/>
                    <a:pt x="1825" y="1488"/>
                  </a:cubicBezTo>
                  <a:cubicBezTo>
                    <a:pt x="1825" y="1460"/>
                    <a:pt x="1825" y="1432"/>
                    <a:pt x="1825" y="1432"/>
                  </a:cubicBezTo>
                  <a:cubicBezTo>
                    <a:pt x="1882" y="1376"/>
                    <a:pt x="1853" y="1320"/>
                    <a:pt x="1910" y="1292"/>
                  </a:cubicBezTo>
                  <a:cubicBezTo>
                    <a:pt x="1910" y="1264"/>
                    <a:pt x="1910" y="1236"/>
                    <a:pt x="1910" y="1208"/>
                  </a:cubicBezTo>
                  <a:cubicBezTo>
                    <a:pt x="1966" y="1179"/>
                    <a:pt x="1938" y="1123"/>
                    <a:pt x="1994" y="1067"/>
                  </a:cubicBezTo>
                  <a:cubicBezTo>
                    <a:pt x="1994" y="1067"/>
                    <a:pt x="1994" y="1039"/>
                    <a:pt x="1994" y="1011"/>
                  </a:cubicBezTo>
                  <a:cubicBezTo>
                    <a:pt x="2078" y="955"/>
                    <a:pt x="2022" y="871"/>
                    <a:pt x="2078" y="814"/>
                  </a:cubicBezTo>
                  <a:cubicBezTo>
                    <a:pt x="2078" y="786"/>
                    <a:pt x="2078" y="758"/>
                    <a:pt x="2078" y="730"/>
                  </a:cubicBezTo>
                  <a:cubicBezTo>
                    <a:pt x="2106" y="730"/>
                    <a:pt x="2134" y="702"/>
                    <a:pt x="2162" y="674"/>
                  </a:cubicBezTo>
                  <a:cubicBezTo>
                    <a:pt x="2162" y="646"/>
                    <a:pt x="2162" y="618"/>
                    <a:pt x="2162" y="590"/>
                  </a:cubicBezTo>
                  <a:cubicBezTo>
                    <a:pt x="2190" y="590"/>
                    <a:pt x="2218" y="562"/>
                    <a:pt x="2247" y="534"/>
                  </a:cubicBezTo>
                  <a:lnTo>
                    <a:pt x="2247" y="534"/>
                  </a:lnTo>
                  <a:cubicBezTo>
                    <a:pt x="2275" y="506"/>
                    <a:pt x="2303" y="506"/>
                    <a:pt x="2331" y="478"/>
                  </a:cubicBezTo>
                  <a:cubicBezTo>
                    <a:pt x="2331" y="450"/>
                    <a:pt x="2331" y="421"/>
                    <a:pt x="2331" y="393"/>
                  </a:cubicBezTo>
                  <a:cubicBezTo>
                    <a:pt x="2359" y="393"/>
                    <a:pt x="2387" y="365"/>
                    <a:pt x="2415" y="337"/>
                  </a:cubicBezTo>
                  <a:lnTo>
                    <a:pt x="2415" y="337"/>
                  </a:lnTo>
                  <a:cubicBezTo>
                    <a:pt x="2415" y="309"/>
                    <a:pt x="2443" y="281"/>
                    <a:pt x="2471" y="281"/>
                  </a:cubicBezTo>
                  <a:lnTo>
                    <a:pt x="2471" y="281"/>
                  </a:lnTo>
                  <a:cubicBezTo>
                    <a:pt x="2499" y="253"/>
                    <a:pt x="2527" y="225"/>
                    <a:pt x="2555" y="197"/>
                  </a:cubicBezTo>
                  <a:lnTo>
                    <a:pt x="2555" y="197"/>
                  </a:lnTo>
                  <a:cubicBezTo>
                    <a:pt x="2583" y="197"/>
                    <a:pt x="2611" y="169"/>
                    <a:pt x="2640" y="141"/>
                  </a:cubicBezTo>
                  <a:lnTo>
                    <a:pt x="2640" y="141"/>
                  </a:lnTo>
                  <a:cubicBezTo>
                    <a:pt x="2640" y="113"/>
                    <a:pt x="2668" y="113"/>
                    <a:pt x="2696" y="85"/>
                  </a:cubicBezTo>
                  <a:lnTo>
                    <a:pt x="2696" y="85"/>
                  </a:lnTo>
                  <a:cubicBezTo>
                    <a:pt x="2724" y="56"/>
                    <a:pt x="2752" y="28"/>
                    <a:pt x="2780" y="0"/>
                  </a:cubicBezTo>
                  <a:cubicBezTo>
                    <a:pt x="2808" y="28"/>
                    <a:pt x="2836" y="28"/>
                    <a:pt x="2836" y="28"/>
                  </a:cubicBezTo>
                  <a:cubicBezTo>
                    <a:pt x="2864" y="0"/>
                    <a:pt x="2892" y="0"/>
                    <a:pt x="2920" y="28"/>
                  </a:cubicBezTo>
                  <a:cubicBezTo>
                    <a:pt x="2948" y="197"/>
                    <a:pt x="3061" y="337"/>
                    <a:pt x="3201" y="478"/>
                  </a:cubicBezTo>
                  <a:cubicBezTo>
                    <a:pt x="3201" y="730"/>
                    <a:pt x="3257" y="983"/>
                    <a:pt x="3061" y="1179"/>
                  </a:cubicBezTo>
                  <a:cubicBezTo>
                    <a:pt x="2976" y="1236"/>
                    <a:pt x="3033" y="1348"/>
                    <a:pt x="3117" y="1404"/>
                  </a:cubicBezTo>
                  <a:cubicBezTo>
                    <a:pt x="3117" y="1460"/>
                    <a:pt x="3145" y="1376"/>
                    <a:pt x="3117" y="1404"/>
                  </a:cubicBezTo>
                  <a:cubicBezTo>
                    <a:pt x="3117" y="1404"/>
                    <a:pt x="3089" y="1376"/>
                    <a:pt x="3089" y="1348"/>
                  </a:cubicBezTo>
                  <a:cubicBezTo>
                    <a:pt x="3033" y="1151"/>
                    <a:pt x="3313" y="1067"/>
                    <a:pt x="3229" y="871"/>
                  </a:cubicBezTo>
                  <a:cubicBezTo>
                    <a:pt x="3229" y="843"/>
                    <a:pt x="3257" y="814"/>
                    <a:pt x="3257" y="786"/>
                  </a:cubicBezTo>
                  <a:cubicBezTo>
                    <a:pt x="3426" y="506"/>
                    <a:pt x="3566" y="506"/>
                    <a:pt x="3706" y="758"/>
                  </a:cubicBezTo>
                  <a:cubicBezTo>
                    <a:pt x="3791" y="871"/>
                    <a:pt x="3847" y="1011"/>
                    <a:pt x="3875" y="1151"/>
                  </a:cubicBezTo>
                  <a:cubicBezTo>
                    <a:pt x="4043" y="1039"/>
                    <a:pt x="4128" y="786"/>
                    <a:pt x="4380" y="955"/>
                  </a:cubicBezTo>
                  <a:cubicBezTo>
                    <a:pt x="4408" y="955"/>
                    <a:pt x="4408" y="983"/>
                    <a:pt x="4408" y="983"/>
                  </a:cubicBezTo>
                  <a:cubicBezTo>
                    <a:pt x="4464" y="871"/>
                    <a:pt x="4492" y="702"/>
                    <a:pt x="4661" y="786"/>
                  </a:cubicBezTo>
                  <a:cubicBezTo>
                    <a:pt x="4773" y="843"/>
                    <a:pt x="4717" y="1011"/>
                    <a:pt x="4801" y="1123"/>
                  </a:cubicBezTo>
                  <a:cubicBezTo>
                    <a:pt x="4829" y="1151"/>
                    <a:pt x="4857" y="1179"/>
                    <a:pt x="4886" y="1179"/>
                  </a:cubicBezTo>
                  <a:cubicBezTo>
                    <a:pt x="4970" y="1236"/>
                    <a:pt x="5194" y="1208"/>
                    <a:pt x="5166" y="1404"/>
                  </a:cubicBezTo>
                  <a:cubicBezTo>
                    <a:pt x="5138" y="1572"/>
                    <a:pt x="4942" y="1685"/>
                    <a:pt x="4829" y="1797"/>
                  </a:cubicBezTo>
                  <a:cubicBezTo>
                    <a:pt x="4773" y="1825"/>
                    <a:pt x="4661" y="1825"/>
                    <a:pt x="4633" y="1769"/>
                  </a:cubicBezTo>
                  <a:cubicBezTo>
                    <a:pt x="4549" y="1572"/>
                    <a:pt x="4324" y="1488"/>
                    <a:pt x="4184" y="1348"/>
                  </a:cubicBezTo>
                  <a:cubicBezTo>
                    <a:pt x="4184" y="1488"/>
                    <a:pt x="4184" y="1629"/>
                    <a:pt x="4212" y="1769"/>
                  </a:cubicBezTo>
                  <a:cubicBezTo>
                    <a:pt x="4240" y="1853"/>
                    <a:pt x="4240" y="1937"/>
                    <a:pt x="4128" y="1966"/>
                  </a:cubicBezTo>
                  <a:cubicBezTo>
                    <a:pt x="4099" y="1966"/>
                    <a:pt x="4071" y="1966"/>
                    <a:pt x="4043" y="1937"/>
                  </a:cubicBezTo>
                  <a:cubicBezTo>
                    <a:pt x="4015" y="1966"/>
                    <a:pt x="4099" y="1966"/>
                    <a:pt x="4099" y="1994"/>
                  </a:cubicBezTo>
                  <a:cubicBezTo>
                    <a:pt x="4156" y="2106"/>
                    <a:pt x="4240" y="2190"/>
                    <a:pt x="4184" y="2331"/>
                  </a:cubicBezTo>
                  <a:cubicBezTo>
                    <a:pt x="4128" y="2415"/>
                    <a:pt x="4071" y="2387"/>
                    <a:pt x="3987" y="2387"/>
                  </a:cubicBezTo>
                  <a:cubicBezTo>
                    <a:pt x="3791" y="2387"/>
                    <a:pt x="3791" y="2218"/>
                    <a:pt x="3763" y="2050"/>
                  </a:cubicBezTo>
                  <a:cubicBezTo>
                    <a:pt x="3678" y="2134"/>
                    <a:pt x="3678" y="2218"/>
                    <a:pt x="3622" y="2274"/>
                  </a:cubicBezTo>
                  <a:cubicBezTo>
                    <a:pt x="3426" y="2443"/>
                    <a:pt x="3201" y="2359"/>
                    <a:pt x="3033" y="2218"/>
                  </a:cubicBezTo>
                  <a:cubicBezTo>
                    <a:pt x="2864" y="2078"/>
                    <a:pt x="2836" y="2190"/>
                    <a:pt x="2808" y="2302"/>
                  </a:cubicBezTo>
                  <a:cubicBezTo>
                    <a:pt x="2780" y="2331"/>
                    <a:pt x="2780" y="2359"/>
                    <a:pt x="2752" y="2387"/>
                  </a:cubicBezTo>
                  <a:cubicBezTo>
                    <a:pt x="2583" y="2639"/>
                    <a:pt x="2471" y="2331"/>
                    <a:pt x="2303" y="2331"/>
                  </a:cubicBezTo>
                  <a:cubicBezTo>
                    <a:pt x="2218" y="2471"/>
                    <a:pt x="2303" y="2808"/>
                    <a:pt x="1966" y="2752"/>
                  </a:cubicBezTo>
                  <a:cubicBezTo>
                    <a:pt x="2050" y="3145"/>
                    <a:pt x="2387" y="3397"/>
                    <a:pt x="2583" y="3706"/>
                  </a:cubicBezTo>
                  <a:cubicBezTo>
                    <a:pt x="2583" y="3706"/>
                    <a:pt x="2611" y="3482"/>
                    <a:pt x="2752" y="3650"/>
                  </a:cubicBezTo>
                  <a:cubicBezTo>
                    <a:pt x="2836" y="3762"/>
                    <a:pt x="2836" y="3959"/>
                    <a:pt x="2696" y="4099"/>
                  </a:cubicBezTo>
                  <a:cubicBezTo>
                    <a:pt x="2611" y="4183"/>
                    <a:pt x="2499" y="4183"/>
                    <a:pt x="2387" y="4296"/>
                  </a:cubicBezTo>
                  <a:cubicBezTo>
                    <a:pt x="2583" y="4380"/>
                    <a:pt x="2555" y="4745"/>
                    <a:pt x="2892" y="4717"/>
                  </a:cubicBezTo>
                  <a:cubicBezTo>
                    <a:pt x="2611" y="4548"/>
                    <a:pt x="2583" y="4380"/>
                    <a:pt x="2808" y="4127"/>
                  </a:cubicBezTo>
                  <a:cubicBezTo>
                    <a:pt x="2920" y="3959"/>
                    <a:pt x="3061" y="3847"/>
                    <a:pt x="3061" y="3622"/>
                  </a:cubicBezTo>
                  <a:cubicBezTo>
                    <a:pt x="3061" y="3510"/>
                    <a:pt x="3201" y="3369"/>
                    <a:pt x="3369" y="3369"/>
                  </a:cubicBezTo>
                  <a:cubicBezTo>
                    <a:pt x="3510" y="3397"/>
                    <a:pt x="3650" y="3285"/>
                    <a:pt x="3819" y="3341"/>
                  </a:cubicBezTo>
                  <a:cubicBezTo>
                    <a:pt x="3510" y="3117"/>
                    <a:pt x="3566" y="2864"/>
                    <a:pt x="3959" y="2583"/>
                  </a:cubicBezTo>
                  <a:cubicBezTo>
                    <a:pt x="4015" y="2583"/>
                    <a:pt x="4099" y="2639"/>
                    <a:pt x="4099" y="2695"/>
                  </a:cubicBezTo>
                  <a:cubicBezTo>
                    <a:pt x="4099" y="3032"/>
                    <a:pt x="4352" y="3117"/>
                    <a:pt x="4549" y="3257"/>
                  </a:cubicBezTo>
                  <a:cubicBezTo>
                    <a:pt x="4577" y="3285"/>
                    <a:pt x="4605" y="3341"/>
                    <a:pt x="4577" y="3341"/>
                  </a:cubicBezTo>
                  <a:cubicBezTo>
                    <a:pt x="4324" y="3482"/>
                    <a:pt x="4184" y="3734"/>
                    <a:pt x="3903" y="3818"/>
                  </a:cubicBezTo>
                  <a:cubicBezTo>
                    <a:pt x="3931" y="3818"/>
                    <a:pt x="3931" y="3818"/>
                    <a:pt x="3931" y="3818"/>
                  </a:cubicBezTo>
                  <a:cubicBezTo>
                    <a:pt x="4071" y="3762"/>
                    <a:pt x="4212" y="3706"/>
                    <a:pt x="4352" y="3650"/>
                  </a:cubicBezTo>
                  <a:cubicBezTo>
                    <a:pt x="4492" y="3566"/>
                    <a:pt x="4605" y="3594"/>
                    <a:pt x="4717" y="3678"/>
                  </a:cubicBezTo>
                  <a:cubicBezTo>
                    <a:pt x="4829" y="3790"/>
                    <a:pt x="4773" y="3847"/>
                    <a:pt x="4661" y="3931"/>
                  </a:cubicBezTo>
                  <a:cubicBezTo>
                    <a:pt x="4633" y="3959"/>
                    <a:pt x="4689" y="4043"/>
                    <a:pt x="4717" y="4099"/>
                  </a:cubicBezTo>
                  <a:cubicBezTo>
                    <a:pt x="4745" y="4183"/>
                    <a:pt x="4773" y="4296"/>
                    <a:pt x="4661" y="4380"/>
                  </a:cubicBezTo>
                  <a:cubicBezTo>
                    <a:pt x="4577" y="4352"/>
                    <a:pt x="4549" y="4380"/>
                    <a:pt x="4605" y="4436"/>
                  </a:cubicBezTo>
                  <a:cubicBezTo>
                    <a:pt x="4408" y="4773"/>
                    <a:pt x="4128" y="4576"/>
                    <a:pt x="3931" y="4548"/>
                  </a:cubicBezTo>
                  <a:cubicBezTo>
                    <a:pt x="4071" y="4633"/>
                    <a:pt x="4352" y="4576"/>
                    <a:pt x="4408" y="4801"/>
                  </a:cubicBezTo>
                  <a:cubicBezTo>
                    <a:pt x="4464" y="4941"/>
                    <a:pt x="4380" y="5110"/>
                    <a:pt x="4212" y="5166"/>
                  </a:cubicBezTo>
                  <a:cubicBezTo>
                    <a:pt x="3931" y="5278"/>
                    <a:pt x="3931" y="5278"/>
                    <a:pt x="3734" y="5082"/>
                  </a:cubicBezTo>
                  <a:cubicBezTo>
                    <a:pt x="3763" y="5166"/>
                    <a:pt x="3791" y="5222"/>
                    <a:pt x="3847" y="5278"/>
                  </a:cubicBezTo>
                  <a:cubicBezTo>
                    <a:pt x="4184" y="5615"/>
                    <a:pt x="4184" y="5671"/>
                    <a:pt x="3734" y="5924"/>
                  </a:cubicBezTo>
                  <a:cubicBezTo>
                    <a:pt x="3734" y="5924"/>
                    <a:pt x="3706" y="5924"/>
                    <a:pt x="3706" y="5924"/>
                  </a:cubicBezTo>
                  <a:cubicBezTo>
                    <a:pt x="3538" y="5812"/>
                    <a:pt x="3734" y="5559"/>
                    <a:pt x="3566" y="5503"/>
                  </a:cubicBezTo>
                  <a:cubicBezTo>
                    <a:pt x="3426" y="5447"/>
                    <a:pt x="3257" y="5643"/>
                    <a:pt x="3089" y="5559"/>
                  </a:cubicBezTo>
                  <a:cubicBezTo>
                    <a:pt x="3061" y="5531"/>
                    <a:pt x="3061" y="5503"/>
                    <a:pt x="3061" y="5475"/>
                  </a:cubicBezTo>
                  <a:cubicBezTo>
                    <a:pt x="3145" y="5250"/>
                    <a:pt x="3005" y="5250"/>
                    <a:pt x="2864" y="5250"/>
                  </a:cubicBezTo>
                  <a:cubicBezTo>
                    <a:pt x="2808" y="5250"/>
                    <a:pt x="2780" y="5222"/>
                    <a:pt x="2780" y="5194"/>
                  </a:cubicBezTo>
                  <a:cubicBezTo>
                    <a:pt x="2499" y="5475"/>
                    <a:pt x="2499" y="5138"/>
                    <a:pt x="2387" y="4970"/>
                  </a:cubicBezTo>
                  <a:cubicBezTo>
                    <a:pt x="2247" y="5110"/>
                    <a:pt x="2106" y="5278"/>
                    <a:pt x="1966" y="5026"/>
                  </a:cubicBezTo>
                  <a:cubicBezTo>
                    <a:pt x="1882" y="5110"/>
                    <a:pt x="1882" y="5194"/>
                    <a:pt x="1882" y="5278"/>
                  </a:cubicBezTo>
                  <a:cubicBezTo>
                    <a:pt x="1853" y="5447"/>
                    <a:pt x="1769" y="5503"/>
                    <a:pt x="1601" y="5447"/>
                  </a:cubicBezTo>
                  <a:cubicBezTo>
                    <a:pt x="1432" y="5419"/>
                    <a:pt x="1236" y="5335"/>
                    <a:pt x="1067" y="5278"/>
                  </a:cubicBezTo>
                  <a:cubicBezTo>
                    <a:pt x="899" y="5222"/>
                    <a:pt x="730" y="5166"/>
                    <a:pt x="534" y="5278"/>
                  </a:cubicBezTo>
                  <a:cubicBezTo>
                    <a:pt x="366" y="5419"/>
                    <a:pt x="281" y="5250"/>
                    <a:pt x="225" y="5138"/>
                  </a:cubicBezTo>
                  <a:cubicBezTo>
                    <a:pt x="113" y="4913"/>
                    <a:pt x="1" y="4661"/>
                    <a:pt x="85" y="4408"/>
                  </a:cubicBezTo>
                  <a:cubicBezTo>
                    <a:pt x="113" y="4380"/>
                    <a:pt x="113" y="4352"/>
                    <a:pt x="141" y="4324"/>
                  </a:cubicBezTo>
                  <a:cubicBezTo>
                    <a:pt x="169" y="4324"/>
                    <a:pt x="197" y="4324"/>
                    <a:pt x="225" y="4324"/>
                  </a:cubicBezTo>
                  <a:cubicBezTo>
                    <a:pt x="281" y="4268"/>
                    <a:pt x="366" y="4324"/>
                    <a:pt x="422" y="42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70"/>
            <p:cNvSpPr/>
            <p:nvPr/>
          </p:nvSpPr>
          <p:spPr>
            <a:xfrm>
              <a:off x="4851200" y="533600"/>
              <a:ext cx="149525" cy="85650"/>
            </a:xfrm>
            <a:custGeom>
              <a:avLst/>
              <a:gdLst/>
              <a:ahLst/>
              <a:cxnLst/>
              <a:rect l="l" t="t" r="r" b="b"/>
              <a:pathLst>
                <a:path w="5981" h="3426" extrusionOk="0">
                  <a:moveTo>
                    <a:pt x="365" y="3061"/>
                  </a:moveTo>
                  <a:cubicBezTo>
                    <a:pt x="618" y="3004"/>
                    <a:pt x="478" y="2920"/>
                    <a:pt x="449" y="2808"/>
                  </a:cubicBezTo>
                  <a:cubicBezTo>
                    <a:pt x="309" y="2864"/>
                    <a:pt x="225" y="2948"/>
                    <a:pt x="141" y="2976"/>
                  </a:cubicBezTo>
                  <a:cubicBezTo>
                    <a:pt x="56" y="3033"/>
                    <a:pt x="56" y="2948"/>
                    <a:pt x="28" y="2892"/>
                  </a:cubicBezTo>
                  <a:cubicBezTo>
                    <a:pt x="0" y="2836"/>
                    <a:pt x="0" y="2780"/>
                    <a:pt x="56" y="2752"/>
                  </a:cubicBezTo>
                  <a:cubicBezTo>
                    <a:pt x="56" y="2724"/>
                    <a:pt x="56" y="2696"/>
                    <a:pt x="56" y="2668"/>
                  </a:cubicBezTo>
                  <a:cubicBezTo>
                    <a:pt x="113" y="2611"/>
                    <a:pt x="84" y="2527"/>
                    <a:pt x="141" y="2471"/>
                  </a:cubicBezTo>
                  <a:cubicBezTo>
                    <a:pt x="141" y="2443"/>
                    <a:pt x="141" y="2415"/>
                    <a:pt x="141" y="2387"/>
                  </a:cubicBezTo>
                  <a:cubicBezTo>
                    <a:pt x="197" y="2359"/>
                    <a:pt x="169" y="2303"/>
                    <a:pt x="225" y="2275"/>
                  </a:cubicBezTo>
                  <a:cubicBezTo>
                    <a:pt x="225" y="2218"/>
                    <a:pt x="225" y="2162"/>
                    <a:pt x="225" y="2134"/>
                  </a:cubicBezTo>
                  <a:cubicBezTo>
                    <a:pt x="281" y="2078"/>
                    <a:pt x="281" y="2022"/>
                    <a:pt x="309" y="1994"/>
                  </a:cubicBezTo>
                  <a:cubicBezTo>
                    <a:pt x="309" y="1966"/>
                    <a:pt x="309" y="1938"/>
                    <a:pt x="309" y="1910"/>
                  </a:cubicBezTo>
                  <a:cubicBezTo>
                    <a:pt x="365" y="1881"/>
                    <a:pt x="365" y="1825"/>
                    <a:pt x="393" y="1797"/>
                  </a:cubicBezTo>
                  <a:cubicBezTo>
                    <a:pt x="393" y="1769"/>
                    <a:pt x="393" y="1741"/>
                    <a:pt x="393" y="1713"/>
                  </a:cubicBezTo>
                  <a:cubicBezTo>
                    <a:pt x="421" y="1685"/>
                    <a:pt x="449" y="1685"/>
                    <a:pt x="478" y="1685"/>
                  </a:cubicBezTo>
                  <a:cubicBezTo>
                    <a:pt x="562" y="1741"/>
                    <a:pt x="618" y="1825"/>
                    <a:pt x="618" y="1910"/>
                  </a:cubicBezTo>
                  <a:cubicBezTo>
                    <a:pt x="618" y="1938"/>
                    <a:pt x="618" y="1938"/>
                    <a:pt x="590" y="1938"/>
                  </a:cubicBezTo>
                  <a:cubicBezTo>
                    <a:pt x="590" y="1938"/>
                    <a:pt x="590" y="1966"/>
                    <a:pt x="590" y="1966"/>
                  </a:cubicBezTo>
                  <a:cubicBezTo>
                    <a:pt x="618" y="1910"/>
                    <a:pt x="646" y="1938"/>
                    <a:pt x="674" y="1966"/>
                  </a:cubicBezTo>
                  <a:cubicBezTo>
                    <a:pt x="702" y="2190"/>
                    <a:pt x="758" y="2331"/>
                    <a:pt x="1095" y="2275"/>
                  </a:cubicBezTo>
                  <a:cubicBezTo>
                    <a:pt x="1320" y="2218"/>
                    <a:pt x="1601" y="2359"/>
                    <a:pt x="1629" y="2696"/>
                  </a:cubicBezTo>
                  <a:cubicBezTo>
                    <a:pt x="1713" y="2555"/>
                    <a:pt x="1516" y="2303"/>
                    <a:pt x="1881" y="2359"/>
                  </a:cubicBezTo>
                  <a:cubicBezTo>
                    <a:pt x="2022" y="2387"/>
                    <a:pt x="2162" y="2050"/>
                    <a:pt x="2106" y="1881"/>
                  </a:cubicBezTo>
                  <a:cubicBezTo>
                    <a:pt x="2078" y="1797"/>
                    <a:pt x="2078" y="1685"/>
                    <a:pt x="2134" y="1601"/>
                  </a:cubicBezTo>
                  <a:cubicBezTo>
                    <a:pt x="2162" y="1488"/>
                    <a:pt x="2218" y="1376"/>
                    <a:pt x="2162" y="1292"/>
                  </a:cubicBezTo>
                  <a:cubicBezTo>
                    <a:pt x="2106" y="1152"/>
                    <a:pt x="2078" y="1039"/>
                    <a:pt x="2190" y="955"/>
                  </a:cubicBezTo>
                  <a:cubicBezTo>
                    <a:pt x="2359" y="843"/>
                    <a:pt x="2555" y="787"/>
                    <a:pt x="2724" y="871"/>
                  </a:cubicBezTo>
                  <a:cubicBezTo>
                    <a:pt x="2864" y="955"/>
                    <a:pt x="2948" y="983"/>
                    <a:pt x="3088" y="927"/>
                  </a:cubicBezTo>
                  <a:cubicBezTo>
                    <a:pt x="3341" y="815"/>
                    <a:pt x="3453" y="927"/>
                    <a:pt x="3482" y="1208"/>
                  </a:cubicBezTo>
                  <a:cubicBezTo>
                    <a:pt x="3510" y="1432"/>
                    <a:pt x="3762" y="1517"/>
                    <a:pt x="3846" y="1741"/>
                  </a:cubicBezTo>
                  <a:cubicBezTo>
                    <a:pt x="3818" y="1517"/>
                    <a:pt x="3903" y="1320"/>
                    <a:pt x="3818" y="1123"/>
                  </a:cubicBezTo>
                  <a:cubicBezTo>
                    <a:pt x="3790" y="1095"/>
                    <a:pt x="3790" y="1039"/>
                    <a:pt x="3818" y="1011"/>
                  </a:cubicBezTo>
                  <a:cubicBezTo>
                    <a:pt x="4099" y="899"/>
                    <a:pt x="3903" y="618"/>
                    <a:pt x="4015" y="422"/>
                  </a:cubicBezTo>
                  <a:cubicBezTo>
                    <a:pt x="4099" y="281"/>
                    <a:pt x="4155" y="113"/>
                    <a:pt x="4296" y="29"/>
                  </a:cubicBezTo>
                  <a:cubicBezTo>
                    <a:pt x="4352" y="0"/>
                    <a:pt x="4380" y="0"/>
                    <a:pt x="4408" y="29"/>
                  </a:cubicBezTo>
                  <a:cubicBezTo>
                    <a:pt x="4436" y="29"/>
                    <a:pt x="4492" y="57"/>
                    <a:pt x="4548" y="57"/>
                  </a:cubicBezTo>
                  <a:cubicBezTo>
                    <a:pt x="4548" y="85"/>
                    <a:pt x="4576" y="85"/>
                    <a:pt x="4605" y="113"/>
                  </a:cubicBezTo>
                  <a:cubicBezTo>
                    <a:pt x="4633" y="113"/>
                    <a:pt x="4661" y="113"/>
                    <a:pt x="4661" y="141"/>
                  </a:cubicBezTo>
                  <a:cubicBezTo>
                    <a:pt x="4689" y="169"/>
                    <a:pt x="4717" y="169"/>
                    <a:pt x="4745" y="197"/>
                  </a:cubicBezTo>
                  <a:cubicBezTo>
                    <a:pt x="4745" y="197"/>
                    <a:pt x="4773" y="197"/>
                    <a:pt x="4801" y="197"/>
                  </a:cubicBezTo>
                  <a:cubicBezTo>
                    <a:pt x="4829" y="225"/>
                    <a:pt x="4857" y="253"/>
                    <a:pt x="4857" y="281"/>
                  </a:cubicBezTo>
                  <a:lnTo>
                    <a:pt x="4885" y="281"/>
                  </a:lnTo>
                  <a:cubicBezTo>
                    <a:pt x="4885" y="309"/>
                    <a:pt x="4913" y="337"/>
                    <a:pt x="4941" y="365"/>
                  </a:cubicBezTo>
                  <a:cubicBezTo>
                    <a:pt x="5054" y="422"/>
                    <a:pt x="5138" y="534"/>
                    <a:pt x="5194" y="646"/>
                  </a:cubicBezTo>
                  <a:cubicBezTo>
                    <a:pt x="5222" y="674"/>
                    <a:pt x="5250" y="702"/>
                    <a:pt x="5250" y="730"/>
                  </a:cubicBezTo>
                  <a:lnTo>
                    <a:pt x="5250" y="730"/>
                  </a:lnTo>
                  <a:cubicBezTo>
                    <a:pt x="5278" y="758"/>
                    <a:pt x="5306" y="787"/>
                    <a:pt x="5334" y="815"/>
                  </a:cubicBezTo>
                  <a:lnTo>
                    <a:pt x="5334" y="815"/>
                  </a:lnTo>
                  <a:cubicBezTo>
                    <a:pt x="5334" y="843"/>
                    <a:pt x="5363" y="871"/>
                    <a:pt x="5391" y="871"/>
                  </a:cubicBezTo>
                  <a:cubicBezTo>
                    <a:pt x="5419" y="927"/>
                    <a:pt x="5419" y="983"/>
                    <a:pt x="5447" y="1039"/>
                  </a:cubicBezTo>
                  <a:cubicBezTo>
                    <a:pt x="5475" y="1067"/>
                    <a:pt x="5503" y="1067"/>
                    <a:pt x="5503" y="1095"/>
                  </a:cubicBezTo>
                  <a:lnTo>
                    <a:pt x="5503" y="1095"/>
                  </a:lnTo>
                  <a:cubicBezTo>
                    <a:pt x="5531" y="1123"/>
                    <a:pt x="5559" y="1152"/>
                    <a:pt x="5587" y="1180"/>
                  </a:cubicBezTo>
                  <a:cubicBezTo>
                    <a:pt x="5587" y="1208"/>
                    <a:pt x="5587" y="1236"/>
                    <a:pt x="5587" y="1236"/>
                  </a:cubicBezTo>
                  <a:cubicBezTo>
                    <a:pt x="5587" y="1264"/>
                    <a:pt x="5615" y="1292"/>
                    <a:pt x="5643" y="1320"/>
                  </a:cubicBezTo>
                  <a:lnTo>
                    <a:pt x="5643" y="1320"/>
                  </a:lnTo>
                  <a:cubicBezTo>
                    <a:pt x="5671" y="1348"/>
                    <a:pt x="5671" y="1376"/>
                    <a:pt x="5699" y="1404"/>
                  </a:cubicBezTo>
                  <a:lnTo>
                    <a:pt x="5699" y="1404"/>
                  </a:lnTo>
                  <a:cubicBezTo>
                    <a:pt x="5727" y="1432"/>
                    <a:pt x="5756" y="1460"/>
                    <a:pt x="5756" y="1488"/>
                  </a:cubicBezTo>
                  <a:cubicBezTo>
                    <a:pt x="5756" y="1488"/>
                    <a:pt x="5756" y="1517"/>
                    <a:pt x="5756" y="1545"/>
                  </a:cubicBezTo>
                  <a:cubicBezTo>
                    <a:pt x="5784" y="1573"/>
                    <a:pt x="5812" y="1601"/>
                    <a:pt x="5840" y="1629"/>
                  </a:cubicBezTo>
                  <a:lnTo>
                    <a:pt x="5840" y="1629"/>
                  </a:lnTo>
                  <a:cubicBezTo>
                    <a:pt x="5840" y="1657"/>
                    <a:pt x="5868" y="1657"/>
                    <a:pt x="5896" y="1685"/>
                  </a:cubicBezTo>
                  <a:cubicBezTo>
                    <a:pt x="5924" y="1741"/>
                    <a:pt x="5924" y="1797"/>
                    <a:pt x="5952" y="1825"/>
                  </a:cubicBezTo>
                  <a:cubicBezTo>
                    <a:pt x="5980" y="1853"/>
                    <a:pt x="5980" y="1881"/>
                    <a:pt x="5980" y="1910"/>
                  </a:cubicBezTo>
                  <a:cubicBezTo>
                    <a:pt x="5980" y="1910"/>
                    <a:pt x="5952" y="1938"/>
                    <a:pt x="5952" y="1938"/>
                  </a:cubicBezTo>
                  <a:cubicBezTo>
                    <a:pt x="5868" y="1994"/>
                    <a:pt x="5896" y="2134"/>
                    <a:pt x="5840" y="2218"/>
                  </a:cubicBezTo>
                  <a:cubicBezTo>
                    <a:pt x="5699" y="2387"/>
                    <a:pt x="5643" y="2640"/>
                    <a:pt x="5334" y="2499"/>
                  </a:cubicBezTo>
                  <a:cubicBezTo>
                    <a:pt x="5278" y="2471"/>
                    <a:pt x="5250" y="2471"/>
                    <a:pt x="5222" y="2527"/>
                  </a:cubicBezTo>
                  <a:cubicBezTo>
                    <a:pt x="5082" y="2724"/>
                    <a:pt x="4885" y="2668"/>
                    <a:pt x="4717" y="2611"/>
                  </a:cubicBezTo>
                  <a:cubicBezTo>
                    <a:pt x="4492" y="2555"/>
                    <a:pt x="4268" y="2443"/>
                    <a:pt x="4043" y="2583"/>
                  </a:cubicBezTo>
                  <a:cubicBezTo>
                    <a:pt x="3959" y="2611"/>
                    <a:pt x="3790" y="2583"/>
                    <a:pt x="3790" y="2471"/>
                  </a:cubicBezTo>
                  <a:cubicBezTo>
                    <a:pt x="3762" y="2303"/>
                    <a:pt x="3875" y="2275"/>
                    <a:pt x="4015" y="2303"/>
                  </a:cubicBezTo>
                  <a:cubicBezTo>
                    <a:pt x="3734" y="2275"/>
                    <a:pt x="3482" y="2050"/>
                    <a:pt x="3173" y="2246"/>
                  </a:cubicBezTo>
                  <a:cubicBezTo>
                    <a:pt x="3145" y="2246"/>
                    <a:pt x="3117" y="2246"/>
                    <a:pt x="3088" y="2275"/>
                  </a:cubicBezTo>
                  <a:cubicBezTo>
                    <a:pt x="2976" y="2275"/>
                    <a:pt x="2948" y="2359"/>
                    <a:pt x="2892" y="2443"/>
                  </a:cubicBezTo>
                  <a:cubicBezTo>
                    <a:pt x="2695" y="2611"/>
                    <a:pt x="2443" y="2724"/>
                    <a:pt x="2246" y="2948"/>
                  </a:cubicBezTo>
                  <a:cubicBezTo>
                    <a:pt x="2078" y="3004"/>
                    <a:pt x="2162" y="3257"/>
                    <a:pt x="1965" y="3313"/>
                  </a:cubicBezTo>
                  <a:cubicBezTo>
                    <a:pt x="1825" y="3426"/>
                    <a:pt x="1657" y="3201"/>
                    <a:pt x="1488" y="3341"/>
                  </a:cubicBezTo>
                  <a:cubicBezTo>
                    <a:pt x="1432" y="3201"/>
                    <a:pt x="1572" y="3061"/>
                    <a:pt x="1460" y="2948"/>
                  </a:cubicBezTo>
                  <a:cubicBezTo>
                    <a:pt x="1320" y="3004"/>
                    <a:pt x="1488" y="3145"/>
                    <a:pt x="1376" y="3201"/>
                  </a:cubicBezTo>
                  <a:cubicBezTo>
                    <a:pt x="1292" y="3229"/>
                    <a:pt x="1264" y="3145"/>
                    <a:pt x="1236" y="3117"/>
                  </a:cubicBezTo>
                  <a:cubicBezTo>
                    <a:pt x="1179" y="3089"/>
                    <a:pt x="1123" y="3033"/>
                    <a:pt x="1067" y="3145"/>
                  </a:cubicBezTo>
                  <a:cubicBezTo>
                    <a:pt x="1011" y="3313"/>
                    <a:pt x="927" y="3285"/>
                    <a:pt x="786" y="3229"/>
                  </a:cubicBezTo>
                  <a:cubicBezTo>
                    <a:pt x="646" y="3173"/>
                    <a:pt x="449" y="3257"/>
                    <a:pt x="365" y="30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70"/>
            <p:cNvSpPr/>
            <p:nvPr/>
          </p:nvSpPr>
          <p:spPr>
            <a:xfrm>
              <a:off x="5211950" y="773650"/>
              <a:ext cx="123550" cy="75125"/>
            </a:xfrm>
            <a:custGeom>
              <a:avLst/>
              <a:gdLst/>
              <a:ahLst/>
              <a:cxnLst/>
              <a:rect l="l" t="t" r="r" b="b"/>
              <a:pathLst>
                <a:path w="4942" h="3005" extrusionOk="0">
                  <a:moveTo>
                    <a:pt x="4914" y="1235"/>
                  </a:moveTo>
                  <a:cubicBezTo>
                    <a:pt x="4914" y="1263"/>
                    <a:pt x="4914" y="1291"/>
                    <a:pt x="4914" y="1291"/>
                  </a:cubicBezTo>
                  <a:cubicBezTo>
                    <a:pt x="4886" y="1320"/>
                    <a:pt x="4858" y="1348"/>
                    <a:pt x="4829" y="1376"/>
                  </a:cubicBezTo>
                  <a:cubicBezTo>
                    <a:pt x="4829" y="1404"/>
                    <a:pt x="4829" y="1404"/>
                    <a:pt x="4829" y="1432"/>
                  </a:cubicBezTo>
                  <a:cubicBezTo>
                    <a:pt x="4801" y="1460"/>
                    <a:pt x="4801" y="1488"/>
                    <a:pt x="4773" y="1516"/>
                  </a:cubicBezTo>
                  <a:cubicBezTo>
                    <a:pt x="4773" y="1516"/>
                    <a:pt x="4745" y="1544"/>
                    <a:pt x="4745" y="1572"/>
                  </a:cubicBezTo>
                  <a:cubicBezTo>
                    <a:pt x="4717" y="1600"/>
                    <a:pt x="4717" y="1685"/>
                    <a:pt x="4689" y="1713"/>
                  </a:cubicBezTo>
                  <a:lnTo>
                    <a:pt x="4689" y="1713"/>
                  </a:lnTo>
                  <a:cubicBezTo>
                    <a:pt x="4633" y="1741"/>
                    <a:pt x="4633" y="1797"/>
                    <a:pt x="4605" y="1853"/>
                  </a:cubicBezTo>
                  <a:lnTo>
                    <a:pt x="4605" y="1853"/>
                  </a:lnTo>
                  <a:cubicBezTo>
                    <a:pt x="4577" y="1853"/>
                    <a:pt x="4549" y="1881"/>
                    <a:pt x="4521" y="1909"/>
                  </a:cubicBezTo>
                  <a:cubicBezTo>
                    <a:pt x="4521" y="1937"/>
                    <a:pt x="4521" y="1965"/>
                    <a:pt x="4521" y="1965"/>
                  </a:cubicBezTo>
                  <a:cubicBezTo>
                    <a:pt x="4493" y="1993"/>
                    <a:pt x="4465" y="2021"/>
                    <a:pt x="4436" y="2050"/>
                  </a:cubicBezTo>
                  <a:lnTo>
                    <a:pt x="4436" y="2050"/>
                  </a:lnTo>
                  <a:cubicBezTo>
                    <a:pt x="4408" y="2050"/>
                    <a:pt x="4380" y="2078"/>
                    <a:pt x="4380" y="2106"/>
                  </a:cubicBezTo>
                  <a:lnTo>
                    <a:pt x="4380" y="2106"/>
                  </a:lnTo>
                  <a:cubicBezTo>
                    <a:pt x="4352" y="2134"/>
                    <a:pt x="4324" y="2162"/>
                    <a:pt x="4296" y="2162"/>
                  </a:cubicBezTo>
                  <a:cubicBezTo>
                    <a:pt x="4296" y="2190"/>
                    <a:pt x="4296" y="2218"/>
                    <a:pt x="4296" y="2246"/>
                  </a:cubicBezTo>
                  <a:cubicBezTo>
                    <a:pt x="4268" y="2274"/>
                    <a:pt x="4240" y="2274"/>
                    <a:pt x="4212" y="2302"/>
                  </a:cubicBezTo>
                  <a:lnTo>
                    <a:pt x="4212" y="2302"/>
                  </a:lnTo>
                  <a:cubicBezTo>
                    <a:pt x="4184" y="2330"/>
                    <a:pt x="4156" y="2358"/>
                    <a:pt x="4128" y="2358"/>
                  </a:cubicBezTo>
                  <a:lnTo>
                    <a:pt x="4128" y="2358"/>
                  </a:lnTo>
                  <a:cubicBezTo>
                    <a:pt x="4100" y="2386"/>
                    <a:pt x="4071" y="2386"/>
                    <a:pt x="4043" y="2386"/>
                  </a:cubicBezTo>
                  <a:cubicBezTo>
                    <a:pt x="3903" y="2414"/>
                    <a:pt x="3791" y="2611"/>
                    <a:pt x="3622" y="2443"/>
                  </a:cubicBezTo>
                  <a:cubicBezTo>
                    <a:pt x="3342" y="2218"/>
                    <a:pt x="3454" y="1965"/>
                    <a:pt x="3538" y="1628"/>
                  </a:cubicBezTo>
                  <a:cubicBezTo>
                    <a:pt x="3285" y="1825"/>
                    <a:pt x="3089" y="1937"/>
                    <a:pt x="2948" y="1741"/>
                  </a:cubicBezTo>
                  <a:cubicBezTo>
                    <a:pt x="3033" y="1797"/>
                    <a:pt x="2920" y="2078"/>
                    <a:pt x="3201" y="2134"/>
                  </a:cubicBezTo>
                  <a:cubicBezTo>
                    <a:pt x="3229" y="2162"/>
                    <a:pt x="3201" y="2302"/>
                    <a:pt x="3145" y="2358"/>
                  </a:cubicBezTo>
                  <a:cubicBezTo>
                    <a:pt x="3117" y="2414"/>
                    <a:pt x="3061" y="2471"/>
                    <a:pt x="2977" y="2414"/>
                  </a:cubicBezTo>
                  <a:cubicBezTo>
                    <a:pt x="2920" y="2386"/>
                    <a:pt x="2836" y="2358"/>
                    <a:pt x="2780" y="2330"/>
                  </a:cubicBezTo>
                  <a:cubicBezTo>
                    <a:pt x="2752" y="2330"/>
                    <a:pt x="2724" y="2302"/>
                    <a:pt x="2696" y="2274"/>
                  </a:cubicBezTo>
                  <a:cubicBezTo>
                    <a:pt x="2247" y="2218"/>
                    <a:pt x="2106" y="2302"/>
                    <a:pt x="1938" y="2695"/>
                  </a:cubicBezTo>
                  <a:cubicBezTo>
                    <a:pt x="1882" y="2836"/>
                    <a:pt x="1713" y="2864"/>
                    <a:pt x="1629" y="3004"/>
                  </a:cubicBezTo>
                  <a:cubicBezTo>
                    <a:pt x="1601" y="3004"/>
                    <a:pt x="1545" y="3004"/>
                    <a:pt x="1489" y="3004"/>
                  </a:cubicBezTo>
                  <a:cubicBezTo>
                    <a:pt x="1376" y="2976"/>
                    <a:pt x="1461" y="2751"/>
                    <a:pt x="1292" y="2779"/>
                  </a:cubicBezTo>
                  <a:cubicBezTo>
                    <a:pt x="1264" y="2611"/>
                    <a:pt x="1320" y="2471"/>
                    <a:pt x="1432" y="2414"/>
                  </a:cubicBezTo>
                  <a:cubicBezTo>
                    <a:pt x="1741" y="2218"/>
                    <a:pt x="1910" y="1909"/>
                    <a:pt x="2106" y="1600"/>
                  </a:cubicBezTo>
                  <a:cubicBezTo>
                    <a:pt x="1854" y="1685"/>
                    <a:pt x="1629" y="1853"/>
                    <a:pt x="1376" y="1713"/>
                  </a:cubicBezTo>
                  <a:cubicBezTo>
                    <a:pt x="1320" y="1685"/>
                    <a:pt x="1264" y="1713"/>
                    <a:pt x="1264" y="1741"/>
                  </a:cubicBezTo>
                  <a:cubicBezTo>
                    <a:pt x="1124" y="2106"/>
                    <a:pt x="1011" y="1881"/>
                    <a:pt x="899" y="1741"/>
                  </a:cubicBezTo>
                  <a:cubicBezTo>
                    <a:pt x="787" y="1656"/>
                    <a:pt x="674" y="1544"/>
                    <a:pt x="506" y="1572"/>
                  </a:cubicBezTo>
                  <a:cubicBezTo>
                    <a:pt x="309" y="1600"/>
                    <a:pt x="225" y="1460"/>
                    <a:pt x="113" y="1376"/>
                  </a:cubicBezTo>
                  <a:cubicBezTo>
                    <a:pt x="1" y="1291"/>
                    <a:pt x="1" y="1179"/>
                    <a:pt x="169" y="1123"/>
                  </a:cubicBezTo>
                  <a:cubicBezTo>
                    <a:pt x="366" y="1067"/>
                    <a:pt x="422" y="927"/>
                    <a:pt x="450" y="758"/>
                  </a:cubicBezTo>
                  <a:cubicBezTo>
                    <a:pt x="450" y="702"/>
                    <a:pt x="450" y="674"/>
                    <a:pt x="478" y="646"/>
                  </a:cubicBezTo>
                  <a:cubicBezTo>
                    <a:pt x="562" y="477"/>
                    <a:pt x="731" y="449"/>
                    <a:pt x="927" y="477"/>
                  </a:cubicBezTo>
                  <a:cubicBezTo>
                    <a:pt x="955" y="477"/>
                    <a:pt x="983" y="505"/>
                    <a:pt x="1011" y="505"/>
                  </a:cubicBezTo>
                  <a:cubicBezTo>
                    <a:pt x="1067" y="562"/>
                    <a:pt x="1039" y="758"/>
                    <a:pt x="1208" y="646"/>
                  </a:cubicBezTo>
                  <a:cubicBezTo>
                    <a:pt x="1236" y="646"/>
                    <a:pt x="1264" y="618"/>
                    <a:pt x="1292" y="618"/>
                  </a:cubicBezTo>
                  <a:cubicBezTo>
                    <a:pt x="1348" y="590"/>
                    <a:pt x="1376" y="562"/>
                    <a:pt x="1432" y="533"/>
                  </a:cubicBezTo>
                  <a:cubicBezTo>
                    <a:pt x="1461" y="505"/>
                    <a:pt x="1489" y="505"/>
                    <a:pt x="1517" y="477"/>
                  </a:cubicBezTo>
                  <a:cubicBezTo>
                    <a:pt x="1741" y="533"/>
                    <a:pt x="1994" y="421"/>
                    <a:pt x="2134" y="562"/>
                  </a:cubicBezTo>
                  <a:cubicBezTo>
                    <a:pt x="2078" y="477"/>
                    <a:pt x="2078" y="309"/>
                    <a:pt x="2247" y="253"/>
                  </a:cubicBezTo>
                  <a:cubicBezTo>
                    <a:pt x="2443" y="225"/>
                    <a:pt x="2527" y="421"/>
                    <a:pt x="2583" y="618"/>
                  </a:cubicBezTo>
                  <a:cubicBezTo>
                    <a:pt x="2640" y="505"/>
                    <a:pt x="2555" y="393"/>
                    <a:pt x="2668" y="281"/>
                  </a:cubicBezTo>
                  <a:cubicBezTo>
                    <a:pt x="2808" y="0"/>
                    <a:pt x="3033" y="562"/>
                    <a:pt x="3201" y="253"/>
                  </a:cubicBezTo>
                  <a:cubicBezTo>
                    <a:pt x="3426" y="337"/>
                    <a:pt x="3622" y="449"/>
                    <a:pt x="3735" y="702"/>
                  </a:cubicBezTo>
                  <a:cubicBezTo>
                    <a:pt x="3791" y="618"/>
                    <a:pt x="3847" y="505"/>
                    <a:pt x="3847" y="365"/>
                  </a:cubicBezTo>
                  <a:cubicBezTo>
                    <a:pt x="3819" y="225"/>
                    <a:pt x="3847" y="112"/>
                    <a:pt x="4015" y="140"/>
                  </a:cubicBezTo>
                  <a:cubicBezTo>
                    <a:pt x="4156" y="168"/>
                    <a:pt x="4240" y="225"/>
                    <a:pt x="4240" y="393"/>
                  </a:cubicBezTo>
                  <a:cubicBezTo>
                    <a:pt x="4240" y="674"/>
                    <a:pt x="4100" y="955"/>
                    <a:pt x="4184" y="1263"/>
                  </a:cubicBezTo>
                  <a:cubicBezTo>
                    <a:pt x="4408" y="1067"/>
                    <a:pt x="4689" y="1151"/>
                    <a:pt x="4942" y="1151"/>
                  </a:cubicBezTo>
                  <a:cubicBezTo>
                    <a:pt x="4942" y="1179"/>
                    <a:pt x="4942" y="1179"/>
                    <a:pt x="4942" y="1207"/>
                  </a:cubicBezTo>
                  <a:cubicBezTo>
                    <a:pt x="4942" y="1235"/>
                    <a:pt x="4942" y="1235"/>
                    <a:pt x="4914" y="123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70"/>
            <p:cNvSpPr/>
            <p:nvPr/>
          </p:nvSpPr>
          <p:spPr>
            <a:xfrm>
              <a:off x="4613250" y="697125"/>
              <a:ext cx="112325" cy="89175"/>
            </a:xfrm>
            <a:custGeom>
              <a:avLst/>
              <a:gdLst/>
              <a:ahLst/>
              <a:cxnLst/>
              <a:rect l="l" t="t" r="r" b="b"/>
              <a:pathLst>
                <a:path w="4493" h="3567" extrusionOk="0">
                  <a:moveTo>
                    <a:pt x="4437" y="1096"/>
                  </a:moveTo>
                  <a:cubicBezTo>
                    <a:pt x="4437" y="1124"/>
                    <a:pt x="4437" y="1152"/>
                    <a:pt x="4437" y="1180"/>
                  </a:cubicBezTo>
                  <a:cubicBezTo>
                    <a:pt x="4493" y="1264"/>
                    <a:pt x="4465" y="1348"/>
                    <a:pt x="4409" y="1461"/>
                  </a:cubicBezTo>
                  <a:cubicBezTo>
                    <a:pt x="4409" y="1489"/>
                    <a:pt x="4381" y="1517"/>
                    <a:pt x="4353" y="1545"/>
                  </a:cubicBezTo>
                  <a:cubicBezTo>
                    <a:pt x="4240" y="1601"/>
                    <a:pt x="4128" y="1685"/>
                    <a:pt x="4016" y="1742"/>
                  </a:cubicBezTo>
                  <a:cubicBezTo>
                    <a:pt x="3538" y="1882"/>
                    <a:pt x="3089" y="1798"/>
                    <a:pt x="2724" y="1433"/>
                  </a:cubicBezTo>
                  <a:cubicBezTo>
                    <a:pt x="2612" y="1320"/>
                    <a:pt x="2472" y="1377"/>
                    <a:pt x="2359" y="1377"/>
                  </a:cubicBezTo>
                  <a:cubicBezTo>
                    <a:pt x="2303" y="1377"/>
                    <a:pt x="2275" y="1348"/>
                    <a:pt x="2247" y="1320"/>
                  </a:cubicBezTo>
                  <a:cubicBezTo>
                    <a:pt x="2275" y="1320"/>
                    <a:pt x="2247" y="1320"/>
                    <a:pt x="2247" y="1320"/>
                  </a:cubicBezTo>
                  <a:cubicBezTo>
                    <a:pt x="2247" y="1320"/>
                    <a:pt x="2275" y="1320"/>
                    <a:pt x="2275" y="1320"/>
                  </a:cubicBezTo>
                  <a:cubicBezTo>
                    <a:pt x="2275" y="1348"/>
                    <a:pt x="2303" y="1377"/>
                    <a:pt x="2303" y="1433"/>
                  </a:cubicBezTo>
                  <a:cubicBezTo>
                    <a:pt x="2275" y="1573"/>
                    <a:pt x="2022" y="1489"/>
                    <a:pt x="2022" y="1685"/>
                  </a:cubicBezTo>
                  <a:cubicBezTo>
                    <a:pt x="2022" y="1713"/>
                    <a:pt x="2022" y="1713"/>
                    <a:pt x="2022" y="1742"/>
                  </a:cubicBezTo>
                  <a:cubicBezTo>
                    <a:pt x="2050" y="1713"/>
                    <a:pt x="2050" y="1713"/>
                    <a:pt x="2078" y="1713"/>
                  </a:cubicBezTo>
                  <a:cubicBezTo>
                    <a:pt x="2219" y="1685"/>
                    <a:pt x="2359" y="1685"/>
                    <a:pt x="2528" y="1854"/>
                  </a:cubicBezTo>
                  <a:cubicBezTo>
                    <a:pt x="2135" y="1938"/>
                    <a:pt x="2163" y="2303"/>
                    <a:pt x="1966" y="2528"/>
                  </a:cubicBezTo>
                  <a:cubicBezTo>
                    <a:pt x="1910" y="2612"/>
                    <a:pt x="1994" y="2640"/>
                    <a:pt x="1994" y="2668"/>
                  </a:cubicBezTo>
                  <a:cubicBezTo>
                    <a:pt x="2022" y="2696"/>
                    <a:pt x="2022" y="2724"/>
                    <a:pt x="2022" y="2752"/>
                  </a:cubicBezTo>
                  <a:cubicBezTo>
                    <a:pt x="2022" y="2780"/>
                    <a:pt x="1994" y="2808"/>
                    <a:pt x="1994" y="2808"/>
                  </a:cubicBezTo>
                  <a:cubicBezTo>
                    <a:pt x="2022" y="2836"/>
                    <a:pt x="2050" y="2780"/>
                    <a:pt x="2078" y="2780"/>
                  </a:cubicBezTo>
                  <a:cubicBezTo>
                    <a:pt x="2135" y="2780"/>
                    <a:pt x="2191" y="2808"/>
                    <a:pt x="2219" y="2865"/>
                  </a:cubicBezTo>
                  <a:cubicBezTo>
                    <a:pt x="2219" y="2921"/>
                    <a:pt x="2135" y="2921"/>
                    <a:pt x="2191" y="2949"/>
                  </a:cubicBezTo>
                  <a:cubicBezTo>
                    <a:pt x="2191" y="2977"/>
                    <a:pt x="2219" y="3005"/>
                    <a:pt x="2219" y="3061"/>
                  </a:cubicBezTo>
                  <a:cubicBezTo>
                    <a:pt x="2275" y="3201"/>
                    <a:pt x="2275" y="3342"/>
                    <a:pt x="2107" y="3454"/>
                  </a:cubicBezTo>
                  <a:cubicBezTo>
                    <a:pt x="1938" y="3566"/>
                    <a:pt x="1770" y="3538"/>
                    <a:pt x="1714" y="3342"/>
                  </a:cubicBezTo>
                  <a:cubicBezTo>
                    <a:pt x="1685" y="3117"/>
                    <a:pt x="1573" y="3005"/>
                    <a:pt x="1461" y="2836"/>
                  </a:cubicBezTo>
                  <a:cubicBezTo>
                    <a:pt x="1461" y="2808"/>
                    <a:pt x="1433" y="2780"/>
                    <a:pt x="1433" y="2752"/>
                  </a:cubicBezTo>
                  <a:cubicBezTo>
                    <a:pt x="1377" y="2612"/>
                    <a:pt x="1292" y="2500"/>
                    <a:pt x="1320" y="2331"/>
                  </a:cubicBezTo>
                  <a:cubicBezTo>
                    <a:pt x="1180" y="2471"/>
                    <a:pt x="1180" y="2640"/>
                    <a:pt x="1208" y="2836"/>
                  </a:cubicBezTo>
                  <a:cubicBezTo>
                    <a:pt x="1236" y="2949"/>
                    <a:pt x="1292" y="3061"/>
                    <a:pt x="1152" y="3145"/>
                  </a:cubicBezTo>
                  <a:cubicBezTo>
                    <a:pt x="1124" y="3145"/>
                    <a:pt x="1096" y="3145"/>
                    <a:pt x="1068" y="3117"/>
                  </a:cubicBezTo>
                  <a:cubicBezTo>
                    <a:pt x="984" y="3061"/>
                    <a:pt x="955" y="2865"/>
                    <a:pt x="787" y="3005"/>
                  </a:cubicBezTo>
                  <a:cubicBezTo>
                    <a:pt x="703" y="3061"/>
                    <a:pt x="591" y="3201"/>
                    <a:pt x="450" y="3117"/>
                  </a:cubicBezTo>
                  <a:cubicBezTo>
                    <a:pt x="338" y="3033"/>
                    <a:pt x="478" y="2921"/>
                    <a:pt x="478" y="2836"/>
                  </a:cubicBezTo>
                  <a:cubicBezTo>
                    <a:pt x="450" y="2668"/>
                    <a:pt x="506" y="2415"/>
                    <a:pt x="169" y="2415"/>
                  </a:cubicBezTo>
                  <a:cubicBezTo>
                    <a:pt x="85" y="2443"/>
                    <a:pt x="1" y="2387"/>
                    <a:pt x="29" y="2275"/>
                  </a:cubicBezTo>
                  <a:cubicBezTo>
                    <a:pt x="29" y="2247"/>
                    <a:pt x="57" y="2219"/>
                    <a:pt x="85" y="2219"/>
                  </a:cubicBezTo>
                  <a:cubicBezTo>
                    <a:pt x="366" y="2107"/>
                    <a:pt x="394" y="2022"/>
                    <a:pt x="254" y="1770"/>
                  </a:cubicBezTo>
                  <a:cubicBezTo>
                    <a:pt x="197" y="1685"/>
                    <a:pt x="197" y="1601"/>
                    <a:pt x="254" y="1489"/>
                  </a:cubicBezTo>
                  <a:cubicBezTo>
                    <a:pt x="310" y="1433"/>
                    <a:pt x="366" y="1405"/>
                    <a:pt x="366" y="1320"/>
                  </a:cubicBezTo>
                  <a:cubicBezTo>
                    <a:pt x="310" y="1040"/>
                    <a:pt x="338" y="843"/>
                    <a:pt x="703" y="899"/>
                  </a:cubicBezTo>
                  <a:cubicBezTo>
                    <a:pt x="787" y="927"/>
                    <a:pt x="815" y="731"/>
                    <a:pt x="1012" y="731"/>
                  </a:cubicBezTo>
                  <a:cubicBezTo>
                    <a:pt x="815" y="675"/>
                    <a:pt x="731" y="534"/>
                    <a:pt x="562" y="759"/>
                  </a:cubicBezTo>
                  <a:cubicBezTo>
                    <a:pt x="394" y="984"/>
                    <a:pt x="282" y="731"/>
                    <a:pt x="169" y="590"/>
                  </a:cubicBezTo>
                  <a:cubicBezTo>
                    <a:pt x="141" y="562"/>
                    <a:pt x="169" y="534"/>
                    <a:pt x="169" y="506"/>
                  </a:cubicBezTo>
                  <a:lnTo>
                    <a:pt x="169" y="506"/>
                  </a:lnTo>
                  <a:cubicBezTo>
                    <a:pt x="197" y="478"/>
                    <a:pt x="226" y="450"/>
                    <a:pt x="254" y="450"/>
                  </a:cubicBezTo>
                  <a:lnTo>
                    <a:pt x="254" y="450"/>
                  </a:lnTo>
                  <a:cubicBezTo>
                    <a:pt x="282" y="422"/>
                    <a:pt x="310" y="394"/>
                    <a:pt x="338" y="366"/>
                  </a:cubicBezTo>
                  <a:cubicBezTo>
                    <a:pt x="366" y="366"/>
                    <a:pt x="394" y="394"/>
                    <a:pt x="394" y="394"/>
                  </a:cubicBezTo>
                  <a:cubicBezTo>
                    <a:pt x="450" y="338"/>
                    <a:pt x="506" y="366"/>
                    <a:pt x="534" y="310"/>
                  </a:cubicBezTo>
                  <a:lnTo>
                    <a:pt x="562" y="310"/>
                  </a:lnTo>
                  <a:cubicBezTo>
                    <a:pt x="591" y="282"/>
                    <a:pt x="647" y="310"/>
                    <a:pt x="703" y="254"/>
                  </a:cubicBezTo>
                  <a:lnTo>
                    <a:pt x="703" y="254"/>
                  </a:lnTo>
                  <a:cubicBezTo>
                    <a:pt x="703" y="254"/>
                    <a:pt x="731" y="254"/>
                    <a:pt x="759" y="254"/>
                  </a:cubicBezTo>
                  <a:cubicBezTo>
                    <a:pt x="759" y="254"/>
                    <a:pt x="787" y="282"/>
                    <a:pt x="787" y="282"/>
                  </a:cubicBezTo>
                  <a:cubicBezTo>
                    <a:pt x="787" y="282"/>
                    <a:pt x="815" y="254"/>
                    <a:pt x="815" y="254"/>
                  </a:cubicBezTo>
                  <a:cubicBezTo>
                    <a:pt x="815" y="225"/>
                    <a:pt x="815" y="197"/>
                    <a:pt x="843" y="197"/>
                  </a:cubicBezTo>
                  <a:lnTo>
                    <a:pt x="843" y="197"/>
                  </a:lnTo>
                  <a:cubicBezTo>
                    <a:pt x="871" y="169"/>
                    <a:pt x="899" y="169"/>
                    <a:pt x="927" y="141"/>
                  </a:cubicBezTo>
                  <a:cubicBezTo>
                    <a:pt x="927" y="141"/>
                    <a:pt x="955" y="141"/>
                    <a:pt x="984" y="141"/>
                  </a:cubicBezTo>
                  <a:cubicBezTo>
                    <a:pt x="1012" y="113"/>
                    <a:pt x="1040" y="113"/>
                    <a:pt x="1068" y="85"/>
                  </a:cubicBezTo>
                  <a:cubicBezTo>
                    <a:pt x="1096" y="85"/>
                    <a:pt x="1096" y="85"/>
                    <a:pt x="1124" y="85"/>
                  </a:cubicBezTo>
                  <a:cubicBezTo>
                    <a:pt x="1152" y="57"/>
                    <a:pt x="1180" y="29"/>
                    <a:pt x="1208" y="29"/>
                  </a:cubicBezTo>
                  <a:cubicBezTo>
                    <a:pt x="1264" y="29"/>
                    <a:pt x="1292" y="29"/>
                    <a:pt x="1349" y="29"/>
                  </a:cubicBezTo>
                  <a:cubicBezTo>
                    <a:pt x="1405" y="1"/>
                    <a:pt x="1433" y="1"/>
                    <a:pt x="1489" y="29"/>
                  </a:cubicBezTo>
                  <a:cubicBezTo>
                    <a:pt x="1489" y="57"/>
                    <a:pt x="1517" y="85"/>
                    <a:pt x="1517" y="85"/>
                  </a:cubicBezTo>
                  <a:cubicBezTo>
                    <a:pt x="1377" y="310"/>
                    <a:pt x="1601" y="506"/>
                    <a:pt x="1601" y="731"/>
                  </a:cubicBezTo>
                  <a:cubicBezTo>
                    <a:pt x="1629" y="871"/>
                    <a:pt x="1742" y="899"/>
                    <a:pt x="1938" y="815"/>
                  </a:cubicBezTo>
                  <a:cubicBezTo>
                    <a:pt x="2050" y="759"/>
                    <a:pt x="2135" y="759"/>
                    <a:pt x="2275" y="787"/>
                  </a:cubicBezTo>
                  <a:cubicBezTo>
                    <a:pt x="2556" y="899"/>
                    <a:pt x="2836" y="984"/>
                    <a:pt x="3145" y="1068"/>
                  </a:cubicBezTo>
                  <a:cubicBezTo>
                    <a:pt x="3117" y="871"/>
                    <a:pt x="3117" y="675"/>
                    <a:pt x="3286" y="478"/>
                  </a:cubicBezTo>
                  <a:cubicBezTo>
                    <a:pt x="3370" y="562"/>
                    <a:pt x="3398" y="703"/>
                    <a:pt x="3510" y="759"/>
                  </a:cubicBezTo>
                  <a:cubicBezTo>
                    <a:pt x="3566" y="675"/>
                    <a:pt x="3538" y="478"/>
                    <a:pt x="3707" y="506"/>
                  </a:cubicBezTo>
                  <a:cubicBezTo>
                    <a:pt x="3931" y="534"/>
                    <a:pt x="3847" y="759"/>
                    <a:pt x="3931" y="899"/>
                  </a:cubicBezTo>
                  <a:cubicBezTo>
                    <a:pt x="4072" y="899"/>
                    <a:pt x="3988" y="731"/>
                    <a:pt x="4100" y="675"/>
                  </a:cubicBezTo>
                  <a:cubicBezTo>
                    <a:pt x="4156" y="731"/>
                    <a:pt x="4128" y="843"/>
                    <a:pt x="4240" y="871"/>
                  </a:cubicBezTo>
                  <a:cubicBezTo>
                    <a:pt x="4465" y="787"/>
                    <a:pt x="4493" y="927"/>
                    <a:pt x="4437" y="109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70"/>
            <p:cNvSpPr/>
            <p:nvPr/>
          </p:nvSpPr>
          <p:spPr>
            <a:xfrm>
              <a:off x="5103875" y="781350"/>
              <a:ext cx="108100" cy="80750"/>
            </a:xfrm>
            <a:custGeom>
              <a:avLst/>
              <a:gdLst/>
              <a:ahLst/>
              <a:cxnLst/>
              <a:rect l="l" t="t" r="r" b="b"/>
              <a:pathLst>
                <a:path w="4324" h="3230" extrusionOk="0">
                  <a:moveTo>
                    <a:pt x="2471" y="3173"/>
                  </a:moveTo>
                  <a:lnTo>
                    <a:pt x="2330" y="3173"/>
                  </a:lnTo>
                  <a:cubicBezTo>
                    <a:pt x="2190" y="3229"/>
                    <a:pt x="2050" y="3145"/>
                    <a:pt x="1909" y="3173"/>
                  </a:cubicBezTo>
                  <a:cubicBezTo>
                    <a:pt x="1769" y="3145"/>
                    <a:pt x="1769" y="3033"/>
                    <a:pt x="1797" y="2921"/>
                  </a:cubicBezTo>
                  <a:cubicBezTo>
                    <a:pt x="1853" y="2640"/>
                    <a:pt x="2106" y="2359"/>
                    <a:pt x="1713" y="2106"/>
                  </a:cubicBezTo>
                  <a:cubicBezTo>
                    <a:pt x="1685" y="2135"/>
                    <a:pt x="1713" y="2219"/>
                    <a:pt x="1685" y="2303"/>
                  </a:cubicBezTo>
                  <a:cubicBezTo>
                    <a:pt x="1685" y="2331"/>
                    <a:pt x="1657" y="2359"/>
                    <a:pt x="1657" y="2387"/>
                  </a:cubicBezTo>
                  <a:cubicBezTo>
                    <a:pt x="1628" y="2443"/>
                    <a:pt x="1628" y="2471"/>
                    <a:pt x="1600" y="2528"/>
                  </a:cubicBezTo>
                  <a:cubicBezTo>
                    <a:pt x="1516" y="2668"/>
                    <a:pt x="1404" y="2808"/>
                    <a:pt x="1235" y="2724"/>
                  </a:cubicBezTo>
                  <a:cubicBezTo>
                    <a:pt x="1039" y="2612"/>
                    <a:pt x="1151" y="2471"/>
                    <a:pt x="1235" y="2331"/>
                  </a:cubicBezTo>
                  <a:cubicBezTo>
                    <a:pt x="1263" y="2331"/>
                    <a:pt x="1263" y="2303"/>
                    <a:pt x="1235" y="2275"/>
                  </a:cubicBezTo>
                  <a:cubicBezTo>
                    <a:pt x="1263" y="2247"/>
                    <a:pt x="1179" y="2247"/>
                    <a:pt x="1207" y="2247"/>
                  </a:cubicBezTo>
                  <a:cubicBezTo>
                    <a:pt x="1235" y="2247"/>
                    <a:pt x="1235" y="2247"/>
                    <a:pt x="1235" y="2275"/>
                  </a:cubicBezTo>
                  <a:cubicBezTo>
                    <a:pt x="1179" y="2443"/>
                    <a:pt x="1095" y="2556"/>
                    <a:pt x="899" y="2584"/>
                  </a:cubicBezTo>
                  <a:cubicBezTo>
                    <a:pt x="786" y="2471"/>
                    <a:pt x="786" y="2331"/>
                    <a:pt x="899" y="2219"/>
                  </a:cubicBezTo>
                  <a:cubicBezTo>
                    <a:pt x="983" y="2106"/>
                    <a:pt x="1039" y="2022"/>
                    <a:pt x="1011" y="1882"/>
                  </a:cubicBezTo>
                  <a:cubicBezTo>
                    <a:pt x="842" y="1573"/>
                    <a:pt x="814" y="1545"/>
                    <a:pt x="927" y="1348"/>
                  </a:cubicBezTo>
                  <a:cubicBezTo>
                    <a:pt x="702" y="1433"/>
                    <a:pt x="870" y="1742"/>
                    <a:pt x="618" y="1826"/>
                  </a:cubicBezTo>
                  <a:cubicBezTo>
                    <a:pt x="758" y="1966"/>
                    <a:pt x="899" y="1742"/>
                    <a:pt x="1039" y="1882"/>
                  </a:cubicBezTo>
                  <a:cubicBezTo>
                    <a:pt x="1011" y="2106"/>
                    <a:pt x="842" y="2247"/>
                    <a:pt x="730" y="2415"/>
                  </a:cubicBezTo>
                  <a:cubicBezTo>
                    <a:pt x="618" y="2275"/>
                    <a:pt x="449" y="2219"/>
                    <a:pt x="309" y="2135"/>
                  </a:cubicBezTo>
                  <a:cubicBezTo>
                    <a:pt x="253" y="2050"/>
                    <a:pt x="309" y="1938"/>
                    <a:pt x="281" y="1826"/>
                  </a:cubicBezTo>
                  <a:cubicBezTo>
                    <a:pt x="253" y="1770"/>
                    <a:pt x="225" y="1742"/>
                    <a:pt x="197" y="1685"/>
                  </a:cubicBezTo>
                  <a:cubicBezTo>
                    <a:pt x="141" y="1601"/>
                    <a:pt x="141" y="1545"/>
                    <a:pt x="112" y="1489"/>
                  </a:cubicBezTo>
                  <a:cubicBezTo>
                    <a:pt x="0" y="1320"/>
                    <a:pt x="56" y="1208"/>
                    <a:pt x="225" y="1180"/>
                  </a:cubicBezTo>
                  <a:cubicBezTo>
                    <a:pt x="421" y="1124"/>
                    <a:pt x="534" y="1180"/>
                    <a:pt x="505" y="1292"/>
                  </a:cubicBezTo>
                  <a:cubicBezTo>
                    <a:pt x="477" y="1068"/>
                    <a:pt x="618" y="1012"/>
                    <a:pt x="955" y="955"/>
                  </a:cubicBezTo>
                  <a:cubicBezTo>
                    <a:pt x="1263" y="871"/>
                    <a:pt x="1544" y="815"/>
                    <a:pt x="1769" y="1040"/>
                  </a:cubicBezTo>
                  <a:cubicBezTo>
                    <a:pt x="1937" y="1208"/>
                    <a:pt x="2162" y="1348"/>
                    <a:pt x="2302" y="1545"/>
                  </a:cubicBezTo>
                  <a:cubicBezTo>
                    <a:pt x="2274" y="1377"/>
                    <a:pt x="2106" y="1348"/>
                    <a:pt x="2022" y="1236"/>
                  </a:cubicBezTo>
                  <a:cubicBezTo>
                    <a:pt x="1881" y="1096"/>
                    <a:pt x="1881" y="899"/>
                    <a:pt x="2078" y="871"/>
                  </a:cubicBezTo>
                  <a:cubicBezTo>
                    <a:pt x="2274" y="871"/>
                    <a:pt x="2330" y="675"/>
                    <a:pt x="2527" y="647"/>
                  </a:cubicBezTo>
                  <a:cubicBezTo>
                    <a:pt x="2555" y="647"/>
                    <a:pt x="2611" y="675"/>
                    <a:pt x="2555" y="590"/>
                  </a:cubicBezTo>
                  <a:cubicBezTo>
                    <a:pt x="2527" y="590"/>
                    <a:pt x="2499" y="562"/>
                    <a:pt x="2443" y="562"/>
                  </a:cubicBezTo>
                  <a:cubicBezTo>
                    <a:pt x="2415" y="562"/>
                    <a:pt x="2386" y="534"/>
                    <a:pt x="2358" y="534"/>
                  </a:cubicBezTo>
                  <a:cubicBezTo>
                    <a:pt x="2190" y="450"/>
                    <a:pt x="2162" y="310"/>
                    <a:pt x="2246" y="169"/>
                  </a:cubicBezTo>
                  <a:cubicBezTo>
                    <a:pt x="2302" y="1"/>
                    <a:pt x="2443" y="29"/>
                    <a:pt x="2583" y="57"/>
                  </a:cubicBezTo>
                  <a:cubicBezTo>
                    <a:pt x="2780" y="113"/>
                    <a:pt x="2976" y="113"/>
                    <a:pt x="3116" y="310"/>
                  </a:cubicBezTo>
                  <a:cubicBezTo>
                    <a:pt x="3257" y="562"/>
                    <a:pt x="3453" y="450"/>
                    <a:pt x="3594" y="282"/>
                  </a:cubicBezTo>
                  <a:cubicBezTo>
                    <a:pt x="3790" y="29"/>
                    <a:pt x="3959" y="29"/>
                    <a:pt x="4183" y="254"/>
                  </a:cubicBezTo>
                  <a:cubicBezTo>
                    <a:pt x="4324" y="647"/>
                    <a:pt x="4267" y="843"/>
                    <a:pt x="3903" y="1152"/>
                  </a:cubicBezTo>
                  <a:cubicBezTo>
                    <a:pt x="3987" y="1208"/>
                    <a:pt x="4071" y="1236"/>
                    <a:pt x="4155" y="1264"/>
                  </a:cubicBezTo>
                  <a:cubicBezTo>
                    <a:pt x="4267" y="1348"/>
                    <a:pt x="4296" y="1461"/>
                    <a:pt x="4155" y="1517"/>
                  </a:cubicBezTo>
                  <a:cubicBezTo>
                    <a:pt x="3931" y="1601"/>
                    <a:pt x="3959" y="1826"/>
                    <a:pt x="3874" y="1994"/>
                  </a:cubicBezTo>
                  <a:cubicBezTo>
                    <a:pt x="3846" y="2022"/>
                    <a:pt x="3818" y="2022"/>
                    <a:pt x="3790" y="2050"/>
                  </a:cubicBezTo>
                  <a:cubicBezTo>
                    <a:pt x="3509" y="2050"/>
                    <a:pt x="3397" y="1882"/>
                    <a:pt x="3397" y="1545"/>
                  </a:cubicBezTo>
                  <a:cubicBezTo>
                    <a:pt x="3313" y="1713"/>
                    <a:pt x="3341" y="1854"/>
                    <a:pt x="3257" y="1966"/>
                  </a:cubicBezTo>
                  <a:cubicBezTo>
                    <a:pt x="3201" y="2050"/>
                    <a:pt x="3116" y="2078"/>
                    <a:pt x="3032" y="2050"/>
                  </a:cubicBezTo>
                  <a:cubicBezTo>
                    <a:pt x="2948" y="2022"/>
                    <a:pt x="2892" y="1966"/>
                    <a:pt x="2976" y="1854"/>
                  </a:cubicBezTo>
                  <a:cubicBezTo>
                    <a:pt x="3004" y="2135"/>
                    <a:pt x="2836" y="2247"/>
                    <a:pt x="2639" y="2359"/>
                  </a:cubicBezTo>
                  <a:cubicBezTo>
                    <a:pt x="2892" y="2443"/>
                    <a:pt x="3004" y="2612"/>
                    <a:pt x="2892" y="2808"/>
                  </a:cubicBezTo>
                  <a:cubicBezTo>
                    <a:pt x="2836" y="2921"/>
                    <a:pt x="2808" y="3033"/>
                    <a:pt x="2751" y="3145"/>
                  </a:cubicBezTo>
                  <a:cubicBezTo>
                    <a:pt x="2667" y="3173"/>
                    <a:pt x="2555" y="3117"/>
                    <a:pt x="2471" y="317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70"/>
            <p:cNvSpPr/>
            <p:nvPr/>
          </p:nvSpPr>
          <p:spPr>
            <a:xfrm>
              <a:off x="4901725" y="775750"/>
              <a:ext cx="190225" cy="69500"/>
            </a:xfrm>
            <a:custGeom>
              <a:avLst/>
              <a:gdLst/>
              <a:ahLst/>
              <a:cxnLst/>
              <a:rect l="l" t="t" r="r" b="b"/>
              <a:pathLst>
                <a:path w="7609" h="2780" extrusionOk="0">
                  <a:moveTo>
                    <a:pt x="1320" y="1797"/>
                  </a:moveTo>
                  <a:cubicBezTo>
                    <a:pt x="1180" y="1881"/>
                    <a:pt x="1152" y="2022"/>
                    <a:pt x="1039" y="2106"/>
                  </a:cubicBezTo>
                  <a:cubicBezTo>
                    <a:pt x="955" y="2162"/>
                    <a:pt x="983" y="2246"/>
                    <a:pt x="1067" y="2274"/>
                  </a:cubicBezTo>
                  <a:cubicBezTo>
                    <a:pt x="1124" y="2274"/>
                    <a:pt x="1180" y="2302"/>
                    <a:pt x="1208" y="2274"/>
                  </a:cubicBezTo>
                  <a:cubicBezTo>
                    <a:pt x="1376" y="2218"/>
                    <a:pt x="1489" y="2134"/>
                    <a:pt x="1545" y="2415"/>
                  </a:cubicBezTo>
                  <a:cubicBezTo>
                    <a:pt x="1601" y="2555"/>
                    <a:pt x="1769" y="2443"/>
                    <a:pt x="1854" y="2330"/>
                  </a:cubicBezTo>
                  <a:lnTo>
                    <a:pt x="1854" y="2330"/>
                  </a:lnTo>
                  <a:cubicBezTo>
                    <a:pt x="1966" y="2246"/>
                    <a:pt x="2050" y="2162"/>
                    <a:pt x="2162" y="2078"/>
                  </a:cubicBezTo>
                  <a:cubicBezTo>
                    <a:pt x="2190" y="2022"/>
                    <a:pt x="2275" y="1994"/>
                    <a:pt x="2303" y="1994"/>
                  </a:cubicBezTo>
                  <a:cubicBezTo>
                    <a:pt x="2584" y="2106"/>
                    <a:pt x="2640" y="1909"/>
                    <a:pt x="2696" y="1713"/>
                  </a:cubicBezTo>
                  <a:cubicBezTo>
                    <a:pt x="2724" y="1572"/>
                    <a:pt x="3117" y="1376"/>
                    <a:pt x="3285" y="1404"/>
                  </a:cubicBezTo>
                  <a:cubicBezTo>
                    <a:pt x="3538" y="1460"/>
                    <a:pt x="3538" y="1460"/>
                    <a:pt x="3622" y="1207"/>
                  </a:cubicBezTo>
                  <a:cubicBezTo>
                    <a:pt x="3678" y="1011"/>
                    <a:pt x="3678" y="758"/>
                    <a:pt x="3931" y="674"/>
                  </a:cubicBezTo>
                  <a:cubicBezTo>
                    <a:pt x="3959" y="702"/>
                    <a:pt x="3987" y="758"/>
                    <a:pt x="4015" y="814"/>
                  </a:cubicBezTo>
                  <a:cubicBezTo>
                    <a:pt x="4128" y="674"/>
                    <a:pt x="4128" y="674"/>
                    <a:pt x="4184" y="281"/>
                  </a:cubicBezTo>
                  <a:cubicBezTo>
                    <a:pt x="4100" y="225"/>
                    <a:pt x="4043" y="393"/>
                    <a:pt x="3931" y="337"/>
                  </a:cubicBezTo>
                  <a:cubicBezTo>
                    <a:pt x="3903" y="253"/>
                    <a:pt x="3875" y="141"/>
                    <a:pt x="3875" y="28"/>
                  </a:cubicBezTo>
                  <a:cubicBezTo>
                    <a:pt x="4100" y="0"/>
                    <a:pt x="4240" y="169"/>
                    <a:pt x="4436" y="253"/>
                  </a:cubicBezTo>
                  <a:cubicBezTo>
                    <a:pt x="4521" y="281"/>
                    <a:pt x="4549" y="365"/>
                    <a:pt x="4605" y="225"/>
                  </a:cubicBezTo>
                  <a:cubicBezTo>
                    <a:pt x="4661" y="141"/>
                    <a:pt x="4717" y="225"/>
                    <a:pt x="4745" y="253"/>
                  </a:cubicBezTo>
                  <a:cubicBezTo>
                    <a:pt x="4773" y="309"/>
                    <a:pt x="4773" y="365"/>
                    <a:pt x="4745" y="393"/>
                  </a:cubicBezTo>
                  <a:cubicBezTo>
                    <a:pt x="4436" y="449"/>
                    <a:pt x="4633" y="646"/>
                    <a:pt x="4605" y="786"/>
                  </a:cubicBezTo>
                  <a:cubicBezTo>
                    <a:pt x="4493" y="814"/>
                    <a:pt x="4352" y="843"/>
                    <a:pt x="4184" y="871"/>
                  </a:cubicBezTo>
                  <a:cubicBezTo>
                    <a:pt x="4324" y="955"/>
                    <a:pt x="4408" y="1067"/>
                    <a:pt x="4436" y="1179"/>
                  </a:cubicBezTo>
                  <a:cubicBezTo>
                    <a:pt x="4549" y="1432"/>
                    <a:pt x="4717" y="1572"/>
                    <a:pt x="4998" y="1516"/>
                  </a:cubicBezTo>
                  <a:cubicBezTo>
                    <a:pt x="5138" y="1516"/>
                    <a:pt x="5223" y="1601"/>
                    <a:pt x="5138" y="1741"/>
                  </a:cubicBezTo>
                  <a:cubicBezTo>
                    <a:pt x="5082" y="1909"/>
                    <a:pt x="5223" y="1994"/>
                    <a:pt x="5279" y="2134"/>
                  </a:cubicBezTo>
                  <a:cubicBezTo>
                    <a:pt x="5307" y="2162"/>
                    <a:pt x="5363" y="2162"/>
                    <a:pt x="5391" y="2134"/>
                  </a:cubicBezTo>
                  <a:cubicBezTo>
                    <a:pt x="5447" y="2106"/>
                    <a:pt x="5447" y="2050"/>
                    <a:pt x="5391" y="2022"/>
                  </a:cubicBezTo>
                  <a:cubicBezTo>
                    <a:pt x="5307" y="1937"/>
                    <a:pt x="5251" y="1881"/>
                    <a:pt x="5391" y="1769"/>
                  </a:cubicBezTo>
                  <a:cubicBezTo>
                    <a:pt x="5419" y="1853"/>
                    <a:pt x="5475" y="1909"/>
                    <a:pt x="5503" y="1994"/>
                  </a:cubicBezTo>
                  <a:cubicBezTo>
                    <a:pt x="5559" y="2106"/>
                    <a:pt x="5644" y="2134"/>
                    <a:pt x="5728" y="2022"/>
                  </a:cubicBezTo>
                  <a:cubicBezTo>
                    <a:pt x="5812" y="1909"/>
                    <a:pt x="5924" y="1881"/>
                    <a:pt x="6009" y="1909"/>
                  </a:cubicBezTo>
                  <a:cubicBezTo>
                    <a:pt x="6205" y="1966"/>
                    <a:pt x="6149" y="1825"/>
                    <a:pt x="6121" y="1769"/>
                  </a:cubicBezTo>
                  <a:cubicBezTo>
                    <a:pt x="6093" y="1685"/>
                    <a:pt x="6037" y="1629"/>
                    <a:pt x="6121" y="1572"/>
                  </a:cubicBezTo>
                  <a:cubicBezTo>
                    <a:pt x="6317" y="1488"/>
                    <a:pt x="6346" y="1292"/>
                    <a:pt x="6430" y="1123"/>
                  </a:cubicBezTo>
                  <a:cubicBezTo>
                    <a:pt x="6458" y="1123"/>
                    <a:pt x="6458" y="1123"/>
                    <a:pt x="6486" y="1123"/>
                  </a:cubicBezTo>
                  <a:cubicBezTo>
                    <a:pt x="6514" y="1151"/>
                    <a:pt x="6542" y="1151"/>
                    <a:pt x="6570" y="1151"/>
                  </a:cubicBezTo>
                  <a:cubicBezTo>
                    <a:pt x="6682" y="1179"/>
                    <a:pt x="6795" y="1264"/>
                    <a:pt x="6907" y="1264"/>
                  </a:cubicBezTo>
                  <a:cubicBezTo>
                    <a:pt x="7244" y="1095"/>
                    <a:pt x="7384" y="1404"/>
                    <a:pt x="7525" y="1572"/>
                  </a:cubicBezTo>
                  <a:cubicBezTo>
                    <a:pt x="7609" y="1713"/>
                    <a:pt x="7581" y="1966"/>
                    <a:pt x="7497" y="2162"/>
                  </a:cubicBezTo>
                  <a:cubicBezTo>
                    <a:pt x="7468" y="2218"/>
                    <a:pt x="7468" y="2302"/>
                    <a:pt x="7525" y="2330"/>
                  </a:cubicBezTo>
                  <a:cubicBezTo>
                    <a:pt x="7468" y="2611"/>
                    <a:pt x="7300" y="2780"/>
                    <a:pt x="7104" y="2724"/>
                  </a:cubicBezTo>
                  <a:cubicBezTo>
                    <a:pt x="6907" y="2695"/>
                    <a:pt x="6767" y="2471"/>
                    <a:pt x="6795" y="2218"/>
                  </a:cubicBezTo>
                  <a:cubicBezTo>
                    <a:pt x="6823" y="2134"/>
                    <a:pt x="6823" y="2022"/>
                    <a:pt x="6795" y="1937"/>
                  </a:cubicBezTo>
                  <a:cubicBezTo>
                    <a:pt x="6767" y="1937"/>
                    <a:pt x="6739" y="1937"/>
                    <a:pt x="6739" y="1966"/>
                  </a:cubicBezTo>
                  <a:cubicBezTo>
                    <a:pt x="6654" y="2415"/>
                    <a:pt x="6289" y="2359"/>
                    <a:pt x="6009" y="2359"/>
                  </a:cubicBezTo>
                  <a:cubicBezTo>
                    <a:pt x="5756" y="2387"/>
                    <a:pt x="5559" y="2359"/>
                    <a:pt x="5335" y="2471"/>
                  </a:cubicBezTo>
                  <a:cubicBezTo>
                    <a:pt x="5138" y="2583"/>
                    <a:pt x="4858" y="2667"/>
                    <a:pt x="4605" y="2527"/>
                  </a:cubicBezTo>
                  <a:cubicBezTo>
                    <a:pt x="4577" y="2499"/>
                    <a:pt x="4577" y="2471"/>
                    <a:pt x="4577" y="2443"/>
                  </a:cubicBezTo>
                  <a:cubicBezTo>
                    <a:pt x="4577" y="2387"/>
                    <a:pt x="4633" y="2359"/>
                    <a:pt x="4689" y="2302"/>
                  </a:cubicBezTo>
                  <a:cubicBezTo>
                    <a:pt x="4914" y="2106"/>
                    <a:pt x="4886" y="1881"/>
                    <a:pt x="4577" y="1769"/>
                  </a:cubicBezTo>
                  <a:cubicBezTo>
                    <a:pt x="4465" y="1741"/>
                    <a:pt x="4380" y="1629"/>
                    <a:pt x="4268" y="1629"/>
                  </a:cubicBezTo>
                  <a:cubicBezTo>
                    <a:pt x="4184" y="1629"/>
                    <a:pt x="4100" y="1629"/>
                    <a:pt x="4043" y="1572"/>
                  </a:cubicBezTo>
                  <a:cubicBezTo>
                    <a:pt x="3903" y="1460"/>
                    <a:pt x="3959" y="1572"/>
                    <a:pt x="3959" y="1629"/>
                  </a:cubicBezTo>
                  <a:cubicBezTo>
                    <a:pt x="3931" y="1769"/>
                    <a:pt x="3819" y="1713"/>
                    <a:pt x="3735" y="1713"/>
                  </a:cubicBezTo>
                  <a:cubicBezTo>
                    <a:pt x="3370" y="1741"/>
                    <a:pt x="3370" y="1741"/>
                    <a:pt x="3229" y="1825"/>
                  </a:cubicBezTo>
                  <a:cubicBezTo>
                    <a:pt x="3257" y="1853"/>
                    <a:pt x="3285" y="1881"/>
                    <a:pt x="3285" y="1909"/>
                  </a:cubicBezTo>
                  <a:cubicBezTo>
                    <a:pt x="3201" y="2134"/>
                    <a:pt x="3005" y="2190"/>
                    <a:pt x="2836" y="2302"/>
                  </a:cubicBezTo>
                  <a:cubicBezTo>
                    <a:pt x="2892" y="2415"/>
                    <a:pt x="2977" y="2471"/>
                    <a:pt x="3033" y="2555"/>
                  </a:cubicBezTo>
                  <a:cubicBezTo>
                    <a:pt x="3061" y="2583"/>
                    <a:pt x="3061" y="2611"/>
                    <a:pt x="3033" y="2639"/>
                  </a:cubicBezTo>
                  <a:cubicBezTo>
                    <a:pt x="2920" y="2639"/>
                    <a:pt x="2836" y="2611"/>
                    <a:pt x="2752" y="2611"/>
                  </a:cubicBezTo>
                  <a:cubicBezTo>
                    <a:pt x="2640" y="2695"/>
                    <a:pt x="2499" y="2583"/>
                    <a:pt x="2387" y="2667"/>
                  </a:cubicBezTo>
                  <a:cubicBezTo>
                    <a:pt x="2275" y="2639"/>
                    <a:pt x="2162" y="2639"/>
                    <a:pt x="2050" y="2639"/>
                  </a:cubicBezTo>
                  <a:cubicBezTo>
                    <a:pt x="1769" y="2695"/>
                    <a:pt x="1517" y="2555"/>
                    <a:pt x="1264" y="2639"/>
                  </a:cubicBezTo>
                  <a:cubicBezTo>
                    <a:pt x="1096" y="2639"/>
                    <a:pt x="927" y="2611"/>
                    <a:pt x="787" y="2611"/>
                  </a:cubicBezTo>
                  <a:cubicBezTo>
                    <a:pt x="674" y="2695"/>
                    <a:pt x="534" y="2583"/>
                    <a:pt x="422" y="2639"/>
                  </a:cubicBezTo>
                  <a:cubicBezTo>
                    <a:pt x="338" y="2639"/>
                    <a:pt x="225" y="2639"/>
                    <a:pt x="141" y="2639"/>
                  </a:cubicBezTo>
                  <a:cubicBezTo>
                    <a:pt x="85" y="2667"/>
                    <a:pt x="57" y="2667"/>
                    <a:pt x="1" y="2611"/>
                  </a:cubicBezTo>
                  <a:cubicBezTo>
                    <a:pt x="1" y="2527"/>
                    <a:pt x="29" y="2443"/>
                    <a:pt x="113" y="2359"/>
                  </a:cubicBezTo>
                  <a:cubicBezTo>
                    <a:pt x="338" y="2106"/>
                    <a:pt x="394" y="1966"/>
                    <a:pt x="394" y="1629"/>
                  </a:cubicBezTo>
                  <a:cubicBezTo>
                    <a:pt x="618" y="1713"/>
                    <a:pt x="703" y="1685"/>
                    <a:pt x="674" y="1460"/>
                  </a:cubicBezTo>
                  <a:cubicBezTo>
                    <a:pt x="618" y="1236"/>
                    <a:pt x="927" y="1348"/>
                    <a:pt x="899" y="1151"/>
                  </a:cubicBezTo>
                  <a:cubicBezTo>
                    <a:pt x="899" y="1151"/>
                    <a:pt x="1011" y="1207"/>
                    <a:pt x="1096" y="1236"/>
                  </a:cubicBezTo>
                  <a:cubicBezTo>
                    <a:pt x="1292" y="1320"/>
                    <a:pt x="1404" y="1404"/>
                    <a:pt x="1320" y="1629"/>
                  </a:cubicBezTo>
                  <a:cubicBezTo>
                    <a:pt x="1292" y="1685"/>
                    <a:pt x="1320" y="1741"/>
                    <a:pt x="1320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70"/>
            <p:cNvSpPr/>
            <p:nvPr/>
          </p:nvSpPr>
          <p:spPr>
            <a:xfrm>
              <a:off x="4616775" y="801000"/>
              <a:ext cx="152325" cy="47050"/>
            </a:xfrm>
            <a:custGeom>
              <a:avLst/>
              <a:gdLst/>
              <a:ahLst/>
              <a:cxnLst/>
              <a:rect l="l" t="t" r="r" b="b"/>
              <a:pathLst>
                <a:path w="6093" h="1882" extrusionOk="0">
                  <a:moveTo>
                    <a:pt x="2808" y="1629"/>
                  </a:moveTo>
                  <a:cubicBezTo>
                    <a:pt x="2667" y="1601"/>
                    <a:pt x="2499" y="1601"/>
                    <a:pt x="2331" y="1573"/>
                  </a:cubicBezTo>
                  <a:cubicBezTo>
                    <a:pt x="2302" y="1517"/>
                    <a:pt x="2218" y="1545"/>
                    <a:pt x="2162" y="1517"/>
                  </a:cubicBezTo>
                  <a:cubicBezTo>
                    <a:pt x="1909" y="1264"/>
                    <a:pt x="1601" y="1124"/>
                    <a:pt x="1264" y="1180"/>
                  </a:cubicBezTo>
                  <a:cubicBezTo>
                    <a:pt x="1208" y="1180"/>
                    <a:pt x="1179" y="1180"/>
                    <a:pt x="1179" y="1152"/>
                  </a:cubicBezTo>
                  <a:cubicBezTo>
                    <a:pt x="1151" y="1152"/>
                    <a:pt x="1123" y="1152"/>
                    <a:pt x="1095" y="1152"/>
                  </a:cubicBezTo>
                  <a:cubicBezTo>
                    <a:pt x="1067" y="1096"/>
                    <a:pt x="1011" y="1096"/>
                    <a:pt x="955" y="1068"/>
                  </a:cubicBezTo>
                  <a:lnTo>
                    <a:pt x="927" y="1068"/>
                  </a:lnTo>
                  <a:lnTo>
                    <a:pt x="899" y="1040"/>
                  </a:lnTo>
                  <a:cubicBezTo>
                    <a:pt x="871" y="1040"/>
                    <a:pt x="843" y="1012"/>
                    <a:pt x="814" y="984"/>
                  </a:cubicBezTo>
                  <a:cubicBezTo>
                    <a:pt x="814" y="984"/>
                    <a:pt x="786" y="984"/>
                    <a:pt x="758" y="984"/>
                  </a:cubicBezTo>
                  <a:cubicBezTo>
                    <a:pt x="730" y="927"/>
                    <a:pt x="646" y="927"/>
                    <a:pt x="618" y="899"/>
                  </a:cubicBezTo>
                  <a:cubicBezTo>
                    <a:pt x="590" y="899"/>
                    <a:pt x="590" y="899"/>
                    <a:pt x="562" y="899"/>
                  </a:cubicBezTo>
                  <a:cubicBezTo>
                    <a:pt x="534" y="843"/>
                    <a:pt x="450" y="843"/>
                    <a:pt x="421" y="815"/>
                  </a:cubicBezTo>
                  <a:cubicBezTo>
                    <a:pt x="393" y="815"/>
                    <a:pt x="365" y="815"/>
                    <a:pt x="365" y="815"/>
                  </a:cubicBezTo>
                  <a:cubicBezTo>
                    <a:pt x="309" y="787"/>
                    <a:pt x="281" y="759"/>
                    <a:pt x="253" y="731"/>
                  </a:cubicBezTo>
                  <a:cubicBezTo>
                    <a:pt x="225" y="703"/>
                    <a:pt x="225" y="703"/>
                    <a:pt x="197" y="675"/>
                  </a:cubicBezTo>
                  <a:cubicBezTo>
                    <a:pt x="197" y="675"/>
                    <a:pt x="169" y="647"/>
                    <a:pt x="169" y="647"/>
                  </a:cubicBezTo>
                  <a:cubicBezTo>
                    <a:pt x="113" y="591"/>
                    <a:pt x="28" y="562"/>
                    <a:pt x="0" y="478"/>
                  </a:cubicBezTo>
                  <a:cubicBezTo>
                    <a:pt x="28" y="366"/>
                    <a:pt x="141" y="366"/>
                    <a:pt x="197" y="310"/>
                  </a:cubicBezTo>
                  <a:cubicBezTo>
                    <a:pt x="281" y="226"/>
                    <a:pt x="393" y="197"/>
                    <a:pt x="450" y="85"/>
                  </a:cubicBezTo>
                  <a:cubicBezTo>
                    <a:pt x="478" y="57"/>
                    <a:pt x="534" y="29"/>
                    <a:pt x="562" y="1"/>
                  </a:cubicBezTo>
                  <a:cubicBezTo>
                    <a:pt x="618" y="1"/>
                    <a:pt x="674" y="29"/>
                    <a:pt x="702" y="57"/>
                  </a:cubicBezTo>
                  <a:cubicBezTo>
                    <a:pt x="899" y="226"/>
                    <a:pt x="1011" y="450"/>
                    <a:pt x="1067" y="815"/>
                  </a:cubicBezTo>
                  <a:cubicBezTo>
                    <a:pt x="1179" y="562"/>
                    <a:pt x="1292" y="422"/>
                    <a:pt x="1516" y="394"/>
                  </a:cubicBezTo>
                  <a:cubicBezTo>
                    <a:pt x="1741" y="338"/>
                    <a:pt x="1853" y="478"/>
                    <a:pt x="2022" y="619"/>
                  </a:cubicBezTo>
                  <a:cubicBezTo>
                    <a:pt x="2022" y="422"/>
                    <a:pt x="2134" y="366"/>
                    <a:pt x="2246" y="338"/>
                  </a:cubicBezTo>
                  <a:cubicBezTo>
                    <a:pt x="2415" y="310"/>
                    <a:pt x="2443" y="422"/>
                    <a:pt x="2471" y="562"/>
                  </a:cubicBezTo>
                  <a:cubicBezTo>
                    <a:pt x="2499" y="675"/>
                    <a:pt x="2639" y="731"/>
                    <a:pt x="2639" y="843"/>
                  </a:cubicBezTo>
                  <a:cubicBezTo>
                    <a:pt x="2808" y="422"/>
                    <a:pt x="2864" y="394"/>
                    <a:pt x="3313" y="506"/>
                  </a:cubicBezTo>
                  <a:cubicBezTo>
                    <a:pt x="3369" y="506"/>
                    <a:pt x="3397" y="534"/>
                    <a:pt x="3454" y="506"/>
                  </a:cubicBezTo>
                  <a:cubicBezTo>
                    <a:pt x="3818" y="254"/>
                    <a:pt x="3875" y="591"/>
                    <a:pt x="4015" y="815"/>
                  </a:cubicBezTo>
                  <a:cubicBezTo>
                    <a:pt x="4212" y="984"/>
                    <a:pt x="4548" y="927"/>
                    <a:pt x="4801" y="675"/>
                  </a:cubicBezTo>
                  <a:cubicBezTo>
                    <a:pt x="4829" y="675"/>
                    <a:pt x="4857" y="647"/>
                    <a:pt x="4885" y="619"/>
                  </a:cubicBezTo>
                  <a:cubicBezTo>
                    <a:pt x="4913" y="619"/>
                    <a:pt x="4913" y="619"/>
                    <a:pt x="4941" y="619"/>
                  </a:cubicBezTo>
                  <a:cubicBezTo>
                    <a:pt x="5110" y="703"/>
                    <a:pt x="5278" y="675"/>
                    <a:pt x="5447" y="647"/>
                  </a:cubicBezTo>
                  <a:cubicBezTo>
                    <a:pt x="5475" y="675"/>
                    <a:pt x="5503" y="675"/>
                    <a:pt x="5531" y="703"/>
                  </a:cubicBezTo>
                  <a:cubicBezTo>
                    <a:pt x="5559" y="843"/>
                    <a:pt x="5587" y="984"/>
                    <a:pt x="5756" y="1040"/>
                  </a:cubicBezTo>
                  <a:cubicBezTo>
                    <a:pt x="5756" y="1068"/>
                    <a:pt x="5784" y="1096"/>
                    <a:pt x="5784" y="1124"/>
                  </a:cubicBezTo>
                  <a:cubicBezTo>
                    <a:pt x="5840" y="1349"/>
                    <a:pt x="6093" y="1573"/>
                    <a:pt x="5756" y="1770"/>
                  </a:cubicBezTo>
                  <a:cubicBezTo>
                    <a:pt x="5671" y="1826"/>
                    <a:pt x="5559" y="1742"/>
                    <a:pt x="5475" y="1798"/>
                  </a:cubicBezTo>
                  <a:cubicBezTo>
                    <a:pt x="5419" y="1798"/>
                    <a:pt x="5391" y="1798"/>
                    <a:pt x="5335" y="1798"/>
                  </a:cubicBezTo>
                  <a:cubicBezTo>
                    <a:pt x="5138" y="1882"/>
                    <a:pt x="4970" y="1742"/>
                    <a:pt x="4773" y="1826"/>
                  </a:cubicBezTo>
                  <a:cubicBezTo>
                    <a:pt x="4689" y="1826"/>
                    <a:pt x="4633" y="1826"/>
                    <a:pt x="4548" y="1826"/>
                  </a:cubicBezTo>
                  <a:cubicBezTo>
                    <a:pt x="4436" y="1854"/>
                    <a:pt x="4324" y="1854"/>
                    <a:pt x="4212" y="1798"/>
                  </a:cubicBezTo>
                  <a:lnTo>
                    <a:pt x="3510" y="1742"/>
                  </a:lnTo>
                  <a:cubicBezTo>
                    <a:pt x="3285" y="1629"/>
                    <a:pt x="3032" y="1742"/>
                    <a:pt x="2808" y="16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70"/>
            <p:cNvSpPr/>
            <p:nvPr/>
          </p:nvSpPr>
          <p:spPr>
            <a:xfrm>
              <a:off x="5173350" y="643100"/>
              <a:ext cx="95475" cy="61075"/>
            </a:xfrm>
            <a:custGeom>
              <a:avLst/>
              <a:gdLst/>
              <a:ahLst/>
              <a:cxnLst/>
              <a:rect l="l" t="t" r="r" b="b"/>
              <a:pathLst>
                <a:path w="3819" h="2443" extrusionOk="0">
                  <a:moveTo>
                    <a:pt x="3622" y="2022"/>
                  </a:moveTo>
                  <a:cubicBezTo>
                    <a:pt x="3594" y="2106"/>
                    <a:pt x="3482" y="2106"/>
                    <a:pt x="3454" y="2218"/>
                  </a:cubicBezTo>
                  <a:cubicBezTo>
                    <a:pt x="3454" y="2274"/>
                    <a:pt x="3398" y="2302"/>
                    <a:pt x="3341" y="2246"/>
                  </a:cubicBezTo>
                  <a:cubicBezTo>
                    <a:pt x="3257" y="2190"/>
                    <a:pt x="3173" y="2190"/>
                    <a:pt x="3089" y="2162"/>
                  </a:cubicBezTo>
                  <a:cubicBezTo>
                    <a:pt x="2948" y="2134"/>
                    <a:pt x="2808" y="2022"/>
                    <a:pt x="2668" y="2218"/>
                  </a:cubicBezTo>
                  <a:cubicBezTo>
                    <a:pt x="2640" y="2274"/>
                    <a:pt x="2527" y="2218"/>
                    <a:pt x="2443" y="2218"/>
                  </a:cubicBezTo>
                  <a:cubicBezTo>
                    <a:pt x="2331" y="2218"/>
                    <a:pt x="2218" y="2190"/>
                    <a:pt x="2162" y="2302"/>
                  </a:cubicBezTo>
                  <a:cubicBezTo>
                    <a:pt x="2050" y="2443"/>
                    <a:pt x="1882" y="2302"/>
                    <a:pt x="1769" y="2415"/>
                  </a:cubicBezTo>
                  <a:cubicBezTo>
                    <a:pt x="1713" y="2443"/>
                    <a:pt x="1713" y="2302"/>
                    <a:pt x="1713" y="2246"/>
                  </a:cubicBezTo>
                  <a:cubicBezTo>
                    <a:pt x="1573" y="1993"/>
                    <a:pt x="1713" y="1769"/>
                    <a:pt x="1769" y="1516"/>
                  </a:cubicBezTo>
                  <a:cubicBezTo>
                    <a:pt x="1797" y="1516"/>
                    <a:pt x="1797" y="1488"/>
                    <a:pt x="1797" y="1488"/>
                  </a:cubicBezTo>
                  <a:cubicBezTo>
                    <a:pt x="1797" y="1460"/>
                    <a:pt x="1797" y="1488"/>
                    <a:pt x="1797" y="1488"/>
                  </a:cubicBezTo>
                  <a:cubicBezTo>
                    <a:pt x="1769" y="1488"/>
                    <a:pt x="1769" y="1488"/>
                    <a:pt x="1769" y="1516"/>
                  </a:cubicBezTo>
                  <a:cubicBezTo>
                    <a:pt x="1741" y="1544"/>
                    <a:pt x="1713" y="1544"/>
                    <a:pt x="1685" y="1544"/>
                  </a:cubicBezTo>
                  <a:cubicBezTo>
                    <a:pt x="1432" y="1572"/>
                    <a:pt x="1348" y="1488"/>
                    <a:pt x="1545" y="1292"/>
                  </a:cubicBezTo>
                  <a:cubicBezTo>
                    <a:pt x="1629" y="1207"/>
                    <a:pt x="1629" y="1151"/>
                    <a:pt x="1545" y="1095"/>
                  </a:cubicBezTo>
                  <a:cubicBezTo>
                    <a:pt x="1517" y="1067"/>
                    <a:pt x="1488" y="1039"/>
                    <a:pt x="1488" y="1011"/>
                  </a:cubicBezTo>
                  <a:cubicBezTo>
                    <a:pt x="1432" y="870"/>
                    <a:pt x="1432" y="646"/>
                    <a:pt x="1152" y="730"/>
                  </a:cubicBezTo>
                  <a:cubicBezTo>
                    <a:pt x="1124" y="758"/>
                    <a:pt x="1067" y="758"/>
                    <a:pt x="1011" y="730"/>
                  </a:cubicBezTo>
                  <a:cubicBezTo>
                    <a:pt x="955" y="758"/>
                    <a:pt x="955" y="618"/>
                    <a:pt x="927" y="674"/>
                  </a:cubicBezTo>
                  <a:cubicBezTo>
                    <a:pt x="871" y="786"/>
                    <a:pt x="871" y="955"/>
                    <a:pt x="730" y="983"/>
                  </a:cubicBezTo>
                  <a:cubicBezTo>
                    <a:pt x="562" y="983"/>
                    <a:pt x="394" y="870"/>
                    <a:pt x="281" y="786"/>
                  </a:cubicBezTo>
                  <a:cubicBezTo>
                    <a:pt x="169" y="702"/>
                    <a:pt x="1" y="590"/>
                    <a:pt x="1" y="393"/>
                  </a:cubicBezTo>
                  <a:cubicBezTo>
                    <a:pt x="1" y="337"/>
                    <a:pt x="57" y="337"/>
                    <a:pt x="113" y="309"/>
                  </a:cubicBezTo>
                  <a:lnTo>
                    <a:pt x="85" y="281"/>
                  </a:lnTo>
                  <a:cubicBezTo>
                    <a:pt x="141" y="253"/>
                    <a:pt x="197" y="281"/>
                    <a:pt x="253" y="225"/>
                  </a:cubicBezTo>
                  <a:lnTo>
                    <a:pt x="253" y="225"/>
                  </a:lnTo>
                  <a:cubicBezTo>
                    <a:pt x="309" y="169"/>
                    <a:pt x="394" y="253"/>
                    <a:pt x="450" y="169"/>
                  </a:cubicBezTo>
                  <a:cubicBezTo>
                    <a:pt x="478" y="169"/>
                    <a:pt x="506" y="197"/>
                    <a:pt x="534" y="197"/>
                  </a:cubicBezTo>
                  <a:cubicBezTo>
                    <a:pt x="562" y="141"/>
                    <a:pt x="646" y="169"/>
                    <a:pt x="674" y="112"/>
                  </a:cubicBezTo>
                  <a:cubicBezTo>
                    <a:pt x="702" y="141"/>
                    <a:pt x="730" y="141"/>
                    <a:pt x="730" y="141"/>
                  </a:cubicBezTo>
                  <a:cubicBezTo>
                    <a:pt x="815" y="84"/>
                    <a:pt x="899" y="141"/>
                    <a:pt x="955" y="84"/>
                  </a:cubicBezTo>
                  <a:cubicBezTo>
                    <a:pt x="983" y="84"/>
                    <a:pt x="1011" y="84"/>
                    <a:pt x="1039" y="84"/>
                  </a:cubicBezTo>
                  <a:cubicBezTo>
                    <a:pt x="1292" y="0"/>
                    <a:pt x="1545" y="141"/>
                    <a:pt x="1797" y="56"/>
                  </a:cubicBezTo>
                  <a:lnTo>
                    <a:pt x="2162" y="84"/>
                  </a:lnTo>
                  <a:cubicBezTo>
                    <a:pt x="2190" y="141"/>
                    <a:pt x="2246" y="141"/>
                    <a:pt x="2303" y="112"/>
                  </a:cubicBezTo>
                  <a:cubicBezTo>
                    <a:pt x="2359" y="112"/>
                    <a:pt x="2443" y="112"/>
                    <a:pt x="2499" y="112"/>
                  </a:cubicBezTo>
                  <a:cubicBezTo>
                    <a:pt x="2611" y="225"/>
                    <a:pt x="2752" y="112"/>
                    <a:pt x="2836" y="225"/>
                  </a:cubicBezTo>
                  <a:cubicBezTo>
                    <a:pt x="2864" y="225"/>
                    <a:pt x="2892" y="225"/>
                    <a:pt x="2920" y="225"/>
                  </a:cubicBezTo>
                  <a:cubicBezTo>
                    <a:pt x="2948" y="253"/>
                    <a:pt x="3005" y="253"/>
                    <a:pt x="3061" y="309"/>
                  </a:cubicBezTo>
                  <a:cubicBezTo>
                    <a:pt x="3061" y="309"/>
                    <a:pt x="3089" y="309"/>
                    <a:pt x="3117" y="309"/>
                  </a:cubicBezTo>
                  <a:cubicBezTo>
                    <a:pt x="3145" y="337"/>
                    <a:pt x="3229" y="337"/>
                    <a:pt x="3257" y="393"/>
                  </a:cubicBezTo>
                  <a:lnTo>
                    <a:pt x="3257" y="393"/>
                  </a:lnTo>
                  <a:cubicBezTo>
                    <a:pt x="3285" y="421"/>
                    <a:pt x="3369" y="421"/>
                    <a:pt x="3398" y="477"/>
                  </a:cubicBezTo>
                  <a:cubicBezTo>
                    <a:pt x="3426" y="477"/>
                    <a:pt x="3426" y="477"/>
                    <a:pt x="3454" y="477"/>
                  </a:cubicBezTo>
                  <a:cubicBezTo>
                    <a:pt x="3482" y="505"/>
                    <a:pt x="3510" y="534"/>
                    <a:pt x="3538" y="534"/>
                  </a:cubicBezTo>
                  <a:lnTo>
                    <a:pt x="3538" y="534"/>
                  </a:lnTo>
                  <a:cubicBezTo>
                    <a:pt x="3538" y="562"/>
                    <a:pt x="3566" y="590"/>
                    <a:pt x="3594" y="618"/>
                  </a:cubicBezTo>
                  <a:cubicBezTo>
                    <a:pt x="3622" y="618"/>
                    <a:pt x="3622" y="618"/>
                    <a:pt x="3650" y="618"/>
                  </a:cubicBezTo>
                  <a:cubicBezTo>
                    <a:pt x="3678" y="646"/>
                    <a:pt x="3678" y="674"/>
                    <a:pt x="3678" y="702"/>
                  </a:cubicBezTo>
                  <a:cubicBezTo>
                    <a:pt x="3650" y="842"/>
                    <a:pt x="3622" y="983"/>
                    <a:pt x="3566" y="1095"/>
                  </a:cubicBezTo>
                  <a:cubicBezTo>
                    <a:pt x="3566" y="1123"/>
                    <a:pt x="3594" y="1095"/>
                    <a:pt x="3594" y="1095"/>
                  </a:cubicBezTo>
                  <a:cubicBezTo>
                    <a:pt x="3819" y="1348"/>
                    <a:pt x="3594" y="1432"/>
                    <a:pt x="3454" y="1544"/>
                  </a:cubicBezTo>
                  <a:cubicBezTo>
                    <a:pt x="3398" y="1600"/>
                    <a:pt x="3313" y="1600"/>
                    <a:pt x="3229" y="1628"/>
                  </a:cubicBezTo>
                  <a:cubicBezTo>
                    <a:pt x="3117" y="1657"/>
                    <a:pt x="3089" y="1741"/>
                    <a:pt x="3145" y="1797"/>
                  </a:cubicBezTo>
                  <a:cubicBezTo>
                    <a:pt x="3229" y="1965"/>
                    <a:pt x="3201" y="1769"/>
                    <a:pt x="3257" y="1769"/>
                  </a:cubicBezTo>
                  <a:cubicBezTo>
                    <a:pt x="3454" y="1769"/>
                    <a:pt x="3538" y="1881"/>
                    <a:pt x="362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70"/>
            <p:cNvSpPr/>
            <p:nvPr/>
          </p:nvSpPr>
          <p:spPr>
            <a:xfrm>
              <a:off x="5276525" y="724500"/>
              <a:ext cx="61800" cy="84950"/>
            </a:xfrm>
            <a:custGeom>
              <a:avLst/>
              <a:gdLst/>
              <a:ahLst/>
              <a:cxnLst/>
              <a:rect l="l" t="t" r="r" b="b"/>
              <a:pathLst>
                <a:path w="2472" h="3398" extrusionOk="0">
                  <a:moveTo>
                    <a:pt x="2331" y="3117"/>
                  </a:moveTo>
                  <a:cubicBezTo>
                    <a:pt x="2190" y="3145"/>
                    <a:pt x="2078" y="3314"/>
                    <a:pt x="1910" y="3173"/>
                  </a:cubicBezTo>
                  <a:cubicBezTo>
                    <a:pt x="1825" y="3089"/>
                    <a:pt x="1797" y="3229"/>
                    <a:pt x="1741" y="3286"/>
                  </a:cubicBezTo>
                  <a:cubicBezTo>
                    <a:pt x="1713" y="3342"/>
                    <a:pt x="1685" y="3398"/>
                    <a:pt x="1601" y="3370"/>
                  </a:cubicBezTo>
                  <a:cubicBezTo>
                    <a:pt x="1545" y="3342"/>
                    <a:pt x="1517" y="3314"/>
                    <a:pt x="1488" y="3257"/>
                  </a:cubicBezTo>
                  <a:cubicBezTo>
                    <a:pt x="1488" y="3201"/>
                    <a:pt x="1460" y="3145"/>
                    <a:pt x="1488" y="3089"/>
                  </a:cubicBezTo>
                  <a:cubicBezTo>
                    <a:pt x="1517" y="2836"/>
                    <a:pt x="1488" y="2584"/>
                    <a:pt x="1601" y="2359"/>
                  </a:cubicBezTo>
                  <a:cubicBezTo>
                    <a:pt x="1629" y="2275"/>
                    <a:pt x="1488" y="2134"/>
                    <a:pt x="1376" y="2163"/>
                  </a:cubicBezTo>
                  <a:cubicBezTo>
                    <a:pt x="1348" y="2163"/>
                    <a:pt x="1292" y="2219"/>
                    <a:pt x="1320" y="2219"/>
                  </a:cubicBezTo>
                  <a:cubicBezTo>
                    <a:pt x="1488" y="2415"/>
                    <a:pt x="1264" y="2528"/>
                    <a:pt x="1208" y="2696"/>
                  </a:cubicBezTo>
                  <a:cubicBezTo>
                    <a:pt x="1208" y="2752"/>
                    <a:pt x="1180" y="2780"/>
                    <a:pt x="1123" y="2864"/>
                  </a:cubicBezTo>
                  <a:cubicBezTo>
                    <a:pt x="1067" y="2668"/>
                    <a:pt x="1039" y="2471"/>
                    <a:pt x="787" y="2443"/>
                  </a:cubicBezTo>
                  <a:cubicBezTo>
                    <a:pt x="702" y="2415"/>
                    <a:pt x="730" y="2275"/>
                    <a:pt x="590" y="2247"/>
                  </a:cubicBezTo>
                  <a:cubicBezTo>
                    <a:pt x="646" y="2415"/>
                    <a:pt x="618" y="2556"/>
                    <a:pt x="422" y="2556"/>
                  </a:cubicBezTo>
                  <a:cubicBezTo>
                    <a:pt x="225" y="2528"/>
                    <a:pt x="337" y="2359"/>
                    <a:pt x="337" y="2247"/>
                  </a:cubicBezTo>
                  <a:cubicBezTo>
                    <a:pt x="253" y="2219"/>
                    <a:pt x="169" y="2275"/>
                    <a:pt x="85" y="2275"/>
                  </a:cubicBezTo>
                  <a:cubicBezTo>
                    <a:pt x="85" y="2247"/>
                    <a:pt x="57" y="2247"/>
                    <a:pt x="57" y="2219"/>
                  </a:cubicBezTo>
                  <a:cubicBezTo>
                    <a:pt x="0" y="2134"/>
                    <a:pt x="29" y="2022"/>
                    <a:pt x="57" y="1910"/>
                  </a:cubicBezTo>
                  <a:cubicBezTo>
                    <a:pt x="113" y="1685"/>
                    <a:pt x="197" y="1489"/>
                    <a:pt x="394" y="1292"/>
                  </a:cubicBezTo>
                  <a:cubicBezTo>
                    <a:pt x="534" y="1152"/>
                    <a:pt x="562" y="899"/>
                    <a:pt x="478" y="675"/>
                  </a:cubicBezTo>
                  <a:cubicBezTo>
                    <a:pt x="394" y="534"/>
                    <a:pt x="337" y="366"/>
                    <a:pt x="365" y="197"/>
                  </a:cubicBezTo>
                  <a:cubicBezTo>
                    <a:pt x="730" y="225"/>
                    <a:pt x="730" y="225"/>
                    <a:pt x="955" y="1"/>
                  </a:cubicBezTo>
                  <a:cubicBezTo>
                    <a:pt x="1011" y="29"/>
                    <a:pt x="1039" y="57"/>
                    <a:pt x="1095" y="85"/>
                  </a:cubicBezTo>
                  <a:lnTo>
                    <a:pt x="1095" y="85"/>
                  </a:lnTo>
                  <a:cubicBezTo>
                    <a:pt x="1123" y="85"/>
                    <a:pt x="1123" y="113"/>
                    <a:pt x="1095" y="141"/>
                  </a:cubicBezTo>
                  <a:cubicBezTo>
                    <a:pt x="1095" y="141"/>
                    <a:pt x="1123" y="169"/>
                    <a:pt x="1123" y="169"/>
                  </a:cubicBezTo>
                  <a:lnTo>
                    <a:pt x="1123" y="141"/>
                  </a:lnTo>
                  <a:cubicBezTo>
                    <a:pt x="1152" y="113"/>
                    <a:pt x="1152" y="141"/>
                    <a:pt x="1180" y="141"/>
                  </a:cubicBezTo>
                  <a:cubicBezTo>
                    <a:pt x="1208" y="141"/>
                    <a:pt x="1208" y="141"/>
                    <a:pt x="1236" y="169"/>
                  </a:cubicBezTo>
                  <a:cubicBezTo>
                    <a:pt x="1236" y="169"/>
                    <a:pt x="1264" y="169"/>
                    <a:pt x="1292" y="169"/>
                  </a:cubicBezTo>
                  <a:cubicBezTo>
                    <a:pt x="1320" y="197"/>
                    <a:pt x="1348" y="225"/>
                    <a:pt x="1348" y="253"/>
                  </a:cubicBezTo>
                  <a:cubicBezTo>
                    <a:pt x="1376" y="253"/>
                    <a:pt x="1404" y="253"/>
                    <a:pt x="1432" y="253"/>
                  </a:cubicBezTo>
                  <a:cubicBezTo>
                    <a:pt x="1460" y="282"/>
                    <a:pt x="1460" y="310"/>
                    <a:pt x="1488" y="338"/>
                  </a:cubicBezTo>
                  <a:lnTo>
                    <a:pt x="1488" y="338"/>
                  </a:lnTo>
                  <a:cubicBezTo>
                    <a:pt x="1517" y="338"/>
                    <a:pt x="1545" y="366"/>
                    <a:pt x="1573" y="394"/>
                  </a:cubicBezTo>
                  <a:cubicBezTo>
                    <a:pt x="1573" y="394"/>
                    <a:pt x="1601" y="394"/>
                    <a:pt x="1629" y="422"/>
                  </a:cubicBezTo>
                  <a:cubicBezTo>
                    <a:pt x="1657" y="422"/>
                    <a:pt x="1685" y="450"/>
                    <a:pt x="1685" y="478"/>
                  </a:cubicBezTo>
                  <a:lnTo>
                    <a:pt x="1685" y="478"/>
                  </a:lnTo>
                  <a:cubicBezTo>
                    <a:pt x="1713" y="506"/>
                    <a:pt x="1741" y="534"/>
                    <a:pt x="1769" y="562"/>
                  </a:cubicBezTo>
                  <a:lnTo>
                    <a:pt x="1769" y="562"/>
                  </a:lnTo>
                  <a:cubicBezTo>
                    <a:pt x="1797" y="590"/>
                    <a:pt x="1769" y="675"/>
                    <a:pt x="1825" y="703"/>
                  </a:cubicBezTo>
                  <a:lnTo>
                    <a:pt x="1825" y="703"/>
                  </a:lnTo>
                  <a:cubicBezTo>
                    <a:pt x="1853" y="731"/>
                    <a:pt x="1853" y="759"/>
                    <a:pt x="1882" y="787"/>
                  </a:cubicBezTo>
                  <a:lnTo>
                    <a:pt x="1882" y="787"/>
                  </a:lnTo>
                  <a:cubicBezTo>
                    <a:pt x="1994" y="871"/>
                    <a:pt x="2078" y="955"/>
                    <a:pt x="2134" y="1068"/>
                  </a:cubicBezTo>
                  <a:lnTo>
                    <a:pt x="2134" y="1068"/>
                  </a:lnTo>
                  <a:cubicBezTo>
                    <a:pt x="2162" y="1096"/>
                    <a:pt x="2190" y="1124"/>
                    <a:pt x="2218" y="1152"/>
                  </a:cubicBezTo>
                  <a:lnTo>
                    <a:pt x="2218" y="1152"/>
                  </a:lnTo>
                  <a:cubicBezTo>
                    <a:pt x="2218" y="1180"/>
                    <a:pt x="2218" y="1208"/>
                    <a:pt x="2218" y="1236"/>
                  </a:cubicBezTo>
                  <a:cubicBezTo>
                    <a:pt x="2134" y="1405"/>
                    <a:pt x="2190" y="1601"/>
                    <a:pt x="2078" y="1741"/>
                  </a:cubicBezTo>
                  <a:cubicBezTo>
                    <a:pt x="2050" y="1741"/>
                    <a:pt x="2022" y="1770"/>
                    <a:pt x="2022" y="1770"/>
                  </a:cubicBezTo>
                  <a:cubicBezTo>
                    <a:pt x="2443" y="1910"/>
                    <a:pt x="2190" y="2303"/>
                    <a:pt x="2331" y="2528"/>
                  </a:cubicBezTo>
                  <a:cubicBezTo>
                    <a:pt x="2359" y="2612"/>
                    <a:pt x="2443" y="2696"/>
                    <a:pt x="2471" y="2808"/>
                  </a:cubicBezTo>
                  <a:cubicBezTo>
                    <a:pt x="2471" y="2864"/>
                    <a:pt x="2471" y="2949"/>
                    <a:pt x="2415" y="3005"/>
                  </a:cubicBezTo>
                  <a:cubicBezTo>
                    <a:pt x="2415" y="3005"/>
                    <a:pt x="2415" y="3033"/>
                    <a:pt x="2415" y="3061"/>
                  </a:cubicBezTo>
                  <a:cubicBezTo>
                    <a:pt x="2387" y="3089"/>
                    <a:pt x="2387" y="3117"/>
                    <a:pt x="2331" y="311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70"/>
            <p:cNvSpPr/>
            <p:nvPr/>
          </p:nvSpPr>
          <p:spPr>
            <a:xfrm>
              <a:off x="5084925" y="620625"/>
              <a:ext cx="136175" cy="78650"/>
            </a:xfrm>
            <a:custGeom>
              <a:avLst/>
              <a:gdLst/>
              <a:ahLst/>
              <a:cxnLst/>
              <a:rect l="l" t="t" r="r" b="b"/>
              <a:pathLst>
                <a:path w="5447" h="3146" extrusionOk="0">
                  <a:moveTo>
                    <a:pt x="5054" y="1938"/>
                  </a:moveTo>
                  <a:cubicBezTo>
                    <a:pt x="5138" y="1966"/>
                    <a:pt x="5278" y="1910"/>
                    <a:pt x="5306" y="2022"/>
                  </a:cubicBezTo>
                  <a:cubicBezTo>
                    <a:pt x="5306" y="2106"/>
                    <a:pt x="5278" y="2247"/>
                    <a:pt x="5166" y="2275"/>
                  </a:cubicBezTo>
                  <a:cubicBezTo>
                    <a:pt x="5082" y="2275"/>
                    <a:pt x="4997" y="2275"/>
                    <a:pt x="5054" y="2359"/>
                  </a:cubicBezTo>
                  <a:cubicBezTo>
                    <a:pt x="5110" y="2443"/>
                    <a:pt x="5166" y="2387"/>
                    <a:pt x="5250" y="2359"/>
                  </a:cubicBezTo>
                  <a:cubicBezTo>
                    <a:pt x="5250" y="2387"/>
                    <a:pt x="5278" y="2387"/>
                    <a:pt x="5306" y="2359"/>
                  </a:cubicBezTo>
                  <a:lnTo>
                    <a:pt x="5306" y="2359"/>
                  </a:lnTo>
                  <a:cubicBezTo>
                    <a:pt x="5334" y="2359"/>
                    <a:pt x="5362" y="2359"/>
                    <a:pt x="5390" y="2387"/>
                  </a:cubicBezTo>
                  <a:cubicBezTo>
                    <a:pt x="5334" y="2499"/>
                    <a:pt x="5447" y="2640"/>
                    <a:pt x="5278" y="2752"/>
                  </a:cubicBezTo>
                  <a:cubicBezTo>
                    <a:pt x="5222" y="2808"/>
                    <a:pt x="5250" y="3005"/>
                    <a:pt x="5250" y="3145"/>
                  </a:cubicBezTo>
                  <a:cubicBezTo>
                    <a:pt x="5166" y="2977"/>
                    <a:pt x="4969" y="2864"/>
                    <a:pt x="5025" y="2640"/>
                  </a:cubicBezTo>
                  <a:cubicBezTo>
                    <a:pt x="5025" y="2556"/>
                    <a:pt x="4969" y="2556"/>
                    <a:pt x="4941" y="2556"/>
                  </a:cubicBezTo>
                  <a:cubicBezTo>
                    <a:pt x="4857" y="2556"/>
                    <a:pt x="4801" y="2584"/>
                    <a:pt x="4829" y="2668"/>
                  </a:cubicBezTo>
                  <a:cubicBezTo>
                    <a:pt x="4885" y="2836"/>
                    <a:pt x="4717" y="2892"/>
                    <a:pt x="4632" y="3089"/>
                  </a:cubicBezTo>
                  <a:cubicBezTo>
                    <a:pt x="4632" y="2892"/>
                    <a:pt x="4324" y="2864"/>
                    <a:pt x="4604" y="2696"/>
                  </a:cubicBezTo>
                  <a:cubicBezTo>
                    <a:pt x="4745" y="2640"/>
                    <a:pt x="4661" y="2387"/>
                    <a:pt x="4604" y="2359"/>
                  </a:cubicBezTo>
                  <a:cubicBezTo>
                    <a:pt x="4352" y="2219"/>
                    <a:pt x="4324" y="1769"/>
                    <a:pt x="3902" y="1938"/>
                  </a:cubicBezTo>
                  <a:cubicBezTo>
                    <a:pt x="3790" y="1798"/>
                    <a:pt x="3678" y="1882"/>
                    <a:pt x="3538" y="1882"/>
                  </a:cubicBezTo>
                  <a:cubicBezTo>
                    <a:pt x="3481" y="1882"/>
                    <a:pt x="3397" y="1882"/>
                    <a:pt x="3425" y="1798"/>
                  </a:cubicBezTo>
                  <a:cubicBezTo>
                    <a:pt x="3425" y="1741"/>
                    <a:pt x="3509" y="1685"/>
                    <a:pt x="3397" y="1657"/>
                  </a:cubicBezTo>
                  <a:cubicBezTo>
                    <a:pt x="3313" y="1629"/>
                    <a:pt x="3173" y="1629"/>
                    <a:pt x="3173" y="1713"/>
                  </a:cubicBezTo>
                  <a:cubicBezTo>
                    <a:pt x="3116" y="1938"/>
                    <a:pt x="3004" y="1854"/>
                    <a:pt x="2892" y="1798"/>
                  </a:cubicBezTo>
                  <a:cubicBezTo>
                    <a:pt x="2780" y="1713"/>
                    <a:pt x="2723" y="1657"/>
                    <a:pt x="2639" y="1826"/>
                  </a:cubicBezTo>
                  <a:cubicBezTo>
                    <a:pt x="2527" y="1994"/>
                    <a:pt x="2274" y="1966"/>
                    <a:pt x="2134" y="2106"/>
                  </a:cubicBezTo>
                  <a:cubicBezTo>
                    <a:pt x="2106" y="2163"/>
                    <a:pt x="2050" y="2078"/>
                    <a:pt x="2021" y="2022"/>
                  </a:cubicBezTo>
                  <a:cubicBezTo>
                    <a:pt x="1965" y="1854"/>
                    <a:pt x="1853" y="1798"/>
                    <a:pt x="1741" y="1910"/>
                  </a:cubicBezTo>
                  <a:cubicBezTo>
                    <a:pt x="1628" y="2078"/>
                    <a:pt x="1404" y="2134"/>
                    <a:pt x="1432" y="2387"/>
                  </a:cubicBezTo>
                  <a:cubicBezTo>
                    <a:pt x="1235" y="2303"/>
                    <a:pt x="1404" y="2163"/>
                    <a:pt x="1348" y="2022"/>
                  </a:cubicBezTo>
                  <a:cubicBezTo>
                    <a:pt x="1207" y="2134"/>
                    <a:pt x="1151" y="2275"/>
                    <a:pt x="1179" y="2471"/>
                  </a:cubicBezTo>
                  <a:cubicBezTo>
                    <a:pt x="1067" y="2443"/>
                    <a:pt x="983" y="2415"/>
                    <a:pt x="899" y="2415"/>
                  </a:cubicBezTo>
                  <a:cubicBezTo>
                    <a:pt x="814" y="2415"/>
                    <a:pt x="870" y="2499"/>
                    <a:pt x="870" y="2527"/>
                  </a:cubicBezTo>
                  <a:cubicBezTo>
                    <a:pt x="842" y="2556"/>
                    <a:pt x="814" y="2584"/>
                    <a:pt x="786" y="2612"/>
                  </a:cubicBezTo>
                  <a:cubicBezTo>
                    <a:pt x="618" y="2696"/>
                    <a:pt x="449" y="2752"/>
                    <a:pt x="309" y="2556"/>
                  </a:cubicBezTo>
                  <a:cubicBezTo>
                    <a:pt x="281" y="2499"/>
                    <a:pt x="225" y="2499"/>
                    <a:pt x="169" y="2499"/>
                  </a:cubicBezTo>
                  <a:cubicBezTo>
                    <a:pt x="0" y="2275"/>
                    <a:pt x="112" y="2191"/>
                    <a:pt x="309" y="2191"/>
                  </a:cubicBezTo>
                  <a:cubicBezTo>
                    <a:pt x="477" y="2191"/>
                    <a:pt x="590" y="2191"/>
                    <a:pt x="674" y="2050"/>
                  </a:cubicBezTo>
                  <a:cubicBezTo>
                    <a:pt x="758" y="1910"/>
                    <a:pt x="842" y="1826"/>
                    <a:pt x="955" y="2022"/>
                  </a:cubicBezTo>
                  <a:cubicBezTo>
                    <a:pt x="1011" y="2106"/>
                    <a:pt x="1011" y="2022"/>
                    <a:pt x="1039" y="1994"/>
                  </a:cubicBezTo>
                  <a:cubicBezTo>
                    <a:pt x="1263" y="1826"/>
                    <a:pt x="1404" y="1601"/>
                    <a:pt x="1572" y="1404"/>
                  </a:cubicBezTo>
                  <a:cubicBezTo>
                    <a:pt x="1657" y="1433"/>
                    <a:pt x="1572" y="1348"/>
                    <a:pt x="1600" y="1404"/>
                  </a:cubicBezTo>
                  <a:cubicBezTo>
                    <a:pt x="1600" y="1433"/>
                    <a:pt x="1600" y="1404"/>
                    <a:pt x="1572" y="1433"/>
                  </a:cubicBezTo>
                  <a:cubicBezTo>
                    <a:pt x="1460" y="1433"/>
                    <a:pt x="1376" y="1376"/>
                    <a:pt x="1376" y="1264"/>
                  </a:cubicBezTo>
                  <a:cubicBezTo>
                    <a:pt x="1348" y="1124"/>
                    <a:pt x="1292" y="1040"/>
                    <a:pt x="1207" y="955"/>
                  </a:cubicBezTo>
                  <a:cubicBezTo>
                    <a:pt x="1123" y="899"/>
                    <a:pt x="1123" y="787"/>
                    <a:pt x="1151" y="731"/>
                  </a:cubicBezTo>
                  <a:cubicBezTo>
                    <a:pt x="1292" y="590"/>
                    <a:pt x="1207" y="394"/>
                    <a:pt x="1292" y="225"/>
                  </a:cubicBezTo>
                  <a:cubicBezTo>
                    <a:pt x="1320" y="197"/>
                    <a:pt x="1348" y="197"/>
                    <a:pt x="1376" y="169"/>
                  </a:cubicBezTo>
                  <a:cubicBezTo>
                    <a:pt x="1600" y="85"/>
                    <a:pt x="1460" y="534"/>
                    <a:pt x="1741" y="394"/>
                  </a:cubicBezTo>
                  <a:cubicBezTo>
                    <a:pt x="1993" y="253"/>
                    <a:pt x="1909" y="618"/>
                    <a:pt x="2106" y="675"/>
                  </a:cubicBezTo>
                  <a:cubicBezTo>
                    <a:pt x="2218" y="534"/>
                    <a:pt x="2162" y="141"/>
                    <a:pt x="2527" y="253"/>
                  </a:cubicBezTo>
                  <a:cubicBezTo>
                    <a:pt x="2555" y="169"/>
                    <a:pt x="2583" y="85"/>
                    <a:pt x="2639" y="57"/>
                  </a:cubicBezTo>
                  <a:cubicBezTo>
                    <a:pt x="2667" y="29"/>
                    <a:pt x="2667" y="29"/>
                    <a:pt x="2695" y="29"/>
                  </a:cubicBezTo>
                  <a:cubicBezTo>
                    <a:pt x="2695" y="1"/>
                    <a:pt x="2723" y="1"/>
                    <a:pt x="2751" y="1"/>
                  </a:cubicBezTo>
                  <a:cubicBezTo>
                    <a:pt x="2751" y="29"/>
                    <a:pt x="2780" y="57"/>
                    <a:pt x="2808" y="85"/>
                  </a:cubicBezTo>
                  <a:cubicBezTo>
                    <a:pt x="2836" y="113"/>
                    <a:pt x="2836" y="141"/>
                    <a:pt x="2864" y="141"/>
                  </a:cubicBezTo>
                  <a:cubicBezTo>
                    <a:pt x="2864" y="169"/>
                    <a:pt x="2864" y="197"/>
                    <a:pt x="2864" y="225"/>
                  </a:cubicBezTo>
                  <a:cubicBezTo>
                    <a:pt x="2892" y="253"/>
                    <a:pt x="2920" y="281"/>
                    <a:pt x="2920" y="310"/>
                  </a:cubicBezTo>
                  <a:lnTo>
                    <a:pt x="2920" y="310"/>
                  </a:lnTo>
                  <a:cubicBezTo>
                    <a:pt x="2976" y="338"/>
                    <a:pt x="2948" y="394"/>
                    <a:pt x="2976" y="450"/>
                  </a:cubicBezTo>
                  <a:lnTo>
                    <a:pt x="2976" y="450"/>
                  </a:lnTo>
                  <a:cubicBezTo>
                    <a:pt x="3032" y="478"/>
                    <a:pt x="3004" y="534"/>
                    <a:pt x="3060" y="590"/>
                  </a:cubicBezTo>
                  <a:lnTo>
                    <a:pt x="3060" y="590"/>
                  </a:lnTo>
                  <a:cubicBezTo>
                    <a:pt x="3088" y="618"/>
                    <a:pt x="3060" y="703"/>
                    <a:pt x="3116" y="731"/>
                  </a:cubicBezTo>
                  <a:cubicBezTo>
                    <a:pt x="3116" y="759"/>
                    <a:pt x="3116" y="787"/>
                    <a:pt x="3116" y="815"/>
                  </a:cubicBezTo>
                  <a:cubicBezTo>
                    <a:pt x="3116" y="815"/>
                    <a:pt x="3144" y="843"/>
                    <a:pt x="3173" y="871"/>
                  </a:cubicBezTo>
                  <a:cubicBezTo>
                    <a:pt x="3173" y="899"/>
                    <a:pt x="3173" y="927"/>
                    <a:pt x="3173" y="955"/>
                  </a:cubicBezTo>
                  <a:cubicBezTo>
                    <a:pt x="3201" y="983"/>
                    <a:pt x="3173" y="1040"/>
                    <a:pt x="3229" y="1096"/>
                  </a:cubicBezTo>
                  <a:lnTo>
                    <a:pt x="3229" y="1096"/>
                  </a:lnTo>
                  <a:cubicBezTo>
                    <a:pt x="3257" y="1124"/>
                    <a:pt x="3257" y="1180"/>
                    <a:pt x="3257" y="1236"/>
                  </a:cubicBezTo>
                  <a:cubicBezTo>
                    <a:pt x="3285" y="1264"/>
                    <a:pt x="3285" y="1320"/>
                    <a:pt x="3285" y="1376"/>
                  </a:cubicBezTo>
                  <a:cubicBezTo>
                    <a:pt x="3313" y="1461"/>
                    <a:pt x="3341" y="1433"/>
                    <a:pt x="3341" y="1376"/>
                  </a:cubicBezTo>
                  <a:cubicBezTo>
                    <a:pt x="3369" y="1348"/>
                    <a:pt x="3369" y="1320"/>
                    <a:pt x="3397" y="1320"/>
                  </a:cubicBezTo>
                  <a:cubicBezTo>
                    <a:pt x="3425" y="1292"/>
                    <a:pt x="3425" y="1264"/>
                    <a:pt x="3453" y="1264"/>
                  </a:cubicBezTo>
                  <a:cubicBezTo>
                    <a:pt x="3453" y="1236"/>
                    <a:pt x="3481" y="1236"/>
                    <a:pt x="3481" y="1236"/>
                  </a:cubicBezTo>
                  <a:cubicBezTo>
                    <a:pt x="3509" y="1236"/>
                    <a:pt x="3538" y="1236"/>
                    <a:pt x="3566" y="1264"/>
                  </a:cubicBezTo>
                  <a:cubicBezTo>
                    <a:pt x="3650" y="1404"/>
                    <a:pt x="3846" y="1461"/>
                    <a:pt x="3874" y="1657"/>
                  </a:cubicBezTo>
                  <a:cubicBezTo>
                    <a:pt x="3874" y="1685"/>
                    <a:pt x="3902" y="1685"/>
                    <a:pt x="3931" y="1685"/>
                  </a:cubicBezTo>
                  <a:cubicBezTo>
                    <a:pt x="4127" y="1545"/>
                    <a:pt x="4183" y="1713"/>
                    <a:pt x="4211" y="1882"/>
                  </a:cubicBezTo>
                  <a:cubicBezTo>
                    <a:pt x="4380" y="1685"/>
                    <a:pt x="4380" y="1461"/>
                    <a:pt x="4548" y="1376"/>
                  </a:cubicBezTo>
                  <a:cubicBezTo>
                    <a:pt x="4632" y="1461"/>
                    <a:pt x="4464" y="1545"/>
                    <a:pt x="4576" y="1601"/>
                  </a:cubicBezTo>
                  <a:cubicBezTo>
                    <a:pt x="4661" y="1685"/>
                    <a:pt x="4520" y="1826"/>
                    <a:pt x="4661" y="1910"/>
                  </a:cubicBezTo>
                  <a:cubicBezTo>
                    <a:pt x="4604" y="1769"/>
                    <a:pt x="4632" y="1657"/>
                    <a:pt x="4661" y="1545"/>
                  </a:cubicBezTo>
                  <a:cubicBezTo>
                    <a:pt x="5025" y="1545"/>
                    <a:pt x="5054" y="1601"/>
                    <a:pt x="5054" y="19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70"/>
            <p:cNvSpPr/>
            <p:nvPr/>
          </p:nvSpPr>
          <p:spPr>
            <a:xfrm>
              <a:off x="5056850" y="577825"/>
              <a:ext cx="96175" cy="63875"/>
            </a:xfrm>
            <a:custGeom>
              <a:avLst/>
              <a:gdLst/>
              <a:ahLst/>
              <a:cxnLst/>
              <a:rect l="l" t="t" r="r" b="b"/>
              <a:pathLst>
                <a:path w="3847" h="2555" extrusionOk="0">
                  <a:moveTo>
                    <a:pt x="3846" y="1797"/>
                  </a:moveTo>
                  <a:cubicBezTo>
                    <a:pt x="3650" y="1881"/>
                    <a:pt x="3790" y="2022"/>
                    <a:pt x="3818" y="2134"/>
                  </a:cubicBezTo>
                  <a:cubicBezTo>
                    <a:pt x="3650" y="2162"/>
                    <a:pt x="3622" y="2022"/>
                    <a:pt x="3509" y="1993"/>
                  </a:cubicBezTo>
                  <a:cubicBezTo>
                    <a:pt x="3453" y="2162"/>
                    <a:pt x="3285" y="2274"/>
                    <a:pt x="3369" y="2499"/>
                  </a:cubicBezTo>
                  <a:cubicBezTo>
                    <a:pt x="3397" y="2555"/>
                    <a:pt x="3285" y="2555"/>
                    <a:pt x="3229" y="2527"/>
                  </a:cubicBezTo>
                  <a:cubicBezTo>
                    <a:pt x="3032" y="2471"/>
                    <a:pt x="3032" y="2274"/>
                    <a:pt x="2948" y="2134"/>
                  </a:cubicBezTo>
                  <a:cubicBezTo>
                    <a:pt x="2780" y="2134"/>
                    <a:pt x="2836" y="2274"/>
                    <a:pt x="2751" y="2387"/>
                  </a:cubicBezTo>
                  <a:cubicBezTo>
                    <a:pt x="2695" y="2246"/>
                    <a:pt x="2639" y="2134"/>
                    <a:pt x="2583" y="1993"/>
                  </a:cubicBezTo>
                  <a:cubicBezTo>
                    <a:pt x="2555" y="1909"/>
                    <a:pt x="2499" y="1965"/>
                    <a:pt x="2443" y="1965"/>
                  </a:cubicBezTo>
                  <a:cubicBezTo>
                    <a:pt x="2246" y="2078"/>
                    <a:pt x="2050" y="2162"/>
                    <a:pt x="1825" y="1993"/>
                  </a:cubicBezTo>
                  <a:cubicBezTo>
                    <a:pt x="1685" y="1881"/>
                    <a:pt x="1432" y="2106"/>
                    <a:pt x="1263" y="1937"/>
                  </a:cubicBezTo>
                  <a:cubicBezTo>
                    <a:pt x="1151" y="1825"/>
                    <a:pt x="1095" y="1685"/>
                    <a:pt x="1151" y="1516"/>
                  </a:cubicBezTo>
                  <a:cubicBezTo>
                    <a:pt x="1207" y="1348"/>
                    <a:pt x="1179" y="1235"/>
                    <a:pt x="1039" y="1151"/>
                  </a:cubicBezTo>
                  <a:cubicBezTo>
                    <a:pt x="1011" y="1151"/>
                    <a:pt x="983" y="1151"/>
                    <a:pt x="955" y="1151"/>
                  </a:cubicBezTo>
                  <a:cubicBezTo>
                    <a:pt x="842" y="1151"/>
                    <a:pt x="758" y="1123"/>
                    <a:pt x="702" y="1039"/>
                  </a:cubicBezTo>
                  <a:cubicBezTo>
                    <a:pt x="534" y="758"/>
                    <a:pt x="225" y="590"/>
                    <a:pt x="28" y="337"/>
                  </a:cubicBezTo>
                  <a:cubicBezTo>
                    <a:pt x="28" y="309"/>
                    <a:pt x="0" y="281"/>
                    <a:pt x="28" y="225"/>
                  </a:cubicBezTo>
                  <a:cubicBezTo>
                    <a:pt x="84" y="197"/>
                    <a:pt x="141" y="197"/>
                    <a:pt x="197" y="169"/>
                  </a:cubicBezTo>
                  <a:cubicBezTo>
                    <a:pt x="225" y="141"/>
                    <a:pt x="253" y="141"/>
                    <a:pt x="281" y="141"/>
                  </a:cubicBezTo>
                  <a:cubicBezTo>
                    <a:pt x="421" y="169"/>
                    <a:pt x="562" y="141"/>
                    <a:pt x="702" y="141"/>
                  </a:cubicBezTo>
                  <a:cubicBezTo>
                    <a:pt x="730" y="112"/>
                    <a:pt x="786" y="112"/>
                    <a:pt x="814" y="84"/>
                  </a:cubicBezTo>
                  <a:cubicBezTo>
                    <a:pt x="842" y="84"/>
                    <a:pt x="870" y="84"/>
                    <a:pt x="899" y="84"/>
                  </a:cubicBezTo>
                  <a:cubicBezTo>
                    <a:pt x="927" y="56"/>
                    <a:pt x="983" y="84"/>
                    <a:pt x="1039" y="28"/>
                  </a:cubicBezTo>
                  <a:cubicBezTo>
                    <a:pt x="1095" y="28"/>
                    <a:pt x="1179" y="28"/>
                    <a:pt x="1235" y="56"/>
                  </a:cubicBezTo>
                  <a:cubicBezTo>
                    <a:pt x="1376" y="0"/>
                    <a:pt x="1516" y="28"/>
                    <a:pt x="1657" y="84"/>
                  </a:cubicBezTo>
                  <a:cubicBezTo>
                    <a:pt x="1741" y="84"/>
                    <a:pt x="1797" y="84"/>
                    <a:pt x="1881" y="84"/>
                  </a:cubicBezTo>
                  <a:cubicBezTo>
                    <a:pt x="1881" y="112"/>
                    <a:pt x="1881" y="141"/>
                    <a:pt x="1881" y="141"/>
                  </a:cubicBezTo>
                  <a:cubicBezTo>
                    <a:pt x="1881" y="169"/>
                    <a:pt x="1881" y="169"/>
                    <a:pt x="1853" y="169"/>
                  </a:cubicBezTo>
                  <a:cubicBezTo>
                    <a:pt x="1769" y="253"/>
                    <a:pt x="1572" y="225"/>
                    <a:pt x="1600" y="393"/>
                  </a:cubicBezTo>
                  <a:cubicBezTo>
                    <a:pt x="1600" y="534"/>
                    <a:pt x="1741" y="534"/>
                    <a:pt x="1825" y="590"/>
                  </a:cubicBezTo>
                  <a:cubicBezTo>
                    <a:pt x="1881" y="618"/>
                    <a:pt x="1881" y="646"/>
                    <a:pt x="1937" y="590"/>
                  </a:cubicBezTo>
                  <a:cubicBezTo>
                    <a:pt x="2078" y="506"/>
                    <a:pt x="2246" y="449"/>
                    <a:pt x="2386" y="562"/>
                  </a:cubicBezTo>
                  <a:cubicBezTo>
                    <a:pt x="2555" y="674"/>
                    <a:pt x="2527" y="449"/>
                    <a:pt x="2611" y="421"/>
                  </a:cubicBezTo>
                  <a:cubicBezTo>
                    <a:pt x="2639" y="421"/>
                    <a:pt x="2667" y="421"/>
                    <a:pt x="2695" y="421"/>
                  </a:cubicBezTo>
                  <a:cubicBezTo>
                    <a:pt x="2695" y="449"/>
                    <a:pt x="2723" y="477"/>
                    <a:pt x="2751" y="506"/>
                  </a:cubicBezTo>
                  <a:cubicBezTo>
                    <a:pt x="2780" y="506"/>
                    <a:pt x="2808" y="506"/>
                    <a:pt x="2808" y="506"/>
                  </a:cubicBezTo>
                  <a:cubicBezTo>
                    <a:pt x="2836" y="534"/>
                    <a:pt x="2864" y="562"/>
                    <a:pt x="2892" y="590"/>
                  </a:cubicBezTo>
                  <a:lnTo>
                    <a:pt x="2892" y="590"/>
                  </a:lnTo>
                  <a:cubicBezTo>
                    <a:pt x="2920" y="618"/>
                    <a:pt x="2920" y="646"/>
                    <a:pt x="2948" y="674"/>
                  </a:cubicBezTo>
                  <a:cubicBezTo>
                    <a:pt x="2976" y="674"/>
                    <a:pt x="3004" y="674"/>
                    <a:pt x="3032" y="674"/>
                  </a:cubicBezTo>
                  <a:cubicBezTo>
                    <a:pt x="3032" y="702"/>
                    <a:pt x="3060" y="730"/>
                    <a:pt x="3088" y="758"/>
                  </a:cubicBezTo>
                  <a:lnTo>
                    <a:pt x="3088" y="758"/>
                  </a:lnTo>
                  <a:cubicBezTo>
                    <a:pt x="3116" y="758"/>
                    <a:pt x="3144" y="786"/>
                    <a:pt x="3144" y="814"/>
                  </a:cubicBezTo>
                  <a:lnTo>
                    <a:pt x="3144" y="814"/>
                  </a:lnTo>
                  <a:cubicBezTo>
                    <a:pt x="3173" y="842"/>
                    <a:pt x="3201" y="871"/>
                    <a:pt x="3229" y="899"/>
                  </a:cubicBezTo>
                  <a:lnTo>
                    <a:pt x="3229" y="899"/>
                  </a:lnTo>
                  <a:cubicBezTo>
                    <a:pt x="3229" y="927"/>
                    <a:pt x="3257" y="955"/>
                    <a:pt x="3285" y="955"/>
                  </a:cubicBezTo>
                  <a:cubicBezTo>
                    <a:pt x="3313" y="983"/>
                    <a:pt x="3369" y="1011"/>
                    <a:pt x="3425" y="1039"/>
                  </a:cubicBezTo>
                  <a:cubicBezTo>
                    <a:pt x="3425" y="1067"/>
                    <a:pt x="3453" y="1095"/>
                    <a:pt x="3425" y="1151"/>
                  </a:cubicBezTo>
                  <a:cubicBezTo>
                    <a:pt x="3369" y="1264"/>
                    <a:pt x="3313" y="1376"/>
                    <a:pt x="3285" y="1516"/>
                  </a:cubicBezTo>
                  <a:cubicBezTo>
                    <a:pt x="3201" y="1741"/>
                    <a:pt x="3257" y="1825"/>
                    <a:pt x="3509" y="1769"/>
                  </a:cubicBezTo>
                  <a:cubicBezTo>
                    <a:pt x="3622" y="1769"/>
                    <a:pt x="3734" y="1657"/>
                    <a:pt x="3846" y="17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70"/>
            <p:cNvSpPr/>
            <p:nvPr/>
          </p:nvSpPr>
          <p:spPr>
            <a:xfrm>
              <a:off x="4718550" y="573600"/>
              <a:ext cx="123550" cy="51275"/>
            </a:xfrm>
            <a:custGeom>
              <a:avLst/>
              <a:gdLst/>
              <a:ahLst/>
              <a:cxnLst/>
              <a:rect l="l" t="t" r="r" b="b"/>
              <a:pathLst>
                <a:path w="4942" h="2051" extrusionOk="0">
                  <a:moveTo>
                    <a:pt x="309" y="1068"/>
                  </a:moveTo>
                  <a:cubicBezTo>
                    <a:pt x="0" y="927"/>
                    <a:pt x="0" y="927"/>
                    <a:pt x="56" y="618"/>
                  </a:cubicBezTo>
                  <a:cubicBezTo>
                    <a:pt x="28" y="590"/>
                    <a:pt x="28" y="590"/>
                    <a:pt x="28" y="562"/>
                  </a:cubicBezTo>
                  <a:cubicBezTo>
                    <a:pt x="56" y="562"/>
                    <a:pt x="56" y="534"/>
                    <a:pt x="56" y="534"/>
                  </a:cubicBezTo>
                  <a:lnTo>
                    <a:pt x="56" y="534"/>
                  </a:lnTo>
                  <a:cubicBezTo>
                    <a:pt x="84" y="534"/>
                    <a:pt x="112" y="506"/>
                    <a:pt x="141" y="478"/>
                  </a:cubicBezTo>
                  <a:cubicBezTo>
                    <a:pt x="169" y="478"/>
                    <a:pt x="169" y="478"/>
                    <a:pt x="197" y="478"/>
                  </a:cubicBezTo>
                  <a:cubicBezTo>
                    <a:pt x="225" y="450"/>
                    <a:pt x="253" y="450"/>
                    <a:pt x="281" y="422"/>
                  </a:cubicBezTo>
                  <a:lnTo>
                    <a:pt x="281" y="422"/>
                  </a:lnTo>
                  <a:cubicBezTo>
                    <a:pt x="309" y="394"/>
                    <a:pt x="337" y="366"/>
                    <a:pt x="365" y="366"/>
                  </a:cubicBezTo>
                  <a:cubicBezTo>
                    <a:pt x="365" y="366"/>
                    <a:pt x="393" y="366"/>
                    <a:pt x="421" y="366"/>
                  </a:cubicBezTo>
                  <a:cubicBezTo>
                    <a:pt x="449" y="338"/>
                    <a:pt x="477" y="310"/>
                    <a:pt x="505" y="281"/>
                  </a:cubicBezTo>
                  <a:lnTo>
                    <a:pt x="505" y="281"/>
                  </a:lnTo>
                  <a:cubicBezTo>
                    <a:pt x="534" y="281"/>
                    <a:pt x="562" y="253"/>
                    <a:pt x="562" y="225"/>
                  </a:cubicBezTo>
                  <a:cubicBezTo>
                    <a:pt x="590" y="225"/>
                    <a:pt x="618" y="225"/>
                    <a:pt x="646" y="225"/>
                  </a:cubicBezTo>
                  <a:cubicBezTo>
                    <a:pt x="674" y="197"/>
                    <a:pt x="758" y="225"/>
                    <a:pt x="786" y="169"/>
                  </a:cubicBezTo>
                  <a:cubicBezTo>
                    <a:pt x="814" y="169"/>
                    <a:pt x="842" y="169"/>
                    <a:pt x="870" y="169"/>
                  </a:cubicBezTo>
                  <a:cubicBezTo>
                    <a:pt x="899" y="141"/>
                    <a:pt x="955" y="169"/>
                    <a:pt x="1011" y="113"/>
                  </a:cubicBezTo>
                  <a:cubicBezTo>
                    <a:pt x="1039" y="113"/>
                    <a:pt x="1095" y="113"/>
                    <a:pt x="1151" y="141"/>
                  </a:cubicBezTo>
                  <a:cubicBezTo>
                    <a:pt x="1207" y="85"/>
                    <a:pt x="1292" y="141"/>
                    <a:pt x="1348" y="85"/>
                  </a:cubicBezTo>
                  <a:cubicBezTo>
                    <a:pt x="1376" y="85"/>
                    <a:pt x="1404" y="85"/>
                    <a:pt x="1432" y="85"/>
                  </a:cubicBezTo>
                  <a:cubicBezTo>
                    <a:pt x="1516" y="1"/>
                    <a:pt x="1628" y="113"/>
                    <a:pt x="1713" y="29"/>
                  </a:cubicBezTo>
                  <a:cubicBezTo>
                    <a:pt x="1741" y="29"/>
                    <a:pt x="1769" y="29"/>
                    <a:pt x="1769" y="29"/>
                  </a:cubicBezTo>
                  <a:cubicBezTo>
                    <a:pt x="2022" y="1"/>
                    <a:pt x="2246" y="29"/>
                    <a:pt x="2471" y="85"/>
                  </a:cubicBezTo>
                  <a:cubicBezTo>
                    <a:pt x="2555" y="85"/>
                    <a:pt x="2611" y="85"/>
                    <a:pt x="2695" y="113"/>
                  </a:cubicBezTo>
                  <a:cubicBezTo>
                    <a:pt x="2751" y="169"/>
                    <a:pt x="2836" y="113"/>
                    <a:pt x="2892" y="197"/>
                  </a:cubicBezTo>
                  <a:cubicBezTo>
                    <a:pt x="2948" y="197"/>
                    <a:pt x="2976" y="197"/>
                    <a:pt x="3032" y="197"/>
                  </a:cubicBezTo>
                  <a:cubicBezTo>
                    <a:pt x="3060" y="253"/>
                    <a:pt x="3145" y="225"/>
                    <a:pt x="3173" y="281"/>
                  </a:cubicBezTo>
                  <a:cubicBezTo>
                    <a:pt x="3201" y="281"/>
                    <a:pt x="3229" y="281"/>
                    <a:pt x="3229" y="281"/>
                  </a:cubicBezTo>
                  <a:cubicBezTo>
                    <a:pt x="3257" y="310"/>
                    <a:pt x="3285" y="338"/>
                    <a:pt x="3313" y="366"/>
                  </a:cubicBezTo>
                  <a:cubicBezTo>
                    <a:pt x="3313" y="366"/>
                    <a:pt x="3341" y="366"/>
                    <a:pt x="3369" y="366"/>
                  </a:cubicBezTo>
                  <a:cubicBezTo>
                    <a:pt x="3397" y="394"/>
                    <a:pt x="3425" y="422"/>
                    <a:pt x="3425" y="450"/>
                  </a:cubicBezTo>
                  <a:cubicBezTo>
                    <a:pt x="3453" y="450"/>
                    <a:pt x="3481" y="450"/>
                    <a:pt x="3509" y="450"/>
                  </a:cubicBezTo>
                  <a:cubicBezTo>
                    <a:pt x="3538" y="478"/>
                    <a:pt x="3566" y="506"/>
                    <a:pt x="3566" y="506"/>
                  </a:cubicBezTo>
                  <a:cubicBezTo>
                    <a:pt x="3594" y="534"/>
                    <a:pt x="3622" y="534"/>
                    <a:pt x="3650" y="534"/>
                  </a:cubicBezTo>
                  <a:cubicBezTo>
                    <a:pt x="3650" y="562"/>
                    <a:pt x="3678" y="562"/>
                    <a:pt x="3706" y="590"/>
                  </a:cubicBezTo>
                  <a:lnTo>
                    <a:pt x="3706" y="590"/>
                  </a:lnTo>
                  <a:cubicBezTo>
                    <a:pt x="3734" y="646"/>
                    <a:pt x="3818" y="646"/>
                    <a:pt x="3846" y="675"/>
                  </a:cubicBezTo>
                  <a:lnTo>
                    <a:pt x="3846" y="675"/>
                  </a:lnTo>
                  <a:cubicBezTo>
                    <a:pt x="3874" y="703"/>
                    <a:pt x="3874" y="731"/>
                    <a:pt x="3903" y="759"/>
                  </a:cubicBezTo>
                  <a:cubicBezTo>
                    <a:pt x="3931" y="759"/>
                    <a:pt x="3959" y="759"/>
                    <a:pt x="3987" y="759"/>
                  </a:cubicBezTo>
                  <a:cubicBezTo>
                    <a:pt x="3987" y="787"/>
                    <a:pt x="4015" y="815"/>
                    <a:pt x="4043" y="843"/>
                  </a:cubicBezTo>
                  <a:lnTo>
                    <a:pt x="4043" y="843"/>
                  </a:lnTo>
                  <a:cubicBezTo>
                    <a:pt x="4071" y="871"/>
                    <a:pt x="4155" y="871"/>
                    <a:pt x="4183" y="927"/>
                  </a:cubicBezTo>
                  <a:lnTo>
                    <a:pt x="4183" y="927"/>
                  </a:lnTo>
                  <a:cubicBezTo>
                    <a:pt x="4183" y="955"/>
                    <a:pt x="4211" y="955"/>
                    <a:pt x="4239" y="983"/>
                  </a:cubicBezTo>
                  <a:cubicBezTo>
                    <a:pt x="4267" y="983"/>
                    <a:pt x="4296" y="983"/>
                    <a:pt x="4324" y="983"/>
                  </a:cubicBezTo>
                  <a:cubicBezTo>
                    <a:pt x="4324" y="1011"/>
                    <a:pt x="4352" y="1040"/>
                    <a:pt x="4380" y="1068"/>
                  </a:cubicBezTo>
                  <a:lnTo>
                    <a:pt x="4380" y="1068"/>
                  </a:lnTo>
                  <a:cubicBezTo>
                    <a:pt x="4408" y="1096"/>
                    <a:pt x="4408" y="1124"/>
                    <a:pt x="4436" y="1152"/>
                  </a:cubicBezTo>
                  <a:cubicBezTo>
                    <a:pt x="4464" y="1152"/>
                    <a:pt x="4492" y="1152"/>
                    <a:pt x="4520" y="1152"/>
                  </a:cubicBezTo>
                  <a:cubicBezTo>
                    <a:pt x="4520" y="1180"/>
                    <a:pt x="4548" y="1208"/>
                    <a:pt x="4576" y="1236"/>
                  </a:cubicBezTo>
                  <a:lnTo>
                    <a:pt x="4576" y="1236"/>
                  </a:lnTo>
                  <a:cubicBezTo>
                    <a:pt x="4604" y="1264"/>
                    <a:pt x="4632" y="1264"/>
                    <a:pt x="4632" y="1292"/>
                  </a:cubicBezTo>
                  <a:cubicBezTo>
                    <a:pt x="4661" y="1292"/>
                    <a:pt x="4689" y="1292"/>
                    <a:pt x="4717" y="1320"/>
                  </a:cubicBezTo>
                  <a:cubicBezTo>
                    <a:pt x="4717" y="1320"/>
                    <a:pt x="4745" y="1348"/>
                    <a:pt x="4773" y="1376"/>
                  </a:cubicBezTo>
                  <a:lnTo>
                    <a:pt x="4773" y="1376"/>
                  </a:lnTo>
                  <a:cubicBezTo>
                    <a:pt x="4801" y="1404"/>
                    <a:pt x="4829" y="1433"/>
                    <a:pt x="4829" y="1461"/>
                  </a:cubicBezTo>
                  <a:lnTo>
                    <a:pt x="4829" y="1461"/>
                  </a:lnTo>
                  <a:cubicBezTo>
                    <a:pt x="4857" y="1489"/>
                    <a:pt x="4885" y="1517"/>
                    <a:pt x="4913" y="1545"/>
                  </a:cubicBezTo>
                  <a:lnTo>
                    <a:pt x="4913" y="1545"/>
                  </a:lnTo>
                  <a:cubicBezTo>
                    <a:pt x="4913" y="1545"/>
                    <a:pt x="4941" y="1573"/>
                    <a:pt x="4913" y="1573"/>
                  </a:cubicBezTo>
                  <a:cubicBezTo>
                    <a:pt x="4913" y="1601"/>
                    <a:pt x="4913" y="1601"/>
                    <a:pt x="4913" y="1601"/>
                  </a:cubicBezTo>
                  <a:cubicBezTo>
                    <a:pt x="4801" y="1657"/>
                    <a:pt x="4689" y="1685"/>
                    <a:pt x="4576" y="1741"/>
                  </a:cubicBezTo>
                  <a:cubicBezTo>
                    <a:pt x="4548" y="1741"/>
                    <a:pt x="4492" y="1769"/>
                    <a:pt x="4492" y="1798"/>
                  </a:cubicBezTo>
                  <a:cubicBezTo>
                    <a:pt x="4661" y="2050"/>
                    <a:pt x="4380" y="1938"/>
                    <a:pt x="4324" y="1994"/>
                  </a:cubicBezTo>
                  <a:cubicBezTo>
                    <a:pt x="4352" y="1938"/>
                    <a:pt x="4380" y="1854"/>
                    <a:pt x="4380" y="1798"/>
                  </a:cubicBezTo>
                  <a:cubicBezTo>
                    <a:pt x="4408" y="1713"/>
                    <a:pt x="4380" y="1629"/>
                    <a:pt x="4267" y="1629"/>
                  </a:cubicBezTo>
                  <a:cubicBezTo>
                    <a:pt x="4127" y="1629"/>
                    <a:pt x="3987" y="1573"/>
                    <a:pt x="3874" y="1517"/>
                  </a:cubicBezTo>
                  <a:cubicBezTo>
                    <a:pt x="3846" y="1489"/>
                    <a:pt x="3790" y="1461"/>
                    <a:pt x="3734" y="1489"/>
                  </a:cubicBezTo>
                  <a:cubicBezTo>
                    <a:pt x="3566" y="1629"/>
                    <a:pt x="3453" y="1517"/>
                    <a:pt x="3369" y="1348"/>
                  </a:cubicBezTo>
                  <a:cubicBezTo>
                    <a:pt x="3341" y="1264"/>
                    <a:pt x="3229" y="1320"/>
                    <a:pt x="3201" y="1236"/>
                  </a:cubicBezTo>
                  <a:cubicBezTo>
                    <a:pt x="3397" y="1152"/>
                    <a:pt x="3594" y="1068"/>
                    <a:pt x="3706" y="871"/>
                  </a:cubicBezTo>
                  <a:cubicBezTo>
                    <a:pt x="3425" y="1096"/>
                    <a:pt x="3060" y="1011"/>
                    <a:pt x="2751" y="1152"/>
                  </a:cubicBezTo>
                  <a:cubicBezTo>
                    <a:pt x="2667" y="1208"/>
                    <a:pt x="2611" y="1124"/>
                    <a:pt x="2555" y="1096"/>
                  </a:cubicBezTo>
                  <a:cubicBezTo>
                    <a:pt x="2527" y="1011"/>
                    <a:pt x="2555" y="927"/>
                    <a:pt x="2611" y="871"/>
                  </a:cubicBezTo>
                  <a:cubicBezTo>
                    <a:pt x="2639" y="871"/>
                    <a:pt x="2695" y="843"/>
                    <a:pt x="2723" y="871"/>
                  </a:cubicBezTo>
                  <a:cubicBezTo>
                    <a:pt x="2667" y="815"/>
                    <a:pt x="2611" y="899"/>
                    <a:pt x="2583" y="871"/>
                  </a:cubicBezTo>
                  <a:cubicBezTo>
                    <a:pt x="2471" y="843"/>
                    <a:pt x="2471" y="731"/>
                    <a:pt x="2471" y="618"/>
                  </a:cubicBezTo>
                  <a:cubicBezTo>
                    <a:pt x="2471" y="787"/>
                    <a:pt x="2527" y="955"/>
                    <a:pt x="2583" y="1096"/>
                  </a:cubicBezTo>
                  <a:cubicBezTo>
                    <a:pt x="2723" y="1208"/>
                    <a:pt x="2667" y="1348"/>
                    <a:pt x="2555" y="1461"/>
                  </a:cubicBezTo>
                  <a:cubicBezTo>
                    <a:pt x="2471" y="1517"/>
                    <a:pt x="2386" y="1629"/>
                    <a:pt x="2246" y="1573"/>
                  </a:cubicBezTo>
                  <a:cubicBezTo>
                    <a:pt x="2162" y="1517"/>
                    <a:pt x="2134" y="1433"/>
                    <a:pt x="2190" y="1348"/>
                  </a:cubicBezTo>
                  <a:cubicBezTo>
                    <a:pt x="2190" y="1292"/>
                    <a:pt x="2274" y="1320"/>
                    <a:pt x="2246" y="1264"/>
                  </a:cubicBezTo>
                  <a:cubicBezTo>
                    <a:pt x="2218" y="1264"/>
                    <a:pt x="2190" y="1264"/>
                    <a:pt x="2162" y="1236"/>
                  </a:cubicBezTo>
                  <a:cubicBezTo>
                    <a:pt x="2134" y="871"/>
                    <a:pt x="1797" y="759"/>
                    <a:pt x="1600" y="506"/>
                  </a:cubicBezTo>
                  <a:cubicBezTo>
                    <a:pt x="1432" y="646"/>
                    <a:pt x="1488" y="815"/>
                    <a:pt x="1460" y="955"/>
                  </a:cubicBezTo>
                  <a:cubicBezTo>
                    <a:pt x="1460" y="1152"/>
                    <a:pt x="1432" y="1292"/>
                    <a:pt x="1235" y="1348"/>
                  </a:cubicBezTo>
                  <a:cubicBezTo>
                    <a:pt x="1067" y="1404"/>
                    <a:pt x="927" y="1461"/>
                    <a:pt x="927" y="1208"/>
                  </a:cubicBezTo>
                  <a:cubicBezTo>
                    <a:pt x="899" y="1011"/>
                    <a:pt x="842" y="983"/>
                    <a:pt x="702" y="1124"/>
                  </a:cubicBezTo>
                  <a:cubicBezTo>
                    <a:pt x="562" y="1236"/>
                    <a:pt x="421" y="1208"/>
                    <a:pt x="309" y="1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70"/>
            <p:cNvSpPr/>
            <p:nvPr/>
          </p:nvSpPr>
          <p:spPr>
            <a:xfrm>
              <a:off x="4900325" y="579925"/>
              <a:ext cx="108100" cy="83550"/>
            </a:xfrm>
            <a:custGeom>
              <a:avLst/>
              <a:gdLst/>
              <a:ahLst/>
              <a:cxnLst/>
              <a:rect l="l" t="t" r="r" b="b"/>
              <a:pathLst>
                <a:path w="4324" h="3342" extrusionOk="0">
                  <a:moveTo>
                    <a:pt x="1152" y="337"/>
                  </a:moveTo>
                  <a:cubicBezTo>
                    <a:pt x="1264" y="309"/>
                    <a:pt x="1348" y="141"/>
                    <a:pt x="1432" y="169"/>
                  </a:cubicBezTo>
                  <a:cubicBezTo>
                    <a:pt x="1685" y="253"/>
                    <a:pt x="1938" y="281"/>
                    <a:pt x="2134" y="450"/>
                  </a:cubicBezTo>
                  <a:cubicBezTo>
                    <a:pt x="2078" y="590"/>
                    <a:pt x="1881" y="393"/>
                    <a:pt x="1853" y="618"/>
                  </a:cubicBezTo>
                  <a:cubicBezTo>
                    <a:pt x="1994" y="618"/>
                    <a:pt x="2162" y="758"/>
                    <a:pt x="2275" y="562"/>
                  </a:cubicBezTo>
                  <a:cubicBezTo>
                    <a:pt x="2331" y="478"/>
                    <a:pt x="2415" y="506"/>
                    <a:pt x="2471" y="534"/>
                  </a:cubicBezTo>
                  <a:cubicBezTo>
                    <a:pt x="2611" y="730"/>
                    <a:pt x="2836" y="646"/>
                    <a:pt x="3004" y="730"/>
                  </a:cubicBezTo>
                  <a:cubicBezTo>
                    <a:pt x="3061" y="787"/>
                    <a:pt x="3089" y="730"/>
                    <a:pt x="3117" y="674"/>
                  </a:cubicBezTo>
                  <a:cubicBezTo>
                    <a:pt x="3201" y="506"/>
                    <a:pt x="3229" y="534"/>
                    <a:pt x="3426" y="618"/>
                  </a:cubicBezTo>
                  <a:cubicBezTo>
                    <a:pt x="3482" y="646"/>
                    <a:pt x="3538" y="646"/>
                    <a:pt x="3566" y="618"/>
                  </a:cubicBezTo>
                  <a:cubicBezTo>
                    <a:pt x="3650" y="478"/>
                    <a:pt x="3875" y="393"/>
                    <a:pt x="3819" y="141"/>
                  </a:cubicBezTo>
                  <a:cubicBezTo>
                    <a:pt x="3791" y="0"/>
                    <a:pt x="3903" y="57"/>
                    <a:pt x="3987" y="57"/>
                  </a:cubicBezTo>
                  <a:cubicBezTo>
                    <a:pt x="4015" y="28"/>
                    <a:pt x="4043" y="28"/>
                    <a:pt x="4043" y="57"/>
                  </a:cubicBezTo>
                  <a:lnTo>
                    <a:pt x="4043" y="57"/>
                  </a:lnTo>
                  <a:cubicBezTo>
                    <a:pt x="4071" y="85"/>
                    <a:pt x="4071" y="85"/>
                    <a:pt x="4071" y="113"/>
                  </a:cubicBezTo>
                  <a:lnTo>
                    <a:pt x="4043" y="141"/>
                  </a:lnTo>
                  <a:lnTo>
                    <a:pt x="4071" y="113"/>
                  </a:lnTo>
                  <a:cubicBezTo>
                    <a:pt x="4099" y="113"/>
                    <a:pt x="4099" y="113"/>
                    <a:pt x="4127" y="141"/>
                  </a:cubicBezTo>
                  <a:cubicBezTo>
                    <a:pt x="4127" y="169"/>
                    <a:pt x="4099" y="169"/>
                    <a:pt x="4099" y="197"/>
                  </a:cubicBezTo>
                  <a:cubicBezTo>
                    <a:pt x="4127" y="225"/>
                    <a:pt x="4156" y="253"/>
                    <a:pt x="4184" y="281"/>
                  </a:cubicBezTo>
                  <a:cubicBezTo>
                    <a:pt x="4184" y="309"/>
                    <a:pt x="4184" y="337"/>
                    <a:pt x="4184" y="337"/>
                  </a:cubicBezTo>
                  <a:cubicBezTo>
                    <a:pt x="4212" y="393"/>
                    <a:pt x="4184" y="450"/>
                    <a:pt x="4240" y="506"/>
                  </a:cubicBezTo>
                  <a:lnTo>
                    <a:pt x="4240" y="506"/>
                  </a:lnTo>
                  <a:cubicBezTo>
                    <a:pt x="4268" y="534"/>
                    <a:pt x="4240" y="590"/>
                    <a:pt x="4296" y="646"/>
                  </a:cubicBezTo>
                  <a:cubicBezTo>
                    <a:pt x="4296" y="674"/>
                    <a:pt x="4296" y="674"/>
                    <a:pt x="4296" y="702"/>
                  </a:cubicBezTo>
                  <a:cubicBezTo>
                    <a:pt x="4296" y="730"/>
                    <a:pt x="4324" y="758"/>
                    <a:pt x="4296" y="815"/>
                  </a:cubicBezTo>
                  <a:cubicBezTo>
                    <a:pt x="4296" y="871"/>
                    <a:pt x="4240" y="899"/>
                    <a:pt x="4184" y="899"/>
                  </a:cubicBezTo>
                  <a:cubicBezTo>
                    <a:pt x="3791" y="871"/>
                    <a:pt x="3398" y="871"/>
                    <a:pt x="3033" y="1095"/>
                  </a:cubicBezTo>
                  <a:cubicBezTo>
                    <a:pt x="2892" y="1180"/>
                    <a:pt x="2668" y="1123"/>
                    <a:pt x="2583" y="1011"/>
                  </a:cubicBezTo>
                  <a:cubicBezTo>
                    <a:pt x="2415" y="730"/>
                    <a:pt x="2275" y="871"/>
                    <a:pt x="2134" y="983"/>
                  </a:cubicBezTo>
                  <a:cubicBezTo>
                    <a:pt x="2106" y="1011"/>
                    <a:pt x="2078" y="1039"/>
                    <a:pt x="2078" y="1067"/>
                  </a:cubicBezTo>
                  <a:cubicBezTo>
                    <a:pt x="1994" y="1208"/>
                    <a:pt x="1994" y="1320"/>
                    <a:pt x="2218" y="1404"/>
                  </a:cubicBezTo>
                  <a:cubicBezTo>
                    <a:pt x="2611" y="1573"/>
                    <a:pt x="2836" y="1713"/>
                    <a:pt x="2583" y="2050"/>
                  </a:cubicBezTo>
                  <a:cubicBezTo>
                    <a:pt x="2555" y="2078"/>
                    <a:pt x="2555" y="2078"/>
                    <a:pt x="2555" y="2078"/>
                  </a:cubicBezTo>
                  <a:cubicBezTo>
                    <a:pt x="2555" y="2050"/>
                    <a:pt x="2583" y="2050"/>
                    <a:pt x="2640" y="2022"/>
                  </a:cubicBezTo>
                  <a:cubicBezTo>
                    <a:pt x="2864" y="2134"/>
                    <a:pt x="2696" y="2331"/>
                    <a:pt x="2696" y="2471"/>
                  </a:cubicBezTo>
                  <a:cubicBezTo>
                    <a:pt x="2668" y="2499"/>
                    <a:pt x="2668" y="2527"/>
                    <a:pt x="2640" y="2555"/>
                  </a:cubicBezTo>
                  <a:cubicBezTo>
                    <a:pt x="2611" y="2611"/>
                    <a:pt x="2499" y="2668"/>
                    <a:pt x="2611" y="2752"/>
                  </a:cubicBezTo>
                  <a:cubicBezTo>
                    <a:pt x="2668" y="2808"/>
                    <a:pt x="2724" y="2892"/>
                    <a:pt x="2752" y="2976"/>
                  </a:cubicBezTo>
                  <a:cubicBezTo>
                    <a:pt x="2780" y="3089"/>
                    <a:pt x="2780" y="3229"/>
                    <a:pt x="2668" y="3285"/>
                  </a:cubicBezTo>
                  <a:cubicBezTo>
                    <a:pt x="2555" y="3341"/>
                    <a:pt x="2471" y="3285"/>
                    <a:pt x="2387" y="3201"/>
                  </a:cubicBezTo>
                  <a:cubicBezTo>
                    <a:pt x="2331" y="3145"/>
                    <a:pt x="2303" y="3089"/>
                    <a:pt x="2275" y="3032"/>
                  </a:cubicBezTo>
                  <a:cubicBezTo>
                    <a:pt x="2162" y="2836"/>
                    <a:pt x="2050" y="2864"/>
                    <a:pt x="1910" y="2976"/>
                  </a:cubicBezTo>
                  <a:cubicBezTo>
                    <a:pt x="1910" y="2976"/>
                    <a:pt x="1881" y="2976"/>
                    <a:pt x="1853" y="3004"/>
                  </a:cubicBezTo>
                  <a:lnTo>
                    <a:pt x="1601" y="2499"/>
                  </a:lnTo>
                  <a:cubicBezTo>
                    <a:pt x="1601" y="2471"/>
                    <a:pt x="1601" y="2443"/>
                    <a:pt x="1629" y="2443"/>
                  </a:cubicBezTo>
                  <a:cubicBezTo>
                    <a:pt x="1741" y="2331"/>
                    <a:pt x="1741" y="2218"/>
                    <a:pt x="1601" y="2190"/>
                  </a:cubicBezTo>
                  <a:cubicBezTo>
                    <a:pt x="1376" y="2134"/>
                    <a:pt x="1460" y="2022"/>
                    <a:pt x="1545" y="1966"/>
                  </a:cubicBezTo>
                  <a:cubicBezTo>
                    <a:pt x="1657" y="1909"/>
                    <a:pt x="1713" y="1853"/>
                    <a:pt x="1685" y="1741"/>
                  </a:cubicBezTo>
                  <a:cubicBezTo>
                    <a:pt x="1657" y="1657"/>
                    <a:pt x="1825" y="1601"/>
                    <a:pt x="1769" y="1545"/>
                  </a:cubicBezTo>
                  <a:cubicBezTo>
                    <a:pt x="1657" y="1488"/>
                    <a:pt x="1573" y="1432"/>
                    <a:pt x="1517" y="1320"/>
                  </a:cubicBezTo>
                  <a:cubicBezTo>
                    <a:pt x="1488" y="1264"/>
                    <a:pt x="1404" y="1320"/>
                    <a:pt x="1376" y="1376"/>
                  </a:cubicBezTo>
                  <a:cubicBezTo>
                    <a:pt x="1348" y="1488"/>
                    <a:pt x="1292" y="1573"/>
                    <a:pt x="1208" y="1629"/>
                  </a:cubicBezTo>
                  <a:cubicBezTo>
                    <a:pt x="1152" y="1741"/>
                    <a:pt x="1067" y="1797"/>
                    <a:pt x="955" y="1797"/>
                  </a:cubicBezTo>
                  <a:cubicBezTo>
                    <a:pt x="843" y="1797"/>
                    <a:pt x="702" y="1657"/>
                    <a:pt x="674" y="1881"/>
                  </a:cubicBezTo>
                  <a:cubicBezTo>
                    <a:pt x="674" y="1938"/>
                    <a:pt x="590" y="1909"/>
                    <a:pt x="562" y="1881"/>
                  </a:cubicBezTo>
                  <a:cubicBezTo>
                    <a:pt x="450" y="1797"/>
                    <a:pt x="225" y="1797"/>
                    <a:pt x="225" y="1573"/>
                  </a:cubicBezTo>
                  <a:cubicBezTo>
                    <a:pt x="225" y="1516"/>
                    <a:pt x="85" y="1488"/>
                    <a:pt x="0" y="1460"/>
                  </a:cubicBezTo>
                  <a:cubicBezTo>
                    <a:pt x="57" y="1376"/>
                    <a:pt x="85" y="1320"/>
                    <a:pt x="85" y="1236"/>
                  </a:cubicBezTo>
                  <a:cubicBezTo>
                    <a:pt x="57" y="1123"/>
                    <a:pt x="113" y="1039"/>
                    <a:pt x="253" y="1039"/>
                  </a:cubicBezTo>
                  <a:cubicBezTo>
                    <a:pt x="309" y="1067"/>
                    <a:pt x="337" y="1123"/>
                    <a:pt x="337" y="1180"/>
                  </a:cubicBezTo>
                  <a:cubicBezTo>
                    <a:pt x="281" y="1236"/>
                    <a:pt x="309" y="1264"/>
                    <a:pt x="394" y="1264"/>
                  </a:cubicBezTo>
                  <a:cubicBezTo>
                    <a:pt x="590" y="1348"/>
                    <a:pt x="702" y="1320"/>
                    <a:pt x="787" y="1067"/>
                  </a:cubicBezTo>
                  <a:cubicBezTo>
                    <a:pt x="843" y="843"/>
                    <a:pt x="899" y="871"/>
                    <a:pt x="1460" y="815"/>
                  </a:cubicBezTo>
                  <a:cubicBezTo>
                    <a:pt x="1095" y="758"/>
                    <a:pt x="955" y="618"/>
                    <a:pt x="1152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70"/>
            <p:cNvSpPr/>
            <p:nvPr/>
          </p:nvSpPr>
          <p:spPr>
            <a:xfrm>
              <a:off x="4862425" y="535700"/>
              <a:ext cx="92675" cy="70225"/>
            </a:xfrm>
            <a:custGeom>
              <a:avLst/>
              <a:gdLst/>
              <a:ahLst/>
              <a:cxnLst/>
              <a:rect l="l" t="t" r="r" b="b"/>
              <a:pathLst>
                <a:path w="3707" h="2809" extrusionOk="0">
                  <a:moveTo>
                    <a:pt x="141" y="1854"/>
                  </a:moveTo>
                  <a:cubicBezTo>
                    <a:pt x="113" y="1769"/>
                    <a:pt x="57" y="1713"/>
                    <a:pt x="29" y="1629"/>
                  </a:cubicBezTo>
                  <a:cubicBezTo>
                    <a:pt x="0" y="1573"/>
                    <a:pt x="0" y="1545"/>
                    <a:pt x="29" y="1489"/>
                  </a:cubicBezTo>
                  <a:lnTo>
                    <a:pt x="29" y="1489"/>
                  </a:lnTo>
                  <a:cubicBezTo>
                    <a:pt x="85" y="1461"/>
                    <a:pt x="85" y="1404"/>
                    <a:pt x="113" y="1348"/>
                  </a:cubicBezTo>
                  <a:cubicBezTo>
                    <a:pt x="113" y="1348"/>
                    <a:pt x="113" y="1320"/>
                    <a:pt x="113" y="1292"/>
                  </a:cubicBezTo>
                  <a:cubicBezTo>
                    <a:pt x="141" y="1264"/>
                    <a:pt x="169" y="1236"/>
                    <a:pt x="197" y="1236"/>
                  </a:cubicBezTo>
                  <a:cubicBezTo>
                    <a:pt x="197" y="1208"/>
                    <a:pt x="197" y="1180"/>
                    <a:pt x="197" y="1152"/>
                  </a:cubicBezTo>
                  <a:cubicBezTo>
                    <a:pt x="225" y="1152"/>
                    <a:pt x="253" y="1124"/>
                    <a:pt x="281" y="1096"/>
                  </a:cubicBezTo>
                  <a:lnTo>
                    <a:pt x="281" y="1096"/>
                  </a:lnTo>
                  <a:cubicBezTo>
                    <a:pt x="309" y="1068"/>
                    <a:pt x="337" y="1039"/>
                    <a:pt x="365" y="1039"/>
                  </a:cubicBezTo>
                  <a:cubicBezTo>
                    <a:pt x="365" y="1011"/>
                    <a:pt x="365" y="983"/>
                    <a:pt x="365" y="955"/>
                  </a:cubicBezTo>
                  <a:cubicBezTo>
                    <a:pt x="393" y="927"/>
                    <a:pt x="422" y="927"/>
                    <a:pt x="422" y="899"/>
                  </a:cubicBezTo>
                  <a:lnTo>
                    <a:pt x="422" y="899"/>
                  </a:lnTo>
                  <a:cubicBezTo>
                    <a:pt x="450" y="871"/>
                    <a:pt x="478" y="843"/>
                    <a:pt x="506" y="815"/>
                  </a:cubicBezTo>
                  <a:lnTo>
                    <a:pt x="506" y="815"/>
                  </a:lnTo>
                  <a:cubicBezTo>
                    <a:pt x="534" y="815"/>
                    <a:pt x="562" y="787"/>
                    <a:pt x="590" y="759"/>
                  </a:cubicBezTo>
                  <a:lnTo>
                    <a:pt x="590" y="759"/>
                  </a:lnTo>
                  <a:cubicBezTo>
                    <a:pt x="618" y="731"/>
                    <a:pt x="646" y="731"/>
                    <a:pt x="674" y="759"/>
                  </a:cubicBezTo>
                  <a:cubicBezTo>
                    <a:pt x="730" y="871"/>
                    <a:pt x="702" y="955"/>
                    <a:pt x="702" y="1068"/>
                  </a:cubicBezTo>
                  <a:cubicBezTo>
                    <a:pt x="702" y="1208"/>
                    <a:pt x="815" y="1236"/>
                    <a:pt x="927" y="1208"/>
                  </a:cubicBezTo>
                  <a:cubicBezTo>
                    <a:pt x="1067" y="1180"/>
                    <a:pt x="1264" y="646"/>
                    <a:pt x="1208" y="478"/>
                  </a:cubicBezTo>
                  <a:cubicBezTo>
                    <a:pt x="1208" y="450"/>
                    <a:pt x="1208" y="422"/>
                    <a:pt x="1236" y="394"/>
                  </a:cubicBezTo>
                  <a:lnTo>
                    <a:pt x="1236" y="394"/>
                  </a:lnTo>
                  <a:cubicBezTo>
                    <a:pt x="1264" y="366"/>
                    <a:pt x="1292" y="338"/>
                    <a:pt x="1320" y="338"/>
                  </a:cubicBezTo>
                  <a:cubicBezTo>
                    <a:pt x="1348" y="338"/>
                    <a:pt x="1376" y="338"/>
                    <a:pt x="1376" y="338"/>
                  </a:cubicBezTo>
                  <a:cubicBezTo>
                    <a:pt x="1404" y="310"/>
                    <a:pt x="1432" y="281"/>
                    <a:pt x="1460" y="253"/>
                  </a:cubicBezTo>
                  <a:lnTo>
                    <a:pt x="1460" y="253"/>
                  </a:lnTo>
                  <a:cubicBezTo>
                    <a:pt x="1488" y="253"/>
                    <a:pt x="1516" y="225"/>
                    <a:pt x="1545" y="197"/>
                  </a:cubicBezTo>
                  <a:cubicBezTo>
                    <a:pt x="1573" y="197"/>
                    <a:pt x="1573" y="197"/>
                    <a:pt x="1601" y="197"/>
                  </a:cubicBezTo>
                  <a:cubicBezTo>
                    <a:pt x="1629" y="169"/>
                    <a:pt x="1657" y="169"/>
                    <a:pt x="1685" y="141"/>
                  </a:cubicBezTo>
                  <a:lnTo>
                    <a:pt x="1685" y="141"/>
                  </a:lnTo>
                  <a:cubicBezTo>
                    <a:pt x="1713" y="113"/>
                    <a:pt x="1741" y="85"/>
                    <a:pt x="1769" y="85"/>
                  </a:cubicBezTo>
                  <a:cubicBezTo>
                    <a:pt x="1797" y="85"/>
                    <a:pt x="1797" y="85"/>
                    <a:pt x="1825" y="85"/>
                  </a:cubicBezTo>
                  <a:cubicBezTo>
                    <a:pt x="1853" y="57"/>
                    <a:pt x="1881" y="29"/>
                    <a:pt x="1910" y="29"/>
                  </a:cubicBezTo>
                  <a:cubicBezTo>
                    <a:pt x="1938" y="29"/>
                    <a:pt x="1966" y="29"/>
                    <a:pt x="1966" y="29"/>
                  </a:cubicBezTo>
                  <a:cubicBezTo>
                    <a:pt x="1994" y="1"/>
                    <a:pt x="2022" y="1"/>
                    <a:pt x="2050" y="29"/>
                  </a:cubicBezTo>
                  <a:cubicBezTo>
                    <a:pt x="2162" y="281"/>
                    <a:pt x="2864" y="703"/>
                    <a:pt x="3145" y="674"/>
                  </a:cubicBezTo>
                  <a:cubicBezTo>
                    <a:pt x="3257" y="674"/>
                    <a:pt x="3285" y="590"/>
                    <a:pt x="3341" y="534"/>
                  </a:cubicBezTo>
                  <a:cubicBezTo>
                    <a:pt x="3426" y="478"/>
                    <a:pt x="3482" y="338"/>
                    <a:pt x="3650" y="366"/>
                  </a:cubicBezTo>
                  <a:cubicBezTo>
                    <a:pt x="3678" y="506"/>
                    <a:pt x="3482" y="674"/>
                    <a:pt x="3678" y="815"/>
                  </a:cubicBezTo>
                  <a:cubicBezTo>
                    <a:pt x="3706" y="815"/>
                    <a:pt x="3650" y="843"/>
                    <a:pt x="3622" y="871"/>
                  </a:cubicBezTo>
                  <a:cubicBezTo>
                    <a:pt x="3594" y="983"/>
                    <a:pt x="3482" y="927"/>
                    <a:pt x="3397" y="983"/>
                  </a:cubicBezTo>
                  <a:cubicBezTo>
                    <a:pt x="3397" y="1096"/>
                    <a:pt x="3706" y="1124"/>
                    <a:pt x="3454" y="1264"/>
                  </a:cubicBezTo>
                  <a:cubicBezTo>
                    <a:pt x="3510" y="1433"/>
                    <a:pt x="3426" y="1601"/>
                    <a:pt x="3594" y="1741"/>
                  </a:cubicBezTo>
                  <a:cubicBezTo>
                    <a:pt x="3426" y="1797"/>
                    <a:pt x="3285" y="1769"/>
                    <a:pt x="3257" y="1657"/>
                  </a:cubicBezTo>
                  <a:cubicBezTo>
                    <a:pt x="3201" y="1489"/>
                    <a:pt x="3089" y="1376"/>
                    <a:pt x="2920" y="1292"/>
                  </a:cubicBezTo>
                  <a:cubicBezTo>
                    <a:pt x="2864" y="1264"/>
                    <a:pt x="2892" y="1180"/>
                    <a:pt x="2920" y="1124"/>
                  </a:cubicBezTo>
                  <a:cubicBezTo>
                    <a:pt x="2948" y="1068"/>
                    <a:pt x="2976" y="1011"/>
                    <a:pt x="3061" y="871"/>
                  </a:cubicBezTo>
                  <a:cubicBezTo>
                    <a:pt x="2892" y="1011"/>
                    <a:pt x="2808" y="871"/>
                    <a:pt x="2696" y="871"/>
                  </a:cubicBezTo>
                  <a:cubicBezTo>
                    <a:pt x="2555" y="871"/>
                    <a:pt x="2555" y="1068"/>
                    <a:pt x="2443" y="1096"/>
                  </a:cubicBezTo>
                  <a:cubicBezTo>
                    <a:pt x="2331" y="1011"/>
                    <a:pt x="2359" y="843"/>
                    <a:pt x="2190" y="815"/>
                  </a:cubicBezTo>
                  <a:cubicBezTo>
                    <a:pt x="2050" y="787"/>
                    <a:pt x="1966" y="927"/>
                    <a:pt x="1797" y="899"/>
                  </a:cubicBezTo>
                  <a:cubicBezTo>
                    <a:pt x="1741" y="871"/>
                    <a:pt x="1741" y="1011"/>
                    <a:pt x="1825" y="1068"/>
                  </a:cubicBezTo>
                  <a:cubicBezTo>
                    <a:pt x="1881" y="1152"/>
                    <a:pt x="1797" y="1180"/>
                    <a:pt x="1825" y="1236"/>
                  </a:cubicBezTo>
                  <a:cubicBezTo>
                    <a:pt x="1853" y="1433"/>
                    <a:pt x="1685" y="1573"/>
                    <a:pt x="1741" y="1769"/>
                  </a:cubicBezTo>
                  <a:cubicBezTo>
                    <a:pt x="1769" y="1826"/>
                    <a:pt x="1713" y="1882"/>
                    <a:pt x="1797" y="1882"/>
                  </a:cubicBezTo>
                  <a:cubicBezTo>
                    <a:pt x="1853" y="1854"/>
                    <a:pt x="1910" y="1769"/>
                    <a:pt x="1938" y="1882"/>
                  </a:cubicBezTo>
                  <a:cubicBezTo>
                    <a:pt x="1966" y="1966"/>
                    <a:pt x="1881" y="1994"/>
                    <a:pt x="1853" y="1994"/>
                  </a:cubicBezTo>
                  <a:cubicBezTo>
                    <a:pt x="1741" y="2050"/>
                    <a:pt x="1685" y="2106"/>
                    <a:pt x="1657" y="2191"/>
                  </a:cubicBezTo>
                  <a:cubicBezTo>
                    <a:pt x="1657" y="2331"/>
                    <a:pt x="1516" y="2303"/>
                    <a:pt x="1488" y="2387"/>
                  </a:cubicBezTo>
                  <a:cubicBezTo>
                    <a:pt x="1404" y="2499"/>
                    <a:pt x="1376" y="2275"/>
                    <a:pt x="1264" y="2359"/>
                  </a:cubicBezTo>
                  <a:cubicBezTo>
                    <a:pt x="1236" y="2499"/>
                    <a:pt x="1404" y="2640"/>
                    <a:pt x="1292" y="2808"/>
                  </a:cubicBezTo>
                  <a:cubicBezTo>
                    <a:pt x="1123" y="2752"/>
                    <a:pt x="1095" y="2584"/>
                    <a:pt x="1039" y="2471"/>
                  </a:cubicBezTo>
                  <a:cubicBezTo>
                    <a:pt x="983" y="2359"/>
                    <a:pt x="955" y="2219"/>
                    <a:pt x="787" y="2331"/>
                  </a:cubicBezTo>
                  <a:cubicBezTo>
                    <a:pt x="787" y="2359"/>
                    <a:pt x="730" y="2359"/>
                    <a:pt x="730" y="2359"/>
                  </a:cubicBezTo>
                  <a:cubicBezTo>
                    <a:pt x="590" y="2078"/>
                    <a:pt x="534" y="2387"/>
                    <a:pt x="478" y="2387"/>
                  </a:cubicBezTo>
                  <a:cubicBezTo>
                    <a:pt x="141" y="2331"/>
                    <a:pt x="225" y="2050"/>
                    <a:pt x="141" y="1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70"/>
            <p:cNvSpPr/>
            <p:nvPr/>
          </p:nvSpPr>
          <p:spPr>
            <a:xfrm>
              <a:off x="4946650" y="595375"/>
              <a:ext cx="66700" cy="56175"/>
            </a:xfrm>
            <a:custGeom>
              <a:avLst/>
              <a:gdLst/>
              <a:ahLst/>
              <a:cxnLst/>
              <a:rect l="l" t="t" r="r" b="b"/>
              <a:pathLst>
                <a:path w="2668" h="2247" extrusionOk="0">
                  <a:moveTo>
                    <a:pt x="702" y="1432"/>
                  </a:moveTo>
                  <a:cubicBezTo>
                    <a:pt x="702" y="1404"/>
                    <a:pt x="674" y="1348"/>
                    <a:pt x="702" y="1291"/>
                  </a:cubicBezTo>
                  <a:cubicBezTo>
                    <a:pt x="815" y="1151"/>
                    <a:pt x="758" y="1067"/>
                    <a:pt x="618" y="1011"/>
                  </a:cubicBezTo>
                  <a:cubicBezTo>
                    <a:pt x="478" y="983"/>
                    <a:pt x="393" y="730"/>
                    <a:pt x="141" y="870"/>
                  </a:cubicBezTo>
                  <a:cubicBezTo>
                    <a:pt x="113" y="898"/>
                    <a:pt x="0" y="702"/>
                    <a:pt x="57" y="646"/>
                  </a:cubicBezTo>
                  <a:cubicBezTo>
                    <a:pt x="141" y="562"/>
                    <a:pt x="57" y="421"/>
                    <a:pt x="169" y="337"/>
                  </a:cubicBezTo>
                  <a:cubicBezTo>
                    <a:pt x="281" y="281"/>
                    <a:pt x="422" y="253"/>
                    <a:pt x="450" y="84"/>
                  </a:cubicBezTo>
                  <a:cubicBezTo>
                    <a:pt x="478" y="28"/>
                    <a:pt x="478" y="0"/>
                    <a:pt x="534" y="0"/>
                  </a:cubicBezTo>
                  <a:cubicBezTo>
                    <a:pt x="590" y="28"/>
                    <a:pt x="618" y="56"/>
                    <a:pt x="646" y="84"/>
                  </a:cubicBezTo>
                  <a:cubicBezTo>
                    <a:pt x="758" y="365"/>
                    <a:pt x="927" y="477"/>
                    <a:pt x="1180" y="421"/>
                  </a:cubicBezTo>
                  <a:cubicBezTo>
                    <a:pt x="1208" y="421"/>
                    <a:pt x="1236" y="421"/>
                    <a:pt x="1236" y="393"/>
                  </a:cubicBezTo>
                  <a:cubicBezTo>
                    <a:pt x="1769" y="169"/>
                    <a:pt x="1769" y="169"/>
                    <a:pt x="2331" y="225"/>
                  </a:cubicBezTo>
                  <a:cubicBezTo>
                    <a:pt x="2359" y="225"/>
                    <a:pt x="2387" y="169"/>
                    <a:pt x="2415" y="169"/>
                  </a:cubicBezTo>
                  <a:cubicBezTo>
                    <a:pt x="2443" y="140"/>
                    <a:pt x="2471" y="140"/>
                    <a:pt x="2499" y="169"/>
                  </a:cubicBezTo>
                  <a:cubicBezTo>
                    <a:pt x="2499" y="197"/>
                    <a:pt x="2499" y="225"/>
                    <a:pt x="2499" y="253"/>
                  </a:cubicBezTo>
                  <a:cubicBezTo>
                    <a:pt x="2527" y="281"/>
                    <a:pt x="2499" y="337"/>
                    <a:pt x="2555" y="393"/>
                  </a:cubicBezTo>
                  <a:cubicBezTo>
                    <a:pt x="2555" y="421"/>
                    <a:pt x="2555" y="421"/>
                    <a:pt x="2555" y="449"/>
                  </a:cubicBezTo>
                  <a:cubicBezTo>
                    <a:pt x="2555" y="477"/>
                    <a:pt x="2583" y="505"/>
                    <a:pt x="2611" y="533"/>
                  </a:cubicBezTo>
                  <a:cubicBezTo>
                    <a:pt x="2639" y="674"/>
                    <a:pt x="2668" y="814"/>
                    <a:pt x="2443" y="786"/>
                  </a:cubicBezTo>
                  <a:cubicBezTo>
                    <a:pt x="2331" y="618"/>
                    <a:pt x="2190" y="477"/>
                    <a:pt x="1938" y="449"/>
                  </a:cubicBezTo>
                  <a:cubicBezTo>
                    <a:pt x="2022" y="758"/>
                    <a:pt x="1966" y="983"/>
                    <a:pt x="1685" y="1095"/>
                  </a:cubicBezTo>
                  <a:cubicBezTo>
                    <a:pt x="1601" y="1123"/>
                    <a:pt x="1601" y="1179"/>
                    <a:pt x="1629" y="1235"/>
                  </a:cubicBezTo>
                  <a:cubicBezTo>
                    <a:pt x="1657" y="1320"/>
                    <a:pt x="1713" y="1320"/>
                    <a:pt x="1769" y="1291"/>
                  </a:cubicBezTo>
                  <a:cubicBezTo>
                    <a:pt x="1938" y="1207"/>
                    <a:pt x="2022" y="1095"/>
                    <a:pt x="2106" y="955"/>
                  </a:cubicBezTo>
                  <a:cubicBezTo>
                    <a:pt x="2190" y="842"/>
                    <a:pt x="2246" y="702"/>
                    <a:pt x="2443" y="786"/>
                  </a:cubicBezTo>
                  <a:cubicBezTo>
                    <a:pt x="2639" y="898"/>
                    <a:pt x="2471" y="1095"/>
                    <a:pt x="2555" y="1235"/>
                  </a:cubicBezTo>
                  <a:cubicBezTo>
                    <a:pt x="2668" y="1404"/>
                    <a:pt x="2471" y="1544"/>
                    <a:pt x="2331" y="1656"/>
                  </a:cubicBezTo>
                  <a:cubicBezTo>
                    <a:pt x="2190" y="1769"/>
                    <a:pt x="2050" y="1909"/>
                    <a:pt x="1938" y="2021"/>
                  </a:cubicBezTo>
                  <a:cubicBezTo>
                    <a:pt x="1685" y="2246"/>
                    <a:pt x="1432" y="1993"/>
                    <a:pt x="1208" y="2134"/>
                  </a:cubicBezTo>
                  <a:cubicBezTo>
                    <a:pt x="1180" y="2134"/>
                    <a:pt x="1123" y="2106"/>
                    <a:pt x="1123" y="2078"/>
                  </a:cubicBezTo>
                  <a:cubicBezTo>
                    <a:pt x="1151" y="1741"/>
                    <a:pt x="899" y="1909"/>
                    <a:pt x="758" y="1881"/>
                  </a:cubicBezTo>
                  <a:cubicBezTo>
                    <a:pt x="758" y="1797"/>
                    <a:pt x="787" y="1713"/>
                    <a:pt x="815" y="1628"/>
                  </a:cubicBezTo>
                  <a:cubicBezTo>
                    <a:pt x="871" y="1544"/>
                    <a:pt x="843" y="1460"/>
                    <a:pt x="702" y="143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70"/>
            <p:cNvSpPr/>
            <p:nvPr/>
          </p:nvSpPr>
          <p:spPr>
            <a:xfrm>
              <a:off x="5236525" y="810125"/>
              <a:ext cx="77925" cy="50575"/>
            </a:xfrm>
            <a:custGeom>
              <a:avLst/>
              <a:gdLst/>
              <a:ahLst/>
              <a:cxnLst/>
              <a:rect l="l" t="t" r="r" b="b"/>
              <a:pathLst>
                <a:path w="3117" h="2023" extrusionOk="0">
                  <a:moveTo>
                    <a:pt x="309" y="1349"/>
                  </a:moveTo>
                  <a:cubicBezTo>
                    <a:pt x="393" y="1292"/>
                    <a:pt x="506" y="1236"/>
                    <a:pt x="590" y="1320"/>
                  </a:cubicBezTo>
                  <a:cubicBezTo>
                    <a:pt x="702" y="1433"/>
                    <a:pt x="337" y="1320"/>
                    <a:pt x="506" y="1489"/>
                  </a:cubicBezTo>
                  <a:cubicBezTo>
                    <a:pt x="562" y="1545"/>
                    <a:pt x="590" y="1545"/>
                    <a:pt x="646" y="1489"/>
                  </a:cubicBezTo>
                  <a:cubicBezTo>
                    <a:pt x="702" y="1433"/>
                    <a:pt x="702" y="1264"/>
                    <a:pt x="871" y="1292"/>
                  </a:cubicBezTo>
                  <a:cubicBezTo>
                    <a:pt x="842" y="1152"/>
                    <a:pt x="899" y="1068"/>
                    <a:pt x="955" y="955"/>
                  </a:cubicBezTo>
                  <a:cubicBezTo>
                    <a:pt x="1039" y="815"/>
                    <a:pt x="1151" y="731"/>
                    <a:pt x="1292" y="759"/>
                  </a:cubicBezTo>
                  <a:cubicBezTo>
                    <a:pt x="1404" y="759"/>
                    <a:pt x="1516" y="731"/>
                    <a:pt x="1600" y="675"/>
                  </a:cubicBezTo>
                  <a:cubicBezTo>
                    <a:pt x="1769" y="591"/>
                    <a:pt x="1741" y="731"/>
                    <a:pt x="1741" y="815"/>
                  </a:cubicBezTo>
                  <a:cubicBezTo>
                    <a:pt x="1853" y="815"/>
                    <a:pt x="1994" y="787"/>
                    <a:pt x="2050" y="955"/>
                  </a:cubicBezTo>
                  <a:cubicBezTo>
                    <a:pt x="2106" y="843"/>
                    <a:pt x="2134" y="759"/>
                    <a:pt x="2162" y="703"/>
                  </a:cubicBezTo>
                  <a:cubicBezTo>
                    <a:pt x="2106" y="647"/>
                    <a:pt x="2078" y="703"/>
                    <a:pt x="2050" y="731"/>
                  </a:cubicBezTo>
                  <a:cubicBezTo>
                    <a:pt x="1937" y="731"/>
                    <a:pt x="1853" y="759"/>
                    <a:pt x="1909" y="591"/>
                  </a:cubicBezTo>
                  <a:cubicBezTo>
                    <a:pt x="1965" y="422"/>
                    <a:pt x="1965" y="254"/>
                    <a:pt x="1629" y="226"/>
                  </a:cubicBezTo>
                  <a:cubicBezTo>
                    <a:pt x="1825" y="113"/>
                    <a:pt x="1909" y="1"/>
                    <a:pt x="2022" y="197"/>
                  </a:cubicBezTo>
                  <a:cubicBezTo>
                    <a:pt x="2078" y="310"/>
                    <a:pt x="2274" y="310"/>
                    <a:pt x="2359" y="197"/>
                  </a:cubicBezTo>
                  <a:cubicBezTo>
                    <a:pt x="2387" y="141"/>
                    <a:pt x="2415" y="113"/>
                    <a:pt x="2443" y="85"/>
                  </a:cubicBezTo>
                  <a:cubicBezTo>
                    <a:pt x="2499" y="57"/>
                    <a:pt x="2555" y="29"/>
                    <a:pt x="2611" y="85"/>
                  </a:cubicBezTo>
                  <a:cubicBezTo>
                    <a:pt x="2639" y="113"/>
                    <a:pt x="2639" y="169"/>
                    <a:pt x="2639" y="197"/>
                  </a:cubicBezTo>
                  <a:cubicBezTo>
                    <a:pt x="2611" y="338"/>
                    <a:pt x="2583" y="478"/>
                    <a:pt x="2527" y="619"/>
                  </a:cubicBezTo>
                  <a:cubicBezTo>
                    <a:pt x="2499" y="675"/>
                    <a:pt x="2499" y="731"/>
                    <a:pt x="2555" y="787"/>
                  </a:cubicBezTo>
                  <a:cubicBezTo>
                    <a:pt x="2639" y="871"/>
                    <a:pt x="2695" y="955"/>
                    <a:pt x="2780" y="984"/>
                  </a:cubicBezTo>
                  <a:cubicBezTo>
                    <a:pt x="2892" y="1040"/>
                    <a:pt x="2864" y="871"/>
                    <a:pt x="2948" y="843"/>
                  </a:cubicBezTo>
                  <a:cubicBezTo>
                    <a:pt x="3004" y="815"/>
                    <a:pt x="3060" y="843"/>
                    <a:pt x="3088" y="899"/>
                  </a:cubicBezTo>
                  <a:cubicBezTo>
                    <a:pt x="3088" y="927"/>
                    <a:pt x="3117" y="927"/>
                    <a:pt x="3088" y="955"/>
                  </a:cubicBezTo>
                  <a:cubicBezTo>
                    <a:pt x="3088" y="984"/>
                    <a:pt x="3088" y="984"/>
                    <a:pt x="3088" y="984"/>
                  </a:cubicBezTo>
                  <a:lnTo>
                    <a:pt x="3088" y="984"/>
                  </a:lnTo>
                  <a:cubicBezTo>
                    <a:pt x="3060" y="1012"/>
                    <a:pt x="3032" y="1012"/>
                    <a:pt x="3004" y="1040"/>
                  </a:cubicBezTo>
                  <a:lnTo>
                    <a:pt x="3004" y="1040"/>
                  </a:lnTo>
                  <a:cubicBezTo>
                    <a:pt x="2976" y="1068"/>
                    <a:pt x="2948" y="1096"/>
                    <a:pt x="2920" y="1096"/>
                  </a:cubicBezTo>
                  <a:lnTo>
                    <a:pt x="2920" y="1096"/>
                  </a:lnTo>
                  <a:cubicBezTo>
                    <a:pt x="2892" y="1124"/>
                    <a:pt x="2864" y="1152"/>
                    <a:pt x="2864" y="1180"/>
                  </a:cubicBezTo>
                  <a:lnTo>
                    <a:pt x="2864" y="1180"/>
                  </a:lnTo>
                  <a:cubicBezTo>
                    <a:pt x="2836" y="1180"/>
                    <a:pt x="2808" y="1208"/>
                    <a:pt x="2780" y="1236"/>
                  </a:cubicBezTo>
                  <a:lnTo>
                    <a:pt x="2780" y="1236"/>
                  </a:lnTo>
                  <a:cubicBezTo>
                    <a:pt x="2752" y="1264"/>
                    <a:pt x="2667" y="1264"/>
                    <a:pt x="2639" y="1292"/>
                  </a:cubicBezTo>
                  <a:cubicBezTo>
                    <a:pt x="2611" y="1320"/>
                    <a:pt x="2583" y="1349"/>
                    <a:pt x="2555" y="1349"/>
                  </a:cubicBezTo>
                  <a:lnTo>
                    <a:pt x="2555" y="1349"/>
                  </a:lnTo>
                  <a:cubicBezTo>
                    <a:pt x="2527" y="1405"/>
                    <a:pt x="2443" y="1377"/>
                    <a:pt x="2415" y="1433"/>
                  </a:cubicBezTo>
                  <a:lnTo>
                    <a:pt x="2415" y="1433"/>
                  </a:lnTo>
                  <a:cubicBezTo>
                    <a:pt x="2359" y="1461"/>
                    <a:pt x="2302" y="1433"/>
                    <a:pt x="2274" y="1489"/>
                  </a:cubicBezTo>
                  <a:lnTo>
                    <a:pt x="2274" y="1489"/>
                  </a:lnTo>
                  <a:cubicBezTo>
                    <a:pt x="2218" y="1517"/>
                    <a:pt x="2162" y="1489"/>
                    <a:pt x="2134" y="1545"/>
                  </a:cubicBezTo>
                  <a:lnTo>
                    <a:pt x="2134" y="1545"/>
                  </a:lnTo>
                  <a:cubicBezTo>
                    <a:pt x="2078" y="1573"/>
                    <a:pt x="2022" y="1573"/>
                    <a:pt x="1965" y="1601"/>
                  </a:cubicBezTo>
                  <a:lnTo>
                    <a:pt x="1965" y="1601"/>
                  </a:lnTo>
                  <a:cubicBezTo>
                    <a:pt x="1965" y="1629"/>
                    <a:pt x="1937" y="1657"/>
                    <a:pt x="1909" y="1657"/>
                  </a:cubicBezTo>
                  <a:lnTo>
                    <a:pt x="1909" y="1657"/>
                  </a:lnTo>
                  <a:cubicBezTo>
                    <a:pt x="1853" y="1713"/>
                    <a:pt x="1797" y="1685"/>
                    <a:pt x="1769" y="1713"/>
                  </a:cubicBezTo>
                  <a:lnTo>
                    <a:pt x="1769" y="1713"/>
                  </a:lnTo>
                  <a:cubicBezTo>
                    <a:pt x="1713" y="1770"/>
                    <a:pt x="1657" y="1742"/>
                    <a:pt x="1600" y="1798"/>
                  </a:cubicBezTo>
                  <a:lnTo>
                    <a:pt x="1600" y="1798"/>
                  </a:lnTo>
                  <a:cubicBezTo>
                    <a:pt x="1572" y="1826"/>
                    <a:pt x="1516" y="1798"/>
                    <a:pt x="1460" y="1854"/>
                  </a:cubicBezTo>
                  <a:lnTo>
                    <a:pt x="1320" y="1826"/>
                  </a:lnTo>
                  <a:cubicBezTo>
                    <a:pt x="1207" y="1910"/>
                    <a:pt x="1095" y="1798"/>
                    <a:pt x="983" y="1882"/>
                  </a:cubicBezTo>
                  <a:lnTo>
                    <a:pt x="983" y="1882"/>
                  </a:lnTo>
                  <a:cubicBezTo>
                    <a:pt x="927" y="1910"/>
                    <a:pt x="871" y="1910"/>
                    <a:pt x="814" y="1938"/>
                  </a:cubicBezTo>
                  <a:cubicBezTo>
                    <a:pt x="786" y="1938"/>
                    <a:pt x="730" y="1938"/>
                    <a:pt x="674" y="1938"/>
                  </a:cubicBezTo>
                  <a:cubicBezTo>
                    <a:pt x="646" y="1966"/>
                    <a:pt x="590" y="1938"/>
                    <a:pt x="534" y="1994"/>
                  </a:cubicBezTo>
                  <a:cubicBezTo>
                    <a:pt x="506" y="1994"/>
                    <a:pt x="506" y="1994"/>
                    <a:pt x="478" y="1994"/>
                  </a:cubicBezTo>
                  <a:cubicBezTo>
                    <a:pt x="421" y="2022"/>
                    <a:pt x="365" y="2022"/>
                    <a:pt x="337" y="1994"/>
                  </a:cubicBezTo>
                  <a:cubicBezTo>
                    <a:pt x="0" y="1966"/>
                    <a:pt x="0" y="1966"/>
                    <a:pt x="197" y="1601"/>
                  </a:cubicBezTo>
                  <a:cubicBezTo>
                    <a:pt x="197" y="1517"/>
                    <a:pt x="225" y="1433"/>
                    <a:pt x="281" y="1377"/>
                  </a:cubicBezTo>
                  <a:cubicBezTo>
                    <a:pt x="281" y="1349"/>
                    <a:pt x="309" y="1349"/>
                    <a:pt x="309" y="13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70"/>
            <p:cNvSpPr/>
            <p:nvPr/>
          </p:nvSpPr>
          <p:spPr>
            <a:xfrm>
              <a:off x="5014725" y="819950"/>
              <a:ext cx="94775" cy="40050"/>
            </a:xfrm>
            <a:custGeom>
              <a:avLst/>
              <a:gdLst/>
              <a:ahLst/>
              <a:cxnLst/>
              <a:rect l="l" t="t" r="r" b="b"/>
              <a:pathLst>
                <a:path w="3791" h="1602" extrusionOk="0">
                  <a:moveTo>
                    <a:pt x="57" y="703"/>
                  </a:moveTo>
                  <a:cubicBezTo>
                    <a:pt x="197" y="703"/>
                    <a:pt x="309" y="731"/>
                    <a:pt x="450" y="759"/>
                  </a:cubicBezTo>
                  <a:cubicBezTo>
                    <a:pt x="562" y="759"/>
                    <a:pt x="618" y="731"/>
                    <a:pt x="590" y="619"/>
                  </a:cubicBezTo>
                  <a:cubicBezTo>
                    <a:pt x="590" y="562"/>
                    <a:pt x="562" y="506"/>
                    <a:pt x="618" y="506"/>
                  </a:cubicBezTo>
                  <a:cubicBezTo>
                    <a:pt x="674" y="506"/>
                    <a:pt x="731" y="534"/>
                    <a:pt x="731" y="591"/>
                  </a:cubicBezTo>
                  <a:cubicBezTo>
                    <a:pt x="731" y="619"/>
                    <a:pt x="674" y="675"/>
                    <a:pt x="759" y="703"/>
                  </a:cubicBezTo>
                  <a:cubicBezTo>
                    <a:pt x="815" y="647"/>
                    <a:pt x="871" y="562"/>
                    <a:pt x="927" y="506"/>
                  </a:cubicBezTo>
                  <a:cubicBezTo>
                    <a:pt x="983" y="478"/>
                    <a:pt x="1039" y="422"/>
                    <a:pt x="1067" y="450"/>
                  </a:cubicBezTo>
                  <a:cubicBezTo>
                    <a:pt x="1180" y="619"/>
                    <a:pt x="1376" y="394"/>
                    <a:pt x="1517" y="534"/>
                  </a:cubicBezTo>
                  <a:cubicBezTo>
                    <a:pt x="1573" y="591"/>
                    <a:pt x="1657" y="562"/>
                    <a:pt x="1713" y="506"/>
                  </a:cubicBezTo>
                  <a:cubicBezTo>
                    <a:pt x="1797" y="450"/>
                    <a:pt x="1854" y="422"/>
                    <a:pt x="1966" y="478"/>
                  </a:cubicBezTo>
                  <a:cubicBezTo>
                    <a:pt x="2050" y="506"/>
                    <a:pt x="2190" y="506"/>
                    <a:pt x="2022" y="366"/>
                  </a:cubicBezTo>
                  <a:cubicBezTo>
                    <a:pt x="1966" y="338"/>
                    <a:pt x="2022" y="282"/>
                    <a:pt x="2050" y="254"/>
                  </a:cubicBezTo>
                  <a:cubicBezTo>
                    <a:pt x="2134" y="169"/>
                    <a:pt x="2219" y="85"/>
                    <a:pt x="2303" y="1"/>
                  </a:cubicBezTo>
                  <a:cubicBezTo>
                    <a:pt x="2387" y="57"/>
                    <a:pt x="2275" y="169"/>
                    <a:pt x="2387" y="226"/>
                  </a:cubicBezTo>
                  <a:cubicBezTo>
                    <a:pt x="2499" y="282"/>
                    <a:pt x="2443" y="338"/>
                    <a:pt x="2387" y="422"/>
                  </a:cubicBezTo>
                  <a:cubicBezTo>
                    <a:pt x="2303" y="591"/>
                    <a:pt x="2415" y="843"/>
                    <a:pt x="2584" y="899"/>
                  </a:cubicBezTo>
                  <a:cubicBezTo>
                    <a:pt x="2668" y="927"/>
                    <a:pt x="2724" y="899"/>
                    <a:pt x="2752" y="871"/>
                  </a:cubicBezTo>
                  <a:cubicBezTo>
                    <a:pt x="2836" y="787"/>
                    <a:pt x="2977" y="703"/>
                    <a:pt x="2948" y="562"/>
                  </a:cubicBezTo>
                  <a:cubicBezTo>
                    <a:pt x="2977" y="534"/>
                    <a:pt x="3005" y="534"/>
                    <a:pt x="3033" y="534"/>
                  </a:cubicBezTo>
                  <a:cubicBezTo>
                    <a:pt x="3145" y="703"/>
                    <a:pt x="3229" y="871"/>
                    <a:pt x="3510" y="871"/>
                  </a:cubicBezTo>
                  <a:cubicBezTo>
                    <a:pt x="3650" y="843"/>
                    <a:pt x="3707" y="1012"/>
                    <a:pt x="3735" y="1180"/>
                  </a:cubicBezTo>
                  <a:cubicBezTo>
                    <a:pt x="3763" y="1320"/>
                    <a:pt x="3791" y="1461"/>
                    <a:pt x="3594" y="1545"/>
                  </a:cubicBezTo>
                  <a:cubicBezTo>
                    <a:pt x="3482" y="1573"/>
                    <a:pt x="3398" y="1489"/>
                    <a:pt x="3285" y="1573"/>
                  </a:cubicBezTo>
                  <a:cubicBezTo>
                    <a:pt x="3229" y="1573"/>
                    <a:pt x="3173" y="1545"/>
                    <a:pt x="3089" y="1545"/>
                  </a:cubicBezTo>
                  <a:cubicBezTo>
                    <a:pt x="3005" y="1601"/>
                    <a:pt x="2892" y="1573"/>
                    <a:pt x="2808" y="1545"/>
                  </a:cubicBezTo>
                  <a:cubicBezTo>
                    <a:pt x="2752" y="1517"/>
                    <a:pt x="2668" y="1517"/>
                    <a:pt x="2612" y="1517"/>
                  </a:cubicBezTo>
                  <a:cubicBezTo>
                    <a:pt x="2584" y="1489"/>
                    <a:pt x="2584" y="1489"/>
                    <a:pt x="2584" y="1461"/>
                  </a:cubicBezTo>
                  <a:cubicBezTo>
                    <a:pt x="2584" y="1433"/>
                    <a:pt x="2584" y="1433"/>
                    <a:pt x="2612" y="1433"/>
                  </a:cubicBezTo>
                  <a:cubicBezTo>
                    <a:pt x="2696" y="1349"/>
                    <a:pt x="2920" y="1433"/>
                    <a:pt x="2948" y="1208"/>
                  </a:cubicBezTo>
                  <a:cubicBezTo>
                    <a:pt x="2836" y="1236"/>
                    <a:pt x="2752" y="1292"/>
                    <a:pt x="2668" y="1264"/>
                  </a:cubicBezTo>
                  <a:cubicBezTo>
                    <a:pt x="2415" y="1208"/>
                    <a:pt x="2527" y="1349"/>
                    <a:pt x="2555" y="1433"/>
                  </a:cubicBezTo>
                  <a:cubicBezTo>
                    <a:pt x="2527" y="1461"/>
                    <a:pt x="2499" y="1461"/>
                    <a:pt x="2471" y="1433"/>
                  </a:cubicBezTo>
                  <a:cubicBezTo>
                    <a:pt x="2415" y="1433"/>
                    <a:pt x="2387" y="1433"/>
                    <a:pt x="2331" y="1433"/>
                  </a:cubicBezTo>
                  <a:cubicBezTo>
                    <a:pt x="2247" y="1349"/>
                    <a:pt x="2134" y="1405"/>
                    <a:pt x="2050" y="1349"/>
                  </a:cubicBezTo>
                  <a:cubicBezTo>
                    <a:pt x="1826" y="1320"/>
                    <a:pt x="1601" y="1292"/>
                    <a:pt x="1348" y="1292"/>
                  </a:cubicBezTo>
                  <a:cubicBezTo>
                    <a:pt x="1096" y="1180"/>
                    <a:pt x="787" y="1264"/>
                    <a:pt x="506" y="1152"/>
                  </a:cubicBezTo>
                  <a:cubicBezTo>
                    <a:pt x="366" y="1152"/>
                    <a:pt x="197" y="1124"/>
                    <a:pt x="29" y="1124"/>
                  </a:cubicBezTo>
                  <a:cubicBezTo>
                    <a:pt x="29" y="1096"/>
                    <a:pt x="1" y="1068"/>
                    <a:pt x="1" y="1068"/>
                  </a:cubicBezTo>
                  <a:cubicBezTo>
                    <a:pt x="1" y="1040"/>
                    <a:pt x="29" y="1040"/>
                    <a:pt x="29" y="1040"/>
                  </a:cubicBezTo>
                  <a:cubicBezTo>
                    <a:pt x="169" y="927"/>
                    <a:pt x="29" y="815"/>
                    <a:pt x="57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70"/>
            <p:cNvSpPr/>
            <p:nvPr/>
          </p:nvSpPr>
          <p:spPr>
            <a:xfrm>
              <a:off x="5028775" y="582725"/>
              <a:ext cx="61775" cy="53375"/>
            </a:xfrm>
            <a:custGeom>
              <a:avLst/>
              <a:gdLst/>
              <a:ahLst/>
              <a:cxnLst/>
              <a:rect l="l" t="t" r="r" b="b"/>
              <a:pathLst>
                <a:path w="2471" h="2135" extrusionOk="0">
                  <a:moveTo>
                    <a:pt x="1151" y="57"/>
                  </a:moveTo>
                  <a:cubicBezTo>
                    <a:pt x="1207" y="169"/>
                    <a:pt x="1460" y="85"/>
                    <a:pt x="1376" y="310"/>
                  </a:cubicBezTo>
                  <a:cubicBezTo>
                    <a:pt x="1376" y="338"/>
                    <a:pt x="1404" y="366"/>
                    <a:pt x="1432" y="366"/>
                  </a:cubicBezTo>
                  <a:cubicBezTo>
                    <a:pt x="1516" y="422"/>
                    <a:pt x="1741" y="310"/>
                    <a:pt x="1713" y="478"/>
                  </a:cubicBezTo>
                  <a:cubicBezTo>
                    <a:pt x="1685" y="675"/>
                    <a:pt x="1853" y="646"/>
                    <a:pt x="1881" y="731"/>
                  </a:cubicBezTo>
                  <a:cubicBezTo>
                    <a:pt x="1909" y="899"/>
                    <a:pt x="2050" y="871"/>
                    <a:pt x="2162" y="899"/>
                  </a:cubicBezTo>
                  <a:cubicBezTo>
                    <a:pt x="2218" y="1011"/>
                    <a:pt x="1965" y="1039"/>
                    <a:pt x="2106" y="1180"/>
                  </a:cubicBezTo>
                  <a:cubicBezTo>
                    <a:pt x="2162" y="1096"/>
                    <a:pt x="2162" y="983"/>
                    <a:pt x="2162" y="899"/>
                  </a:cubicBezTo>
                  <a:cubicBezTo>
                    <a:pt x="2162" y="843"/>
                    <a:pt x="2218" y="787"/>
                    <a:pt x="2246" y="815"/>
                  </a:cubicBezTo>
                  <a:cubicBezTo>
                    <a:pt x="2330" y="899"/>
                    <a:pt x="2330" y="1039"/>
                    <a:pt x="2415" y="1124"/>
                  </a:cubicBezTo>
                  <a:cubicBezTo>
                    <a:pt x="2471" y="1208"/>
                    <a:pt x="2415" y="1264"/>
                    <a:pt x="2358" y="1320"/>
                  </a:cubicBezTo>
                  <a:cubicBezTo>
                    <a:pt x="2274" y="1461"/>
                    <a:pt x="2330" y="1573"/>
                    <a:pt x="2443" y="1685"/>
                  </a:cubicBezTo>
                  <a:cubicBezTo>
                    <a:pt x="2302" y="1854"/>
                    <a:pt x="2078" y="1657"/>
                    <a:pt x="1993" y="1713"/>
                  </a:cubicBezTo>
                  <a:cubicBezTo>
                    <a:pt x="1881" y="1826"/>
                    <a:pt x="1769" y="1966"/>
                    <a:pt x="1600" y="1994"/>
                  </a:cubicBezTo>
                  <a:cubicBezTo>
                    <a:pt x="1516" y="2022"/>
                    <a:pt x="1432" y="1994"/>
                    <a:pt x="1432" y="1910"/>
                  </a:cubicBezTo>
                  <a:cubicBezTo>
                    <a:pt x="1376" y="1657"/>
                    <a:pt x="1264" y="1713"/>
                    <a:pt x="1151" y="1854"/>
                  </a:cubicBezTo>
                  <a:cubicBezTo>
                    <a:pt x="1039" y="1938"/>
                    <a:pt x="870" y="1966"/>
                    <a:pt x="730" y="2050"/>
                  </a:cubicBezTo>
                  <a:cubicBezTo>
                    <a:pt x="646" y="2134"/>
                    <a:pt x="562" y="2050"/>
                    <a:pt x="534" y="1966"/>
                  </a:cubicBezTo>
                  <a:cubicBezTo>
                    <a:pt x="477" y="1910"/>
                    <a:pt x="421" y="1882"/>
                    <a:pt x="393" y="1826"/>
                  </a:cubicBezTo>
                  <a:cubicBezTo>
                    <a:pt x="393" y="1769"/>
                    <a:pt x="393" y="1713"/>
                    <a:pt x="393" y="1685"/>
                  </a:cubicBezTo>
                  <a:cubicBezTo>
                    <a:pt x="505" y="1517"/>
                    <a:pt x="449" y="1348"/>
                    <a:pt x="365" y="1180"/>
                  </a:cubicBezTo>
                  <a:cubicBezTo>
                    <a:pt x="562" y="1124"/>
                    <a:pt x="702" y="1152"/>
                    <a:pt x="758" y="1404"/>
                  </a:cubicBezTo>
                  <a:cubicBezTo>
                    <a:pt x="758" y="1489"/>
                    <a:pt x="702" y="1601"/>
                    <a:pt x="842" y="1601"/>
                  </a:cubicBezTo>
                  <a:cubicBezTo>
                    <a:pt x="983" y="1601"/>
                    <a:pt x="1095" y="1461"/>
                    <a:pt x="1095" y="1348"/>
                  </a:cubicBezTo>
                  <a:cubicBezTo>
                    <a:pt x="1095" y="1208"/>
                    <a:pt x="1095" y="1039"/>
                    <a:pt x="1011" y="871"/>
                  </a:cubicBezTo>
                  <a:cubicBezTo>
                    <a:pt x="983" y="787"/>
                    <a:pt x="899" y="646"/>
                    <a:pt x="758" y="618"/>
                  </a:cubicBezTo>
                  <a:cubicBezTo>
                    <a:pt x="618" y="618"/>
                    <a:pt x="590" y="759"/>
                    <a:pt x="534" y="843"/>
                  </a:cubicBezTo>
                  <a:cubicBezTo>
                    <a:pt x="477" y="955"/>
                    <a:pt x="393" y="1039"/>
                    <a:pt x="309" y="1096"/>
                  </a:cubicBezTo>
                  <a:cubicBezTo>
                    <a:pt x="253" y="1096"/>
                    <a:pt x="169" y="1068"/>
                    <a:pt x="141" y="1068"/>
                  </a:cubicBezTo>
                  <a:cubicBezTo>
                    <a:pt x="28" y="1124"/>
                    <a:pt x="0" y="1096"/>
                    <a:pt x="28" y="983"/>
                  </a:cubicBezTo>
                  <a:cubicBezTo>
                    <a:pt x="84" y="815"/>
                    <a:pt x="141" y="646"/>
                    <a:pt x="197" y="478"/>
                  </a:cubicBezTo>
                  <a:cubicBezTo>
                    <a:pt x="197" y="450"/>
                    <a:pt x="197" y="422"/>
                    <a:pt x="197" y="422"/>
                  </a:cubicBezTo>
                  <a:cubicBezTo>
                    <a:pt x="197" y="394"/>
                    <a:pt x="225" y="394"/>
                    <a:pt x="225" y="394"/>
                  </a:cubicBezTo>
                  <a:cubicBezTo>
                    <a:pt x="253" y="394"/>
                    <a:pt x="253" y="394"/>
                    <a:pt x="281" y="394"/>
                  </a:cubicBezTo>
                  <a:cubicBezTo>
                    <a:pt x="309" y="366"/>
                    <a:pt x="337" y="366"/>
                    <a:pt x="365" y="338"/>
                  </a:cubicBezTo>
                  <a:cubicBezTo>
                    <a:pt x="421" y="310"/>
                    <a:pt x="449" y="310"/>
                    <a:pt x="505" y="281"/>
                  </a:cubicBezTo>
                  <a:cubicBezTo>
                    <a:pt x="534" y="253"/>
                    <a:pt x="562" y="225"/>
                    <a:pt x="590" y="225"/>
                  </a:cubicBezTo>
                  <a:cubicBezTo>
                    <a:pt x="618" y="225"/>
                    <a:pt x="618" y="225"/>
                    <a:pt x="646" y="225"/>
                  </a:cubicBezTo>
                  <a:cubicBezTo>
                    <a:pt x="674" y="197"/>
                    <a:pt x="702" y="169"/>
                    <a:pt x="730" y="141"/>
                  </a:cubicBezTo>
                  <a:lnTo>
                    <a:pt x="730" y="141"/>
                  </a:lnTo>
                  <a:cubicBezTo>
                    <a:pt x="758" y="141"/>
                    <a:pt x="786" y="113"/>
                    <a:pt x="814" y="85"/>
                  </a:cubicBezTo>
                  <a:cubicBezTo>
                    <a:pt x="814" y="85"/>
                    <a:pt x="842" y="85"/>
                    <a:pt x="870" y="85"/>
                  </a:cubicBezTo>
                  <a:cubicBezTo>
                    <a:pt x="899" y="57"/>
                    <a:pt x="927" y="57"/>
                    <a:pt x="955" y="29"/>
                  </a:cubicBezTo>
                  <a:cubicBezTo>
                    <a:pt x="983" y="29"/>
                    <a:pt x="983" y="29"/>
                    <a:pt x="1011" y="29"/>
                  </a:cubicBezTo>
                  <a:cubicBezTo>
                    <a:pt x="1067" y="1"/>
                    <a:pt x="1123" y="1"/>
                    <a:pt x="115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70"/>
            <p:cNvSpPr/>
            <p:nvPr/>
          </p:nvSpPr>
          <p:spPr>
            <a:xfrm>
              <a:off x="4968400" y="809425"/>
              <a:ext cx="53375" cy="37925"/>
            </a:xfrm>
            <a:custGeom>
              <a:avLst/>
              <a:gdLst/>
              <a:ahLst/>
              <a:cxnLst/>
              <a:rect l="l" t="t" r="r" b="b"/>
              <a:pathLst>
                <a:path w="2135" h="1517" extrusionOk="0">
                  <a:moveTo>
                    <a:pt x="1910" y="1124"/>
                  </a:moveTo>
                  <a:cubicBezTo>
                    <a:pt x="1938" y="1152"/>
                    <a:pt x="1966" y="1180"/>
                    <a:pt x="1994" y="1208"/>
                  </a:cubicBezTo>
                  <a:cubicBezTo>
                    <a:pt x="2134" y="1377"/>
                    <a:pt x="2134" y="1377"/>
                    <a:pt x="1882" y="1461"/>
                  </a:cubicBezTo>
                  <a:cubicBezTo>
                    <a:pt x="1826" y="1517"/>
                    <a:pt x="1769" y="1489"/>
                    <a:pt x="1685" y="1489"/>
                  </a:cubicBezTo>
                  <a:cubicBezTo>
                    <a:pt x="1629" y="1433"/>
                    <a:pt x="1657" y="1348"/>
                    <a:pt x="1629" y="1264"/>
                  </a:cubicBezTo>
                  <a:cubicBezTo>
                    <a:pt x="1629" y="1320"/>
                    <a:pt x="1657" y="1377"/>
                    <a:pt x="1629" y="1433"/>
                  </a:cubicBezTo>
                  <a:cubicBezTo>
                    <a:pt x="1629" y="1461"/>
                    <a:pt x="1601" y="1461"/>
                    <a:pt x="1573" y="1461"/>
                  </a:cubicBezTo>
                  <a:cubicBezTo>
                    <a:pt x="1489" y="1433"/>
                    <a:pt x="1404" y="1348"/>
                    <a:pt x="1264" y="1377"/>
                  </a:cubicBezTo>
                  <a:cubicBezTo>
                    <a:pt x="1236" y="1377"/>
                    <a:pt x="1208" y="1377"/>
                    <a:pt x="1208" y="1348"/>
                  </a:cubicBezTo>
                  <a:cubicBezTo>
                    <a:pt x="1152" y="1348"/>
                    <a:pt x="1096" y="1348"/>
                    <a:pt x="1068" y="1348"/>
                  </a:cubicBezTo>
                  <a:cubicBezTo>
                    <a:pt x="1011" y="1264"/>
                    <a:pt x="899" y="1320"/>
                    <a:pt x="843" y="1264"/>
                  </a:cubicBezTo>
                  <a:cubicBezTo>
                    <a:pt x="759" y="1236"/>
                    <a:pt x="675" y="1236"/>
                    <a:pt x="562" y="1236"/>
                  </a:cubicBezTo>
                  <a:cubicBezTo>
                    <a:pt x="506" y="1264"/>
                    <a:pt x="422" y="1264"/>
                    <a:pt x="366" y="1208"/>
                  </a:cubicBezTo>
                  <a:cubicBezTo>
                    <a:pt x="141" y="1264"/>
                    <a:pt x="169" y="983"/>
                    <a:pt x="1" y="955"/>
                  </a:cubicBezTo>
                  <a:cubicBezTo>
                    <a:pt x="85" y="899"/>
                    <a:pt x="169" y="787"/>
                    <a:pt x="281" y="815"/>
                  </a:cubicBezTo>
                  <a:cubicBezTo>
                    <a:pt x="310" y="815"/>
                    <a:pt x="338" y="815"/>
                    <a:pt x="338" y="815"/>
                  </a:cubicBezTo>
                  <a:cubicBezTo>
                    <a:pt x="422" y="759"/>
                    <a:pt x="197" y="675"/>
                    <a:pt x="338" y="647"/>
                  </a:cubicBezTo>
                  <a:cubicBezTo>
                    <a:pt x="394" y="619"/>
                    <a:pt x="478" y="675"/>
                    <a:pt x="534" y="647"/>
                  </a:cubicBezTo>
                  <a:cubicBezTo>
                    <a:pt x="590" y="619"/>
                    <a:pt x="562" y="562"/>
                    <a:pt x="562" y="534"/>
                  </a:cubicBezTo>
                  <a:lnTo>
                    <a:pt x="562" y="534"/>
                  </a:lnTo>
                  <a:cubicBezTo>
                    <a:pt x="478" y="506"/>
                    <a:pt x="394" y="534"/>
                    <a:pt x="394" y="450"/>
                  </a:cubicBezTo>
                  <a:cubicBezTo>
                    <a:pt x="394" y="366"/>
                    <a:pt x="506" y="254"/>
                    <a:pt x="590" y="282"/>
                  </a:cubicBezTo>
                  <a:cubicBezTo>
                    <a:pt x="787" y="366"/>
                    <a:pt x="1011" y="197"/>
                    <a:pt x="1208" y="338"/>
                  </a:cubicBezTo>
                  <a:cubicBezTo>
                    <a:pt x="1236" y="197"/>
                    <a:pt x="1068" y="141"/>
                    <a:pt x="1152" y="29"/>
                  </a:cubicBezTo>
                  <a:cubicBezTo>
                    <a:pt x="1320" y="1"/>
                    <a:pt x="1404" y="310"/>
                    <a:pt x="1629" y="169"/>
                  </a:cubicBezTo>
                  <a:cubicBezTo>
                    <a:pt x="1798" y="169"/>
                    <a:pt x="1713" y="310"/>
                    <a:pt x="1769" y="366"/>
                  </a:cubicBezTo>
                  <a:cubicBezTo>
                    <a:pt x="1798" y="394"/>
                    <a:pt x="1854" y="422"/>
                    <a:pt x="1910" y="422"/>
                  </a:cubicBezTo>
                  <a:cubicBezTo>
                    <a:pt x="2022" y="366"/>
                    <a:pt x="2050" y="422"/>
                    <a:pt x="2050" y="506"/>
                  </a:cubicBezTo>
                  <a:cubicBezTo>
                    <a:pt x="2078" y="731"/>
                    <a:pt x="2022" y="927"/>
                    <a:pt x="1910" y="11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70"/>
            <p:cNvSpPr/>
            <p:nvPr/>
          </p:nvSpPr>
          <p:spPr>
            <a:xfrm>
              <a:off x="5191600" y="812250"/>
              <a:ext cx="54075" cy="50550"/>
            </a:xfrm>
            <a:custGeom>
              <a:avLst/>
              <a:gdLst/>
              <a:ahLst/>
              <a:cxnLst/>
              <a:rect l="l" t="t" r="r" b="b"/>
              <a:pathLst>
                <a:path w="2163" h="2022" extrusionOk="0">
                  <a:moveTo>
                    <a:pt x="2078" y="1544"/>
                  </a:moveTo>
                  <a:cubicBezTo>
                    <a:pt x="2078" y="1685"/>
                    <a:pt x="1938" y="1713"/>
                    <a:pt x="1881" y="1825"/>
                  </a:cubicBezTo>
                  <a:cubicBezTo>
                    <a:pt x="1966" y="1909"/>
                    <a:pt x="2050" y="1881"/>
                    <a:pt x="2134" y="1881"/>
                  </a:cubicBezTo>
                  <a:cubicBezTo>
                    <a:pt x="2162" y="1909"/>
                    <a:pt x="2162" y="1937"/>
                    <a:pt x="2162" y="1937"/>
                  </a:cubicBezTo>
                  <a:cubicBezTo>
                    <a:pt x="2134" y="1937"/>
                    <a:pt x="2134" y="1965"/>
                    <a:pt x="2134" y="1965"/>
                  </a:cubicBezTo>
                  <a:cubicBezTo>
                    <a:pt x="2050" y="1965"/>
                    <a:pt x="1994" y="1937"/>
                    <a:pt x="1910" y="1937"/>
                  </a:cubicBezTo>
                  <a:cubicBezTo>
                    <a:pt x="1797" y="2022"/>
                    <a:pt x="1657" y="1909"/>
                    <a:pt x="1573" y="1993"/>
                  </a:cubicBezTo>
                  <a:cubicBezTo>
                    <a:pt x="1460" y="1965"/>
                    <a:pt x="1376" y="1965"/>
                    <a:pt x="1292" y="1965"/>
                  </a:cubicBezTo>
                  <a:cubicBezTo>
                    <a:pt x="1180" y="2022"/>
                    <a:pt x="1095" y="1993"/>
                    <a:pt x="1011" y="1937"/>
                  </a:cubicBezTo>
                  <a:lnTo>
                    <a:pt x="85" y="1881"/>
                  </a:lnTo>
                  <a:cubicBezTo>
                    <a:pt x="57" y="1909"/>
                    <a:pt x="29" y="1909"/>
                    <a:pt x="0" y="1881"/>
                  </a:cubicBezTo>
                  <a:cubicBezTo>
                    <a:pt x="0" y="1853"/>
                    <a:pt x="0" y="1825"/>
                    <a:pt x="29" y="1825"/>
                  </a:cubicBezTo>
                  <a:cubicBezTo>
                    <a:pt x="337" y="1769"/>
                    <a:pt x="534" y="1516"/>
                    <a:pt x="787" y="1348"/>
                  </a:cubicBezTo>
                  <a:cubicBezTo>
                    <a:pt x="815" y="1320"/>
                    <a:pt x="871" y="1320"/>
                    <a:pt x="899" y="1376"/>
                  </a:cubicBezTo>
                  <a:cubicBezTo>
                    <a:pt x="927" y="1404"/>
                    <a:pt x="955" y="1460"/>
                    <a:pt x="927" y="1516"/>
                  </a:cubicBezTo>
                  <a:cubicBezTo>
                    <a:pt x="843" y="1741"/>
                    <a:pt x="955" y="1769"/>
                    <a:pt x="1152" y="1713"/>
                  </a:cubicBezTo>
                  <a:cubicBezTo>
                    <a:pt x="1011" y="1657"/>
                    <a:pt x="1095" y="1432"/>
                    <a:pt x="927" y="1404"/>
                  </a:cubicBezTo>
                  <a:cubicBezTo>
                    <a:pt x="843" y="1264"/>
                    <a:pt x="758" y="1376"/>
                    <a:pt x="702" y="1404"/>
                  </a:cubicBezTo>
                  <a:cubicBezTo>
                    <a:pt x="506" y="1460"/>
                    <a:pt x="337" y="1376"/>
                    <a:pt x="253" y="1207"/>
                  </a:cubicBezTo>
                  <a:cubicBezTo>
                    <a:pt x="169" y="1067"/>
                    <a:pt x="169" y="899"/>
                    <a:pt x="309" y="758"/>
                  </a:cubicBezTo>
                  <a:lnTo>
                    <a:pt x="309" y="758"/>
                  </a:lnTo>
                  <a:cubicBezTo>
                    <a:pt x="422" y="702"/>
                    <a:pt x="422" y="590"/>
                    <a:pt x="478" y="506"/>
                  </a:cubicBezTo>
                  <a:cubicBezTo>
                    <a:pt x="534" y="393"/>
                    <a:pt x="618" y="281"/>
                    <a:pt x="730" y="365"/>
                  </a:cubicBezTo>
                  <a:cubicBezTo>
                    <a:pt x="983" y="534"/>
                    <a:pt x="1095" y="337"/>
                    <a:pt x="1208" y="197"/>
                  </a:cubicBezTo>
                  <a:cubicBezTo>
                    <a:pt x="1264" y="112"/>
                    <a:pt x="1292" y="0"/>
                    <a:pt x="1404" y="28"/>
                  </a:cubicBezTo>
                  <a:cubicBezTo>
                    <a:pt x="1545" y="56"/>
                    <a:pt x="1545" y="197"/>
                    <a:pt x="1545" y="281"/>
                  </a:cubicBezTo>
                  <a:cubicBezTo>
                    <a:pt x="1545" y="477"/>
                    <a:pt x="1516" y="646"/>
                    <a:pt x="1601" y="814"/>
                  </a:cubicBezTo>
                  <a:cubicBezTo>
                    <a:pt x="1601" y="870"/>
                    <a:pt x="1573" y="899"/>
                    <a:pt x="1573" y="927"/>
                  </a:cubicBezTo>
                  <a:cubicBezTo>
                    <a:pt x="1404" y="1235"/>
                    <a:pt x="1432" y="1292"/>
                    <a:pt x="1825" y="1348"/>
                  </a:cubicBezTo>
                  <a:cubicBezTo>
                    <a:pt x="1938" y="1348"/>
                    <a:pt x="2022" y="1432"/>
                    <a:pt x="2078" y="154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70"/>
            <p:cNvSpPr/>
            <p:nvPr/>
          </p:nvSpPr>
          <p:spPr>
            <a:xfrm>
              <a:off x="4591500" y="707675"/>
              <a:ext cx="53375" cy="46325"/>
            </a:xfrm>
            <a:custGeom>
              <a:avLst/>
              <a:gdLst/>
              <a:ahLst/>
              <a:cxnLst/>
              <a:rect l="l" t="t" r="r" b="b"/>
              <a:pathLst>
                <a:path w="2135" h="1853" extrusionOk="0">
                  <a:moveTo>
                    <a:pt x="1039" y="140"/>
                  </a:moveTo>
                  <a:cubicBezTo>
                    <a:pt x="1124" y="197"/>
                    <a:pt x="1208" y="253"/>
                    <a:pt x="1264" y="337"/>
                  </a:cubicBezTo>
                  <a:cubicBezTo>
                    <a:pt x="1292" y="365"/>
                    <a:pt x="1348" y="365"/>
                    <a:pt x="1376" y="337"/>
                  </a:cubicBezTo>
                  <a:cubicBezTo>
                    <a:pt x="1432" y="309"/>
                    <a:pt x="1432" y="281"/>
                    <a:pt x="1432" y="225"/>
                  </a:cubicBezTo>
                  <a:cubicBezTo>
                    <a:pt x="1348" y="0"/>
                    <a:pt x="1489" y="28"/>
                    <a:pt x="1601" y="84"/>
                  </a:cubicBezTo>
                  <a:cubicBezTo>
                    <a:pt x="1741" y="168"/>
                    <a:pt x="1882" y="225"/>
                    <a:pt x="2134" y="253"/>
                  </a:cubicBezTo>
                  <a:cubicBezTo>
                    <a:pt x="1882" y="365"/>
                    <a:pt x="1713" y="421"/>
                    <a:pt x="1629" y="618"/>
                  </a:cubicBezTo>
                  <a:cubicBezTo>
                    <a:pt x="1629" y="674"/>
                    <a:pt x="1545" y="674"/>
                    <a:pt x="1489" y="618"/>
                  </a:cubicBezTo>
                  <a:cubicBezTo>
                    <a:pt x="1461" y="590"/>
                    <a:pt x="1461" y="449"/>
                    <a:pt x="1348" y="562"/>
                  </a:cubicBezTo>
                  <a:cubicBezTo>
                    <a:pt x="1292" y="618"/>
                    <a:pt x="1208" y="702"/>
                    <a:pt x="1292" y="786"/>
                  </a:cubicBezTo>
                  <a:cubicBezTo>
                    <a:pt x="1404" y="926"/>
                    <a:pt x="1376" y="983"/>
                    <a:pt x="1236" y="1095"/>
                  </a:cubicBezTo>
                  <a:cubicBezTo>
                    <a:pt x="1096" y="1179"/>
                    <a:pt x="1096" y="1263"/>
                    <a:pt x="1236" y="1348"/>
                  </a:cubicBezTo>
                  <a:cubicBezTo>
                    <a:pt x="1376" y="1432"/>
                    <a:pt x="1573" y="1488"/>
                    <a:pt x="1264" y="1600"/>
                  </a:cubicBezTo>
                  <a:cubicBezTo>
                    <a:pt x="1236" y="1628"/>
                    <a:pt x="1236" y="1656"/>
                    <a:pt x="1264" y="1713"/>
                  </a:cubicBezTo>
                  <a:cubicBezTo>
                    <a:pt x="1348" y="1825"/>
                    <a:pt x="1236" y="1825"/>
                    <a:pt x="1180" y="1853"/>
                  </a:cubicBezTo>
                  <a:cubicBezTo>
                    <a:pt x="1096" y="1853"/>
                    <a:pt x="1011" y="1825"/>
                    <a:pt x="927" y="1825"/>
                  </a:cubicBezTo>
                  <a:cubicBezTo>
                    <a:pt x="871" y="1797"/>
                    <a:pt x="927" y="1685"/>
                    <a:pt x="871" y="1685"/>
                  </a:cubicBezTo>
                  <a:cubicBezTo>
                    <a:pt x="562" y="1713"/>
                    <a:pt x="309" y="1488"/>
                    <a:pt x="29" y="1404"/>
                  </a:cubicBezTo>
                  <a:cubicBezTo>
                    <a:pt x="1" y="1376"/>
                    <a:pt x="1" y="1320"/>
                    <a:pt x="57" y="1263"/>
                  </a:cubicBezTo>
                  <a:cubicBezTo>
                    <a:pt x="57" y="1263"/>
                    <a:pt x="57" y="1235"/>
                    <a:pt x="57" y="1207"/>
                  </a:cubicBezTo>
                  <a:cubicBezTo>
                    <a:pt x="113" y="1179"/>
                    <a:pt x="85" y="1095"/>
                    <a:pt x="141" y="1067"/>
                  </a:cubicBezTo>
                  <a:lnTo>
                    <a:pt x="141" y="1067"/>
                  </a:lnTo>
                  <a:cubicBezTo>
                    <a:pt x="169" y="1039"/>
                    <a:pt x="169" y="983"/>
                    <a:pt x="225" y="926"/>
                  </a:cubicBezTo>
                  <a:lnTo>
                    <a:pt x="225" y="926"/>
                  </a:lnTo>
                  <a:cubicBezTo>
                    <a:pt x="253" y="898"/>
                    <a:pt x="253" y="842"/>
                    <a:pt x="309" y="814"/>
                  </a:cubicBezTo>
                  <a:lnTo>
                    <a:pt x="309" y="814"/>
                  </a:lnTo>
                  <a:cubicBezTo>
                    <a:pt x="309" y="786"/>
                    <a:pt x="338" y="758"/>
                    <a:pt x="366" y="730"/>
                  </a:cubicBezTo>
                  <a:lnTo>
                    <a:pt x="366" y="730"/>
                  </a:lnTo>
                  <a:cubicBezTo>
                    <a:pt x="394" y="702"/>
                    <a:pt x="422" y="702"/>
                    <a:pt x="450" y="674"/>
                  </a:cubicBezTo>
                  <a:lnTo>
                    <a:pt x="450" y="674"/>
                  </a:lnTo>
                  <a:cubicBezTo>
                    <a:pt x="506" y="646"/>
                    <a:pt x="478" y="562"/>
                    <a:pt x="534" y="533"/>
                  </a:cubicBezTo>
                  <a:lnTo>
                    <a:pt x="534" y="533"/>
                  </a:lnTo>
                  <a:cubicBezTo>
                    <a:pt x="562" y="505"/>
                    <a:pt x="590" y="505"/>
                    <a:pt x="590" y="477"/>
                  </a:cubicBezTo>
                  <a:lnTo>
                    <a:pt x="590" y="477"/>
                  </a:lnTo>
                  <a:cubicBezTo>
                    <a:pt x="618" y="449"/>
                    <a:pt x="646" y="421"/>
                    <a:pt x="674" y="421"/>
                  </a:cubicBezTo>
                  <a:lnTo>
                    <a:pt x="674" y="421"/>
                  </a:lnTo>
                  <a:cubicBezTo>
                    <a:pt x="703" y="393"/>
                    <a:pt x="731" y="365"/>
                    <a:pt x="759" y="337"/>
                  </a:cubicBezTo>
                  <a:lnTo>
                    <a:pt x="759" y="337"/>
                  </a:lnTo>
                  <a:cubicBezTo>
                    <a:pt x="787" y="309"/>
                    <a:pt x="815" y="309"/>
                    <a:pt x="815" y="281"/>
                  </a:cubicBezTo>
                  <a:lnTo>
                    <a:pt x="815" y="281"/>
                  </a:lnTo>
                  <a:cubicBezTo>
                    <a:pt x="843" y="253"/>
                    <a:pt x="871" y="225"/>
                    <a:pt x="899" y="225"/>
                  </a:cubicBezTo>
                  <a:lnTo>
                    <a:pt x="899" y="225"/>
                  </a:lnTo>
                  <a:cubicBezTo>
                    <a:pt x="927" y="197"/>
                    <a:pt x="955" y="168"/>
                    <a:pt x="983" y="140"/>
                  </a:cubicBezTo>
                  <a:lnTo>
                    <a:pt x="983" y="140"/>
                  </a:lnTo>
                  <a:cubicBezTo>
                    <a:pt x="1011" y="140"/>
                    <a:pt x="1039" y="140"/>
                    <a:pt x="103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70"/>
            <p:cNvSpPr/>
            <p:nvPr/>
          </p:nvSpPr>
          <p:spPr>
            <a:xfrm>
              <a:off x="5164925" y="817150"/>
              <a:ext cx="45650" cy="44250"/>
            </a:xfrm>
            <a:custGeom>
              <a:avLst/>
              <a:gdLst/>
              <a:ahLst/>
              <a:cxnLst/>
              <a:rect l="l" t="t" r="r" b="b"/>
              <a:pathLst>
                <a:path w="1826" h="1770" extrusionOk="0">
                  <a:moveTo>
                    <a:pt x="1376" y="562"/>
                  </a:moveTo>
                  <a:cubicBezTo>
                    <a:pt x="1292" y="1011"/>
                    <a:pt x="1376" y="1124"/>
                    <a:pt x="1825" y="1180"/>
                  </a:cubicBezTo>
                  <a:cubicBezTo>
                    <a:pt x="1797" y="1292"/>
                    <a:pt x="1629" y="1320"/>
                    <a:pt x="1629" y="1489"/>
                  </a:cubicBezTo>
                  <a:cubicBezTo>
                    <a:pt x="1657" y="1573"/>
                    <a:pt x="1545" y="1545"/>
                    <a:pt x="1489" y="1573"/>
                  </a:cubicBezTo>
                  <a:cubicBezTo>
                    <a:pt x="1376" y="1657"/>
                    <a:pt x="1208" y="1573"/>
                    <a:pt x="1096" y="1685"/>
                  </a:cubicBezTo>
                  <a:cubicBezTo>
                    <a:pt x="1039" y="1713"/>
                    <a:pt x="983" y="1685"/>
                    <a:pt x="955" y="1741"/>
                  </a:cubicBezTo>
                  <a:lnTo>
                    <a:pt x="815" y="1713"/>
                  </a:lnTo>
                  <a:cubicBezTo>
                    <a:pt x="646" y="1769"/>
                    <a:pt x="478" y="1769"/>
                    <a:pt x="309" y="1685"/>
                  </a:cubicBezTo>
                  <a:cubicBezTo>
                    <a:pt x="309" y="1629"/>
                    <a:pt x="141" y="1573"/>
                    <a:pt x="281" y="1461"/>
                  </a:cubicBezTo>
                  <a:cubicBezTo>
                    <a:pt x="394" y="1376"/>
                    <a:pt x="422" y="1292"/>
                    <a:pt x="394" y="1152"/>
                  </a:cubicBezTo>
                  <a:cubicBezTo>
                    <a:pt x="366" y="927"/>
                    <a:pt x="197" y="1011"/>
                    <a:pt x="113" y="955"/>
                  </a:cubicBezTo>
                  <a:cubicBezTo>
                    <a:pt x="85" y="955"/>
                    <a:pt x="85" y="927"/>
                    <a:pt x="1" y="871"/>
                  </a:cubicBezTo>
                  <a:cubicBezTo>
                    <a:pt x="281" y="955"/>
                    <a:pt x="253" y="703"/>
                    <a:pt x="422" y="674"/>
                  </a:cubicBezTo>
                  <a:cubicBezTo>
                    <a:pt x="478" y="646"/>
                    <a:pt x="450" y="562"/>
                    <a:pt x="422" y="506"/>
                  </a:cubicBezTo>
                  <a:cubicBezTo>
                    <a:pt x="366" y="450"/>
                    <a:pt x="338" y="394"/>
                    <a:pt x="422" y="338"/>
                  </a:cubicBezTo>
                  <a:cubicBezTo>
                    <a:pt x="450" y="310"/>
                    <a:pt x="506" y="310"/>
                    <a:pt x="534" y="338"/>
                  </a:cubicBezTo>
                  <a:cubicBezTo>
                    <a:pt x="618" y="366"/>
                    <a:pt x="674" y="394"/>
                    <a:pt x="590" y="478"/>
                  </a:cubicBezTo>
                  <a:cubicBezTo>
                    <a:pt x="562" y="506"/>
                    <a:pt x="562" y="562"/>
                    <a:pt x="618" y="562"/>
                  </a:cubicBezTo>
                  <a:cubicBezTo>
                    <a:pt x="646" y="590"/>
                    <a:pt x="702" y="590"/>
                    <a:pt x="731" y="534"/>
                  </a:cubicBezTo>
                  <a:cubicBezTo>
                    <a:pt x="871" y="394"/>
                    <a:pt x="787" y="197"/>
                    <a:pt x="787" y="1"/>
                  </a:cubicBezTo>
                  <a:cubicBezTo>
                    <a:pt x="927" y="85"/>
                    <a:pt x="1067" y="57"/>
                    <a:pt x="1039" y="310"/>
                  </a:cubicBezTo>
                  <a:cubicBezTo>
                    <a:pt x="1011" y="422"/>
                    <a:pt x="1180" y="590"/>
                    <a:pt x="1376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70"/>
            <p:cNvSpPr/>
            <p:nvPr/>
          </p:nvSpPr>
          <p:spPr>
            <a:xfrm>
              <a:off x="4588700" y="746975"/>
              <a:ext cx="35825" cy="66700"/>
            </a:xfrm>
            <a:custGeom>
              <a:avLst/>
              <a:gdLst/>
              <a:ahLst/>
              <a:cxnLst/>
              <a:rect l="l" t="t" r="r" b="b"/>
              <a:pathLst>
                <a:path w="1433" h="2668" extrusionOk="0">
                  <a:moveTo>
                    <a:pt x="1376" y="2527"/>
                  </a:moveTo>
                  <a:cubicBezTo>
                    <a:pt x="1320" y="2611"/>
                    <a:pt x="1179" y="2583"/>
                    <a:pt x="1151" y="2667"/>
                  </a:cubicBezTo>
                  <a:cubicBezTo>
                    <a:pt x="1123" y="2667"/>
                    <a:pt x="1095" y="2667"/>
                    <a:pt x="1067" y="2639"/>
                  </a:cubicBezTo>
                  <a:cubicBezTo>
                    <a:pt x="1011" y="2583"/>
                    <a:pt x="955" y="2527"/>
                    <a:pt x="871" y="2527"/>
                  </a:cubicBezTo>
                  <a:cubicBezTo>
                    <a:pt x="843" y="2527"/>
                    <a:pt x="815" y="2527"/>
                    <a:pt x="815" y="2499"/>
                  </a:cubicBezTo>
                  <a:lnTo>
                    <a:pt x="815" y="2499"/>
                  </a:lnTo>
                  <a:cubicBezTo>
                    <a:pt x="786" y="2471"/>
                    <a:pt x="758" y="2443"/>
                    <a:pt x="730" y="2415"/>
                  </a:cubicBezTo>
                  <a:lnTo>
                    <a:pt x="730" y="2415"/>
                  </a:lnTo>
                  <a:cubicBezTo>
                    <a:pt x="730" y="2387"/>
                    <a:pt x="702" y="2358"/>
                    <a:pt x="674" y="2330"/>
                  </a:cubicBezTo>
                  <a:lnTo>
                    <a:pt x="674" y="2330"/>
                  </a:lnTo>
                  <a:cubicBezTo>
                    <a:pt x="646" y="2330"/>
                    <a:pt x="646" y="2302"/>
                    <a:pt x="618" y="2274"/>
                  </a:cubicBezTo>
                  <a:lnTo>
                    <a:pt x="618" y="2274"/>
                  </a:lnTo>
                  <a:cubicBezTo>
                    <a:pt x="590" y="2246"/>
                    <a:pt x="562" y="2218"/>
                    <a:pt x="534" y="2190"/>
                  </a:cubicBezTo>
                  <a:lnTo>
                    <a:pt x="534" y="2190"/>
                  </a:lnTo>
                  <a:cubicBezTo>
                    <a:pt x="534" y="2162"/>
                    <a:pt x="506" y="2134"/>
                    <a:pt x="478" y="2106"/>
                  </a:cubicBezTo>
                  <a:lnTo>
                    <a:pt x="478" y="2106"/>
                  </a:lnTo>
                  <a:cubicBezTo>
                    <a:pt x="450" y="2078"/>
                    <a:pt x="450" y="2078"/>
                    <a:pt x="421" y="2050"/>
                  </a:cubicBezTo>
                  <a:lnTo>
                    <a:pt x="421" y="2050"/>
                  </a:lnTo>
                  <a:cubicBezTo>
                    <a:pt x="365" y="1994"/>
                    <a:pt x="393" y="1937"/>
                    <a:pt x="365" y="1909"/>
                  </a:cubicBezTo>
                  <a:lnTo>
                    <a:pt x="365" y="1909"/>
                  </a:lnTo>
                  <a:cubicBezTo>
                    <a:pt x="309" y="1853"/>
                    <a:pt x="337" y="1797"/>
                    <a:pt x="309" y="1741"/>
                  </a:cubicBezTo>
                  <a:cubicBezTo>
                    <a:pt x="309" y="1741"/>
                    <a:pt x="309" y="1713"/>
                    <a:pt x="309" y="1685"/>
                  </a:cubicBezTo>
                  <a:cubicBezTo>
                    <a:pt x="281" y="1657"/>
                    <a:pt x="253" y="1629"/>
                    <a:pt x="225" y="1600"/>
                  </a:cubicBezTo>
                  <a:cubicBezTo>
                    <a:pt x="253" y="1572"/>
                    <a:pt x="253" y="1572"/>
                    <a:pt x="253" y="1544"/>
                  </a:cubicBezTo>
                  <a:cubicBezTo>
                    <a:pt x="225" y="1516"/>
                    <a:pt x="197" y="1488"/>
                    <a:pt x="169" y="1460"/>
                  </a:cubicBezTo>
                  <a:lnTo>
                    <a:pt x="169" y="1460"/>
                  </a:lnTo>
                  <a:cubicBezTo>
                    <a:pt x="141" y="1432"/>
                    <a:pt x="169" y="1348"/>
                    <a:pt x="113" y="1320"/>
                  </a:cubicBezTo>
                  <a:lnTo>
                    <a:pt x="113" y="1320"/>
                  </a:lnTo>
                  <a:cubicBezTo>
                    <a:pt x="56" y="1264"/>
                    <a:pt x="113" y="1151"/>
                    <a:pt x="56" y="1095"/>
                  </a:cubicBezTo>
                  <a:lnTo>
                    <a:pt x="56" y="1095"/>
                  </a:lnTo>
                  <a:cubicBezTo>
                    <a:pt x="0" y="1011"/>
                    <a:pt x="56" y="899"/>
                    <a:pt x="56" y="786"/>
                  </a:cubicBezTo>
                  <a:cubicBezTo>
                    <a:pt x="56" y="618"/>
                    <a:pt x="56" y="449"/>
                    <a:pt x="85" y="281"/>
                  </a:cubicBezTo>
                  <a:cubicBezTo>
                    <a:pt x="141" y="84"/>
                    <a:pt x="197" y="84"/>
                    <a:pt x="337" y="197"/>
                  </a:cubicBezTo>
                  <a:cubicBezTo>
                    <a:pt x="365" y="225"/>
                    <a:pt x="337" y="281"/>
                    <a:pt x="365" y="253"/>
                  </a:cubicBezTo>
                  <a:cubicBezTo>
                    <a:pt x="702" y="0"/>
                    <a:pt x="758" y="337"/>
                    <a:pt x="899" y="477"/>
                  </a:cubicBezTo>
                  <a:cubicBezTo>
                    <a:pt x="899" y="506"/>
                    <a:pt x="927" y="534"/>
                    <a:pt x="927" y="590"/>
                  </a:cubicBezTo>
                  <a:cubicBezTo>
                    <a:pt x="927" y="646"/>
                    <a:pt x="983" y="758"/>
                    <a:pt x="955" y="814"/>
                  </a:cubicBezTo>
                  <a:cubicBezTo>
                    <a:pt x="674" y="1264"/>
                    <a:pt x="1039" y="1600"/>
                    <a:pt x="1208" y="1937"/>
                  </a:cubicBezTo>
                  <a:cubicBezTo>
                    <a:pt x="1208" y="1965"/>
                    <a:pt x="1236" y="1994"/>
                    <a:pt x="1236" y="2022"/>
                  </a:cubicBezTo>
                  <a:cubicBezTo>
                    <a:pt x="1320" y="2106"/>
                    <a:pt x="1432" y="2162"/>
                    <a:pt x="1404" y="2330"/>
                  </a:cubicBezTo>
                  <a:cubicBezTo>
                    <a:pt x="1376" y="2387"/>
                    <a:pt x="1376" y="2471"/>
                    <a:pt x="1376" y="25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70"/>
            <p:cNvSpPr/>
            <p:nvPr/>
          </p:nvSpPr>
          <p:spPr>
            <a:xfrm>
              <a:off x="4757150" y="815050"/>
              <a:ext cx="62475" cy="32300"/>
            </a:xfrm>
            <a:custGeom>
              <a:avLst/>
              <a:gdLst/>
              <a:ahLst/>
              <a:cxnLst/>
              <a:rect l="l" t="t" r="r" b="b"/>
              <a:pathLst>
                <a:path w="2499" h="1292" extrusionOk="0">
                  <a:moveTo>
                    <a:pt x="141" y="1208"/>
                  </a:moveTo>
                  <a:cubicBezTo>
                    <a:pt x="141" y="1152"/>
                    <a:pt x="141" y="1123"/>
                    <a:pt x="169" y="1095"/>
                  </a:cubicBezTo>
                  <a:cubicBezTo>
                    <a:pt x="253" y="983"/>
                    <a:pt x="337" y="899"/>
                    <a:pt x="141" y="787"/>
                  </a:cubicBezTo>
                  <a:cubicBezTo>
                    <a:pt x="84" y="758"/>
                    <a:pt x="0" y="646"/>
                    <a:pt x="113" y="562"/>
                  </a:cubicBezTo>
                  <a:cubicBezTo>
                    <a:pt x="197" y="478"/>
                    <a:pt x="309" y="478"/>
                    <a:pt x="421" y="506"/>
                  </a:cubicBezTo>
                  <a:cubicBezTo>
                    <a:pt x="702" y="590"/>
                    <a:pt x="927" y="478"/>
                    <a:pt x="1011" y="225"/>
                  </a:cubicBezTo>
                  <a:cubicBezTo>
                    <a:pt x="1095" y="0"/>
                    <a:pt x="1179" y="0"/>
                    <a:pt x="1292" y="169"/>
                  </a:cubicBezTo>
                  <a:cubicBezTo>
                    <a:pt x="1348" y="281"/>
                    <a:pt x="1432" y="337"/>
                    <a:pt x="1572" y="337"/>
                  </a:cubicBezTo>
                  <a:cubicBezTo>
                    <a:pt x="1685" y="337"/>
                    <a:pt x="1769" y="365"/>
                    <a:pt x="1825" y="478"/>
                  </a:cubicBezTo>
                  <a:cubicBezTo>
                    <a:pt x="1825" y="534"/>
                    <a:pt x="1825" y="590"/>
                    <a:pt x="1881" y="590"/>
                  </a:cubicBezTo>
                  <a:cubicBezTo>
                    <a:pt x="1965" y="618"/>
                    <a:pt x="2022" y="618"/>
                    <a:pt x="1994" y="758"/>
                  </a:cubicBezTo>
                  <a:cubicBezTo>
                    <a:pt x="1937" y="955"/>
                    <a:pt x="1965" y="983"/>
                    <a:pt x="2190" y="983"/>
                  </a:cubicBezTo>
                  <a:cubicBezTo>
                    <a:pt x="2330" y="983"/>
                    <a:pt x="2359" y="1123"/>
                    <a:pt x="2499" y="1095"/>
                  </a:cubicBezTo>
                  <a:cubicBezTo>
                    <a:pt x="2443" y="1236"/>
                    <a:pt x="2359" y="1208"/>
                    <a:pt x="2302" y="1208"/>
                  </a:cubicBezTo>
                  <a:cubicBezTo>
                    <a:pt x="2078" y="1208"/>
                    <a:pt x="1853" y="1180"/>
                    <a:pt x="1629" y="1180"/>
                  </a:cubicBezTo>
                  <a:cubicBezTo>
                    <a:pt x="1544" y="1152"/>
                    <a:pt x="1432" y="1123"/>
                    <a:pt x="1348" y="1208"/>
                  </a:cubicBezTo>
                  <a:cubicBezTo>
                    <a:pt x="1236" y="1292"/>
                    <a:pt x="1095" y="1180"/>
                    <a:pt x="983" y="1264"/>
                  </a:cubicBezTo>
                  <a:cubicBezTo>
                    <a:pt x="758" y="1236"/>
                    <a:pt x="506" y="1236"/>
                    <a:pt x="281" y="1208"/>
                  </a:cubicBezTo>
                  <a:cubicBezTo>
                    <a:pt x="225" y="1236"/>
                    <a:pt x="197" y="1236"/>
                    <a:pt x="141" y="1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70"/>
            <p:cNvSpPr/>
            <p:nvPr/>
          </p:nvSpPr>
          <p:spPr>
            <a:xfrm>
              <a:off x="4910850" y="530800"/>
              <a:ext cx="48450" cy="25975"/>
            </a:xfrm>
            <a:custGeom>
              <a:avLst/>
              <a:gdLst/>
              <a:ahLst/>
              <a:cxnLst/>
              <a:rect l="l" t="t" r="r" b="b"/>
              <a:pathLst>
                <a:path w="1938" h="1039" extrusionOk="0">
                  <a:moveTo>
                    <a:pt x="1713" y="562"/>
                  </a:moveTo>
                  <a:cubicBezTo>
                    <a:pt x="1657" y="702"/>
                    <a:pt x="1460" y="730"/>
                    <a:pt x="1432" y="899"/>
                  </a:cubicBezTo>
                  <a:cubicBezTo>
                    <a:pt x="1404" y="983"/>
                    <a:pt x="1264" y="1039"/>
                    <a:pt x="1236" y="983"/>
                  </a:cubicBezTo>
                  <a:cubicBezTo>
                    <a:pt x="1096" y="842"/>
                    <a:pt x="871" y="1011"/>
                    <a:pt x="731" y="814"/>
                  </a:cubicBezTo>
                  <a:cubicBezTo>
                    <a:pt x="646" y="702"/>
                    <a:pt x="422" y="702"/>
                    <a:pt x="309" y="618"/>
                  </a:cubicBezTo>
                  <a:cubicBezTo>
                    <a:pt x="141" y="534"/>
                    <a:pt x="1" y="421"/>
                    <a:pt x="113" y="225"/>
                  </a:cubicBezTo>
                  <a:cubicBezTo>
                    <a:pt x="113" y="169"/>
                    <a:pt x="169" y="169"/>
                    <a:pt x="169" y="169"/>
                  </a:cubicBezTo>
                  <a:lnTo>
                    <a:pt x="169" y="169"/>
                  </a:lnTo>
                  <a:cubicBezTo>
                    <a:pt x="225" y="112"/>
                    <a:pt x="281" y="141"/>
                    <a:pt x="338" y="112"/>
                  </a:cubicBezTo>
                  <a:cubicBezTo>
                    <a:pt x="338" y="112"/>
                    <a:pt x="366" y="112"/>
                    <a:pt x="394" y="112"/>
                  </a:cubicBezTo>
                  <a:cubicBezTo>
                    <a:pt x="450" y="56"/>
                    <a:pt x="562" y="112"/>
                    <a:pt x="618" y="56"/>
                  </a:cubicBezTo>
                  <a:cubicBezTo>
                    <a:pt x="674" y="56"/>
                    <a:pt x="759" y="56"/>
                    <a:pt x="815" y="56"/>
                  </a:cubicBezTo>
                  <a:cubicBezTo>
                    <a:pt x="927" y="0"/>
                    <a:pt x="1067" y="84"/>
                    <a:pt x="1180" y="28"/>
                  </a:cubicBezTo>
                  <a:cubicBezTo>
                    <a:pt x="1236" y="28"/>
                    <a:pt x="1320" y="28"/>
                    <a:pt x="1376" y="28"/>
                  </a:cubicBezTo>
                  <a:cubicBezTo>
                    <a:pt x="1460" y="0"/>
                    <a:pt x="1517" y="0"/>
                    <a:pt x="1601" y="56"/>
                  </a:cubicBezTo>
                  <a:cubicBezTo>
                    <a:pt x="1657" y="56"/>
                    <a:pt x="1741" y="56"/>
                    <a:pt x="1797" y="56"/>
                  </a:cubicBezTo>
                  <a:cubicBezTo>
                    <a:pt x="1825" y="112"/>
                    <a:pt x="1910" y="84"/>
                    <a:pt x="1938" y="141"/>
                  </a:cubicBezTo>
                  <a:cubicBezTo>
                    <a:pt x="1854" y="281"/>
                    <a:pt x="1797" y="421"/>
                    <a:pt x="1713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70"/>
            <p:cNvSpPr/>
            <p:nvPr/>
          </p:nvSpPr>
          <p:spPr>
            <a:xfrm>
              <a:off x="5248450" y="659225"/>
              <a:ext cx="34425" cy="34425"/>
            </a:xfrm>
            <a:custGeom>
              <a:avLst/>
              <a:gdLst/>
              <a:ahLst/>
              <a:cxnLst/>
              <a:rect l="l" t="t" r="r" b="b"/>
              <a:pathLst>
                <a:path w="1377" h="1377" extrusionOk="0">
                  <a:moveTo>
                    <a:pt x="618" y="1377"/>
                  </a:moveTo>
                  <a:cubicBezTo>
                    <a:pt x="534" y="1377"/>
                    <a:pt x="450" y="1320"/>
                    <a:pt x="394" y="1236"/>
                  </a:cubicBezTo>
                  <a:cubicBezTo>
                    <a:pt x="365" y="1208"/>
                    <a:pt x="337" y="1180"/>
                    <a:pt x="281" y="1180"/>
                  </a:cubicBezTo>
                  <a:cubicBezTo>
                    <a:pt x="57" y="1180"/>
                    <a:pt x="57" y="1180"/>
                    <a:pt x="1" y="955"/>
                  </a:cubicBezTo>
                  <a:cubicBezTo>
                    <a:pt x="113" y="927"/>
                    <a:pt x="197" y="899"/>
                    <a:pt x="309" y="871"/>
                  </a:cubicBezTo>
                  <a:cubicBezTo>
                    <a:pt x="506" y="871"/>
                    <a:pt x="562" y="703"/>
                    <a:pt x="646" y="590"/>
                  </a:cubicBezTo>
                  <a:cubicBezTo>
                    <a:pt x="674" y="534"/>
                    <a:pt x="590" y="506"/>
                    <a:pt x="562" y="478"/>
                  </a:cubicBezTo>
                  <a:cubicBezTo>
                    <a:pt x="478" y="310"/>
                    <a:pt x="534" y="169"/>
                    <a:pt x="646" y="57"/>
                  </a:cubicBezTo>
                  <a:cubicBezTo>
                    <a:pt x="702" y="1"/>
                    <a:pt x="759" y="29"/>
                    <a:pt x="787" y="57"/>
                  </a:cubicBezTo>
                  <a:lnTo>
                    <a:pt x="787" y="57"/>
                  </a:lnTo>
                  <a:cubicBezTo>
                    <a:pt x="815" y="85"/>
                    <a:pt x="843" y="113"/>
                    <a:pt x="843" y="141"/>
                  </a:cubicBezTo>
                  <a:lnTo>
                    <a:pt x="843" y="141"/>
                  </a:lnTo>
                  <a:cubicBezTo>
                    <a:pt x="871" y="169"/>
                    <a:pt x="899" y="197"/>
                    <a:pt x="927" y="197"/>
                  </a:cubicBezTo>
                  <a:lnTo>
                    <a:pt x="927" y="197"/>
                  </a:lnTo>
                  <a:cubicBezTo>
                    <a:pt x="1011" y="282"/>
                    <a:pt x="1067" y="338"/>
                    <a:pt x="1123" y="422"/>
                  </a:cubicBezTo>
                  <a:lnTo>
                    <a:pt x="1123" y="450"/>
                  </a:lnTo>
                  <a:cubicBezTo>
                    <a:pt x="1123" y="450"/>
                    <a:pt x="1152" y="478"/>
                    <a:pt x="1180" y="506"/>
                  </a:cubicBezTo>
                  <a:lnTo>
                    <a:pt x="1180" y="506"/>
                  </a:lnTo>
                  <a:cubicBezTo>
                    <a:pt x="1208" y="534"/>
                    <a:pt x="1236" y="562"/>
                    <a:pt x="1236" y="590"/>
                  </a:cubicBezTo>
                  <a:cubicBezTo>
                    <a:pt x="1236" y="619"/>
                    <a:pt x="1236" y="647"/>
                    <a:pt x="1236" y="647"/>
                  </a:cubicBezTo>
                  <a:cubicBezTo>
                    <a:pt x="1264" y="675"/>
                    <a:pt x="1292" y="703"/>
                    <a:pt x="1292" y="731"/>
                  </a:cubicBezTo>
                  <a:lnTo>
                    <a:pt x="1292" y="731"/>
                  </a:lnTo>
                  <a:cubicBezTo>
                    <a:pt x="1320" y="759"/>
                    <a:pt x="1348" y="787"/>
                    <a:pt x="1376" y="815"/>
                  </a:cubicBezTo>
                  <a:cubicBezTo>
                    <a:pt x="1376" y="843"/>
                    <a:pt x="1376" y="843"/>
                    <a:pt x="1376" y="871"/>
                  </a:cubicBezTo>
                  <a:cubicBezTo>
                    <a:pt x="1376" y="899"/>
                    <a:pt x="1376" y="899"/>
                    <a:pt x="1376" y="927"/>
                  </a:cubicBezTo>
                  <a:cubicBezTo>
                    <a:pt x="1376" y="927"/>
                    <a:pt x="1376" y="955"/>
                    <a:pt x="1348" y="955"/>
                  </a:cubicBezTo>
                  <a:cubicBezTo>
                    <a:pt x="1320" y="1012"/>
                    <a:pt x="1292" y="1096"/>
                    <a:pt x="1264" y="1180"/>
                  </a:cubicBezTo>
                  <a:cubicBezTo>
                    <a:pt x="1264" y="1236"/>
                    <a:pt x="1208" y="1292"/>
                    <a:pt x="1152" y="1264"/>
                  </a:cubicBezTo>
                  <a:cubicBezTo>
                    <a:pt x="955" y="1208"/>
                    <a:pt x="815" y="1348"/>
                    <a:pt x="618" y="1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70"/>
            <p:cNvSpPr/>
            <p:nvPr/>
          </p:nvSpPr>
          <p:spPr>
            <a:xfrm>
              <a:off x="4875750" y="546225"/>
              <a:ext cx="22500" cy="24600"/>
            </a:xfrm>
            <a:custGeom>
              <a:avLst/>
              <a:gdLst/>
              <a:ahLst/>
              <a:cxnLst/>
              <a:rect l="l" t="t" r="r" b="b"/>
              <a:pathLst>
                <a:path w="900" h="984" extrusionOk="0">
                  <a:moveTo>
                    <a:pt x="703" y="29"/>
                  </a:moveTo>
                  <a:cubicBezTo>
                    <a:pt x="871" y="197"/>
                    <a:pt x="899" y="310"/>
                    <a:pt x="759" y="450"/>
                  </a:cubicBezTo>
                  <a:cubicBezTo>
                    <a:pt x="590" y="590"/>
                    <a:pt x="478" y="731"/>
                    <a:pt x="506" y="927"/>
                  </a:cubicBezTo>
                  <a:cubicBezTo>
                    <a:pt x="366" y="983"/>
                    <a:pt x="338" y="843"/>
                    <a:pt x="225" y="843"/>
                  </a:cubicBezTo>
                  <a:cubicBezTo>
                    <a:pt x="57" y="899"/>
                    <a:pt x="1" y="843"/>
                    <a:pt x="85" y="647"/>
                  </a:cubicBezTo>
                  <a:cubicBezTo>
                    <a:pt x="113" y="562"/>
                    <a:pt x="113" y="450"/>
                    <a:pt x="113" y="338"/>
                  </a:cubicBezTo>
                  <a:cubicBezTo>
                    <a:pt x="113" y="338"/>
                    <a:pt x="85" y="310"/>
                    <a:pt x="113" y="310"/>
                  </a:cubicBezTo>
                  <a:cubicBezTo>
                    <a:pt x="113" y="282"/>
                    <a:pt x="113" y="282"/>
                    <a:pt x="141" y="282"/>
                  </a:cubicBezTo>
                  <a:lnTo>
                    <a:pt x="113" y="282"/>
                  </a:lnTo>
                  <a:cubicBezTo>
                    <a:pt x="141" y="253"/>
                    <a:pt x="169" y="225"/>
                    <a:pt x="197" y="225"/>
                  </a:cubicBezTo>
                  <a:cubicBezTo>
                    <a:pt x="225" y="225"/>
                    <a:pt x="254" y="225"/>
                    <a:pt x="282" y="225"/>
                  </a:cubicBezTo>
                  <a:cubicBezTo>
                    <a:pt x="310" y="197"/>
                    <a:pt x="310" y="169"/>
                    <a:pt x="338" y="141"/>
                  </a:cubicBezTo>
                  <a:lnTo>
                    <a:pt x="338" y="141"/>
                  </a:lnTo>
                  <a:cubicBezTo>
                    <a:pt x="366" y="141"/>
                    <a:pt x="394" y="113"/>
                    <a:pt x="422" y="85"/>
                  </a:cubicBezTo>
                  <a:cubicBezTo>
                    <a:pt x="450" y="85"/>
                    <a:pt x="478" y="85"/>
                    <a:pt x="478" y="85"/>
                  </a:cubicBezTo>
                  <a:cubicBezTo>
                    <a:pt x="506" y="57"/>
                    <a:pt x="534" y="57"/>
                    <a:pt x="562" y="29"/>
                  </a:cubicBezTo>
                  <a:lnTo>
                    <a:pt x="562" y="29"/>
                  </a:lnTo>
                  <a:cubicBezTo>
                    <a:pt x="619" y="1"/>
                    <a:pt x="647" y="1"/>
                    <a:pt x="703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70"/>
            <p:cNvSpPr/>
            <p:nvPr/>
          </p:nvSpPr>
          <p:spPr>
            <a:xfrm>
              <a:off x="5092625" y="580625"/>
              <a:ext cx="29525" cy="18275"/>
            </a:xfrm>
            <a:custGeom>
              <a:avLst/>
              <a:gdLst/>
              <a:ahLst/>
              <a:cxnLst/>
              <a:rect l="l" t="t" r="r" b="b"/>
              <a:pathLst>
                <a:path w="1181" h="731" extrusionOk="0">
                  <a:moveTo>
                    <a:pt x="1180" y="309"/>
                  </a:moveTo>
                  <a:cubicBezTo>
                    <a:pt x="1180" y="365"/>
                    <a:pt x="1180" y="450"/>
                    <a:pt x="1152" y="478"/>
                  </a:cubicBezTo>
                  <a:cubicBezTo>
                    <a:pt x="1152" y="534"/>
                    <a:pt x="1096" y="562"/>
                    <a:pt x="1068" y="618"/>
                  </a:cubicBezTo>
                  <a:cubicBezTo>
                    <a:pt x="759" y="394"/>
                    <a:pt x="647" y="394"/>
                    <a:pt x="366" y="730"/>
                  </a:cubicBezTo>
                  <a:lnTo>
                    <a:pt x="226" y="534"/>
                  </a:lnTo>
                  <a:cubicBezTo>
                    <a:pt x="226" y="394"/>
                    <a:pt x="1" y="422"/>
                    <a:pt x="57" y="253"/>
                  </a:cubicBezTo>
                  <a:cubicBezTo>
                    <a:pt x="113" y="29"/>
                    <a:pt x="254" y="29"/>
                    <a:pt x="450" y="57"/>
                  </a:cubicBezTo>
                  <a:cubicBezTo>
                    <a:pt x="478" y="0"/>
                    <a:pt x="534" y="29"/>
                    <a:pt x="562" y="57"/>
                  </a:cubicBezTo>
                  <a:cubicBezTo>
                    <a:pt x="591" y="57"/>
                    <a:pt x="619" y="57"/>
                    <a:pt x="647" y="57"/>
                  </a:cubicBezTo>
                  <a:cubicBezTo>
                    <a:pt x="675" y="113"/>
                    <a:pt x="731" y="113"/>
                    <a:pt x="787" y="141"/>
                  </a:cubicBezTo>
                  <a:cubicBezTo>
                    <a:pt x="815" y="141"/>
                    <a:pt x="871" y="141"/>
                    <a:pt x="927" y="169"/>
                  </a:cubicBezTo>
                  <a:cubicBezTo>
                    <a:pt x="955" y="197"/>
                    <a:pt x="1012" y="197"/>
                    <a:pt x="1068" y="225"/>
                  </a:cubicBezTo>
                  <a:lnTo>
                    <a:pt x="1068" y="225"/>
                  </a:lnTo>
                  <a:cubicBezTo>
                    <a:pt x="1096" y="281"/>
                    <a:pt x="1152" y="281"/>
                    <a:pt x="1180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70"/>
            <p:cNvSpPr/>
            <p:nvPr/>
          </p:nvSpPr>
          <p:spPr>
            <a:xfrm>
              <a:off x="4589400" y="742750"/>
              <a:ext cx="28100" cy="23900"/>
            </a:xfrm>
            <a:custGeom>
              <a:avLst/>
              <a:gdLst/>
              <a:ahLst/>
              <a:cxnLst/>
              <a:rect l="l" t="t" r="r" b="b"/>
              <a:pathLst>
                <a:path w="1124" h="956" extrusionOk="0">
                  <a:moveTo>
                    <a:pt x="843" y="703"/>
                  </a:moveTo>
                  <a:cubicBezTo>
                    <a:pt x="702" y="646"/>
                    <a:pt x="674" y="450"/>
                    <a:pt x="534" y="394"/>
                  </a:cubicBezTo>
                  <a:cubicBezTo>
                    <a:pt x="450" y="450"/>
                    <a:pt x="337" y="534"/>
                    <a:pt x="253" y="618"/>
                  </a:cubicBezTo>
                  <a:cubicBezTo>
                    <a:pt x="113" y="506"/>
                    <a:pt x="309" y="422"/>
                    <a:pt x="253" y="338"/>
                  </a:cubicBezTo>
                  <a:cubicBezTo>
                    <a:pt x="225" y="310"/>
                    <a:pt x="169" y="338"/>
                    <a:pt x="169" y="366"/>
                  </a:cubicBezTo>
                  <a:cubicBezTo>
                    <a:pt x="28" y="534"/>
                    <a:pt x="113" y="731"/>
                    <a:pt x="57" y="927"/>
                  </a:cubicBezTo>
                  <a:cubicBezTo>
                    <a:pt x="28" y="955"/>
                    <a:pt x="0" y="955"/>
                    <a:pt x="0" y="927"/>
                  </a:cubicBezTo>
                  <a:cubicBezTo>
                    <a:pt x="0" y="646"/>
                    <a:pt x="28" y="366"/>
                    <a:pt x="57" y="85"/>
                  </a:cubicBezTo>
                  <a:cubicBezTo>
                    <a:pt x="85" y="57"/>
                    <a:pt x="85" y="29"/>
                    <a:pt x="113" y="1"/>
                  </a:cubicBezTo>
                  <a:cubicBezTo>
                    <a:pt x="281" y="1"/>
                    <a:pt x="393" y="1"/>
                    <a:pt x="534" y="113"/>
                  </a:cubicBezTo>
                  <a:cubicBezTo>
                    <a:pt x="674" y="197"/>
                    <a:pt x="871" y="282"/>
                    <a:pt x="1067" y="141"/>
                  </a:cubicBezTo>
                  <a:cubicBezTo>
                    <a:pt x="1123" y="253"/>
                    <a:pt x="1011" y="338"/>
                    <a:pt x="1011" y="422"/>
                  </a:cubicBezTo>
                  <a:cubicBezTo>
                    <a:pt x="927" y="506"/>
                    <a:pt x="1011" y="675"/>
                    <a:pt x="843" y="7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70"/>
            <p:cNvSpPr/>
            <p:nvPr/>
          </p:nvSpPr>
          <p:spPr>
            <a:xfrm>
              <a:off x="5322850" y="754700"/>
              <a:ext cx="16875" cy="39325"/>
            </a:xfrm>
            <a:custGeom>
              <a:avLst/>
              <a:gdLst/>
              <a:ahLst/>
              <a:cxnLst/>
              <a:rect l="l" t="t" r="r" b="b"/>
              <a:pathLst>
                <a:path w="675" h="1573" extrusionOk="0">
                  <a:moveTo>
                    <a:pt x="590" y="1572"/>
                  </a:moveTo>
                  <a:cubicBezTo>
                    <a:pt x="365" y="1432"/>
                    <a:pt x="281" y="1235"/>
                    <a:pt x="337" y="955"/>
                  </a:cubicBezTo>
                  <a:cubicBezTo>
                    <a:pt x="365" y="870"/>
                    <a:pt x="365" y="646"/>
                    <a:pt x="169" y="674"/>
                  </a:cubicBezTo>
                  <a:cubicBezTo>
                    <a:pt x="85" y="674"/>
                    <a:pt x="29" y="618"/>
                    <a:pt x="29" y="533"/>
                  </a:cubicBezTo>
                  <a:cubicBezTo>
                    <a:pt x="0" y="449"/>
                    <a:pt x="113" y="505"/>
                    <a:pt x="141" y="477"/>
                  </a:cubicBezTo>
                  <a:cubicBezTo>
                    <a:pt x="197" y="477"/>
                    <a:pt x="225" y="449"/>
                    <a:pt x="197" y="421"/>
                  </a:cubicBezTo>
                  <a:cubicBezTo>
                    <a:pt x="85" y="225"/>
                    <a:pt x="281" y="140"/>
                    <a:pt x="337" y="0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93" y="56"/>
                    <a:pt x="393" y="84"/>
                    <a:pt x="422" y="84"/>
                  </a:cubicBezTo>
                  <a:cubicBezTo>
                    <a:pt x="422" y="112"/>
                    <a:pt x="422" y="140"/>
                    <a:pt x="450" y="168"/>
                  </a:cubicBezTo>
                  <a:cubicBezTo>
                    <a:pt x="478" y="197"/>
                    <a:pt x="478" y="225"/>
                    <a:pt x="506" y="253"/>
                  </a:cubicBezTo>
                  <a:cubicBezTo>
                    <a:pt x="506" y="281"/>
                    <a:pt x="534" y="281"/>
                    <a:pt x="534" y="309"/>
                  </a:cubicBezTo>
                  <a:cubicBezTo>
                    <a:pt x="534" y="337"/>
                    <a:pt x="534" y="365"/>
                    <a:pt x="534" y="365"/>
                  </a:cubicBezTo>
                  <a:cubicBezTo>
                    <a:pt x="590" y="449"/>
                    <a:pt x="534" y="533"/>
                    <a:pt x="590" y="590"/>
                  </a:cubicBezTo>
                  <a:cubicBezTo>
                    <a:pt x="590" y="618"/>
                    <a:pt x="590" y="646"/>
                    <a:pt x="590" y="674"/>
                  </a:cubicBezTo>
                  <a:cubicBezTo>
                    <a:pt x="646" y="730"/>
                    <a:pt x="590" y="814"/>
                    <a:pt x="646" y="870"/>
                  </a:cubicBezTo>
                  <a:cubicBezTo>
                    <a:pt x="646" y="898"/>
                    <a:pt x="646" y="926"/>
                    <a:pt x="646" y="955"/>
                  </a:cubicBezTo>
                  <a:cubicBezTo>
                    <a:pt x="674" y="1151"/>
                    <a:pt x="646" y="1376"/>
                    <a:pt x="590" y="15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70"/>
            <p:cNvSpPr/>
            <p:nvPr/>
          </p:nvSpPr>
          <p:spPr>
            <a:xfrm>
              <a:off x="4646950" y="825575"/>
              <a:ext cx="24600" cy="14075"/>
            </a:xfrm>
            <a:custGeom>
              <a:avLst/>
              <a:gdLst/>
              <a:ahLst/>
              <a:cxnLst/>
              <a:rect l="l" t="t" r="r" b="b"/>
              <a:pathLst>
                <a:path w="984" h="563" extrusionOk="0">
                  <a:moveTo>
                    <a:pt x="29" y="169"/>
                  </a:moveTo>
                  <a:cubicBezTo>
                    <a:pt x="57" y="169"/>
                    <a:pt x="113" y="169"/>
                    <a:pt x="141" y="169"/>
                  </a:cubicBezTo>
                  <a:cubicBezTo>
                    <a:pt x="534" y="1"/>
                    <a:pt x="787" y="225"/>
                    <a:pt x="983" y="506"/>
                  </a:cubicBezTo>
                  <a:cubicBezTo>
                    <a:pt x="899" y="562"/>
                    <a:pt x="787" y="562"/>
                    <a:pt x="702" y="506"/>
                  </a:cubicBezTo>
                  <a:cubicBezTo>
                    <a:pt x="674" y="506"/>
                    <a:pt x="618" y="478"/>
                    <a:pt x="562" y="478"/>
                  </a:cubicBezTo>
                  <a:cubicBezTo>
                    <a:pt x="534" y="450"/>
                    <a:pt x="478" y="450"/>
                    <a:pt x="422" y="422"/>
                  </a:cubicBezTo>
                  <a:cubicBezTo>
                    <a:pt x="422" y="394"/>
                    <a:pt x="394" y="394"/>
                    <a:pt x="366" y="394"/>
                  </a:cubicBezTo>
                  <a:cubicBezTo>
                    <a:pt x="337" y="366"/>
                    <a:pt x="309" y="366"/>
                    <a:pt x="309" y="337"/>
                  </a:cubicBezTo>
                  <a:cubicBezTo>
                    <a:pt x="281" y="337"/>
                    <a:pt x="253" y="337"/>
                    <a:pt x="225" y="309"/>
                  </a:cubicBezTo>
                  <a:cubicBezTo>
                    <a:pt x="197" y="281"/>
                    <a:pt x="141" y="281"/>
                    <a:pt x="85" y="253"/>
                  </a:cubicBezTo>
                  <a:cubicBezTo>
                    <a:pt x="85" y="253"/>
                    <a:pt x="57" y="225"/>
                    <a:pt x="29" y="225"/>
                  </a:cubicBezTo>
                  <a:cubicBezTo>
                    <a:pt x="1" y="225"/>
                    <a:pt x="1" y="197"/>
                    <a:pt x="1" y="197"/>
                  </a:cubicBezTo>
                  <a:cubicBezTo>
                    <a:pt x="29" y="169"/>
                    <a:pt x="29" y="169"/>
                    <a:pt x="29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70"/>
            <p:cNvSpPr/>
            <p:nvPr/>
          </p:nvSpPr>
          <p:spPr>
            <a:xfrm>
              <a:off x="4846975" y="6108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113" y="1"/>
                  </a:moveTo>
                  <a:cubicBezTo>
                    <a:pt x="197" y="57"/>
                    <a:pt x="225" y="141"/>
                    <a:pt x="225" y="197"/>
                  </a:cubicBezTo>
                  <a:cubicBezTo>
                    <a:pt x="197" y="310"/>
                    <a:pt x="169" y="394"/>
                    <a:pt x="29" y="281"/>
                  </a:cubicBezTo>
                  <a:cubicBezTo>
                    <a:pt x="1" y="253"/>
                    <a:pt x="1" y="253"/>
                    <a:pt x="1" y="225"/>
                  </a:cubicBezTo>
                  <a:cubicBezTo>
                    <a:pt x="29" y="197"/>
                    <a:pt x="29" y="197"/>
                    <a:pt x="29" y="197"/>
                  </a:cubicBezTo>
                  <a:cubicBezTo>
                    <a:pt x="29" y="169"/>
                    <a:pt x="57" y="113"/>
                    <a:pt x="57" y="57"/>
                  </a:cubicBezTo>
                  <a:cubicBezTo>
                    <a:pt x="85" y="57"/>
                    <a:pt x="85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70"/>
            <p:cNvSpPr/>
            <p:nvPr/>
          </p:nvSpPr>
          <p:spPr>
            <a:xfrm>
              <a:off x="5062450" y="579925"/>
              <a:ext cx="12675" cy="4925"/>
            </a:xfrm>
            <a:custGeom>
              <a:avLst/>
              <a:gdLst/>
              <a:ahLst/>
              <a:cxnLst/>
              <a:rect l="l" t="t" r="r" b="b"/>
              <a:pathLst>
                <a:path w="507" h="197" extrusionOk="0">
                  <a:moveTo>
                    <a:pt x="506" y="57"/>
                  </a:moveTo>
                  <a:cubicBezTo>
                    <a:pt x="478" y="141"/>
                    <a:pt x="450" y="197"/>
                    <a:pt x="366" y="141"/>
                  </a:cubicBezTo>
                  <a:cubicBezTo>
                    <a:pt x="253" y="113"/>
                    <a:pt x="141" y="113"/>
                    <a:pt x="29" y="113"/>
                  </a:cubicBezTo>
                  <a:cubicBezTo>
                    <a:pt x="1" y="85"/>
                    <a:pt x="1" y="57"/>
                    <a:pt x="1" y="57"/>
                  </a:cubicBezTo>
                  <a:cubicBezTo>
                    <a:pt x="1" y="28"/>
                    <a:pt x="29" y="28"/>
                    <a:pt x="29" y="28"/>
                  </a:cubicBezTo>
                  <a:cubicBezTo>
                    <a:pt x="113" y="28"/>
                    <a:pt x="169" y="28"/>
                    <a:pt x="253" y="57"/>
                  </a:cubicBezTo>
                  <a:cubicBezTo>
                    <a:pt x="338" y="0"/>
                    <a:pt x="422" y="0"/>
                    <a:pt x="50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70"/>
            <p:cNvSpPr/>
            <p:nvPr/>
          </p:nvSpPr>
          <p:spPr>
            <a:xfrm>
              <a:off x="5134050" y="852950"/>
              <a:ext cx="9150" cy="7750"/>
            </a:xfrm>
            <a:custGeom>
              <a:avLst/>
              <a:gdLst/>
              <a:ahLst/>
              <a:cxnLst/>
              <a:rect l="l" t="t" r="r" b="b"/>
              <a:pathLst>
                <a:path w="366" h="310" extrusionOk="0">
                  <a:moveTo>
                    <a:pt x="365" y="253"/>
                  </a:moveTo>
                  <a:cubicBezTo>
                    <a:pt x="365" y="253"/>
                    <a:pt x="365" y="281"/>
                    <a:pt x="337" y="309"/>
                  </a:cubicBezTo>
                  <a:cubicBezTo>
                    <a:pt x="309" y="309"/>
                    <a:pt x="253" y="309"/>
                    <a:pt x="225" y="309"/>
                  </a:cubicBezTo>
                  <a:cubicBezTo>
                    <a:pt x="197" y="309"/>
                    <a:pt x="169" y="309"/>
                    <a:pt x="141" y="281"/>
                  </a:cubicBezTo>
                  <a:cubicBezTo>
                    <a:pt x="85" y="197"/>
                    <a:pt x="0" y="113"/>
                    <a:pt x="141" y="57"/>
                  </a:cubicBezTo>
                  <a:cubicBezTo>
                    <a:pt x="281" y="0"/>
                    <a:pt x="365" y="113"/>
                    <a:pt x="365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70"/>
            <p:cNvSpPr/>
            <p:nvPr/>
          </p:nvSpPr>
          <p:spPr>
            <a:xfrm>
              <a:off x="4614675" y="812950"/>
              <a:ext cx="7725" cy="5625"/>
            </a:xfrm>
            <a:custGeom>
              <a:avLst/>
              <a:gdLst/>
              <a:ahLst/>
              <a:cxnLst/>
              <a:rect l="l" t="t" r="r" b="b"/>
              <a:pathLst>
                <a:path w="309" h="225" extrusionOk="0">
                  <a:moveTo>
                    <a:pt x="28" y="0"/>
                  </a:moveTo>
                  <a:cubicBezTo>
                    <a:pt x="56" y="0"/>
                    <a:pt x="84" y="28"/>
                    <a:pt x="112" y="28"/>
                  </a:cubicBezTo>
                  <a:cubicBezTo>
                    <a:pt x="197" y="28"/>
                    <a:pt x="281" y="84"/>
                    <a:pt x="309" y="169"/>
                  </a:cubicBezTo>
                  <a:cubicBezTo>
                    <a:pt x="253" y="225"/>
                    <a:pt x="197" y="197"/>
                    <a:pt x="169" y="169"/>
                  </a:cubicBezTo>
                  <a:lnTo>
                    <a:pt x="169" y="169"/>
                  </a:lnTo>
                  <a:cubicBezTo>
                    <a:pt x="140" y="141"/>
                    <a:pt x="112" y="113"/>
                    <a:pt x="112" y="84"/>
                  </a:cubicBezTo>
                  <a:cubicBezTo>
                    <a:pt x="84" y="84"/>
                    <a:pt x="56" y="84"/>
                    <a:pt x="28" y="84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28" y="28"/>
                    <a:pt x="28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70"/>
            <p:cNvSpPr/>
            <p:nvPr/>
          </p:nvSpPr>
          <p:spPr>
            <a:xfrm>
              <a:off x="5000000" y="840325"/>
              <a:ext cx="7025" cy="4925"/>
            </a:xfrm>
            <a:custGeom>
              <a:avLst/>
              <a:gdLst/>
              <a:ahLst/>
              <a:cxnLst/>
              <a:rect l="l" t="t" r="r" b="b"/>
              <a:pathLst>
                <a:path w="281" h="197" extrusionOk="0">
                  <a:moveTo>
                    <a:pt x="281" y="197"/>
                  </a:moveTo>
                  <a:cubicBezTo>
                    <a:pt x="253" y="197"/>
                    <a:pt x="225" y="197"/>
                    <a:pt x="197" y="197"/>
                  </a:cubicBezTo>
                  <a:cubicBezTo>
                    <a:pt x="169" y="197"/>
                    <a:pt x="112" y="197"/>
                    <a:pt x="56" y="197"/>
                  </a:cubicBezTo>
                  <a:cubicBezTo>
                    <a:pt x="56" y="169"/>
                    <a:pt x="0" y="169"/>
                    <a:pt x="0" y="112"/>
                  </a:cubicBezTo>
                  <a:cubicBezTo>
                    <a:pt x="140" y="0"/>
                    <a:pt x="197" y="141"/>
                    <a:pt x="28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70"/>
            <p:cNvSpPr/>
            <p:nvPr/>
          </p:nvSpPr>
          <p:spPr>
            <a:xfrm>
              <a:off x="4609750" y="809425"/>
              <a:ext cx="5650" cy="4250"/>
            </a:xfrm>
            <a:custGeom>
              <a:avLst/>
              <a:gdLst/>
              <a:ahLst/>
              <a:cxnLst/>
              <a:rect l="l" t="t" r="r" b="b"/>
              <a:pathLst>
                <a:path w="226" h="170" extrusionOk="0">
                  <a:moveTo>
                    <a:pt x="29" y="1"/>
                  </a:moveTo>
                  <a:cubicBezTo>
                    <a:pt x="141" y="1"/>
                    <a:pt x="225" y="1"/>
                    <a:pt x="225" y="141"/>
                  </a:cubicBezTo>
                  <a:lnTo>
                    <a:pt x="225" y="169"/>
                  </a:lnTo>
                  <a:cubicBezTo>
                    <a:pt x="197" y="169"/>
                    <a:pt x="169" y="169"/>
                    <a:pt x="169" y="141"/>
                  </a:cubicBezTo>
                  <a:lnTo>
                    <a:pt x="169" y="141"/>
                  </a:lnTo>
                  <a:cubicBezTo>
                    <a:pt x="141" y="113"/>
                    <a:pt x="113" y="113"/>
                    <a:pt x="85" y="85"/>
                  </a:cubicBezTo>
                  <a:cubicBezTo>
                    <a:pt x="85" y="85"/>
                    <a:pt x="57" y="85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1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70"/>
            <p:cNvSpPr/>
            <p:nvPr/>
          </p:nvSpPr>
          <p:spPr>
            <a:xfrm>
              <a:off x="5057550" y="582025"/>
              <a:ext cx="3525" cy="2125"/>
            </a:xfrm>
            <a:custGeom>
              <a:avLst/>
              <a:gdLst/>
              <a:ahLst/>
              <a:cxnLst/>
              <a:rect l="l" t="t" r="r" b="b"/>
              <a:pathLst>
                <a:path w="141" h="85" extrusionOk="0">
                  <a:moveTo>
                    <a:pt x="0" y="85"/>
                  </a:moveTo>
                  <a:cubicBezTo>
                    <a:pt x="0" y="57"/>
                    <a:pt x="0" y="29"/>
                    <a:pt x="0" y="1"/>
                  </a:cubicBezTo>
                  <a:cubicBezTo>
                    <a:pt x="28" y="1"/>
                    <a:pt x="56" y="1"/>
                    <a:pt x="84" y="1"/>
                  </a:cubicBezTo>
                  <a:cubicBezTo>
                    <a:pt x="113" y="1"/>
                    <a:pt x="141" y="1"/>
                    <a:pt x="141" y="1"/>
                  </a:cubicBezTo>
                  <a:cubicBezTo>
                    <a:pt x="113" y="57"/>
                    <a:pt x="56" y="85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70"/>
            <p:cNvSpPr/>
            <p:nvPr/>
          </p:nvSpPr>
          <p:spPr>
            <a:xfrm>
              <a:off x="5171250" y="650100"/>
              <a:ext cx="4925" cy="2150"/>
            </a:xfrm>
            <a:custGeom>
              <a:avLst/>
              <a:gdLst/>
              <a:ahLst/>
              <a:cxnLst/>
              <a:rect l="l" t="t" r="r" b="b"/>
              <a:pathLst>
                <a:path w="197" h="86" extrusionOk="0">
                  <a:moveTo>
                    <a:pt x="113" y="85"/>
                  </a:moveTo>
                  <a:cubicBezTo>
                    <a:pt x="85" y="85"/>
                    <a:pt x="56" y="85"/>
                    <a:pt x="28" y="85"/>
                  </a:cubicBezTo>
                  <a:cubicBezTo>
                    <a:pt x="28" y="57"/>
                    <a:pt x="0" y="29"/>
                    <a:pt x="28" y="29"/>
                  </a:cubicBezTo>
                  <a:cubicBezTo>
                    <a:pt x="28" y="1"/>
                    <a:pt x="28" y="1"/>
                    <a:pt x="56" y="1"/>
                  </a:cubicBezTo>
                  <a:cubicBezTo>
                    <a:pt x="85" y="1"/>
                    <a:pt x="141" y="1"/>
                    <a:pt x="197" y="29"/>
                  </a:cubicBezTo>
                  <a:cubicBezTo>
                    <a:pt x="169" y="29"/>
                    <a:pt x="141" y="57"/>
                    <a:pt x="113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70"/>
            <p:cNvSpPr/>
            <p:nvPr/>
          </p:nvSpPr>
          <p:spPr>
            <a:xfrm>
              <a:off x="5300400" y="723800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40" y="113"/>
                  </a:moveTo>
                  <a:cubicBezTo>
                    <a:pt x="84" y="113"/>
                    <a:pt x="28" y="85"/>
                    <a:pt x="0" y="29"/>
                  </a:cubicBezTo>
                  <a:lnTo>
                    <a:pt x="0" y="29"/>
                  </a:lnTo>
                  <a:cubicBezTo>
                    <a:pt x="28" y="1"/>
                    <a:pt x="56" y="1"/>
                    <a:pt x="84" y="29"/>
                  </a:cubicBezTo>
                  <a:cubicBezTo>
                    <a:pt x="84" y="57"/>
                    <a:pt x="112" y="85"/>
                    <a:pt x="14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70"/>
            <p:cNvSpPr/>
            <p:nvPr/>
          </p:nvSpPr>
          <p:spPr>
            <a:xfrm>
              <a:off x="5151600" y="618525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0" y="1"/>
                  </a:moveTo>
                  <a:cubicBezTo>
                    <a:pt x="28" y="1"/>
                    <a:pt x="56" y="29"/>
                    <a:pt x="84" y="29"/>
                  </a:cubicBezTo>
                  <a:cubicBezTo>
                    <a:pt x="84" y="29"/>
                    <a:pt x="84" y="57"/>
                    <a:pt x="84" y="85"/>
                  </a:cubicBezTo>
                  <a:lnTo>
                    <a:pt x="56" y="85"/>
                  </a:lnTo>
                  <a:cubicBezTo>
                    <a:pt x="0" y="113"/>
                    <a:pt x="0" y="57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70"/>
            <p:cNvSpPr/>
            <p:nvPr/>
          </p:nvSpPr>
          <p:spPr>
            <a:xfrm>
              <a:off x="5303900" y="7266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4"/>
                  </a:moveTo>
                  <a:cubicBezTo>
                    <a:pt x="0" y="56"/>
                    <a:pt x="0" y="28"/>
                    <a:pt x="0" y="0"/>
                  </a:cubicBezTo>
                  <a:cubicBezTo>
                    <a:pt x="28" y="0"/>
                    <a:pt x="57" y="0"/>
                    <a:pt x="57" y="0"/>
                  </a:cubicBezTo>
                  <a:cubicBezTo>
                    <a:pt x="85" y="28"/>
                    <a:pt x="85" y="28"/>
                    <a:pt x="85" y="56"/>
                  </a:cubicBezTo>
                  <a:cubicBezTo>
                    <a:pt x="85" y="56"/>
                    <a:pt x="57" y="84"/>
                    <a:pt x="57" y="84"/>
                  </a:cubicBezTo>
                  <a:cubicBezTo>
                    <a:pt x="28" y="84"/>
                    <a:pt x="28" y="84"/>
                    <a:pt x="0" y="84"/>
                  </a:cubicBezTo>
                  <a:lnTo>
                    <a:pt x="0" y="8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70"/>
            <p:cNvSpPr/>
            <p:nvPr/>
          </p:nvSpPr>
          <p:spPr>
            <a:xfrm>
              <a:off x="5074375" y="749075"/>
              <a:ext cx="141100" cy="89150"/>
            </a:xfrm>
            <a:custGeom>
              <a:avLst/>
              <a:gdLst/>
              <a:ahLst/>
              <a:cxnLst/>
              <a:rect l="l" t="t" r="r" b="b"/>
              <a:pathLst>
                <a:path w="5644" h="3566" extrusionOk="0">
                  <a:moveTo>
                    <a:pt x="647" y="3397"/>
                  </a:moveTo>
                  <a:cubicBezTo>
                    <a:pt x="619" y="3397"/>
                    <a:pt x="591" y="3397"/>
                    <a:pt x="562" y="3397"/>
                  </a:cubicBezTo>
                  <a:cubicBezTo>
                    <a:pt x="478" y="3257"/>
                    <a:pt x="506" y="3566"/>
                    <a:pt x="422" y="3426"/>
                  </a:cubicBezTo>
                  <a:cubicBezTo>
                    <a:pt x="394" y="3369"/>
                    <a:pt x="338" y="3285"/>
                    <a:pt x="450" y="3257"/>
                  </a:cubicBezTo>
                  <a:cubicBezTo>
                    <a:pt x="647" y="3229"/>
                    <a:pt x="562" y="3061"/>
                    <a:pt x="562" y="2948"/>
                  </a:cubicBezTo>
                  <a:cubicBezTo>
                    <a:pt x="562" y="2892"/>
                    <a:pt x="478" y="2836"/>
                    <a:pt x="562" y="2752"/>
                  </a:cubicBezTo>
                  <a:cubicBezTo>
                    <a:pt x="619" y="2724"/>
                    <a:pt x="619" y="2668"/>
                    <a:pt x="534" y="2668"/>
                  </a:cubicBezTo>
                  <a:cubicBezTo>
                    <a:pt x="394" y="2696"/>
                    <a:pt x="394" y="2639"/>
                    <a:pt x="366" y="2499"/>
                  </a:cubicBezTo>
                  <a:cubicBezTo>
                    <a:pt x="310" y="2303"/>
                    <a:pt x="141" y="2359"/>
                    <a:pt x="1" y="2443"/>
                  </a:cubicBezTo>
                  <a:cubicBezTo>
                    <a:pt x="1" y="2162"/>
                    <a:pt x="85" y="1910"/>
                    <a:pt x="57" y="1629"/>
                  </a:cubicBezTo>
                  <a:cubicBezTo>
                    <a:pt x="29" y="1432"/>
                    <a:pt x="198" y="1376"/>
                    <a:pt x="338" y="1376"/>
                  </a:cubicBezTo>
                  <a:cubicBezTo>
                    <a:pt x="562" y="1376"/>
                    <a:pt x="871" y="1376"/>
                    <a:pt x="1012" y="1545"/>
                  </a:cubicBezTo>
                  <a:cubicBezTo>
                    <a:pt x="1264" y="1825"/>
                    <a:pt x="1517" y="1769"/>
                    <a:pt x="1798" y="1769"/>
                  </a:cubicBezTo>
                  <a:cubicBezTo>
                    <a:pt x="1854" y="1769"/>
                    <a:pt x="1882" y="1769"/>
                    <a:pt x="1910" y="1769"/>
                  </a:cubicBezTo>
                  <a:cubicBezTo>
                    <a:pt x="2107" y="1910"/>
                    <a:pt x="2275" y="2078"/>
                    <a:pt x="2500" y="1825"/>
                  </a:cubicBezTo>
                  <a:cubicBezTo>
                    <a:pt x="2668" y="1825"/>
                    <a:pt x="2780" y="1769"/>
                    <a:pt x="2837" y="1601"/>
                  </a:cubicBezTo>
                  <a:cubicBezTo>
                    <a:pt x="2921" y="1292"/>
                    <a:pt x="3089" y="1011"/>
                    <a:pt x="3033" y="702"/>
                  </a:cubicBezTo>
                  <a:cubicBezTo>
                    <a:pt x="3005" y="646"/>
                    <a:pt x="3005" y="646"/>
                    <a:pt x="3005" y="674"/>
                  </a:cubicBezTo>
                  <a:cubicBezTo>
                    <a:pt x="2921" y="702"/>
                    <a:pt x="2837" y="730"/>
                    <a:pt x="2808" y="646"/>
                  </a:cubicBezTo>
                  <a:cubicBezTo>
                    <a:pt x="2780" y="562"/>
                    <a:pt x="2780" y="478"/>
                    <a:pt x="2696" y="618"/>
                  </a:cubicBezTo>
                  <a:cubicBezTo>
                    <a:pt x="2640" y="646"/>
                    <a:pt x="2584" y="702"/>
                    <a:pt x="2528" y="646"/>
                  </a:cubicBezTo>
                  <a:cubicBezTo>
                    <a:pt x="2443" y="562"/>
                    <a:pt x="2472" y="450"/>
                    <a:pt x="2528" y="365"/>
                  </a:cubicBezTo>
                  <a:cubicBezTo>
                    <a:pt x="2556" y="337"/>
                    <a:pt x="2556" y="309"/>
                    <a:pt x="2584" y="309"/>
                  </a:cubicBezTo>
                  <a:cubicBezTo>
                    <a:pt x="2668" y="253"/>
                    <a:pt x="2584" y="225"/>
                    <a:pt x="2584" y="197"/>
                  </a:cubicBezTo>
                  <a:cubicBezTo>
                    <a:pt x="2584" y="169"/>
                    <a:pt x="2612" y="113"/>
                    <a:pt x="2640" y="85"/>
                  </a:cubicBezTo>
                  <a:cubicBezTo>
                    <a:pt x="2696" y="57"/>
                    <a:pt x="2752" y="57"/>
                    <a:pt x="2780" y="113"/>
                  </a:cubicBezTo>
                  <a:cubicBezTo>
                    <a:pt x="3173" y="0"/>
                    <a:pt x="3173" y="0"/>
                    <a:pt x="3342" y="393"/>
                  </a:cubicBezTo>
                  <a:cubicBezTo>
                    <a:pt x="3398" y="450"/>
                    <a:pt x="3370" y="562"/>
                    <a:pt x="3454" y="590"/>
                  </a:cubicBezTo>
                  <a:cubicBezTo>
                    <a:pt x="3510" y="590"/>
                    <a:pt x="3510" y="562"/>
                    <a:pt x="3538" y="562"/>
                  </a:cubicBezTo>
                  <a:cubicBezTo>
                    <a:pt x="3651" y="450"/>
                    <a:pt x="3482" y="365"/>
                    <a:pt x="3538" y="309"/>
                  </a:cubicBezTo>
                  <a:cubicBezTo>
                    <a:pt x="3623" y="169"/>
                    <a:pt x="3679" y="365"/>
                    <a:pt x="3763" y="337"/>
                  </a:cubicBezTo>
                  <a:cubicBezTo>
                    <a:pt x="3819" y="337"/>
                    <a:pt x="3819" y="253"/>
                    <a:pt x="3819" y="197"/>
                  </a:cubicBezTo>
                  <a:cubicBezTo>
                    <a:pt x="3847" y="169"/>
                    <a:pt x="3875" y="113"/>
                    <a:pt x="3931" y="113"/>
                  </a:cubicBezTo>
                  <a:cubicBezTo>
                    <a:pt x="3960" y="337"/>
                    <a:pt x="4016" y="562"/>
                    <a:pt x="4212" y="730"/>
                  </a:cubicBezTo>
                  <a:cubicBezTo>
                    <a:pt x="4268" y="787"/>
                    <a:pt x="4296" y="843"/>
                    <a:pt x="4184" y="871"/>
                  </a:cubicBezTo>
                  <a:cubicBezTo>
                    <a:pt x="4100" y="927"/>
                    <a:pt x="4100" y="983"/>
                    <a:pt x="4128" y="1067"/>
                  </a:cubicBezTo>
                  <a:cubicBezTo>
                    <a:pt x="4156" y="1123"/>
                    <a:pt x="4240" y="1067"/>
                    <a:pt x="4268" y="1095"/>
                  </a:cubicBezTo>
                  <a:cubicBezTo>
                    <a:pt x="4465" y="1151"/>
                    <a:pt x="4577" y="1067"/>
                    <a:pt x="4689" y="983"/>
                  </a:cubicBezTo>
                  <a:cubicBezTo>
                    <a:pt x="4661" y="843"/>
                    <a:pt x="4549" y="927"/>
                    <a:pt x="4437" y="927"/>
                  </a:cubicBezTo>
                  <a:cubicBezTo>
                    <a:pt x="4521" y="815"/>
                    <a:pt x="4549" y="646"/>
                    <a:pt x="4718" y="758"/>
                  </a:cubicBezTo>
                  <a:cubicBezTo>
                    <a:pt x="4886" y="871"/>
                    <a:pt x="4886" y="927"/>
                    <a:pt x="4689" y="1236"/>
                  </a:cubicBezTo>
                  <a:cubicBezTo>
                    <a:pt x="4914" y="1292"/>
                    <a:pt x="5111" y="1348"/>
                    <a:pt x="5307" y="1123"/>
                  </a:cubicBezTo>
                  <a:cubicBezTo>
                    <a:pt x="5363" y="1067"/>
                    <a:pt x="5447" y="983"/>
                    <a:pt x="5560" y="1067"/>
                  </a:cubicBezTo>
                  <a:cubicBezTo>
                    <a:pt x="5616" y="1123"/>
                    <a:pt x="5644" y="1208"/>
                    <a:pt x="5616" y="1320"/>
                  </a:cubicBezTo>
                  <a:cubicBezTo>
                    <a:pt x="5588" y="1348"/>
                    <a:pt x="5616" y="1404"/>
                    <a:pt x="5644" y="1432"/>
                  </a:cubicBezTo>
                  <a:cubicBezTo>
                    <a:pt x="5560" y="1573"/>
                    <a:pt x="5504" y="1657"/>
                    <a:pt x="5335" y="1573"/>
                  </a:cubicBezTo>
                  <a:cubicBezTo>
                    <a:pt x="5307" y="1545"/>
                    <a:pt x="5223" y="1573"/>
                    <a:pt x="5195" y="1545"/>
                  </a:cubicBezTo>
                  <a:cubicBezTo>
                    <a:pt x="5083" y="1376"/>
                    <a:pt x="4914" y="1460"/>
                    <a:pt x="4886" y="1573"/>
                  </a:cubicBezTo>
                  <a:cubicBezTo>
                    <a:pt x="4830" y="1769"/>
                    <a:pt x="4577" y="1713"/>
                    <a:pt x="4549" y="1910"/>
                  </a:cubicBezTo>
                  <a:cubicBezTo>
                    <a:pt x="4549" y="1938"/>
                    <a:pt x="4437" y="1966"/>
                    <a:pt x="4437" y="1910"/>
                  </a:cubicBezTo>
                  <a:cubicBezTo>
                    <a:pt x="4437" y="1713"/>
                    <a:pt x="4212" y="1797"/>
                    <a:pt x="4184" y="1685"/>
                  </a:cubicBezTo>
                  <a:cubicBezTo>
                    <a:pt x="4128" y="1376"/>
                    <a:pt x="3791" y="1545"/>
                    <a:pt x="3623" y="1404"/>
                  </a:cubicBezTo>
                  <a:cubicBezTo>
                    <a:pt x="3566" y="1348"/>
                    <a:pt x="3482" y="1432"/>
                    <a:pt x="3454" y="1516"/>
                  </a:cubicBezTo>
                  <a:cubicBezTo>
                    <a:pt x="3426" y="1657"/>
                    <a:pt x="3482" y="1769"/>
                    <a:pt x="3651" y="1797"/>
                  </a:cubicBezTo>
                  <a:lnTo>
                    <a:pt x="3651" y="1797"/>
                  </a:lnTo>
                  <a:cubicBezTo>
                    <a:pt x="3679" y="1741"/>
                    <a:pt x="3735" y="1629"/>
                    <a:pt x="3763" y="1769"/>
                  </a:cubicBezTo>
                  <a:cubicBezTo>
                    <a:pt x="3791" y="1853"/>
                    <a:pt x="3847" y="1910"/>
                    <a:pt x="3875" y="1966"/>
                  </a:cubicBezTo>
                  <a:cubicBezTo>
                    <a:pt x="3819" y="2078"/>
                    <a:pt x="3566" y="1910"/>
                    <a:pt x="3651" y="2162"/>
                  </a:cubicBezTo>
                  <a:cubicBezTo>
                    <a:pt x="3538" y="2190"/>
                    <a:pt x="3426" y="2274"/>
                    <a:pt x="3370" y="2218"/>
                  </a:cubicBezTo>
                  <a:cubicBezTo>
                    <a:pt x="3202" y="2134"/>
                    <a:pt x="3230" y="2303"/>
                    <a:pt x="3173" y="2359"/>
                  </a:cubicBezTo>
                  <a:cubicBezTo>
                    <a:pt x="3089" y="2471"/>
                    <a:pt x="3230" y="2443"/>
                    <a:pt x="3286" y="2499"/>
                  </a:cubicBezTo>
                  <a:cubicBezTo>
                    <a:pt x="3314" y="2555"/>
                    <a:pt x="3342" y="2583"/>
                    <a:pt x="3398" y="2611"/>
                  </a:cubicBezTo>
                  <a:cubicBezTo>
                    <a:pt x="3651" y="2724"/>
                    <a:pt x="3651" y="2724"/>
                    <a:pt x="3538" y="3061"/>
                  </a:cubicBezTo>
                  <a:cubicBezTo>
                    <a:pt x="3342" y="2836"/>
                    <a:pt x="3117" y="2668"/>
                    <a:pt x="2977" y="2443"/>
                  </a:cubicBezTo>
                  <a:cubicBezTo>
                    <a:pt x="2837" y="2218"/>
                    <a:pt x="2556" y="2359"/>
                    <a:pt x="2443" y="2190"/>
                  </a:cubicBezTo>
                  <a:cubicBezTo>
                    <a:pt x="2443" y="2162"/>
                    <a:pt x="2387" y="2190"/>
                    <a:pt x="2387" y="2218"/>
                  </a:cubicBezTo>
                  <a:cubicBezTo>
                    <a:pt x="2247" y="2471"/>
                    <a:pt x="2050" y="2387"/>
                    <a:pt x="1826" y="2331"/>
                  </a:cubicBezTo>
                  <a:cubicBezTo>
                    <a:pt x="1770" y="2499"/>
                    <a:pt x="1770" y="2724"/>
                    <a:pt x="1629" y="2864"/>
                  </a:cubicBezTo>
                  <a:cubicBezTo>
                    <a:pt x="1545" y="2836"/>
                    <a:pt x="1517" y="2780"/>
                    <a:pt x="1545" y="2696"/>
                  </a:cubicBezTo>
                  <a:cubicBezTo>
                    <a:pt x="1545" y="2639"/>
                    <a:pt x="1685" y="2611"/>
                    <a:pt x="1601" y="2527"/>
                  </a:cubicBezTo>
                  <a:cubicBezTo>
                    <a:pt x="1545" y="2471"/>
                    <a:pt x="1489" y="2527"/>
                    <a:pt x="1433" y="2555"/>
                  </a:cubicBezTo>
                  <a:cubicBezTo>
                    <a:pt x="1377" y="2583"/>
                    <a:pt x="1349" y="2583"/>
                    <a:pt x="1264" y="2583"/>
                  </a:cubicBezTo>
                  <a:cubicBezTo>
                    <a:pt x="1321" y="2724"/>
                    <a:pt x="1489" y="2808"/>
                    <a:pt x="1433" y="2976"/>
                  </a:cubicBezTo>
                  <a:cubicBezTo>
                    <a:pt x="1405" y="3229"/>
                    <a:pt x="1208" y="3285"/>
                    <a:pt x="1012" y="3341"/>
                  </a:cubicBezTo>
                  <a:cubicBezTo>
                    <a:pt x="899" y="3369"/>
                    <a:pt x="759" y="3369"/>
                    <a:pt x="647" y="33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70"/>
            <p:cNvSpPr/>
            <p:nvPr/>
          </p:nvSpPr>
          <p:spPr>
            <a:xfrm>
              <a:off x="5204925" y="721000"/>
              <a:ext cx="89175" cy="70900"/>
            </a:xfrm>
            <a:custGeom>
              <a:avLst/>
              <a:gdLst/>
              <a:ahLst/>
              <a:cxnLst/>
              <a:rect l="l" t="t" r="r" b="b"/>
              <a:pathLst>
                <a:path w="3567" h="2836" extrusionOk="0">
                  <a:moveTo>
                    <a:pt x="3342" y="815"/>
                  </a:moveTo>
                  <a:cubicBezTo>
                    <a:pt x="3454" y="843"/>
                    <a:pt x="3566" y="871"/>
                    <a:pt x="3482" y="1011"/>
                  </a:cubicBezTo>
                  <a:cubicBezTo>
                    <a:pt x="3454" y="1095"/>
                    <a:pt x="3426" y="1152"/>
                    <a:pt x="3426" y="1208"/>
                  </a:cubicBezTo>
                  <a:cubicBezTo>
                    <a:pt x="3398" y="1348"/>
                    <a:pt x="3342" y="1460"/>
                    <a:pt x="3201" y="1573"/>
                  </a:cubicBezTo>
                  <a:cubicBezTo>
                    <a:pt x="3061" y="1713"/>
                    <a:pt x="3089" y="1910"/>
                    <a:pt x="2977" y="2050"/>
                  </a:cubicBezTo>
                  <a:cubicBezTo>
                    <a:pt x="2949" y="2134"/>
                    <a:pt x="2752" y="1994"/>
                    <a:pt x="2808" y="2190"/>
                  </a:cubicBezTo>
                  <a:cubicBezTo>
                    <a:pt x="2836" y="2190"/>
                    <a:pt x="2864" y="2218"/>
                    <a:pt x="2864" y="2246"/>
                  </a:cubicBezTo>
                  <a:cubicBezTo>
                    <a:pt x="2893" y="2303"/>
                    <a:pt x="2921" y="2359"/>
                    <a:pt x="2949" y="2415"/>
                  </a:cubicBezTo>
                  <a:cubicBezTo>
                    <a:pt x="2949" y="2527"/>
                    <a:pt x="2921" y="2639"/>
                    <a:pt x="3033" y="2724"/>
                  </a:cubicBezTo>
                  <a:cubicBezTo>
                    <a:pt x="2949" y="2836"/>
                    <a:pt x="2836" y="2836"/>
                    <a:pt x="2752" y="2836"/>
                  </a:cubicBezTo>
                  <a:cubicBezTo>
                    <a:pt x="2696" y="2752"/>
                    <a:pt x="2780" y="2724"/>
                    <a:pt x="2780" y="2668"/>
                  </a:cubicBezTo>
                  <a:cubicBezTo>
                    <a:pt x="2808" y="2583"/>
                    <a:pt x="2780" y="2527"/>
                    <a:pt x="2668" y="2555"/>
                  </a:cubicBezTo>
                  <a:cubicBezTo>
                    <a:pt x="2612" y="2555"/>
                    <a:pt x="2528" y="2611"/>
                    <a:pt x="2584" y="2499"/>
                  </a:cubicBezTo>
                  <a:cubicBezTo>
                    <a:pt x="2612" y="2471"/>
                    <a:pt x="2640" y="2443"/>
                    <a:pt x="2612" y="2415"/>
                  </a:cubicBezTo>
                  <a:cubicBezTo>
                    <a:pt x="2584" y="2387"/>
                    <a:pt x="2528" y="2415"/>
                    <a:pt x="2528" y="2443"/>
                  </a:cubicBezTo>
                  <a:cubicBezTo>
                    <a:pt x="2443" y="2527"/>
                    <a:pt x="2415" y="2611"/>
                    <a:pt x="2500" y="2696"/>
                  </a:cubicBezTo>
                  <a:cubicBezTo>
                    <a:pt x="2528" y="2724"/>
                    <a:pt x="2612" y="2724"/>
                    <a:pt x="2556" y="2780"/>
                  </a:cubicBezTo>
                  <a:cubicBezTo>
                    <a:pt x="2528" y="2808"/>
                    <a:pt x="2471" y="2836"/>
                    <a:pt x="2443" y="2808"/>
                  </a:cubicBezTo>
                  <a:cubicBezTo>
                    <a:pt x="2359" y="2752"/>
                    <a:pt x="1882" y="2668"/>
                    <a:pt x="1742" y="2668"/>
                  </a:cubicBezTo>
                  <a:cubicBezTo>
                    <a:pt x="1601" y="2583"/>
                    <a:pt x="1517" y="2443"/>
                    <a:pt x="1545" y="2303"/>
                  </a:cubicBezTo>
                  <a:cubicBezTo>
                    <a:pt x="1573" y="2134"/>
                    <a:pt x="1742" y="2162"/>
                    <a:pt x="1854" y="2162"/>
                  </a:cubicBezTo>
                  <a:cubicBezTo>
                    <a:pt x="2135" y="2106"/>
                    <a:pt x="2191" y="1994"/>
                    <a:pt x="2078" y="1741"/>
                  </a:cubicBezTo>
                  <a:cubicBezTo>
                    <a:pt x="2022" y="1685"/>
                    <a:pt x="1966" y="1657"/>
                    <a:pt x="2022" y="1573"/>
                  </a:cubicBezTo>
                  <a:cubicBezTo>
                    <a:pt x="2022" y="1545"/>
                    <a:pt x="2078" y="1516"/>
                    <a:pt x="2078" y="1516"/>
                  </a:cubicBezTo>
                  <a:cubicBezTo>
                    <a:pt x="1854" y="1741"/>
                    <a:pt x="1629" y="1657"/>
                    <a:pt x="1433" y="1460"/>
                  </a:cubicBezTo>
                  <a:cubicBezTo>
                    <a:pt x="1461" y="1657"/>
                    <a:pt x="1489" y="1881"/>
                    <a:pt x="1152" y="1853"/>
                  </a:cubicBezTo>
                  <a:cubicBezTo>
                    <a:pt x="1124" y="1825"/>
                    <a:pt x="1096" y="1825"/>
                    <a:pt x="1068" y="1797"/>
                  </a:cubicBezTo>
                  <a:cubicBezTo>
                    <a:pt x="1040" y="1769"/>
                    <a:pt x="1068" y="1685"/>
                    <a:pt x="983" y="1713"/>
                  </a:cubicBezTo>
                  <a:cubicBezTo>
                    <a:pt x="899" y="1741"/>
                    <a:pt x="899" y="1797"/>
                    <a:pt x="927" y="1853"/>
                  </a:cubicBezTo>
                  <a:cubicBezTo>
                    <a:pt x="983" y="2022"/>
                    <a:pt x="983" y="2162"/>
                    <a:pt x="731" y="2162"/>
                  </a:cubicBezTo>
                  <a:cubicBezTo>
                    <a:pt x="675" y="2106"/>
                    <a:pt x="731" y="2078"/>
                    <a:pt x="731" y="2050"/>
                  </a:cubicBezTo>
                  <a:cubicBezTo>
                    <a:pt x="815" y="1910"/>
                    <a:pt x="759" y="1853"/>
                    <a:pt x="647" y="1910"/>
                  </a:cubicBezTo>
                  <a:cubicBezTo>
                    <a:pt x="478" y="2022"/>
                    <a:pt x="450" y="1910"/>
                    <a:pt x="478" y="1797"/>
                  </a:cubicBezTo>
                  <a:cubicBezTo>
                    <a:pt x="562" y="1601"/>
                    <a:pt x="478" y="1573"/>
                    <a:pt x="310" y="1573"/>
                  </a:cubicBezTo>
                  <a:cubicBezTo>
                    <a:pt x="1" y="1573"/>
                    <a:pt x="1" y="1573"/>
                    <a:pt x="1" y="1264"/>
                  </a:cubicBezTo>
                  <a:cubicBezTo>
                    <a:pt x="282" y="1573"/>
                    <a:pt x="310" y="1573"/>
                    <a:pt x="562" y="1292"/>
                  </a:cubicBezTo>
                  <a:cubicBezTo>
                    <a:pt x="394" y="1292"/>
                    <a:pt x="254" y="1320"/>
                    <a:pt x="141" y="1180"/>
                  </a:cubicBezTo>
                  <a:cubicBezTo>
                    <a:pt x="169" y="1095"/>
                    <a:pt x="338" y="1095"/>
                    <a:pt x="282" y="1011"/>
                  </a:cubicBezTo>
                  <a:cubicBezTo>
                    <a:pt x="169" y="787"/>
                    <a:pt x="338" y="787"/>
                    <a:pt x="450" y="815"/>
                  </a:cubicBezTo>
                  <a:cubicBezTo>
                    <a:pt x="590" y="871"/>
                    <a:pt x="787" y="758"/>
                    <a:pt x="843" y="871"/>
                  </a:cubicBezTo>
                  <a:cubicBezTo>
                    <a:pt x="983" y="1039"/>
                    <a:pt x="1068" y="871"/>
                    <a:pt x="1152" y="843"/>
                  </a:cubicBezTo>
                  <a:cubicBezTo>
                    <a:pt x="1208" y="815"/>
                    <a:pt x="1292" y="787"/>
                    <a:pt x="1348" y="758"/>
                  </a:cubicBezTo>
                  <a:cubicBezTo>
                    <a:pt x="1405" y="730"/>
                    <a:pt x="1433" y="702"/>
                    <a:pt x="1433" y="646"/>
                  </a:cubicBezTo>
                  <a:cubicBezTo>
                    <a:pt x="1320" y="393"/>
                    <a:pt x="1545" y="225"/>
                    <a:pt x="1545" y="0"/>
                  </a:cubicBezTo>
                  <a:cubicBezTo>
                    <a:pt x="1657" y="29"/>
                    <a:pt x="1685" y="85"/>
                    <a:pt x="1657" y="113"/>
                  </a:cubicBezTo>
                  <a:cubicBezTo>
                    <a:pt x="1601" y="337"/>
                    <a:pt x="1770" y="393"/>
                    <a:pt x="1910" y="422"/>
                  </a:cubicBezTo>
                  <a:cubicBezTo>
                    <a:pt x="2163" y="478"/>
                    <a:pt x="2303" y="590"/>
                    <a:pt x="2303" y="871"/>
                  </a:cubicBezTo>
                  <a:cubicBezTo>
                    <a:pt x="2275" y="983"/>
                    <a:pt x="2303" y="1095"/>
                    <a:pt x="2500" y="1039"/>
                  </a:cubicBezTo>
                  <a:cubicBezTo>
                    <a:pt x="2612" y="1011"/>
                    <a:pt x="2752" y="1208"/>
                    <a:pt x="2752" y="1292"/>
                  </a:cubicBezTo>
                  <a:cubicBezTo>
                    <a:pt x="2780" y="1460"/>
                    <a:pt x="2836" y="1460"/>
                    <a:pt x="2949" y="1432"/>
                  </a:cubicBezTo>
                  <a:cubicBezTo>
                    <a:pt x="3145" y="1376"/>
                    <a:pt x="2977" y="1320"/>
                    <a:pt x="2977" y="1264"/>
                  </a:cubicBezTo>
                  <a:cubicBezTo>
                    <a:pt x="2977" y="1152"/>
                    <a:pt x="2949" y="1039"/>
                    <a:pt x="3145" y="1095"/>
                  </a:cubicBezTo>
                  <a:cubicBezTo>
                    <a:pt x="3173" y="1095"/>
                    <a:pt x="3229" y="871"/>
                    <a:pt x="3342" y="81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70"/>
            <p:cNvSpPr/>
            <p:nvPr/>
          </p:nvSpPr>
          <p:spPr>
            <a:xfrm>
              <a:off x="5198625" y="775750"/>
              <a:ext cx="70900" cy="71600"/>
            </a:xfrm>
            <a:custGeom>
              <a:avLst/>
              <a:gdLst/>
              <a:ahLst/>
              <a:cxnLst/>
              <a:rect l="l" t="t" r="r" b="b"/>
              <a:pathLst>
                <a:path w="2836" h="2864" extrusionOk="0">
                  <a:moveTo>
                    <a:pt x="365" y="506"/>
                  </a:moveTo>
                  <a:cubicBezTo>
                    <a:pt x="506" y="506"/>
                    <a:pt x="562" y="421"/>
                    <a:pt x="674" y="365"/>
                  </a:cubicBezTo>
                  <a:lnTo>
                    <a:pt x="674" y="365"/>
                  </a:lnTo>
                  <a:cubicBezTo>
                    <a:pt x="674" y="393"/>
                    <a:pt x="702" y="421"/>
                    <a:pt x="730" y="449"/>
                  </a:cubicBezTo>
                  <a:cubicBezTo>
                    <a:pt x="786" y="478"/>
                    <a:pt x="814" y="506"/>
                    <a:pt x="871" y="393"/>
                  </a:cubicBezTo>
                  <a:cubicBezTo>
                    <a:pt x="1011" y="197"/>
                    <a:pt x="1207" y="56"/>
                    <a:pt x="1460" y="0"/>
                  </a:cubicBezTo>
                  <a:cubicBezTo>
                    <a:pt x="1516" y="169"/>
                    <a:pt x="1432" y="197"/>
                    <a:pt x="1292" y="197"/>
                  </a:cubicBezTo>
                  <a:cubicBezTo>
                    <a:pt x="1404" y="225"/>
                    <a:pt x="1516" y="197"/>
                    <a:pt x="1544" y="337"/>
                  </a:cubicBezTo>
                  <a:cubicBezTo>
                    <a:pt x="1544" y="393"/>
                    <a:pt x="1516" y="421"/>
                    <a:pt x="1488" y="449"/>
                  </a:cubicBezTo>
                  <a:cubicBezTo>
                    <a:pt x="1320" y="449"/>
                    <a:pt x="1151" y="506"/>
                    <a:pt x="983" y="618"/>
                  </a:cubicBezTo>
                  <a:cubicBezTo>
                    <a:pt x="1123" y="899"/>
                    <a:pt x="1011" y="1095"/>
                    <a:pt x="618" y="1151"/>
                  </a:cubicBezTo>
                  <a:cubicBezTo>
                    <a:pt x="814" y="1179"/>
                    <a:pt x="842" y="1544"/>
                    <a:pt x="1123" y="1348"/>
                  </a:cubicBezTo>
                  <a:cubicBezTo>
                    <a:pt x="1264" y="1460"/>
                    <a:pt x="1460" y="1516"/>
                    <a:pt x="1544" y="1713"/>
                  </a:cubicBezTo>
                  <a:cubicBezTo>
                    <a:pt x="1572" y="1741"/>
                    <a:pt x="1572" y="1797"/>
                    <a:pt x="1657" y="1797"/>
                  </a:cubicBezTo>
                  <a:cubicBezTo>
                    <a:pt x="1741" y="1713"/>
                    <a:pt x="1657" y="1601"/>
                    <a:pt x="1741" y="1488"/>
                  </a:cubicBezTo>
                  <a:cubicBezTo>
                    <a:pt x="1825" y="1516"/>
                    <a:pt x="1937" y="1544"/>
                    <a:pt x="2050" y="1572"/>
                  </a:cubicBezTo>
                  <a:cubicBezTo>
                    <a:pt x="2162" y="1629"/>
                    <a:pt x="2274" y="1629"/>
                    <a:pt x="2358" y="1516"/>
                  </a:cubicBezTo>
                  <a:cubicBezTo>
                    <a:pt x="2443" y="1404"/>
                    <a:pt x="2555" y="1432"/>
                    <a:pt x="2639" y="1432"/>
                  </a:cubicBezTo>
                  <a:cubicBezTo>
                    <a:pt x="2695" y="1404"/>
                    <a:pt x="2780" y="1348"/>
                    <a:pt x="2808" y="1460"/>
                  </a:cubicBezTo>
                  <a:cubicBezTo>
                    <a:pt x="2836" y="1516"/>
                    <a:pt x="2808" y="1601"/>
                    <a:pt x="2752" y="1601"/>
                  </a:cubicBezTo>
                  <a:cubicBezTo>
                    <a:pt x="2555" y="1629"/>
                    <a:pt x="2667" y="1825"/>
                    <a:pt x="2611" y="1853"/>
                  </a:cubicBezTo>
                  <a:cubicBezTo>
                    <a:pt x="2443" y="1881"/>
                    <a:pt x="2443" y="2078"/>
                    <a:pt x="2302" y="2134"/>
                  </a:cubicBezTo>
                  <a:cubicBezTo>
                    <a:pt x="2218" y="2190"/>
                    <a:pt x="2190" y="2359"/>
                    <a:pt x="2022" y="2359"/>
                  </a:cubicBezTo>
                  <a:cubicBezTo>
                    <a:pt x="1937" y="2359"/>
                    <a:pt x="1881" y="2583"/>
                    <a:pt x="1825" y="2724"/>
                  </a:cubicBezTo>
                  <a:lnTo>
                    <a:pt x="1825" y="2724"/>
                  </a:lnTo>
                  <a:cubicBezTo>
                    <a:pt x="1741" y="2808"/>
                    <a:pt x="1657" y="2864"/>
                    <a:pt x="1600" y="2724"/>
                  </a:cubicBezTo>
                  <a:cubicBezTo>
                    <a:pt x="1516" y="2555"/>
                    <a:pt x="1376" y="2471"/>
                    <a:pt x="1292" y="2330"/>
                  </a:cubicBezTo>
                  <a:cubicBezTo>
                    <a:pt x="1179" y="2190"/>
                    <a:pt x="1039" y="2050"/>
                    <a:pt x="1207" y="1825"/>
                  </a:cubicBezTo>
                  <a:cubicBezTo>
                    <a:pt x="1264" y="1769"/>
                    <a:pt x="1123" y="1713"/>
                    <a:pt x="1151" y="1629"/>
                  </a:cubicBezTo>
                  <a:cubicBezTo>
                    <a:pt x="1179" y="1572"/>
                    <a:pt x="1123" y="1544"/>
                    <a:pt x="1067" y="1544"/>
                  </a:cubicBezTo>
                  <a:cubicBezTo>
                    <a:pt x="1039" y="1544"/>
                    <a:pt x="1011" y="1572"/>
                    <a:pt x="1011" y="1629"/>
                  </a:cubicBezTo>
                  <a:cubicBezTo>
                    <a:pt x="1039" y="1685"/>
                    <a:pt x="1067" y="1797"/>
                    <a:pt x="955" y="1825"/>
                  </a:cubicBezTo>
                  <a:cubicBezTo>
                    <a:pt x="814" y="1853"/>
                    <a:pt x="702" y="1994"/>
                    <a:pt x="562" y="2050"/>
                  </a:cubicBezTo>
                  <a:cubicBezTo>
                    <a:pt x="506" y="2050"/>
                    <a:pt x="449" y="2050"/>
                    <a:pt x="449" y="1994"/>
                  </a:cubicBezTo>
                  <a:cubicBezTo>
                    <a:pt x="449" y="1741"/>
                    <a:pt x="337" y="1853"/>
                    <a:pt x="281" y="1937"/>
                  </a:cubicBezTo>
                  <a:cubicBezTo>
                    <a:pt x="225" y="1994"/>
                    <a:pt x="197" y="2050"/>
                    <a:pt x="197" y="2134"/>
                  </a:cubicBezTo>
                  <a:cubicBezTo>
                    <a:pt x="225" y="2302"/>
                    <a:pt x="113" y="2218"/>
                    <a:pt x="28" y="2218"/>
                  </a:cubicBezTo>
                  <a:cubicBezTo>
                    <a:pt x="28" y="2190"/>
                    <a:pt x="56" y="2162"/>
                    <a:pt x="56" y="2134"/>
                  </a:cubicBezTo>
                  <a:cubicBezTo>
                    <a:pt x="84" y="1797"/>
                    <a:pt x="84" y="1797"/>
                    <a:pt x="421" y="1629"/>
                  </a:cubicBezTo>
                  <a:cubicBezTo>
                    <a:pt x="309" y="1488"/>
                    <a:pt x="0" y="1572"/>
                    <a:pt x="28" y="1320"/>
                  </a:cubicBezTo>
                  <a:cubicBezTo>
                    <a:pt x="141" y="1264"/>
                    <a:pt x="281" y="1179"/>
                    <a:pt x="337" y="1011"/>
                  </a:cubicBezTo>
                  <a:cubicBezTo>
                    <a:pt x="421" y="843"/>
                    <a:pt x="393" y="674"/>
                    <a:pt x="365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70"/>
            <p:cNvSpPr/>
            <p:nvPr/>
          </p:nvSpPr>
          <p:spPr>
            <a:xfrm>
              <a:off x="5230200" y="752575"/>
              <a:ext cx="33025" cy="38625"/>
            </a:xfrm>
            <a:custGeom>
              <a:avLst/>
              <a:gdLst/>
              <a:ahLst/>
              <a:cxnLst/>
              <a:rect l="l" t="t" r="r" b="b"/>
              <a:pathLst>
                <a:path w="1321" h="1545" extrusionOk="0">
                  <a:moveTo>
                    <a:pt x="225" y="1376"/>
                  </a:moveTo>
                  <a:cubicBezTo>
                    <a:pt x="253" y="1180"/>
                    <a:pt x="141" y="1180"/>
                    <a:pt x="1" y="1180"/>
                  </a:cubicBezTo>
                  <a:cubicBezTo>
                    <a:pt x="57" y="1068"/>
                    <a:pt x="197" y="1068"/>
                    <a:pt x="197" y="927"/>
                  </a:cubicBezTo>
                  <a:cubicBezTo>
                    <a:pt x="197" y="927"/>
                    <a:pt x="197" y="899"/>
                    <a:pt x="197" y="871"/>
                  </a:cubicBezTo>
                  <a:cubicBezTo>
                    <a:pt x="253" y="843"/>
                    <a:pt x="337" y="815"/>
                    <a:pt x="281" y="731"/>
                  </a:cubicBezTo>
                  <a:cubicBezTo>
                    <a:pt x="253" y="675"/>
                    <a:pt x="197" y="647"/>
                    <a:pt x="141" y="590"/>
                  </a:cubicBezTo>
                  <a:cubicBezTo>
                    <a:pt x="337" y="506"/>
                    <a:pt x="394" y="366"/>
                    <a:pt x="366" y="197"/>
                  </a:cubicBezTo>
                  <a:cubicBezTo>
                    <a:pt x="366" y="113"/>
                    <a:pt x="281" y="29"/>
                    <a:pt x="422" y="29"/>
                  </a:cubicBezTo>
                  <a:cubicBezTo>
                    <a:pt x="562" y="1"/>
                    <a:pt x="506" y="85"/>
                    <a:pt x="506" y="169"/>
                  </a:cubicBezTo>
                  <a:cubicBezTo>
                    <a:pt x="478" y="225"/>
                    <a:pt x="534" y="253"/>
                    <a:pt x="590" y="225"/>
                  </a:cubicBezTo>
                  <a:cubicBezTo>
                    <a:pt x="618" y="197"/>
                    <a:pt x="674" y="141"/>
                    <a:pt x="702" y="169"/>
                  </a:cubicBezTo>
                  <a:cubicBezTo>
                    <a:pt x="787" y="562"/>
                    <a:pt x="899" y="225"/>
                    <a:pt x="983" y="197"/>
                  </a:cubicBezTo>
                  <a:cubicBezTo>
                    <a:pt x="1067" y="169"/>
                    <a:pt x="1152" y="197"/>
                    <a:pt x="1264" y="169"/>
                  </a:cubicBezTo>
                  <a:cubicBezTo>
                    <a:pt x="1208" y="282"/>
                    <a:pt x="1095" y="282"/>
                    <a:pt x="1039" y="338"/>
                  </a:cubicBezTo>
                  <a:cubicBezTo>
                    <a:pt x="1039" y="450"/>
                    <a:pt x="1124" y="422"/>
                    <a:pt x="1152" y="422"/>
                  </a:cubicBezTo>
                  <a:cubicBezTo>
                    <a:pt x="1264" y="422"/>
                    <a:pt x="1320" y="562"/>
                    <a:pt x="1264" y="590"/>
                  </a:cubicBezTo>
                  <a:cubicBezTo>
                    <a:pt x="1095" y="703"/>
                    <a:pt x="1180" y="843"/>
                    <a:pt x="1236" y="955"/>
                  </a:cubicBezTo>
                  <a:cubicBezTo>
                    <a:pt x="1011" y="927"/>
                    <a:pt x="815" y="1011"/>
                    <a:pt x="618" y="983"/>
                  </a:cubicBezTo>
                  <a:cubicBezTo>
                    <a:pt x="534" y="1180"/>
                    <a:pt x="731" y="1264"/>
                    <a:pt x="731" y="1405"/>
                  </a:cubicBezTo>
                  <a:lnTo>
                    <a:pt x="731" y="1405"/>
                  </a:lnTo>
                  <a:cubicBezTo>
                    <a:pt x="674" y="1461"/>
                    <a:pt x="646" y="1489"/>
                    <a:pt x="590" y="1545"/>
                  </a:cubicBezTo>
                  <a:cubicBezTo>
                    <a:pt x="562" y="1517"/>
                    <a:pt x="534" y="1517"/>
                    <a:pt x="506" y="1517"/>
                  </a:cubicBezTo>
                  <a:cubicBezTo>
                    <a:pt x="422" y="1489"/>
                    <a:pt x="337" y="1405"/>
                    <a:pt x="225" y="13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70"/>
            <p:cNvSpPr/>
            <p:nvPr/>
          </p:nvSpPr>
          <p:spPr>
            <a:xfrm>
              <a:off x="5186675" y="714675"/>
              <a:ext cx="21100" cy="30200"/>
            </a:xfrm>
            <a:custGeom>
              <a:avLst/>
              <a:gdLst/>
              <a:ahLst/>
              <a:cxnLst/>
              <a:rect l="l" t="t" r="r" b="b"/>
              <a:pathLst>
                <a:path w="844" h="1208" extrusionOk="0">
                  <a:moveTo>
                    <a:pt x="703" y="422"/>
                  </a:moveTo>
                  <a:cubicBezTo>
                    <a:pt x="675" y="506"/>
                    <a:pt x="534" y="478"/>
                    <a:pt x="506" y="618"/>
                  </a:cubicBezTo>
                  <a:cubicBezTo>
                    <a:pt x="703" y="562"/>
                    <a:pt x="675" y="815"/>
                    <a:pt x="815" y="871"/>
                  </a:cubicBezTo>
                  <a:cubicBezTo>
                    <a:pt x="843" y="871"/>
                    <a:pt x="843" y="927"/>
                    <a:pt x="815" y="927"/>
                  </a:cubicBezTo>
                  <a:cubicBezTo>
                    <a:pt x="815" y="955"/>
                    <a:pt x="787" y="983"/>
                    <a:pt x="759" y="983"/>
                  </a:cubicBezTo>
                  <a:cubicBezTo>
                    <a:pt x="647" y="731"/>
                    <a:pt x="534" y="1208"/>
                    <a:pt x="422" y="983"/>
                  </a:cubicBezTo>
                  <a:cubicBezTo>
                    <a:pt x="338" y="787"/>
                    <a:pt x="282" y="590"/>
                    <a:pt x="85" y="450"/>
                  </a:cubicBezTo>
                  <a:cubicBezTo>
                    <a:pt x="1" y="394"/>
                    <a:pt x="57" y="169"/>
                    <a:pt x="169" y="85"/>
                  </a:cubicBezTo>
                  <a:cubicBezTo>
                    <a:pt x="282" y="1"/>
                    <a:pt x="366" y="85"/>
                    <a:pt x="422" y="169"/>
                  </a:cubicBezTo>
                  <a:cubicBezTo>
                    <a:pt x="478" y="197"/>
                    <a:pt x="506" y="282"/>
                    <a:pt x="562" y="310"/>
                  </a:cubicBezTo>
                  <a:cubicBezTo>
                    <a:pt x="619" y="338"/>
                    <a:pt x="675" y="338"/>
                    <a:pt x="70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70"/>
            <p:cNvSpPr/>
            <p:nvPr/>
          </p:nvSpPr>
          <p:spPr>
            <a:xfrm>
              <a:off x="5122125" y="676075"/>
              <a:ext cx="14050" cy="18975"/>
            </a:xfrm>
            <a:custGeom>
              <a:avLst/>
              <a:gdLst/>
              <a:ahLst/>
              <a:cxnLst/>
              <a:rect l="l" t="t" r="r" b="b"/>
              <a:pathLst>
                <a:path w="562" h="759" extrusionOk="0">
                  <a:moveTo>
                    <a:pt x="505" y="394"/>
                  </a:moveTo>
                  <a:cubicBezTo>
                    <a:pt x="505" y="422"/>
                    <a:pt x="505" y="450"/>
                    <a:pt x="505" y="478"/>
                  </a:cubicBezTo>
                  <a:cubicBezTo>
                    <a:pt x="393" y="534"/>
                    <a:pt x="309" y="506"/>
                    <a:pt x="197" y="478"/>
                  </a:cubicBezTo>
                  <a:cubicBezTo>
                    <a:pt x="140" y="562"/>
                    <a:pt x="197" y="674"/>
                    <a:pt x="140" y="759"/>
                  </a:cubicBezTo>
                  <a:cubicBezTo>
                    <a:pt x="0" y="422"/>
                    <a:pt x="0" y="338"/>
                    <a:pt x="84" y="1"/>
                  </a:cubicBezTo>
                  <a:cubicBezTo>
                    <a:pt x="140" y="225"/>
                    <a:pt x="281" y="281"/>
                    <a:pt x="449" y="253"/>
                  </a:cubicBezTo>
                  <a:cubicBezTo>
                    <a:pt x="562" y="253"/>
                    <a:pt x="477" y="366"/>
                    <a:pt x="505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70"/>
            <p:cNvSpPr/>
            <p:nvPr/>
          </p:nvSpPr>
          <p:spPr>
            <a:xfrm>
              <a:off x="5129825" y="744850"/>
              <a:ext cx="14075" cy="11975"/>
            </a:xfrm>
            <a:custGeom>
              <a:avLst/>
              <a:gdLst/>
              <a:ahLst/>
              <a:cxnLst/>
              <a:rect l="l" t="t" r="r" b="b"/>
              <a:pathLst>
                <a:path w="563" h="479" extrusionOk="0">
                  <a:moveTo>
                    <a:pt x="562" y="282"/>
                  </a:moveTo>
                  <a:cubicBezTo>
                    <a:pt x="506" y="282"/>
                    <a:pt x="478" y="282"/>
                    <a:pt x="422" y="282"/>
                  </a:cubicBezTo>
                  <a:cubicBezTo>
                    <a:pt x="310" y="282"/>
                    <a:pt x="394" y="422"/>
                    <a:pt x="310" y="450"/>
                  </a:cubicBezTo>
                  <a:cubicBezTo>
                    <a:pt x="225" y="478"/>
                    <a:pt x="113" y="478"/>
                    <a:pt x="29" y="422"/>
                  </a:cubicBezTo>
                  <a:cubicBezTo>
                    <a:pt x="1" y="394"/>
                    <a:pt x="1" y="394"/>
                    <a:pt x="1" y="366"/>
                  </a:cubicBezTo>
                  <a:cubicBezTo>
                    <a:pt x="57" y="85"/>
                    <a:pt x="254" y="1"/>
                    <a:pt x="506" y="1"/>
                  </a:cubicBezTo>
                  <a:cubicBezTo>
                    <a:pt x="478" y="85"/>
                    <a:pt x="506" y="198"/>
                    <a:pt x="562" y="2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70"/>
            <p:cNvSpPr/>
            <p:nvPr/>
          </p:nvSpPr>
          <p:spPr>
            <a:xfrm>
              <a:off x="5233000" y="770825"/>
              <a:ext cx="9150" cy="5650"/>
            </a:xfrm>
            <a:custGeom>
              <a:avLst/>
              <a:gdLst/>
              <a:ahLst/>
              <a:cxnLst/>
              <a:rect l="l" t="t" r="r" b="b"/>
              <a:pathLst>
                <a:path w="366" h="226" extrusionOk="0">
                  <a:moveTo>
                    <a:pt x="169" y="1"/>
                  </a:moveTo>
                  <a:cubicBezTo>
                    <a:pt x="197" y="29"/>
                    <a:pt x="225" y="29"/>
                    <a:pt x="225" y="29"/>
                  </a:cubicBezTo>
                  <a:cubicBezTo>
                    <a:pt x="282" y="85"/>
                    <a:pt x="366" y="29"/>
                    <a:pt x="338" y="113"/>
                  </a:cubicBezTo>
                  <a:cubicBezTo>
                    <a:pt x="338" y="169"/>
                    <a:pt x="282" y="225"/>
                    <a:pt x="225" y="197"/>
                  </a:cubicBezTo>
                  <a:cubicBezTo>
                    <a:pt x="169" y="197"/>
                    <a:pt x="141" y="169"/>
                    <a:pt x="85" y="141"/>
                  </a:cubicBezTo>
                  <a:cubicBezTo>
                    <a:pt x="1" y="29"/>
                    <a:pt x="85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70"/>
            <p:cNvSpPr/>
            <p:nvPr/>
          </p:nvSpPr>
          <p:spPr>
            <a:xfrm>
              <a:off x="5190900" y="739950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5"/>
                  </a:moveTo>
                  <a:cubicBezTo>
                    <a:pt x="113" y="141"/>
                    <a:pt x="85" y="141"/>
                    <a:pt x="28" y="113"/>
                  </a:cubicBezTo>
                  <a:cubicBezTo>
                    <a:pt x="0" y="113"/>
                    <a:pt x="0" y="85"/>
                    <a:pt x="28" y="57"/>
                  </a:cubicBezTo>
                  <a:cubicBezTo>
                    <a:pt x="57" y="29"/>
                    <a:pt x="85" y="0"/>
                    <a:pt x="113" y="29"/>
                  </a:cubicBezTo>
                  <a:cubicBezTo>
                    <a:pt x="141" y="57"/>
                    <a:pt x="141" y="85"/>
                    <a:pt x="14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70"/>
            <p:cNvSpPr/>
            <p:nvPr/>
          </p:nvSpPr>
          <p:spPr>
            <a:xfrm>
              <a:off x="5262500" y="69995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28"/>
                    <a:pt x="0" y="28"/>
                  </a:cubicBezTo>
                  <a:cubicBezTo>
                    <a:pt x="0" y="28"/>
                    <a:pt x="0" y="0"/>
                    <a:pt x="28" y="28"/>
                  </a:cubicBezTo>
                  <a:cubicBezTo>
                    <a:pt x="28" y="28"/>
                    <a:pt x="28" y="28"/>
                    <a:pt x="28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70"/>
            <p:cNvSpPr/>
            <p:nvPr/>
          </p:nvSpPr>
          <p:spPr>
            <a:xfrm>
              <a:off x="5204225" y="7518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70"/>
            <p:cNvSpPr/>
            <p:nvPr/>
          </p:nvSpPr>
          <p:spPr>
            <a:xfrm>
              <a:off x="5215475" y="7848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6" y="84"/>
                  </a:moveTo>
                  <a:cubicBezTo>
                    <a:pt x="28" y="56"/>
                    <a:pt x="0" y="28"/>
                    <a:pt x="0" y="0"/>
                  </a:cubicBezTo>
                  <a:cubicBezTo>
                    <a:pt x="0" y="28"/>
                    <a:pt x="28" y="56"/>
                    <a:pt x="56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70"/>
            <p:cNvSpPr/>
            <p:nvPr/>
          </p:nvSpPr>
          <p:spPr>
            <a:xfrm>
              <a:off x="4933300" y="675375"/>
              <a:ext cx="200775" cy="134775"/>
            </a:xfrm>
            <a:custGeom>
              <a:avLst/>
              <a:gdLst/>
              <a:ahLst/>
              <a:cxnLst/>
              <a:rect l="l" t="t" r="r" b="b"/>
              <a:pathLst>
                <a:path w="8031" h="5391" extrusionOk="0">
                  <a:moveTo>
                    <a:pt x="7525" y="4745"/>
                  </a:moveTo>
                  <a:cubicBezTo>
                    <a:pt x="7357" y="4829"/>
                    <a:pt x="7188" y="4773"/>
                    <a:pt x="7020" y="4829"/>
                  </a:cubicBezTo>
                  <a:cubicBezTo>
                    <a:pt x="6907" y="4886"/>
                    <a:pt x="6823" y="4801"/>
                    <a:pt x="6767" y="4717"/>
                  </a:cubicBezTo>
                  <a:cubicBezTo>
                    <a:pt x="6599" y="4493"/>
                    <a:pt x="6121" y="4352"/>
                    <a:pt x="5897" y="4408"/>
                  </a:cubicBezTo>
                  <a:cubicBezTo>
                    <a:pt x="5784" y="4436"/>
                    <a:pt x="5728" y="4493"/>
                    <a:pt x="5756" y="4605"/>
                  </a:cubicBezTo>
                  <a:cubicBezTo>
                    <a:pt x="5784" y="4661"/>
                    <a:pt x="5756" y="4717"/>
                    <a:pt x="5784" y="4773"/>
                  </a:cubicBezTo>
                  <a:cubicBezTo>
                    <a:pt x="5812" y="4998"/>
                    <a:pt x="5784" y="5194"/>
                    <a:pt x="5644" y="5391"/>
                  </a:cubicBezTo>
                  <a:cubicBezTo>
                    <a:pt x="5504" y="5391"/>
                    <a:pt x="5363" y="5279"/>
                    <a:pt x="5251" y="5222"/>
                  </a:cubicBezTo>
                  <a:cubicBezTo>
                    <a:pt x="5223" y="5194"/>
                    <a:pt x="5195" y="5166"/>
                    <a:pt x="5167" y="5138"/>
                  </a:cubicBezTo>
                  <a:cubicBezTo>
                    <a:pt x="5195" y="5082"/>
                    <a:pt x="5223" y="4998"/>
                    <a:pt x="5251" y="4914"/>
                  </a:cubicBezTo>
                  <a:cubicBezTo>
                    <a:pt x="5026" y="4942"/>
                    <a:pt x="4942" y="4745"/>
                    <a:pt x="4746" y="4689"/>
                  </a:cubicBezTo>
                  <a:cubicBezTo>
                    <a:pt x="4718" y="4689"/>
                    <a:pt x="4661" y="4633"/>
                    <a:pt x="4661" y="4605"/>
                  </a:cubicBezTo>
                  <a:cubicBezTo>
                    <a:pt x="4718" y="4408"/>
                    <a:pt x="4521" y="4380"/>
                    <a:pt x="4465" y="4268"/>
                  </a:cubicBezTo>
                  <a:cubicBezTo>
                    <a:pt x="4381" y="4156"/>
                    <a:pt x="4324" y="4128"/>
                    <a:pt x="4212" y="4156"/>
                  </a:cubicBezTo>
                  <a:cubicBezTo>
                    <a:pt x="4016" y="4156"/>
                    <a:pt x="3960" y="4071"/>
                    <a:pt x="4072" y="3819"/>
                  </a:cubicBezTo>
                  <a:cubicBezTo>
                    <a:pt x="3903" y="3931"/>
                    <a:pt x="3763" y="3959"/>
                    <a:pt x="3651" y="3959"/>
                  </a:cubicBezTo>
                  <a:cubicBezTo>
                    <a:pt x="3538" y="3959"/>
                    <a:pt x="3454" y="4043"/>
                    <a:pt x="3342" y="4071"/>
                  </a:cubicBezTo>
                  <a:cubicBezTo>
                    <a:pt x="3286" y="3987"/>
                    <a:pt x="3314" y="3931"/>
                    <a:pt x="3370" y="3875"/>
                  </a:cubicBezTo>
                  <a:cubicBezTo>
                    <a:pt x="3566" y="3735"/>
                    <a:pt x="3651" y="3482"/>
                    <a:pt x="3931" y="3454"/>
                  </a:cubicBezTo>
                  <a:cubicBezTo>
                    <a:pt x="4016" y="3454"/>
                    <a:pt x="4016" y="3089"/>
                    <a:pt x="3931" y="3061"/>
                  </a:cubicBezTo>
                  <a:cubicBezTo>
                    <a:pt x="3875" y="3005"/>
                    <a:pt x="3819" y="3061"/>
                    <a:pt x="3819" y="3117"/>
                  </a:cubicBezTo>
                  <a:cubicBezTo>
                    <a:pt x="3819" y="3201"/>
                    <a:pt x="3763" y="3285"/>
                    <a:pt x="3707" y="3370"/>
                  </a:cubicBezTo>
                  <a:cubicBezTo>
                    <a:pt x="3651" y="3426"/>
                    <a:pt x="3510" y="3257"/>
                    <a:pt x="3482" y="3454"/>
                  </a:cubicBezTo>
                  <a:cubicBezTo>
                    <a:pt x="3454" y="3566"/>
                    <a:pt x="3342" y="3622"/>
                    <a:pt x="3342" y="3763"/>
                  </a:cubicBezTo>
                  <a:cubicBezTo>
                    <a:pt x="3342" y="3763"/>
                    <a:pt x="3314" y="3791"/>
                    <a:pt x="3286" y="3791"/>
                  </a:cubicBezTo>
                  <a:cubicBezTo>
                    <a:pt x="3061" y="3763"/>
                    <a:pt x="2837" y="3903"/>
                    <a:pt x="2640" y="3819"/>
                  </a:cubicBezTo>
                  <a:cubicBezTo>
                    <a:pt x="2472" y="3735"/>
                    <a:pt x="2387" y="3763"/>
                    <a:pt x="2275" y="3847"/>
                  </a:cubicBezTo>
                  <a:cubicBezTo>
                    <a:pt x="2163" y="3931"/>
                    <a:pt x="2050" y="3903"/>
                    <a:pt x="2050" y="3791"/>
                  </a:cubicBezTo>
                  <a:cubicBezTo>
                    <a:pt x="2050" y="3566"/>
                    <a:pt x="1910" y="3482"/>
                    <a:pt x="1770" y="3398"/>
                  </a:cubicBezTo>
                  <a:cubicBezTo>
                    <a:pt x="1770" y="3285"/>
                    <a:pt x="1882" y="3285"/>
                    <a:pt x="1910" y="3145"/>
                  </a:cubicBezTo>
                  <a:cubicBezTo>
                    <a:pt x="1601" y="3229"/>
                    <a:pt x="1377" y="3426"/>
                    <a:pt x="1180" y="3594"/>
                  </a:cubicBezTo>
                  <a:cubicBezTo>
                    <a:pt x="1012" y="3791"/>
                    <a:pt x="731" y="3903"/>
                    <a:pt x="619" y="4212"/>
                  </a:cubicBezTo>
                  <a:cubicBezTo>
                    <a:pt x="759" y="4268"/>
                    <a:pt x="899" y="4324"/>
                    <a:pt x="843" y="4493"/>
                  </a:cubicBezTo>
                  <a:cubicBezTo>
                    <a:pt x="843" y="4577"/>
                    <a:pt x="619" y="4661"/>
                    <a:pt x="478" y="4661"/>
                  </a:cubicBezTo>
                  <a:cubicBezTo>
                    <a:pt x="310" y="4605"/>
                    <a:pt x="394" y="4464"/>
                    <a:pt x="366" y="4380"/>
                  </a:cubicBezTo>
                  <a:lnTo>
                    <a:pt x="394" y="4380"/>
                  </a:lnTo>
                  <a:lnTo>
                    <a:pt x="394" y="4352"/>
                  </a:lnTo>
                  <a:lnTo>
                    <a:pt x="366" y="4380"/>
                  </a:lnTo>
                  <a:cubicBezTo>
                    <a:pt x="254" y="4464"/>
                    <a:pt x="310" y="4633"/>
                    <a:pt x="254" y="4745"/>
                  </a:cubicBezTo>
                  <a:cubicBezTo>
                    <a:pt x="226" y="4801"/>
                    <a:pt x="198" y="4829"/>
                    <a:pt x="141" y="4829"/>
                  </a:cubicBezTo>
                  <a:cubicBezTo>
                    <a:pt x="57" y="4801"/>
                    <a:pt x="29" y="4745"/>
                    <a:pt x="29" y="4661"/>
                  </a:cubicBezTo>
                  <a:cubicBezTo>
                    <a:pt x="57" y="4577"/>
                    <a:pt x="57" y="4521"/>
                    <a:pt x="29" y="4436"/>
                  </a:cubicBezTo>
                  <a:cubicBezTo>
                    <a:pt x="29" y="4380"/>
                    <a:pt x="57" y="4296"/>
                    <a:pt x="85" y="4268"/>
                  </a:cubicBezTo>
                  <a:cubicBezTo>
                    <a:pt x="226" y="4128"/>
                    <a:pt x="338" y="4015"/>
                    <a:pt x="141" y="3847"/>
                  </a:cubicBezTo>
                  <a:cubicBezTo>
                    <a:pt x="113" y="3819"/>
                    <a:pt x="141" y="3875"/>
                    <a:pt x="113" y="3847"/>
                  </a:cubicBezTo>
                  <a:cubicBezTo>
                    <a:pt x="57" y="3763"/>
                    <a:pt x="57" y="3678"/>
                    <a:pt x="113" y="3650"/>
                  </a:cubicBezTo>
                  <a:cubicBezTo>
                    <a:pt x="450" y="3622"/>
                    <a:pt x="1" y="2977"/>
                    <a:pt x="562" y="3117"/>
                  </a:cubicBezTo>
                  <a:cubicBezTo>
                    <a:pt x="647" y="3145"/>
                    <a:pt x="703" y="3089"/>
                    <a:pt x="787" y="3061"/>
                  </a:cubicBezTo>
                  <a:cubicBezTo>
                    <a:pt x="1040" y="2892"/>
                    <a:pt x="1236" y="2948"/>
                    <a:pt x="1433" y="3145"/>
                  </a:cubicBezTo>
                  <a:cubicBezTo>
                    <a:pt x="1517" y="3033"/>
                    <a:pt x="1405" y="2920"/>
                    <a:pt x="1377" y="2808"/>
                  </a:cubicBezTo>
                  <a:cubicBezTo>
                    <a:pt x="1377" y="2640"/>
                    <a:pt x="1461" y="2527"/>
                    <a:pt x="1601" y="2471"/>
                  </a:cubicBezTo>
                  <a:cubicBezTo>
                    <a:pt x="1657" y="2443"/>
                    <a:pt x="1714" y="2415"/>
                    <a:pt x="1685" y="2331"/>
                  </a:cubicBezTo>
                  <a:cubicBezTo>
                    <a:pt x="1657" y="2275"/>
                    <a:pt x="1601" y="2275"/>
                    <a:pt x="1545" y="2303"/>
                  </a:cubicBezTo>
                  <a:cubicBezTo>
                    <a:pt x="1461" y="2331"/>
                    <a:pt x="1377" y="2415"/>
                    <a:pt x="1292" y="2443"/>
                  </a:cubicBezTo>
                  <a:cubicBezTo>
                    <a:pt x="1208" y="2471"/>
                    <a:pt x="1124" y="2527"/>
                    <a:pt x="1040" y="2443"/>
                  </a:cubicBezTo>
                  <a:cubicBezTo>
                    <a:pt x="956" y="2387"/>
                    <a:pt x="1012" y="2303"/>
                    <a:pt x="1040" y="2218"/>
                  </a:cubicBezTo>
                  <a:cubicBezTo>
                    <a:pt x="1124" y="2022"/>
                    <a:pt x="1012" y="1713"/>
                    <a:pt x="1461" y="1713"/>
                  </a:cubicBezTo>
                  <a:cubicBezTo>
                    <a:pt x="1180" y="1545"/>
                    <a:pt x="1180" y="1320"/>
                    <a:pt x="1349" y="1180"/>
                  </a:cubicBezTo>
                  <a:cubicBezTo>
                    <a:pt x="1517" y="1011"/>
                    <a:pt x="1433" y="927"/>
                    <a:pt x="1349" y="787"/>
                  </a:cubicBezTo>
                  <a:cubicBezTo>
                    <a:pt x="1292" y="702"/>
                    <a:pt x="1236" y="590"/>
                    <a:pt x="1321" y="506"/>
                  </a:cubicBezTo>
                  <a:cubicBezTo>
                    <a:pt x="1433" y="394"/>
                    <a:pt x="1517" y="478"/>
                    <a:pt x="1601" y="590"/>
                  </a:cubicBezTo>
                  <a:cubicBezTo>
                    <a:pt x="1657" y="646"/>
                    <a:pt x="1714" y="674"/>
                    <a:pt x="1798" y="646"/>
                  </a:cubicBezTo>
                  <a:cubicBezTo>
                    <a:pt x="1994" y="590"/>
                    <a:pt x="1994" y="759"/>
                    <a:pt x="2050" y="871"/>
                  </a:cubicBezTo>
                  <a:cubicBezTo>
                    <a:pt x="2079" y="871"/>
                    <a:pt x="2050" y="871"/>
                    <a:pt x="2050" y="871"/>
                  </a:cubicBezTo>
                  <a:cubicBezTo>
                    <a:pt x="2022" y="787"/>
                    <a:pt x="2079" y="731"/>
                    <a:pt x="2050" y="702"/>
                  </a:cubicBezTo>
                  <a:cubicBezTo>
                    <a:pt x="1854" y="394"/>
                    <a:pt x="1966" y="253"/>
                    <a:pt x="2275" y="113"/>
                  </a:cubicBezTo>
                  <a:cubicBezTo>
                    <a:pt x="2584" y="1"/>
                    <a:pt x="2780" y="57"/>
                    <a:pt x="2780" y="422"/>
                  </a:cubicBezTo>
                  <a:cubicBezTo>
                    <a:pt x="2808" y="702"/>
                    <a:pt x="2808" y="955"/>
                    <a:pt x="3117" y="1095"/>
                  </a:cubicBezTo>
                  <a:cubicBezTo>
                    <a:pt x="3202" y="1124"/>
                    <a:pt x="3173" y="1208"/>
                    <a:pt x="3117" y="1292"/>
                  </a:cubicBezTo>
                  <a:cubicBezTo>
                    <a:pt x="2977" y="1489"/>
                    <a:pt x="2808" y="1685"/>
                    <a:pt x="2921" y="1966"/>
                  </a:cubicBezTo>
                  <a:cubicBezTo>
                    <a:pt x="2949" y="2050"/>
                    <a:pt x="2865" y="2134"/>
                    <a:pt x="2780" y="2162"/>
                  </a:cubicBezTo>
                  <a:cubicBezTo>
                    <a:pt x="2696" y="2190"/>
                    <a:pt x="2640" y="2162"/>
                    <a:pt x="2584" y="2078"/>
                  </a:cubicBezTo>
                  <a:cubicBezTo>
                    <a:pt x="2472" y="1966"/>
                    <a:pt x="2472" y="1769"/>
                    <a:pt x="2415" y="1629"/>
                  </a:cubicBezTo>
                  <a:cubicBezTo>
                    <a:pt x="2135" y="1685"/>
                    <a:pt x="2163" y="1910"/>
                    <a:pt x="2135" y="2078"/>
                  </a:cubicBezTo>
                  <a:cubicBezTo>
                    <a:pt x="2135" y="2162"/>
                    <a:pt x="2500" y="2359"/>
                    <a:pt x="2556" y="2303"/>
                  </a:cubicBezTo>
                  <a:cubicBezTo>
                    <a:pt x="2696" y="2218"/>
                    <a:pt x="2808" y="2078"/>
                    <a:pt x="2893" y="2331"/>
                  </a:cubicBezTo>
                  <a:cubicBezTo>
                    <a:pt x="3061" y="2275"/>
                    <a:pt x="3230" y="2359"/>
                    <a:pt x="3370" y="2218"/>
                  </a:cubicBezTo>
                  <a:cubicBezTo>
                    <a:pt x="3510" y="2078"/>
                    <a:pt x="3651" y="2106"/>
                    <a:pt x="3819" y="2218"/>
                  </a:cubicBezTo>
                  <a:cubicBezTo>
                    <a:pt x="4044" y="2359"/>
                    <a:pt x="4212" y="2162"/>
                    <a:pt x="4381" y="2078"/>
                  </a:cubicBezTo>
                  <a:cubicBezTo>
                    <a:pt x="4521" y="1994"/>
                    <a:pt x="4549" y="1825"/>
                    <a:pt x="4437" y="1685"/>
                  </a:cubicBezTo>
                  <a:cubicBezTo>
                    <a:pt x="4409" y="1573"/>
                    <a:pt x="4437" y="1489"/>
                    <a:pt x="4437" y="1376"/>
                  </a:cubicBezTo>
                  <a:cubicBezTo>
                    <a:pt x="4437" y="1348"/>
                    <a:pt x="4353" y="1376"/>
                    <a:pt x="4409" y="1376"/>
                  </a:cubicBezTo>
                  <a:cubicBezTo>
                    <a:pt x="4437" y="1404"/>
                    <a:pt x="4437" y="1432"/>
                    <a:pt x="4409" y="1432"/>
                  </a:cubicBezTo>
                  <a:cubicBezTo>
                    <a:pt x="4409" y="1489"/>
                    <a:pt x="4381" y="1517"/>
                    <a:pt x="4324" y="1545"/>
                  </a:cubicBezTo>
                  <a:cubicBezTo>
                    <a:pt x="4296" y="1545"/>
                    <a:pt x="4268" y="1545"/>
                    <a:pt x="4240" y="1517"/>
                  </a:cubicBezTo>
                  <a:cubicBezTo>
                    <a:pt x="4128" y="1489"/>
                    <a:pt x="4100" y="1376"/>
                    <a:pt x="4072" y="1292"/>
                  </a:cubicBezTo>
                  <a:cubicBezTo>
                    <a:pt x="4072" y="1264"/>
                    <a:pt x="4072" y="1236"/>
                    <a:pt x="4072" y="1180"/>
                  </a:cubicBezTo>
                  <a:cubicBezTo>
                    <a:pt x="4044" y="1067"/>
                    <a:pt x="4156" y="955"/>
                    <a:pt x="4184" y="843"/>
                  </a:cubicBezTo>
                  <a:cubicBezTo>
                    <a:pt x="4184" y="815"/>
                    <a:pt x="4184" y="787"/>
                    <a:pt x="4184" y="759"/>
                  </a:cubicBezTo>
                  <a:cubicBezTo>
                    <a:pt x="4156" y="702"/>
                    <a:pt x="4100" y="759"/>
                    <a:pt x="4072" y="731"/>
                  </a:cubicBezTo>
                  <a:cubicBezTo>
                    <a:pt x="3988" y="702"/>
                    <a:pt x="3960" y="618"/>
                    <a:pt x="4044" y="562"/>
                  </a:cubicBezTo>
                  <a:cubicBezTo>
                    <a:pt x="4156" y="590"/>
                    <a:pt x="4212" y="534"/>
                    <a:pt x="4296" y="450"/>
                  </a:cubicBezTo>
                  <a:cubicBezTo>
                    <a:pt x="4409" y="309"/>
                    <a:pt x="4521" y="225"/>
                    <a:pt x="4633" y="113"/>
                  </a:cubicBezTo>
                  <a:cubicBezTo>
                    <a:pt x="4689" y="57"/>
                    <a:pt x="4746" y="85"/>
                    <a:pt x="4774" y="141"/>
                  </a:cubicBezTo>
                  <a:cubicBezTo>
                    <a:pt x="4830" y="197"/>
                    <a:pt x="4774" y="225"/>
                    <a:pt x="4718" y="253"/>
                  </a:cubicBezTo>
                  <a:cubicBezTo>
                    <a:pt x="4577" y="422"/>
                    <a:pt x="4521" y="618"/>
                    <a:pt x="4465" y="815"/>
                  </a:cubicBezTo>
                  <a:cubicBezTo>
                    <a:pt x="4465" y="871"/>
                    <a:pt x="4521" y="927"/>
                    <a:pt x="4549" y="927"/>
                  </a:cubicBezTo>
                  <a:cubicBezTo>
                    <a:pt x="4605" y="927"/>
                    <a:pt x="4661" y="899"/>
                    <a:pt x="4661" y="871"/>
                  </a:cubicBezTo>
                  <a:cubicBezTo>
                    <a:pt x="4689" y="590"/>
                    <a:pt x="4914" y="478"/>
                    <a:pt x="5054" y="281"/>
                  </a:cubicBezTo>
                  <a:cubicBezTo>
                    <a:pt x="5139" y="169"/>
                    <a:pt x="5251" y="169"/>
                    <a:pt x="5391" y="197"/>
                  </a:cubicBezTo>
                  <a:cubicBezTo>
                    <a:pt x="5476" y="225"/>
                    <a:pt x="5504" y="281"/>
                    <a:pt x="5476" y="366"/>
                  </a:cubicBezTo>
                  <a:cubicBezTo>
                    <a:pt x="5476" y="422"/>
                    <a:pt x="5391" y="422"/>
                    <a:pt x="5335" y="394"/>
                  </a:cubicBezTo>
                  <a:cubicBezTo>
                    <a:pt x="5307" y="366"/>
                    <a:pt x="5279" y="394"/>
                    <a:pt x="5223" y="366"/>
                  </a:cubicBezTo>
                  <a:cubicBezTo>
                    <a:pt x="5251" y="731"/>
                    <a:pt x="5504" y="927"/>
                    <a:pt x="5728" y="1124"/>
                  </a:cubicBezTo>
                  <a:cubicBezTo>
                    <a:pt x="5756" y="1124"/>
                    <a:pt x="5784" y="1124"/>
                    <a:pt x="5784" y="1095"/>
                  </a:cubicBezTo>
                  <a:cubicBezTo>
                    <a:pt x="5812" y="983"/>
                    <a:pt x="5841" y="871"/>
                    <a:pt x="5953" y="843"/>
                  </a:cubicBezTo>
                  <a:cubicBezTo>
                    <a:pt x="6009" y="843"/>
                    <a:pt x="6093" y="1152"/>
                    <a:pt x="6065" y="1236"/>
                  </a:cubicBezTo>
                  <a:cubicBezTo>
                    <a:pt x="6009" y="1348"/>
                    <a:pt x="5897" y="1320"/>
                    <a:pt x="5784" y="1320"/>
                  </a:cubicBezTo>
                  <a:cubicBezTo>
                    <a:pt x="5672" y="1320"/>
                    <a:pt x="5560" y="1236"/>
                    <a:pt x="5447" y="1348"/>
                  </a:cubicBezTo>
                  <a:cubicBezTo>
                    <a:pt x="5419" y="1404"/>
                    <a:pt x="5391" y="1432"/>
                    <a:pt x="5447" y="1460"/>
                  </a:cubicBezTo>
                  <a:cubicBezTo>
                    <a:pt x="5447" y="1489"/>
                    <a:pt x="5616" y="1460"/>
                    <a:pt x="5504" y="1573"/>
                  </a:cubicBezTo>
                  <a:cubicBezTo>
                    <a:pt x="5419" y="1629"/>
                    <a:pt x="5335" y="1601"/>
                    <a:pt x="5307" y="1489"/>
                  </a:cubicBezTo>
                  <a:cubicBezTo>
                    <a:pt x="5279" y="1404"/>
                    <a:pt x="5363" y="1320"/>
                    <a:pt x="5279" y="1236"/>
                  </a:cubicBezTo>
                  <a:cubicBezTo>
                    <a:pt x="5223" y="1236"/>
                    <a:pt x="5223" y="1292"/>
                    <a:pt x="5223" y="1292"/>
                  </a:cubicBezTo>
                  <a:cubicBezTo>
                    <a:pt x="5139" y="1376"/>
                    <a:pt x="4998" y="1629"/>
                    <a:pt x="4970" y="1741"/>
                  </a:cubicBezTo>
                  <a:cubicBezTo>
                    <a:pt x="4942" y="1938"/>
                    <a:pt x="4970" y="1966"/>
                    <a:pt x="5195" y="1882"/>
                  </a:cubicBezTo>
                  <a:cubicBezTo>
                    <a:pt x="5223" y="1882"/>
                    <a:pt x="5251" y="1882"/>
                    <a:pt x="5307" y="1854"/>
                  </a:cubicBezTo>
                  <a:cubicBezTo>
                    <a:pt x="5167" y="2162"/>
                    <a:pt x="5139" y="2443"/>
                    <a:pt x="5195" y="2724"/>
                  </a:cubicBezTo>
                  <a:cubicBezTo>
                    <a:pt x="5223" y="2892"/>
                    <a:pt x="5195" y="2977"/>
                    <a:pt x="5363" y="3005"/>
                  </a:cubicBezTo>
                  <a:cubicBezTo>
                    <a:pt x="5391" y="3005"/>
                    <a:pt x="5447" y="3061"/>
                    <a:pt x="5419" y="3117"/>
                  </a:cubicBezTo>
                  <a:cubicBezTo>
                    <a:pt x="5391" y="3145"/>
                    <a:pt x="5335" y="3173"/>
                    <a:pt x="5307" y="3173"/>
                  </a:cubicBezTo>
                  <a:cubicBezTo>
                    <a:pt x="5223" y="3145"/>
                    <a:pt x="5139" y="3061"/>
                    <a:pt x="5139" y="3173"/>
                  </a:cubicBezTo>
                  <a:cubicBezTo>
                    <a:pt x="5139" y="3285"/>
                    <a:pt x="5054" y="3398"/>
                    <a:pt x="5111" y="3482"/>
                  </a:cubicBezTo>
                  <a:cubicBezTo>
                    <a:pt x="5139" y="3510"/>
                    <a:pt x="5167" y="3510"/>
                    <a:pt x="5195" y="3510"/>
                  </a:cubicBezTo>
                  <a:cubicBezTo>
                    <a:pt x="5391" y="3285"/>
                    <a:pt x="5644" y="3566"/>
                    <a:pt x="5841" y="3426"/>
                  </a:cubicBezTo>
                  <a:cubicBezTo>
                    <a:pt x="5897" y="3398"/>
                    <a:pt x="6009" y="3398"/>
                    <a:pt x="6065" y="3398"/>
                  </a:cubicBezTo>
                  <a:cubicBezTo>
                    <a:pt x="6177" y="3398"/>
                    <a:pt x="6205" y="3398"/>
                    <a:pt x="6205" y="3257"/>
                  </a:cubicBezTo>
                  <a:cubicBezTo>
                    <a:pt x="6177" y="3033"/>
                    <a:pt x="6318" y="2836"/>
                    <a:pt x="6570" y="2808"/>
                  </a:cubicBezTo>
                  <a:cubicBezTo>
                    <a:pt x="6542" y="2752"/>
                    <a:pt x="6514" y="2696"/>
                    <a:pt x="6458" y="2724"/>
                  </a:cubicBezTo>
                  <a:cubicBezTo>
                    <a:pt x="6234" y="2808"/>
                    <a:pt x="6234" y="2612"/>
                    <a:pt x="6262" y="2527"/>
                  </a:cubicBezTo>
                  <a:cubicBezTo>
                    <a:pt x="6318" y="2359"/>
                    <a:pt x="6318" y="2331"/>
                    <a:pt x="6149" y="2387"/>
                  </a:cubicBezTo>
                  <a:cubicBezTo>
                    <a:pt x="6121" y="2387"/>
                    <a:pt x="6093" y="2331"/>
                    <a:pt x="6093" y="2275"/>
                  </a:cubicBezTo>
                  <a:cubicBezTo>
                    <a:pt x="6121" y="2050"/>
                    <a:pt x="6374" y="1825"/>
                    <a:pt x="6570" y="1769"/>
                  </a:cubicBezTo>
                  <a:cubicBezTo>
                    <a:pt x="6627" y="1769"/>
                    <a:pt x="6683" y="1769"/>
                    <a:pt x="6711" y="1825"/>
                  </a:cubicBezTo>
                  <a:cubicBezTo>
                    <a:pt x="6711" y="1854"/>
                    <a:pt x="6711" y="1882"/>
                    <a:pt x="6683" y="1910"/>
                  </a:cubicBezTo>
                  <a:cubicBezTo>
                    <a:pt x="6683" y="1938"/>
                    <a:pt x="6655" y="1966"/>
                    <a:pt x="6627" y="1994"/>
                  </a:cubicBezTo>
                  <a:cubicBezTo>
                    <a:pt x="6542" y="2050"/>
                    <a:pt x="6402" y="2190"/>
                    <a:pt x="6486" y="2218"/>
                  </a:cubicBezTo>
                  <a:cubicBezTo>
                    <a:pt x="6599" y="2303"/>
                    <a:pt x="6627" y="2555"/>
                    <a:pt x="6851" y="2415"/>
                  </a:cubicBezTo>
                  <a:cubicBezTo>
                    <a:pt x="7076" y="2303"/>
                    <a:pt x="7188" y="2527"/>
                    <a:pt x="7328" y="2668"/>
                  </a:cubicBezTo>
                  <a:cubicBezTo>
                    <a:pt x="7357" y="2696"/>
                    <a:pt x="7357" y="2724"/>
                    <a:pt x="7385" y="2752"/>
                  </a:cubicBezTo>
                  <a:cubicBezTo>
                    <a:pt x="7497" y="2696"/>
                    <a:pt x="7357" y="2583"/>
                    <a:pt x="7497" y="2527"/>
                  </a:cubicBezTo>
                  <a:cubicBezTo>
                    <a:pt x="7497" y="2752"/>
                    <a:pt x="7778" y="2864"/>
                    <a:pt x="7750" y="3117"/>
                  </a:cubicBezTo>
                  <a:cubicBezTo>
                    <a:pt x="7750" y="3117"/>
                    <a:pt x="7806" y="3145"/>
                    <a:pt x="7862" y="3145"/>
                  </a:cubicBezTo>
                  <a:cubicBezTo>
                    <a:pt x="7778" y="3341"/>
                    <a:pt x="7750" y="3482"/>
                    <a:pt x="7918" y="3678"/>
                  </a:cubicBezTo>
                  <a:cubicBezTo>
                    <a:pt x="8002" y="3791"/>
                    <a:pt x="7918" y="3987"/>
                    <a:pt x="7946" y="4128"/>
                  </a:cubicBezTo>
                  <a:cubicBezTo>
                    <a:pt x="8030" y="4380"/>
                    <a:pt x="7862" y="4408"/>
                    <a:pt x="7750" y="4493"/>
                  </a:cubicBezTo>
                  <a:cubicBezTo>
                    <a:pt x="7665" y="4577"/>
                    <a:pt x="7637" y="4689"/>
                    <a:pt x="7525" y="474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70"/>
            <p:cNvSpPr/>
            <p:nvPr/>
          </p:nvSpPr>
          <p:spPr>
            <a:xfrm>
              <a:off x="4780300" y="745575"/>
              <a:ext cx="157250" cy="87750"/>
            </a:xfrm>
            <a:custGeom>
              <a:avLst/>
              <a:gdLst/>
              <a:ahLst/>
              <a:cxnLst/>
              <a:rect l="l" t="t" r="r" b="b"/>
              <a:pathLst>
                <a:path w="6290" h="3510" extrusionOk="0">
                  <a:moveTo>
                    <a:pt x="6205" y="1825"/>
                  </a:moveTo>
                  <a:cubicBezTo>
                    <a:pt x="6177" y="1909"/>
                    <a:pt x="6233" y="1965"/>
                    <a:pt x="6261" y="2021"/>
                  </a:cubicBezTo>
                  <a:cubicBezTo>
                    <a:pt x="6261" y="2106"/>
                    <a:pt x="6261" y="2162"/>
                    <a:pt x="6289" y="2302"/>
                  </a:cubicBezTo>
                  <a:cubicBezTo>
                    <a:pt x="6177" y="2218"/>
                    <a:pt x="6065" y="2246"/>
                    <a:pt x="6093" y="2078"/>
                  </a:cubicBezTo>
                  <a:cubicBezTo>
                    <a:pt x="6093" y="1993"/>
                    <a:pt x="6065" y="1937"/>
                    <a:pt x="6065" y="1881"/>
                  </a:cubicBezTo>
                  <a:lnTo>
                    <a:pt x="6065" y="1881"/>
                  </a:lnTo>
                  <a:cubicBezTo>
                    <a:pt x="5924" y="1909"/>
                    <a:pt x="5868" y="1713"/>
                    <a:pt x="5756" y="1741"/>
                  </a:cubicBezTo>
                  <a:cubicBezTo>
                    <a:pt x="5644" y="1853"/>
                    <a:pt x="5812" y="1993"/>
                    <a:pt x="5728" y="2078"/>
                  </a:cubicBezTo>
                  <a:cubicBezTo>
                    <a:pt x="5700" y="2078"/>
                    <a:pt x="5672" y="2050"/>
                    <a:pt x="5644" y="2050"/>
                  </a:cubicBezTo>
                  <a:cubicBezTo>
                    <a:pt x="5531" y="1993"/>
                    <a:pt x="5700" y="1825"/>
                    <a:pt x="5531" y="1769"/>
                  </a:cubicBezTo>
                  <a:cubicBezTo>
                    <a:pt x="5447" y="1769"/>
                    <a:pt x="5363" y="1881"/>
                    <a:pt x="5279" y="1881"/>
                  </a:cubicBezTo>
                  <a:cubicBezTo>
                    <a:pt x="5082" y="1881"/>
                    <a:pt x="4998" y="2078"/>
                    <a:pt x="4801" y="2050"/>
                  </a:cubicBezTo>
                  <a:cubicBezTo>
                    <a:pt x="4914" y="2190"/>
                    <a:pt x="4773" y="2414"/>
                    <a:pt x="4970" y="2555"/>
                  </a:cubicBezTo>
                  <a:cubicBezTo>
                    <a:pt x="5082" y="2611"/>
                    <a:pt x="4858" y="2611"/>
                    <a:pt x="4858" y="2695"/>
                  </a:cubicBezTo>
                  <a:cubicBezTo>
                    <a:pt x="4858" y="2751"/>
                    <a:pt x="4942" y="2779"/>
                    <a:pt x="4970" y="2779"/>
                  </a:cubicBezTo>
                  <a:cubicBezTo>
                    <a:pt x="5110" y="2836"/>
                    <a:pt x="5138" y="2920"/>
                    <a:pt x="5054" y="3004"/>
                  </a:cubicBezTo>
                  <a:cubicBezTo>
                    <a:pt x="4998" y="3088"/>
                    <a:pt x="5054" y="3397"/>
                    <a:pt x="4773" y="3229"/>
                  </a:cubicBezTo>
                  <a:cubicBezTo>
                    <a:pt x="4745" y="3229"/>
                    <a:pt x="4717" y="3285"/>
                    <a:pt x="4689" y="3341"/>
                  </a:cubicBezTo>
                  <a:cubicBezTo>
                    <a:pt x="4661" y="3369"/>
                    <a:pt x="4633" y="3453"/>
                    <a:pt x="4605" y="3425"/>
                  </a:cubicBezTo>
                  <a:cubicBezTo>
                    <a:pt x="4408" y="3313"/>
                    <a:pt x="4212" y="3453"/>
                    <a:pt x="4015" y="3481"/>
                  </a:cubicBezTo>
                  <a:cubicBezTo>
                    <a:pt x="3847" y="3509"/>
                    <a:pt x="3707" y="3369"/>
                    <a:pt x="3566" y="3229"/>
                  </a:cubicBezTo>
                  <a:cubicBezTo>
                    <a:pt x="3650" y="3088"/>
                    <a:pt x="3791" y="2948"/>
                    <a:pt x="3707" y="2723"/>
                  </a:cubicBezTo>
                  <a:cubicBezTo>
                    <a:pt x="3678" y="2723"/>
                    <a:pt x="3707" y="2667"/>
                    <a:pt x="3707" y="2667"/>
                  </a:cubicBezTo>
                  <a:cubicBezTo>
                    <a:pt x="3875" y="2555"/>
                    <a:pt x="4043" y="2471"/>
                    <a:pt x="4212" y="2386"/>
                  </a:cubicBezTo>
                  <a:cubicBezTo>
                    <a:pt x="4240" y="2358"/>
                    <a:pt x="4324" y="2414"/>
                    <a:pt x="4324" y="2330"/>
                  </a:cubicBezTo>
                  <a:cubicBezTo>
                    <a:pt x="4352" y="2246"/>
                    <a:pt x="4352" y="2162"/>
                    <a:pt x="4240" y="2134"/>
                  </a:cubicBezTo>
                  <a:cubicBezTo>
                    <a:pt x="4015" y="2106"/>
                    <a:pt x="3791" y="1937"/>
                    <a:pt x="3594" y="2162"/>
                  </a:cubicBezTo>
                  <a:cubicBezTo>
                    <a:pt x="3510" y="2246"/>
                    <a:pt x="3426" y="2246"/>
                    <a:pt x="3342" y="2246"/>
                  </a:cubicBezTo>
                  <a:cubicBezTo>
                    <a:pt x="3257" y="2246"/>
                    <a:pt x="3201" y="2302"/>
                    <a:pt x="3285" y="2358"/>
                  </a:cubicBezTo>
                  <a:cubicBezTo>
                    <a:pt x="3426" y="2443"/>
                    <a:pt x="3314" y="2471"/>
                    <a:pt x="3257" y="2499"/>
                  </a:cubicBezTo>
                  <a:cubicBezTo>
                    <a:pt x="3033" y="2527"/>
                    <a:pt x="2836" y="2443"/>
                    <a:pt x="2640" y="2414"/>
                  </a:cubicBezTo>
                  <a:lnTo>
                    <a:pt x="2612" y="2386"/>
                  </a:lnTo>
                  <a:cubicBezTo>
                    <a:pt x="2612" y="2386"/>
                    <a:pt x="2612" y="2358"/>
                    <a:pt x="2612" y="2358"/>
                  </a:cubicBezTo>
                  <a:lnTo>
                    <a:pt x="2612" y="2386"/>
                  </a:lnTo>
                  <a:lnTo>
                    <a:pt x="2584" y="2386"/>
                  </a:lnTo>
                  <a:cubicBezTo>
                    <a:pt x="2415" y="2386"/>
                    <a:pt x="2331" y="2555"/>
                    <a:pt x="2162" y="2527"/>
                  </a:cubicBezTo>
                  <a:cubicBezTo>
                    <a:pt x="2219" y="2358"/>
                    <a:pt x="2134" y="2246"/>
                    <a:pt x="1966" y="2218"/>
                  </a:cubicBezTo>
                  <a:cubicBezTo>
                    <a:pt x="1741" y="2274"/>
                    <a:pt x="1461" y="2134"/>
                    <a:pt x="1348" y="2443"/>
                  </a:cubicBezTo>
                  <a:cubicBezTo>
                    <a:pt x="1320" y="2499"/>
                    <a:pt x="1180" y="2499"/>
                    <a:pt x="1124" y="2414"/>
                  </a:cubicBezTo>
                  <a:cubicBezTo>
                    <a:pt x="1068" y="2106"/>
                    <a:pt x="955" y="2021"/>
                    <a:pt x="478" y="1993"/>
                  </a:cubicBezTo>
                  <a:cubicBezTo>
                    <a:pt x="253" y="1965"/>
                    <a:pt x="1" y="1993"/>
                    <a:pt x="29" y="1656"/>
                  </a:cubicBezTo>
                  <a:cubicBezTo>
                    <a:pt x="113" y="1348"/>
                    <a:pt x="338" y="1544"/>
                    <a:pt x="506" y="1516"/>
                  </a:cubicBezTo>
                  <a:cubicBezTo>
                    <a:pt x="646" y="1460"/>
                    <a:pt x="815" y="1404"/>
                    <a:pt x="871" y="1235"/>
                  </a:cubicBezTo>
                  <a:cubicBezTo>
                    <a:pt x="955" y="1151"/>
                    <a:pt x="1039" y="1123"/>
                    <a:pt x="1152" y="1095"/>
                  </a:cubicBezTo>
                  <a:cubicBezTo>
                    <a:pt x="1320" y="1039"/>
                    <a:pt x="1461" y="983"/>
                    <a:pt x="1517" y="786"/>
                  </a:cubicBezTo>
                  <a:cubicBezTo>
                    <a:pt x="1545" y="730"/>
                    <a:pt x="1573" y="674"/>
                    <a:pt x="1657" y="702"/>
                  </a:cubicBezTo>
                  <a:cubicBezTo>
                    <a:pt x="1713" y="702"/>
                    <a:pt x="1741" y="758"/>
                    <a:pt x="1769" y="814"/>
                  </a:cubicBezTo>
                  <a:cubicBezTo>
                    <a:pt x="1797" y="898"/>
                    <a:pt x="1685" y="1039"/>
                    <a:pt x="1882" y="1039"/>
                  </a:cubicBezTo>
                  <a:cubicBezTo>
                    <a:pt x="2050" y="1011"/>
                    <a:pt x="2050" y="870"/>
                    <a:pt x="2078" y="786"/>
                  </a:cubicBezTo>
                  <a:cubicBezTo>
                    <a:pt x="2106" y="702"/>
                    <a:pt x="2106" y="646"/>
                    <a:pt x="2106" y="562"/>
                  </a:cubicBezTo>
                  <a:cubicBezTo>
                    <a:pt x="2134" y="533"/>
                    <a:pt x="2134" y="505"/>
                    <a:pt x="2162" y="477"/>
                  </a:cubicBezTo>
                  <a:cubicBezTo>
                    <a:pt x="2415" y="337"/>
                    <a:pt x="2527" y="533"/>
                    <a:pt x="2668" y="674"/>
                  </a:cubicBezTo>
                  <a:cubicBezTo>
                    <a:pt x="2724" y="730"/>
                    <a:pt x="2724" y="842"/>
                    <a:pt x="2780" y="842"/>
                  </a:cubicBezTo>
                  <a:cubicBezTo>
                    <a:pt x="3173" y="983"/>
                    <a:pt x="3229" y="1263"/>
                    <a:pt x="3173" y="1628"/>
                  </a:cubicBezTo>
                  <a:cubicBezTo>
                    <a:pt x="3257" y="1320"/>
                    <a:pt x="3454" y="1432"/>
                    <a:pt x="3622" y="1488"/>
                  </a:cubicBezTo>
                  <a:cubicBezTo>
                    <a:pt x="3650" y="1488"/>
                    <a:pt x="3678" y="1488"/>
                    <a:pt x="3678" y="1460"/>
                  </a:cubicBezTo>
                  <a:cubicBezTo>
                    <a:pt x="3622" y="1235"/>
                    <a:pt x="3735" y="1011"/>
                    <a:pt x="3650" y="786"/>
                  </a:cubicBezTo>
                  <a:cubicBezTo>
                    <a:pt x="3622" y="674"/>
                    <a:pt x="3678" y="618"/>
                    <a:pt x="3791" y="618"/>
                  </a:cubicBezTo>
                  <a:cubicBezTo>
                    <a:pt x="3931" y="646"/>
                    <a:pt x="4072" y="562"/>
                    <a:pt x="4212" y="477"/>
                  </a:cubicBezTo>
                  <a:cubicBezTo>
                    <a:pt x="4296" y="449"/>
                    <a:pt x="4380" y="421"/>
                    <a:pt x="4324" y="309"/>
                  </a:cubicBezTo>
                  <a:cubicBezTo>
                    <a:pt x="4296" y="197"/>
                    <a:pt x="4268" y="84"/>
                    <a:pt x="4408" y="56"/>
                  </a:cubicBezTo>
                  <a:cubicBezTo>
                    <a:pt x="4577" y="0"/>
                    <a:pt x="4689" y="169"/>
                    <a:pt x="4830" y="253"/>
                  </a:cubicBezTo>
                  <a:cubicBezTo>
                    <a:pt x="4914" y="309"/>
                    <a:pt x="4830" y="393"/>
                    <a:pt x="4773" y="477"/>
                  </a:cubicBezTo>
                  <a:cubicBezTo>
                    <a:pt x="4745" y="505"/>
                    <a:pt x="4717" y="533"/>
                    <a:pt x="4745" y="590"/>
                  </a:cubicBezTo>
                  <a:cubicBezTo>
                    <a:pt x="4858" y="590"/>
                    <a:pt x="5026" y="449"/>
                    <a:pt x="5082" y="674"/>
                  </a:cubicBezTo>
                  <a:cubicBezTo>
                    <a:pt x="5138" y="870"/>
                    <a:pt x="5335" y="1039"/>
                    <a:pt x="5110" y="1235"/>
                  </a:cubicBezTo>
                  <a:cubicBezTo>
                    <a:pt x="5054" y="1263"/>
                    <a:pt x="5026" y="1291"/>
                    <a:pt x="4998" y="1320"/>
                  </a:cubicBezTo>
                  <a:cubicBezTo>
                    <a:pt x="4942" y="1404"/>
                    <a:pt x="4914" y="1488"/>
                    <a:pt x="4942" y="1544"/>
                  </a:cubicBezTo>
                  <a:cubicBezTo>
                    <a:pt x="4998" y="1656"/>
                    <a:pt x="5110" y="1600"/>
                    <a:pt x="5166" y="1572"/>
                  </a:cubicBezTo>
                  <a:cubicBezTo>
                    <a:pt x="5419" y="1320"/>
                    <a:pt x="5812" y="1572"/>
                    <a:pt x="6065" y="1291"/>
                  </a:cubicBezTo>
                  <a:cubicBezTo>
                    <a:pt x="6121" y="1235"/>
                    <a:pt x="6261" y="1320"/>
                    <a:pt x="6233" y="1460"/>
                  </a:cubicBezTo>
                  <a:cubicBezTo>
                    <a:pt x="6233" y="1544"/>
                    <a:pt x="6205" y="1600"/>
                    <a:pt x="6205" y="1685"/>
                  </a:cubicBezTo>
                  <a:cubicBezTo>
                    <a:pt x="6233" y="1741"/>
                    <a:pt x="6233" y="1769"/>
                    <a:pt x="6205" y="18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70"/>
            <p:cNvSpPr/>
            <p:nvPr/>
          </p:nvSpPr>
          <p:spPr>
            <a:xfrm>
              <a:off x="4688350" y="721700"/>
              <a:ext cx="140400" cy="112325"/>
            </a:xfrm>
            <a:custGeom>
              <a:avLst/>
              <a:gdLst/>
              <a:ahLst/>
              <a:cxnLst/>
              <a:rect l="l" t="t" r="r" b="b"/>
              <a:pathLst>
                <a:path w="5616" h="4493" extrusionOk="0">
                  <a:moveTo>
                    <a:pt x="4830" y="3398"/>
                  </a:moveTo>
                  <a:cubicBezTo>
                    <a:pt x="4886" y="3341"/>
                    <a:pt x="5111" y="3426"/>
                    <a:pt x="5026" y="3201"/>
                  </a:cubicBezTo>
                  <a:cubicBezTo>
                    <a:pt x="4970" y="3117"/>
                    <a:pt x="4998" y="2920"/>
                    <a:pt x="5167" y="3117"/>
                  </a:cubicBezTo>
                  <a:cubicBezTo>
                    <a:pt x="5195" y="3145"/>
                    <a:pt x="5223" y="3173"/>
                    <a:pt x="5251" y="3145"/>
                  </a:cubicBezTo>
                  <a:cubicBezTo>
                    <a:pt x="5391" y="2948"/>
                    <a:pt x="5504" y="3173"/>
                    <a:pt x="5616" y="3173"/>
                  </a:cubicBezTo>
                  <a:cubicBezTo>
                    <a:pt x="5419" y="3369"/>
                    <a:pt x="5363" y="3706"/>
                    <a:pt x="5167" y="3931"/>
                  </a:cubicBezTo>
                  <a:cubicBezTo>
                    <a:pt x="4942" y="3763"/>
                    <a:pt x="4689" y="3819"/>
                    <a:pt x="4381" y="3791"/>
                  </a:cubicBezTo>
                  <a:cubicBezTo>
                    <a:pt x="4465" y="3959"/>
                    <a:pt x="4661" y="3959"/>
                    <a:pt x="4717" y="4099"/>
                  </a:cubicBezTo>
                  <a:cubicBezTo>
                    <a:pt x="4774" y="4296"/>
                    <a:pt x="4633" y="4184"/>
                    <a:pt x="4577" y="4212"/>
                  </a:cubicBezTo>
                  <a:cubicBezTo>
                    <a:pt x="4465" y="4156"/>
                    <a:pt x="4381" y="4099"/>
                    <a:pt x="4268" y="4128"/>
                  </a:cubicBezTo>
                  <a:cubicBezTo>
                    <a:pt x="4100" y="4212"/>
                    <a:pt x="4016" y="4156"/>
                    <a:pt x="3988" y="3959"/>
                  </a:cubicBezTo>
                  <a:cubicBezTo>
                    <a:pt x="3988" y="3931"/>
                    <a:pt x="3959" y="3847"/>
                    <a:pt x="3875" y="3847"/>
                  </a:cubicBezTo>
                  <a:cubicBezTo>
                    <a:pt x="3847" y="4184"/>
                    <a:pt x="3847" y="4184"/>
                    <a:pt x="3510" y="4324"/>
                  </a:cubicBezTo>
                  <a:cubicBezTo>
                    <a:pt x="3370" y="4380"/>
                    <a:pt x="3258" y="4492"/>
                    <a:pt x="3145" y="4324"/>
                  </a:cubicBezTo>
                  <a:cubicBezTo>
                    <a:pt x="3089" y="4240"/>
                    <a:pt x="2977" y="4324"/>
                    <a:pt x="2865" y="4296"/>
                  </a:cubicBezTo>
                  <a:cubicBezTo>
                    <a:pt x="2865" y="4268"/>
                    <a:pt x="2865" y="4240"/>
                    <a:pt x="2893" y="4240"/>
                  </a:cubicBezTo>
                  <a:cubicBezTo>
                    <a:pt x="2893" y="4043"/>
                    <a:pt x="2780" y="3931"/>
                    <a:pt x="2612" y="3847"/>
                  </a:cubicBezTo>
                  <a:cubicBezTo>
                    <a:pt x="2584" y="3819"/>
                    <a:pt x="2528" y="3791"/>
                    <a:pt x="2528" y="3734"/>
                  </a:cubicBezTo>
                  <a:cubicBezTo>
                    <a:pt x="2528" y="3398"/>
                    <a:pt x="2472" y="3875"/>
                    <a:pt x="2472" y="3706"/>
                  </a:cubicBezTo>
                  <a:cubicBezTo>
                    <a:pt x="2387" y="3763"/>
                    <a:pt x="2247" y="3763"/>
                    <a:pt x="2163" y="3734"/>
                  </a:cubicBezTo>
                  <a:cubicBezTo>
                    <a:pt x="1994" y="3594"/>
                    <a:pt x="2135" y="3819"/>
                    <a:pt x="2078" y="3819"/>
                  </a:cubicBezTo>
                  <a:lnTo>
                    <a:pt x="2078" y="3819"/>
                  </a:lnTo>
                  <a:cubicBezTo>
                    <a:pt x="2050" y="3847"/>
                    <a:pt x="2022" y="3875"/>
                    <a:pt x="1994" y="3875"/>
                  </a:cubicBezTo>
                  <a:cubicBezTo>
                    <a:pt x="1966" y="3931"/>
                    <a:pt x="1938" y="3959"/>
                    <a:pt x="1910" y="3987"/>
                  </a:cubicBezTo>
                  <a:cubicBezTo>
                    <a:pt x="1713" y="4240"/>
                    <a:pt x="1713" y="4240"/>
                    <a:pt x="1461" y="4099"/>
                  </a:cubicBezTo>
                  <a:cubicBezTo>
                    <a:pt x="1377" y="4156"/>
                    <a:pt x="1517" y="4268"/>
                    <a:pt x="1405" y="4296"/>
                  </a:cubicBezTo>
                  <a:cubicBezTo>
                    <a:pt x="1264" y="4268"/>
                    <a:pt x="1180" y="4128"/>
                    <a:pt x="1068" y="4015"/>
                  </a:cubicBezTo>
                  <a:cubicBezTo>
                    <a:pt x="1012" y="3931"/>
                    <a:pt x="1236" y="3819"/>
                    <a:pt x="1068" y="3706"/>
                  </a:cubicBezTo>
                  <a:cubicBezTo>
                    <a:pt x="1040" y="3706"/>
                    <a:pt x="1012" y="3678"/>
                    <a:pt x="984" y="3650"/>
                  </a:cubicBezTo>
                  <a:cubicBezTo>
                    <a:pt x="731" y="3313"/>
                    <a:pt x="787" y="3173"/>
                    <a:pt x="1208" y="3117"/>
                  </a:cubicBezTo>
                  <a:cubicBezTo>
                    <a:pt x="1377" y="3117"/>
                    <a:pt x="1545" y="2948"/>
                    <a:pt x="1742" y="3061"/>
                  </a:cubicBezTo>
                  <a:cubicBezTo>
                    <a:pt x="1798" y="3089"/>
                    <a:pt x="1713" y="3201"/>
                    <a:pt x="1826" y="3145"/>
                  </a:cubicBezTo>
                  <a:cubicBezTo>
                    <a:pt x="1910" y="3173"/>
                    <a:pt x="1994" y="3201"/>
                    <a:pt x="1966" y="3089"/>
                  </a:cubicBezTo>
                  <a:cubicBezTo>
                    <a:pt x="1938" y="2836"/>
                    <a:pt x="1910" y="2583"/>
                    <a:pt x="1573" y="2583"/>
                  </a:cubicBezTo>
                  <a:cubicBezTo>
                    <a:pt x="1489" y="2583"/>
                    <a:pt x="1405" y="2555"/>
                    <a:pt x="1349" y="2499"/>
                  </a:cubicBezTo>
                  <a:cubicBezTo>
                    <a:pt x="1096" y="2387"/>
                    <a:pt x="1068" y="2246"/>
                    <a:pt x="1264" y="2078"/>
                  </a:cubicBezTo>
                  <a:cubicBezTo>
                    <a:pt x="1320" y="2022"/>
                    <a:pt x="1377" y="1994"/>
                    <a:pt x="1433" y="1938"/>
                  </a:cubicBezTo>
                  <a:cubicBezTo>
                    <a:pt x="1489" y="1910"/>
                    <a:pt x="1517" y="1853"/>
                    <a:pt x="1517" y="1797"/>
                  </a:cubicBezTo>
                  <a:cubicBezTo>
                    <a:pt x="1489" y="1853"/>
                    <a:pt x="1489" y="1910"/>
                    <a:pt x="1433" y="1938"/>
                  </a:cubicBezTo>
                  <a:cubicBezTo>
                    <a:pt x="1264" y="1966"/>
                    <a:pt x="1208" y="1825"/>
                    <a:pt x="1152" y="1741"/>
                  </a:cubicBezTo>
                  <a:cubicBezTo>
                    <a:pt x="1096" y="1657"/>
                    <a:pt x="1068" y="1741"/>
                    <a:pt x="1012" y="1741"/>
                  </a:cubicBezTo>
                  <a:cubicBezTo>
                    <a:pt x="927" y="1741"/>
                    <a:pt x="984" y="1797"/>
                    <a:pt x="984" y="1825"/>
                  </a:cubicBezTo>
                  <a:cubicBezTo>
                    <a:pt x="984" y="1853"/>
                    <a:pt x="984" y="1882"/>
                    <a:pt x="984" y="1882"/>
                  </a:cubicBezTo>
                  <a:lnTo>
                    <a:pt x="787" y="2696"/>
                  </a:lnTo>
                  <a:cubicBezTo>
                    <a:pt x="731" y="2780"/>
                    <a:pt x="647" y="2780"/>
                    <a:pt x="562" y="2752"/>
                  </a:cubicBezTo>
                  <a:cubicBezTo>
                    <a:pt x="478" y="2724"/>
                    <a:pt x="394" y="2640"/>
                    <a:pt x="422" y="2555"/>
                  </a:cubicBezTo>
                  <a:cubicBezTo>
                    <a:pt x="562" y="2246"/>
                    <a:pt x="394" y="2190"/>
                    <a:pt x="169" y="2134"/>
                  </a:cubicBezTo>
                  <a:cubicBezTo>
                    <a:pt x="85" y="2106"/>
                    <a:pt x="1" y="2050"/>
                    <a:pt x="1" y="1938"/>
                  </a:cubicBezTo>
                  <a:cubicBezTo>
                    <a:pt x="141" y="1825"/>
                    <a:pt x="338" y="1769"/>
                    <a:pt x="310" y="1545"/>
                  </a:cubicBezTo>
                  <a:cubicBezTo>
                    <a:pt x="310" y="1432"/>
                    <a:pt x="871" y="1152"/>
                    <a:pt x="1040" y="1180"/>
                  </a:cubicBezTo>
                  <a:cubicBezTo>
                    <a:pt x="1096" y="1208"/>
                    <a:pt x="1152" y="1292"/>
                    <a:pt x="1180" y="1152"/>
                  </a:cubicBezTo>
                  <a:cubicBezTo>
                    <a:pt x="1264" y="927"/>
                    <a:pt x="1433" y="843"/>
                    <a:pt x="1685" y="871"/>
                  </a:cubicBezTo>
                  <a:cubicBezTo>
                    <a:pt x="1713" y="562"/>
                    <a:pt x="1657" y="394"/>
                    <a:pt x="1320" y="450"/>
                  </a:cubicBezTo>
                  <a:cubicBezTo>
                    <a:pt x="1377" y="365"/>
                    <a:pt x="1433" y="281"/>
                    <a:pt x="1433" y="197"/>
                  </a:cubicBezTo>
                  <a:cubicBezTo>
                    <a:pt x="1545" y="197"/>
                    <a:pt x="1685" y="169"/>
                    <a:pt x="1770" y="85"/>
                  </a:cubicBezTo>
                  <a:cubicBezTo>
                    <a:pt x="1854" y="1"/>
                    <a:pt x="1910" y="1"/>
                    <a:pt x="1994" y="57"/>
                  </a:cubicBezTo>
                  <a:cubicBezTo>
                    <a:pt x="2078" y="113"/>
                    <a:pt x="2078" y="169"/>
                    <a:pt x="2050" y="253"/>
                  </a:cubicBezTo>
                  <a:cubicBezTo>
                    <a:pt x="2022" y="365"/>
                    <a:pt x="1994" y="478"/>
                    <a:pt x="2078" y="590"/>
                  </a:cubicBezTo>
                  <a:cubicBezTo>
                    <a:pt x="2107" y="590"/>
                    <a:pt x="2135" y="590"/>
                    <a:pt x="2135" y="590"/>
                  </a:cubicBezTo>
                  <a:cubicBezTo>
                    <a:pt x="2247" y="646"/>
                    <a:pt x="2247" y="702"/>
                    <a:pt x="2163" y="815"/>
                  </a:cubicBezTo>
                  <a:cubicBezTo>
                    <a:pt x="1966" y="1095"/>
                    <a:pt x="2050" y="1460"/>
                    <a:pt x="1742" y="1741"/>
                  </a:cubicBezTo>
                  <a:cubicBezTo>
                    <a:pt x="1994" y="1797"/>
                    <a:pt x="2107" y="1685"/>
                    <a:pt x="2247" y="1769"/>
                  </a:cubicBezTo>
                  <a:cubicBezTo>
                    <a:pt x="2275" y="1769"/>
                    <a:pt x="2303" y="1797"/>
                    <a:pt x="2303" y="1825"/>
                  </a:cubicBezTo>
                  <a:cubicBezTo>
                    <a:pt x="2303" y="1938"/>
                    <a:pt x="2191" y="1994"/>
                    <a:pt x="2191" y="2134"/>
                  </a:cubicBezTo>
                  <a:cubicBezTo>
                    <a:pt x="2303" y="1910"/>
                    <a:pt x="2472" y="1853"/>
                    <a:pt x="2668" y="1938"/>
                  </a:cubicBezTo>
                  <a:cubicBezTo>
                    <a:pt x="2752" y="1966"/>
                    <a:pt x="2780" y="1994"/>
                    <a:pt x="2865" y="1910"/>
                  </a:cubicBezTo>
                  <a:cubicBezTo>
                    <a:pt x="2949" y="1825"/>
                    <a:pt x="3089" y="1882"/>
                    <a:pt x="3089" y="2022"/>
                  </a:cubicBezTo>
                  <a:cubicBezTo>
                    <a:pt x="3145" y="2415"/>
                    <a:pt x="3230" y="2836"/>
                    <a:pt x="3061" y="3229"/>
                  </a:cubicBezTo>
                  <a:cubicBezTo>
                    <a:pt x="2949" y="3482"/>
                    <a:pt x="3230" y="3482"/>
                    <a:pt x="3286" y="3622"/>
                  </a:cubicBezTo>
                  <a:cubicBezTo>
                    <a:pt x="3342" y="3763"/>
                    <a:pt x="3454" y="3734"/>
                    <a:pt x="3566" y="3650"/>
                  </a:cubicBezTo>
                  <a:cubicBezTo>
                    <a:pt x="3679" y="3594"/>
                    <a:pt x="3819" y="3594"/>
                    <a:pt x="3931" y="3594"/>
                  </a:cubicBezTo>
                  <a:cubicBezTo>
                    <a:pt x="4128" y="3622"/>
                    <a:pt x="4296" y="3566"/>
                    <a:pt x="4381" y="3454"/>
                  </a:cubicBezTo>
                  <a:cubicBezTo>
                    <a:pt x="4549" y="3257"/>
                    <a:pt x="4661" y="3285"/>
                    <a:pt x="4830" y="33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70"/>
            <p:cNvSpPr/>
            <p:nvPr/>
          </p:nvSpPr>
          <p:spPr>
            <a:xfrm>
              <a:off x="4837150" y="819250"/>
              <a:ext cx="28100" cy="18975"/>
            </a:xfrm>
            <a:custGeom>
              <a:avLst/>
              <a:gdLst/>
              <a:ahLst/>
              <a:cxnLst/>
              <a:rect l="l" t="t" r="r" b="b"/>
              <a:pathLst>
                <a:path w="1124" h="759" extrusionOk="0">
                  <a:moveTo>
                    <a:pt x="1124" y="310"/>
                  </a:moveTo>
                  <a:cubicBezTo>
                    <a:pt x="983" y="394"/>
                    <a:pt x="955" y="478"/>
                    <a:pt x="871" y="534"/>
                  </a:cubicBezTo>
                  <a:cubicBezTo>
                    <a:pt x="675" y="759"/>
                    <a:pt x="338" y="731"/>
                    <a:pt x="141" y="506"/>
                  </a:cubicBezTo>
                  <a:cubicBezTo>
                    <a:pt x="85" y="422"/>
                    <a:pt x="1" y="338"/>
                    <a:pt x="85" y="254"/>
                  </a:cubicBezTo>
                  <a:cubicBezTo>
                    <a:pt x="141" y="197"/>
                    <a:pt x="282" y="85"/>
                    <a:pt x="366" y="169"/>
                  </a:cubicBezTo>
                  <a:cubicBezTo>
                    <a:pt x="478" y="226"/>
                    <a:pt x="562" y="197"/>
                    <a:pt x="618" y="141"/>
                  </a:cubicBezTo>
                  <a:cubicBezTo>
                    <a:pt x="787" y="1"/>
                    <a:pt x="899" y="1"/>
                    <a:pt x="983" y="226"/>
                  </a:cubicBezTo>
                  <a:cubicBezTo>
                    <a:pt x="983" y="254"/>
                    <a:pt x="1040" y="282"/>
                    <a:pt x="1124" y="31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70"/>
            <p:cNvSpPr/>
            <p:nvPr/>
          </p:nvSpPr>
          <p:spPr>
            <a:xfrm>
              <a:off x="4842075" y="805225"/>
              <a:ext cx="4225" cy="4925"/>
            </a:xfrm>
            <a:custGeom>
              <a:avLst/>
              <a:gdLst/>
              <a:ahLst/>
              <a:cxnLst/>
              <a:rect l="l" t="t" r="r" b="b"/>
              <a:pathLst>
                <a:path w="169" h="197" extrusionOk="0">
                  <a:moveTo>
                    <a:pt x="169" y="28"/>
                  </a:moveTo>
                  <a:cubicBezTo>
                    <a:pt x="169" y="28"/>
                    <a:pt x="169" y="28"/>
                    <a:pt x="169" y="57"/>
                  </a:cubicBezTo>
                  <a:cubicBezTo>
                    <a:pt x="141" y="85"/>
                    <a:pt x="169" y="197"/>
                    <a:pt x="113" y="169"/>
                  </a:cubicBezTo>
                  <a:cubicBezTo>
                    <a:pt x="0" y="141"/>
                    <a:pt x="85" y="57"/>
                    <a:pt x="113" y="0"/>
                  </a:cubicBezTo>
                  <a:cubicBezTo>
                    <a:pt x="113" y="0"/>
                    <a:pt x="141" y="0"/>
                    <a:pt x="16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70"/>
            <p:cNvSpPr/>
            <p:nvPr/>
          </p:nvSpPr>
          <p:spPr>
            <a:xfrm>
              <a:off x="4943850" y="83050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69" y="140"/>
                  </a:moveTo>
                  <a:cubicBezTo>
                    <a:pt x="112" y="112"/>
                    <a:pt x="56" y="84"/>
                    <a:pt x="0" y="28"/>
                  </a:cubicBezTo>
                  <a:cubicBezTo>
                    <a:pt x="140" y="0"/>
                    <a:pt x="169" y="56"/>
                    <a:pt x="169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70"/>
            <p:cNvSpPr/>
            <p:nvPr/>
          </p:nvSpPr>
          <p:spPr>
            <a:xfrm>
              <a:off x="4945250" y="821375"/>
              <a:ext cx="1425" cy="2825"/>
            </a:xfrm>
            <a:custGeom>
              <a:avLst/>
              <a:gdLst/>
              <a:ahLst/>
              <a:cxnLst/>
              <a:rect l="l" t="t" r="r" b="b"/>
              <a:pathLst>
                <a:path w="57" h="113" extrusionOk="0">
                  <a:moveTo>
                    <a:pt x="56" y="56"/>
                  </a:moveTo>
                  <a:cubicBezTo>
                    <a:pt x="56" y="56"/>
                    <a:pt x="28" y="84"/>
                    <a:pt x="28" y="112"/>
                  </a:cubicBezTo>
                  <a:cubicBezTo>
                    <a:pt x="28" y="84"/>
                    <a:pt x="0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28"/>
                    <a:pt x="56" y="28"/>
                    <a:pt x="56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70"/>
            <p:cNvSpPr/>
            <p:nvPr/>
          </p:nvSpPr>
          <p:spPr>
            <a:xfrm>
              <a:off x="4934725" y="820675"/>
              <a:ext cx="1425" cy="4225"/>
            </a:xfrm>
            <a:custGeom>
              <a:avLst/>
              <a:gdLst/>
              <a:ahLst/>
              <a:cxnLst/>
              <a:rect l="l" t="t" r="r" b="b"/>
              <a:pathLst>
                <a:path w="57" h="169" extrusionOk="0">
                  <a:moveTo>
                    <a:pt x="56" y="112"/>
                  </a:moveTo>
                  <a:cubicBezTo>
                    <a:pt x="56" y="140"/>
                    <a:pt x="28" y="140"/>
                    <a:pt x="28" y="169"/>
                  </a:cubicBezTo>
                  <a:cubicBezTo>
                    <a:pt x="28" y="140"/>
                    <a:pt x="0" y="112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ubicBezTo>
                    <a:pt x="56" y="28"/>
                    <a:pt x="56" y="56"/>
                    <a:pt x="56" y="11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70"/>
            <p:cNvSpPr/>
            <p:nvPr/>
          </p:nvSpPr>
          <p:spPr>
            <a:xfrm>
              <a:off x="4867325" y="826275"/>
              <a:ext cx="2150" cy="4250"/>
            </a:xfrm>
            <a:custGeom>
              <a:avLst/>
              <a:gdLst/>
              <a:ahLst/>
              <a:cxnLst/>
              <a:rect l="l" t="t" r="r" b="b"/>
              <a:pathLst>
                <a:path w="86" h="170" extrusionOk="0">
                  <a:moveTo>
                    <a:pt x="85" y="85"/>
                  </a:moveTo>
                  <a:cubicBezTo>
                    <a:pt x="57" y="113"/>
                    <a:pt x="57" y="141"/>
                    <a:pt x="57" y="169"/>
                  </a:cubicBezTo>
                  <a:cubicBezTo>
                    <a:pt x="29" y="141"/>
                    <a:pt x="1" y="141"/>
                    <a:pt x="1" y="113"/>
                  </a:cubicBezTo>
                  <a:cubicBezTo>
                    <a:pt x="1" y="57"/>
                    <a:pt x="29" y="29"/>
                    <a:pt x="85" y="1"/>
                  </a:cubicBezTo>
                  <a:cubicBezTo>
                    <a:pt x="85" y="29"/>
                    <a:pt x="85" y="57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70"/>
            <p:cNvSpPr/>
            <p:nvPr/>
          </p:nvSpPr>
          <p:spPr>
            <a:xfrm>
              <a:off x="5000000" y="789775"/>
              <a:ext cx="1425" cy="2850"/>
            </a:xfrm>
            <a:custGeom>
              <a:avLst/>
              <a:gdLst/>
              <a:ahLst/>
              <a:cxnLst/>
              <a:rect l="l" t="t" r="r" b="b"/>
              <a:pathLst>
                <a:path w="57" h="114" extrusionOk="0">
                  <a:moveTo>
                    <a:pt x="28" y="1"/>
                  </a:moveTo>
                  <a:cubicBezTo>
                    <a:pt x="56" y="29"/>
                    <a:pt x="56" y="29"/>
                    <a:pt x="56" y="29"/>
                  </a:cubicBezTo>
                  <a:cubicBezTo>
                    <a:pt x="56" y="57"/>
                    <a:pt x="56" y="85"/>
                    <a:pt x="28" y="85"/>
                  </a:cubicBezTo>
                  <a:cubicBezTo>
                    <a:pt x="0" y="113"/>
                    <a:pt x="0" y="113"/>
                    <a:pt x="0" y="57"/>
                  </a:cubicBezTo>
                  <a:cubicBezTo>
                    <a:pt x="28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70"/>
            <p:cNvSpPr/>
            <p:nvPr/>
          </p:nvSpPr>
          <p:spPr>
            <a:xfrm>
              <a:off x="4941025" y="8178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29"/>
                  </a:moveTo>
                  <a:cubicBezTo>
                    <a:pt x="57" y="57"/>
                    <a:pt x="57" y="57"/>
                    <a:pt x="29" y="57"/>
                  </a:cubicBezTo>
                  <a:cubicBezTo>
                    <a:pt x="29" y="57"/>
                    <a:pt x="29" y="29"/>
                    <a:pt x="1" y="29"/>
                  </a:cubicBezTo>
                  <a:cubicBezTo>
                    <a:pt x="29" y="1"/>
                    <a:pt x="57" y="29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70"/>
            <p:cNvSpPr/>
            <p:nvPr/>
          </p:nvSpPr>
          <p:spPr>
            <a:xfrm>
              <a:off x="4940325" y="82417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0"/>
                  </a:moveTo>
                  <a:cubicBezTo>
                    <a:pt x="29" y="0"/>
                    <a:pt x="29" y="29"/>
                    <a:pt x="29" y="29"/>
                  </a:cubicBezTo>
                  <a:cubicBezTo>
                    <a:pt x="29" y="29"/>
                    <a:pt x="29" y="57"/>
                    <a:pt x="1" y="57"/>
                  </a:cubicBezTo>
                  <a:cubicBezTo>
                    <a:pt x="1" y="29"/>
                    <a:pt x="1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70"/>
            <p:cNvSpPr/>
            <p:nvPr/>
          </p:nvSpPr>
          <p:spPr>
            <a:xfrm>
              <a:off x="4734675" y="603075"/>
              <a:ext cx="315175" cy="186725"/>
            </a:xfrm>
            <a:custGeom>
              <a:avLst/>
              <a:gdLst/>
              <a:ahLst/>
              <a:cxnLst/>
              <a:rect l="l" t="t" r="r" b="b"/>
              <a:pathLst>
                <a:path w="12607" h="7469" extrusionOk="0">
                  <a:moveTo>
                    <a:pt x="5503" y="7272"/>
                  </a:moveTo>
                  <a:cubicBezTo>
                    <a:pt x="5447" y="7328"/>
                    <a:pt x="5391" y="7300"/>
                    <a:pt x="5335" y="7244"/>
                  </a:cubicBezTo>
                  <a:cubicBezTo>
                    <a:pt x="5139" y="7132"/>
                    <a:pt x="5139" y="7132"/>
                    <a:pt x="5110" y="7385"/>
                  </a:cubicBezTo>
                  <a:cubicBezTo>
                    <a:pt x="5110" y="7413"/>
                    <a:pt x="5110" y="7441"/>
                    <a:pt x="5054" y="7469"/>
                  </a:cubicBezTo>
                  <a:cubicBezTo>
                    <a:pt x="4914" y="7385"/>
                    <a:pt x="4970" y="7160"/>
                    <a:pt x="4802" y="7104"/>
                  </a:cubicBezTo>
                  <a:cubicBezTo>
                    <a:pt x="4745" y="7076"/>
                    <a:pt x="4802" y="7020"/>
                    <a:pt x="4802" y="6963"/>
                  </a:cubicBezTo>
                  <a:cubicBezTo>
                    <a:pt x="4830" y="6879"/>
                    <a:pt x="4942" y="6907"/>
                    <a:pt x="4998" y="6823"/>
                  </a:cubicBezTo>
                  <a:cubicBezTo>
                    <a:pt x="4886" y="6767"/>
                    <a:pt x="4717" y="6823"/>
                    <a:pt x="4633" y="6711"/>
                  </a:cubicBezTo>
                  <a:cubicBezTo>
                    <a:pt x="4577" y="6627"/>
                    <a:pt x="4409" y="6683"/>
                    <a:pt x="4465" y="6486"/>
                  </a:cubicBezTo>
                  <a:cubicBezTo>
                    <a:pt x="4493" y="6402"/>
                    <a:pt x="4324" y="6318"/>
                    <a:pt x="4240" y="6233"/>
                  </a:cubicBezTo>
                  <a:cubicBezTo>
                    <a:pt x="4156" y="6149"/>
                    <a:pt x="4044" y="6205"/>
                    <a:pt x="3959" y="6233"/>
                  </a:cubicBezTo>
                  <a:cubicBezTo>
                    <a:pt x="3875" y="6177"/>
                    <a:pt x="3931" y="5981"/>
                    <a:pt x="3763" y="6009"/>
                  </a:cubicBezTo>
                  <a:cubicBezTo>
                    <a:pt x="3679" y="6009"/>
                    <a:pt x="3651" y="6093"/>
                    <a:pt x="3679" y="6177"/>
                  </a:cubicBezTo>
                  <a:cubicBezTo>
                    <a:pt x="3679" y="6233"/>
                    <a:pt x="3707" y="6262"/>
                    <a:pt x="3791" y="6233"/>
                  </a:cubicBezTo>
                  <a:cubicBezTo>
                    <a:pt x="3847" y="6205"/>
                    <a:pt x="3903" y="6177"/>
                    <a:pt x="3959" y="6233"/>
                  </a:cubicBezTo>
                  <a:cubicBezTo>
                    <a:pt x="3987" y="6290"/>
                    <a:pt x="4100" y="6346"/>
                    <a:pt x="4044" y="6402"/>
                  </a:cubicBezTo>
                  <a:cubicBezTo>
                    <a:pt x="3903" y="6514"/>
                    <a:pt x="3987" y="6655"/>
                    <a:pt x="3959" y="6767"/>
                  </a:cubicBezTo>
                  <a:cubicBezTo>
                    <a:pt x="3903" y="6795"/>
                    <a:pt x="3847" y="6795"/>
                    <a:pt x="3791" y="6795"/>
                  </a:cubicBezTo>
                  <a:cubicBezTo>
                    <a:pt x="3482" y="6851"/>
                    <a:pt x="3482" y="6851"/>
                    <a:pt x="3510" y="6542"/>
                  </a:cubicBezTo>
                  <a:cubicBezTo>
                    <a:pt x="3510" y="6514"/>
                    <a:pt x="3510" y="6486"/>
                    <a:pt x="3510" y="6486"/>
                  </a:cubicBezTo>
                  <a:cubicBezTo>
                    <a:pt x="3510" y="6458"/>
                    <a:pt x="3482" y="6458"/>
                    <a:pt x="3482" y="6458"/>
                  </a:cubicBezTo>
                  <a:cubicBezTo>
                    <a:pt x="3370" y="6430"/>
                    <a:pt x="3426" y="6514"/>
                    <a:pt x="3426" y="6570"/>
                  </a:cubicBezTo>
                  <a:cubicBezTo>
                    <a:pt x="3398" y="6711"/>
                    <a:pt x="3314" y="6795"/>
                    <a:pt x="3173" y="6823"/>
                  </a:cubicBezTo>
                  <a:cubicBezTo>
                    <a:pt x="3005" y="6851"/>
                    <a:pt x="2864" y="6907"/>
                    <a:pt x="2724" y="6991"/>
                  </a:cubicBezTo>
                  <a:cubicBezTo>
                    <a:pt x="2556" y="7020"/>
                    <a:pt x="2443" y="7104"/>
                    <a:pt x="2359" y="7244"/>
                  </a:cubicBezTo>
                  <a:cubicBezTo>
                    <a:pt x="2359" y="7300"/>
                    <a:pt x="2359" y="7356"/>
                    <a:pt x="2359" y="7441"/>
                  </a:cubicBezTo>
                  <a:cubicBezTo>
                    <a:pt x="2247" y="7385"/>
                    <a:pt x="2219" y="7216"/>
                    <a:pt x="2078" y="7244"/>
                  </a:cubicBezTo>
                  <a:cubicBezTo>
                    <a:pt x="1994" y="7244"/>
                    <a:pt x="1966" y="7300"/>
                    <a:pt x="1910" y="7356"/>
                  </a:cubicBezTo>
                  <a:cubicBezTo>
                    <a:pt x="1882" y="7413"/>
                    <a:pt x="1826" y="7469"/>
                    <a:pt x="1741" y="7441"/>
                  </a:cubicBezTo>
                  <a:cubicBezTo>
                    <a:pt x="1685" y="7413"/>
                    <a:pt x="1685" y="7356"/>
                    <a:pt x="1713" y="7328"/>
                  </a:cubicBezTo>
                  <a:cubicBezTo>
                    <a:pt x="1938" y="7076"/>
                    <a:pt x="1798" y="6823"/>
                    <a:pt x="1770" y="6570"/>
                  </a:cubicBezTo>
                  <a:cubicBezTo>
                    <a:pt x="1798" y="6542"/>
                    <a:pt x="1826" y="6542"/>
                    <a:pt x="1882" y="6514"/>
                  </a:cubicBezTo>
                  <a:cubicBezTo>
                    <a:pt x="1966" y="6458"/>
                    <a:pt x="1994" y="6346"/>
                    <a:pt x="1966" y="6233"/>
                  </a:cubicBezTo>
                  <a:cubicBezTo>
                    <a:pt x="1966" y="6205"/>
                    <a:pt x="1910" y="6205"/>
                    <a:pt x="1882" y="6205"/>
                  </a:cubicBezTo>
                  <a:cubicBezTo>
                    <a:pt x="1770" y="6262"/>
                    <a:pt x="1854" y="6374"/>
                    <a:pt x="1854" y="6458"/>
                  </a:cubicBezTo>
                  <a:cubicBezTo>
                    <a:pt x="1854" y="6514"/>
                    <a:pt x="1798" y="6542"/>
                    <a:pt x="1770" y="6570"/>
                  </a:cubicBezTo>
                  <a:cubicBezTo>
                    <a:pt x="1601" y="6711"/>
                    <a:pt x="1433" y="6795"/>
                    <a:pt x="1264" y="6907"/>
                  </a:cubicBezTo>
                  <a:cubicBezTo>
                    <a:pt x="1208" y="6739"/>
                    <a:pt x="1180" y="6570"/>
                    <a:pt x="1320" y="6430"/>
                  </a:cubicBezTo>
                  <a:cubicBezTo>
                    <a:pt x="1348" y="6402"/>
                    <a:pt x="1377" y="6346"/>
                    <a:pt x="1348" y="6290"/>
                  </a:cubicBezTo>
                  <a:cubicBezTo>
                    <a:pt x="1292" y="6233"/>
                    <a:pt x="1236" y="6233"/>
                    <a:pt x="1180" y="6262"/>
                  </a:cubicBezTo>
                  <a:cubicBezTo>
                    <a:pt x="1040" y="6318"/>
                    <a:pt x="843" y="6262"/>
                    <a:pt x="759" y="6486"/>
                  </a:cubicBezTo>
                  <a:cubicBezTo>
                    <a:pt x="731" y="6598"/>
                    <a:pt x="562" y="6627"/>
                    <a:pt x="422" y="6542"/>
                  </a:cubicBezTo>
                  <a:cubicBezTo>
                    <a:pt x="422" y="6346"/>
                    <a:pt x="590" y="6121"/>
                    <a:pt x="338" y="5953"/>
                  </a:cubicBezTo>
                  <a:cubicBezTo>
                    <a:pt x="254" y="5897"/>
                    <a:pt x="113" y="5756"/>
                    <a:pt x="254" y="5644"/>
                  </a:cubicBezTo>
                  <a:cubicBezTo>
                    <a:pt x="394" y="5504"/>
                    <a:pt x="478" y="5644"/>
                    <a:pt x="590" y="5728"/>
                  </a:cubicBezTo>
                  <a:cubicBezTo>
                    <a:pt x="647" y="5588"/>
                    <a:pt x="590" y="5391"/>
                    <a:pt x="619" y="5307"/>
                  </a:cubicBezTo>
                  <a:cubicBezTo>
                    <a:pt x="647" y="5195"/>
                    <a:pt x="590" y="5223"/>
                    <a:pt x="619" y="5251"/>
                  </a:cubicBezTo>
                  <a:cubicBezTo>
                    <a:pt x="647" y="5251"/>
                    <a:pt x="647" y="5279"/>
                    <a:pt x="619" y="5307"/>
                  </a:cubicBezTo>
                  <a:cubicBezTo>
                    <a:pt x="534" y="5672"/>
                    <a:pt x="366" y="5307"/>
                    <a:pt x="254" y="5335"/>
                  </a:cubicBezTo>
                  <a:cubicBezTo>
                    <a:pt x="254" y="5279"/>
                    <a:pt x="282" y="5223"/>
                    <a:pt x="338" y="5195"/>
                  </a:cubicBezTo>
                  <a:cubicBezTo>
                    <a:pt x="534" y="5054"/>
                    <a:pt x="562" y="4858"/>
                    <a:pt x="338" y="4774"/>
                  </a:cubicBezTo>
                  <a:cubicBezTo>
                    <a:pt x="169" y="4717"/>
                    <a:pt x="197" y="4549"/>
                    <a:pt x="57" y="4493"/>
                  </a:cubicBezTo>
                  <a:cubicBezTo>
                    <a:pt x="1" y="4493"/>
                    <a:pt x="29" y="4381"/>
                    <a:pt x="85" y="4324"/>
                  </a:cubicBezTo>
                  <a:cubicBezTo>
                    <a:pt x="141" y="4296"/>
                    <a:pt x="197" y="4324"/>
                    <a:pt x="225" y="4381"/>
                  </a:cubicBezTo>
                  <a:cubicBezTo>
                    <a:pt x="254" y="4409"/>
                    <a:pt x="282" y="4437"/>
                    <a:pt x="282" y="4465"/>
                  </a:cubicBezTo>
                  <a:cubicBezTo>
                    <a:pt x="338" y="4605"/>
                    <a:pt x="394" y="4689"/>
                    <a:pt x="506" y="4493"/>
                  </a:cubicBezTo>
                  <a:cubicBezTo>
                    <a:pt x="787" y="4605"/>
                    <a:pt x="815" y="4381"/>
                    <a:pt x="871" y="4156"/>
                  </a:cubicBezTo>
                  <a:cubicBezTo>
                    <a:pt x="787" y="4128"/>
                    <a:pt x="590" y="4296"/>
                    <a:pt x="562" y="4044"/>
                  </a:cubicBezTo>
                  <a:cubicBezTo>
                    <a:pt x="562" y="3987"/>
                    <a:pt x="450" y="4016"/>
                    <a:pt x="366" y="4044"/>
                  </a:cubicBezTo>
                  <a:cubicBezTo>
                    <a:pt x="338" y="4072"/>
                    <a:pt x="282" y="4128"/>
                    <a:pt x="254" y="4044"/>
                  </a:cubicBezTo>
                  <a:cubicBezTo>
                    <a:pt x="225" y="4044"/>
                    <a:pt x="254" y="3987"/>
                    <a:pt x="254" y="3959"/>
                  </a:cubicBezTo>
                  <a:cubicBezTo>
                    <a:pt x="282" y="3903"/>
                    <a:pt x="338" y="3875"/>
                    <a:pt x="394" y="3903"/>
                  </a:cubicBezTo>
                  <a:cubicBezTo>
                    <a:pt x="478" y="3931"/>
                    <a:pt x="562" y="3959"/>
                    <a:pt x="647" y="3959"/>
                  </a:cubicBezTo>
                  <a:cubicBezTo>
                    <a:pt x="815" y="4016"/>
                    <a:pt x="983" y="3959"/>
                    <a:pt x="1068" y="3763"/>
                  </a:cubicBezTo>
                  <a:cubicBezTo>
                    <a:pt x="1152" y="3735"/>
                    <a:pt x="1208" y="3679"/>
                    <a:pt x="1152" y="3594"/>
                  </a:cubicBezTo>
                  <a:cubicBezTo>
                    <a:pt x="1096" y="3482"/>
                    <a:pt x="1040" y="3370"/>
                    <a:pt x="1012" y="3258"/>
                  </a:cubicBezTo>
                  <a:cubicBezTo>
                    <a:pt x="1068" y="3201"/>
                    <a:pt x="1152" y="3314"/>
                    <a:pt x="1208" y="3229"/>
                  </a:cubicBezTo>
                  <a:cubicBezTo>
                    <a:pt x="1124" y="3117"/>
                    <a:pt x="1040" y="3033"/>
                    <a:pt x="899" y="3117"/>
                  </a:cubicBezTo>
                  <a:cubicBezTo>
                    <a:pt x="731" y="3229"/>
                    <a:pt x="534" y="3258"/>
                    <a:pt x="310" y="3286"/>
                  </a:cubicBezTo>
                  <a:cubicBezTo>
                    <a:pt x="338" y="3229"/>
                    <a:pt x="366" y="3173"/>
                    <a:pt x="450" y="3145"/>
                  </a:cubicBezTo>
                  <a:cubicBezTo>
                    <a:pt x="506" y="3117"/>
                    <a:pt x="590" y="3117"/>
                    <a:pt x="619" y="3033"/>
                  </a:cubicBezTo>
                  <a:cubicBezTo>
                    <a:pt x="675" y="2836"/>
                    <a:pt x="843" y="2808"/>
                    <a:pt x="1012" y="2780"/>
                  </a:cubicBezTo>
                  <a:cubicBezTo>
                    <a:pt x="1040" y="2752"/>
                    <a:pt x="1040" y="2724"/>
                    <a:pt x="1068" y="2724"/>
                  </a:cubicBezTo>
                  <a:cubicBezTo>
                    <a:pt x="1068" y="2471"/>
                    <a:pt x="1012" y="2191"/>
                    <a:pt x="1180" y="1938"/>
                  </a:cubicBezTo>
                  <a:cubicBezTo>
                    <a:pt x="1236" y="1826"/>
                    <a:pt x="1152" y="1742"/>
                    <a:pt x="1068" y="1657"/>
                  </a:cubicBezTo>
                  <a:cubicBezTo>
                    <a:pt x="983" y="1573"/>
                    <a:pt x="899" y="1489"/>
                    <a:pt x="871" y="1377"/>
                  </a:cubicBezTo>
                  <a:cubicBezTo>
                    <a:pt x="815" y="1236"/>
                    <a:pt x="843" y="1096"/>
                    <a:pt x="1040" y="1180"/>
                  </a:cubicBezTo>
                  <a:cubicBezTo>
                    <a:pt x="1264" y="1236"/>
                    <a:pt x="1433" y="1180"/>
                    <a:pt x="1629" y="1096"/>
                  </a:cubicBezTo>
                  <a:cubicBezTo>
                    <a:pt x="1798" y="1012"/>
                    <a:pt x="1938" y="1180"/>
                    <a:pt x="1938" y="1461"/>
                  </a:cubicBezTo>
                  <a:cubicBezTo>
                    <a:pt x="1910" y="1489"/>
                    <a:pt x="1798" y="1517"/>
                    <a:pt x="1854" y="1573"/>
                  </a:cubicBezTo>
                  <a:cubicBezTo>
                    <a:pt x="1938" y="1601"/>
                    <a:pt x="2022" y="1685"/>
                    <a:pt x="2106" y="1629"/>
                  </a:cubicBezTo>
                  <a:cubicBezTo>
                    <a:pt x="2303" y="1489"/>
                    <a:pt x="2668" y="1713"/>
                    <a:pt x="2724" y="1348"/>
                  </a:cubicBezTo>
                  <a:cubicBezTo>
                    <a:pt x="2752" y="1208"/>
                    <a:pt x="2864" y="1208"/>
                    <a:pt x="2893" y="1292"/>
                  </a:cubicBezTo>
                  <a:cubicBezTo>
                    <a:pt x="2949" y="1489"/>
                    <a:pt x="3117" y="1629"/>
                    <a:pt x="3145" y="1826"/>
                  </a:cubicBezTo>
                  <a:cubicBezTo>
                    <a:pt x="2977" y="1882"/>
                    <a:pt x="2977" y="1713"/>
                    <a:pt x="2864" y="1713"/>
                  </a:cubicBezTo>
                  <a:cubicBezTo>
                    <a:pt x="2808" y="1770"/>
                    <a:pt x="2780" y="1854"/>
                    <a:pt x="2696" y="1910"/>
                  </a:cubicBezTo>
                  <a:cubicBezTo>
                    <a:pt x="2584" y="1994"/>
                    <a:pt x="2584" y="2163"/>
                    <a:pt x="2640" y="2219"/>
                  </a:cubicBezTo>
                  <a:cubicBezTo>
                    <a:pt x="2864" y="2415"/>
                    <a:pt x="2864" y="2724"/>
                    <a:pt x="3033" y="2949"/>
                  </a:cubicBezTo>
                  <a:cubicBezTo>
                    <a:pt x="3145" y="2865"/>
                    <a:pt x="3229" y="2752"/>
                    <a:pt x="3173" y="2612"/>
                  </a:cubicBezTo>
                  <a:cubicBezTo>
                    <a:pt x="3454" y="2556"/>
                    <a:pt x="3622" y="2808"/>
                    <a:pt x="3875" y="2836"/>
                  </a:cubicBezTo>
                  <a:cubicBezTo>
                    <a:pt x="3931" y="2808"/>
                    <a:pt x="3903" y="2752"/>
                    <a:pt x="3903" y="2696"/>
                  </a:cubicBezTo>
                  <a:cubicBezTo>
                    <a:pt x="3903" y="2612"/>
                    <a:pt x="3847" y="2415"/>
                    <a:pt x="3791" y="2359"/>
                  </a:cubicBezTo>
                  <a:cubicBezTo>
                    <a:pt x="3735" y="2303"/>
                    <a:pt x="3707" y="2247"/>
                    <a:pt x="3707" y="2163"/>
                  </a:cubicBezTo>
                  <a:cubicBezTo>
                    <a:pt x="3763" y="2050"/>
                    <a:pt x="3819" y="2106"/>
                    <a:pt x="3875" y="2135"/>
                  </a:cubicBezTo>
                  <a:cubicBezTo>
                    <a:pt x="3959" y="2135"/>
                    <a:pt x="3987" y="2106"/>
                    <a:pt x="4044" y="2078"/>
                  </a:cubicBezTo>
                  <a:cubicBezTo>
                    <a:pt x="4072" y="2022"/>
                    <a:pt x="4100" y="1994"/>
                    <a:pt x="4156" y="1994"/>
                  </a:cubicBezTo>
                  <a:cubicBezTo>
                    <a:pt x="4633" y="2078"/>
                    <a:pt x="4830" y="1713"/>
                    <a:pt x="5110" y="1433"/>
                  </a:cubicBezTo>
                  <a:cubicBezTo>
                    <a:pt x="5195" y="1320"/>
                    <a:pt x="5251" y="1236"/>
                    <a:pt x="5082" y="1124"/>
                  </a:cubicBezTo>
                  <a:cubicBezTo>
                    <a:pt x="5026" y="1124"/>
                    <a:pt x="5054" y="1040"/>
                    <a:pt x="5082" y="955"/>
                  </a:cubicBezTo>
                  <a:cubicBezTo>
                    <a:pt x="5223" y="1040"/>
                    <a:pt x="5363" y="1096"/>
                    <a:pt x="5475" y="1180"/>
                  </a:cubicBezTo>
                  <a:cubicBezTo>
                    <a:pt x="5363" y="955"/>
                    <a:pt x="5644" y="899"/>
                    <a:pt x="5644" y="703"/>
                  </a:cubicBezTo>
                  <a:cubicBezTo>
                    <a:pt x="5644" y="619"/>
                    <a:pt x="6009" y="731"/>
                    <a:pt x="6009" y="871"/>
                  </a:cubicBezTo>
                  <a:cubicBezTo>
                    <a:pt x="6037" y="1068"/>
                    <a:pt x="6093" y="1096"/>
                    <a:pt x="6233" y="1012"/>
                  </a:cubicBezTo>
                  <a:cubicBezTo>
                    <a:pt x="6290" y="983"/>
                    <a:pt x="6318" y="955"/>
                    <a:pt x="6346" y="1012"/>
                  </a:cubicBezTo>
                  <a:cubicBezTo>
                    <a:pt x="6374" y="1068"/>
                    <a:pt x="6374" y="1124"/>
                    <a:pt x="6318" y="1152"/>
                  </a:cubicBezTo>
                  <a:cubicBezTo>
                    <a:pt x="6205" y="1208"/>
                    <a:pt x="6121" y="1320"/>
                    <a:pt x="6149" y="1489"/>
                  </a:cubicBezTo>
                  <a:cubicBezTo>
                    <a:pt x="5981" y="1377"/>
                    <a:pt x="5840" y="1236"/>
                    <a:pt x="5644" y="1377"/>
                  </a:cubicBezTo>
                  <a:cubicBezTo>
                    <a:pt x="5672" y="1461"/>
                    <a:pt x="5728" y="1433"/>
                    <a:pt x="5784" y="1461"/>
                  </a:cubicBezTo>
                  <a:cubicBezTo>
                    <a:pt x="5840" y="1461"/>
                    <a:pt x="5925" y="1461"/>
                    <a:pt x="5897" y="1545"/>
                  </a:cubicBezTo>
                  <a:cubicBezTo>
                    <a:pt x="5868" y="1657"/>
                    <a:pt x="5812" y="1601"/>
                    <a:pt x="5728" y="1573"/>
                  </a:cubicBezTo>
                  <a:cubicBezTo>
                    <a:pt x="5560" y="1517"/>
                    <a:pt x="5475" y="1657"/>
                    <a:pt x="5363" y="1742"/>
                  </a:cubicBezTo>
                  <a:cubicBezTo>
                    <a:pt x="5195" y="1938"/>
                    <a:pt x="5167" y="2163"/>
                    <a:pt x="5139" y="2415"/>
                  </a:cubicBezTo>
                  <a:cubicBezTo>
                    <a:pt x="5110" y="2528"/>
                    <a:pt x="5139" y="2584"/>
                    <a:pt x="4998" y="2556"/>
                  </a:cubicBezTo>
                  <a:cubicBezTo>
                    <a:pt x="4858" y="2556"/>
                    <a:pt x="4858" y="2696"/>
                    <a:pt x="4886" y="2808"/>
                  </a:cubicBezTo>
                  <a:cubicBezTo>
                    <a:pt x="4970" y="2977"/>
                    <a:pt x="4998" y="3117"/>
                    <a:pt x="4745" y="3201"/>
                  </a:cubicBezTo>
                  <a:cubicBezTo>
                    <a:pt x="4886" y="3258"/>
                    <a:pt x="4998" y="3454"/>
                    <a:pt x="5082" y="3201"/>
                  </a:cubicBezTo>
                  <a:cubicBezTo>
                    <a:pt x="5110" y="3145"/>
                    <a:pt x="5279" y="3145"/>
                    <a:pt x="5363" y="3173"/>
                  </a:cubicBezTo>
                  <a:cubicBezTo>
                    <a:pt x="5391" y="3342"/>
                    <a:pt x="5139" y="3258"/>
                    <a:pt x="5195" y="3454"/>
                  </a:cubicBezTo>
                  <a:cubicBezTo>
                    <a:pt x="5307" y="3370"/>
                    <a:pt x="5503" y="3454"/>
                    <a:pt x="5532" y="3173"/>
                  </a:cubicBezTo>
                  <a:cubicBezTo>
                    <a:pt x="5532" y="3117"/>
                    <a:pt x="5700" y="3061"/>
                    <a:pt x="5812" y="3117"/>
                  </a:cubicBezTo>
                  <a:cubicBezTo>
                    <a:pt x="5925" y="3201"/>
                    <a:pt x="5981" y="3173"/>
                    <a:pt x="6037" y="3033"/>
                  </a:cubicBezTo>
                  <a:cubicBezTo>
                    <a:pt x="6065" y="2977"/>
                    <a:pt x="6093" y="2949"/>
                    <a:pt x="6177" y="2949"/>
                  </a:cubicBezTo>
                  <a:cubicBezTo>
                    <a:pt x="6205" y="2949"/>
                    <a:pt x="6290" y="2949"/>
                    <a:pt x="6233" y="3033"/>
                  </a:cubicBezTo>
                  <a:cubicBezTo>
                    <a:pt x="6177" y="3117"/>
                    <a:pt x="6177" y="3173"/>
                    <a:pt x="6290" y="3145"/>
                  </a:cubicBezTo>
                  <a:cubicBezTo>
                    <a:pt x="6402" y="3145"/>
                    <a:pt x="6486" y="3089"/>
                    <a:pt x="6486" y="2977"/>
                  </a:cubicBezTo>
                  <a:cubicBezTo>
                    <a:pt x="6458" y="2893"/>
                    <a:pt x="6430" y="2752"/>
                    <a:pt x="6318" y="2808"/>
                  </a:cubicBezTo>
                  <a:cubicBezTo>
                    <a:pt x="6205" y="2836"/>
                    <a:pt x="6093" y="2893"/>
                    <a:pt x="5981" y="2808"/>
                  </a:cubicBezTo>
                  <a:cubicBezTo>
                    <a:pt x="6037" y="2724"/>
                    <a:pt x="5784" y="2640"/>
                    <a:pt x="6009" y="2556"/>
                  </a:cubicBezTo>
                  <a:cubicBezTo>
                    <a:pt x="6065" y="2528"/>
                    <a:pt x="6009" y="2443"/>
                    <a:pt x="5981" y="2415"/>
                  </a:cubicBezTo>
                  <a:cubicBezTo>
                    <a:pt x="5897" y="2331"/>
                    <a:pt x="5812" y="2275"/>
                    <a:pt x="5812" y="2163"/>
                  </a:cubicBezTo>
                  <a:cubicBezTo>
                    <a:pt x="5784" y="2163"/>
                    <a:pt x="5700" y="2191"/>
                    <a:pt x="5700" y="2163"/>
                  </a:cubicBezTo>
                  <a:cubicBezTo>
                    <a:pt x="5644" y="2050"/>
                    <a:pt x="5475" y="2135"/>
                    <a:pt x="5503" y="2022"/>
                  </a:cubicBezTo>
                  <a:cubicBezTo>
                    <a:pt x="5532" y="1854"/>
                    <a:pt x="5644" y="1994"/>
                    <a:pt x="5700" y="1994"/>
                  </a:cubicBezTo>
                  <a:cubicBezTo>
                    <a:pt x="5784" y="1994"/>
                    <a:pt x="5925" y="1966"/>
                    <a:pt x="5925" y="1910"/>
                  </a:cubicBezTo>
                  <a:cubicBezTo>
                    <a:pt x="5925" y="1629"/>
                    <a:pt x="6233" y="1713"/>
                    <a:pt x="6318" y="1573"/>
                  </a:cubicBezTo>
                  <a:cubicBezTo>
                    <a:pt x="6402" y="1629"/>
                    <a:pt x="6346" y="1657"/>
                    <a:pt x="6346" y="1685"/>
                  </a:cubicBezTo>
                  <a:cubicBezTo>
                    <a:pt x="6233" y="1938"/>
                    <a:pt x="6402" y="2022"/>
                    <a:pt x="6598" y="1994"/>
                  </a:cubicBezTo>
                  <a:cubicBezTo>
                    <a:pt x="6655" y="1966"/>
                    <a:pt x="6739" y="1938"/>
                    <a:pt x="6795" y="1910"/>
                  </a:cubicBezTo>
                  <a:cubicBezTo>
                    <a:pt x="6851" y="1882"/>
                    <a:pt x="6907" y="1826"/>
                    <a:pt x="6991" y="1854"/>
                  </a:cubicBezTo>
                  <a:cubicBezTo>
                    <a:pt x="7048" y="1910"/>
                    <a:pt x="7048" y="1994"/>
                    <a:pt x="6991" y="2050"/>
                  </a:cubicBezTo>
                  <a:cubicBezTo>
                    <a:pt x="6935" y="2163"/>
                    <a:pt x="7020" y="2247"/>
                    <a:pt x="7076" y="2331"/>
                  </a:cubicBezTo>
                  <a:cubicBezTo>
                    <a:pt x="7132" y="2415"/>
                    <a:pt x="7244" y="2415"/>
                    <a:pt x="7272" y="2303"/>
                  </a:cubicBezTo>
                  <a:cubicBezTo>
                    <a:pt x="7356" y="1966"/>
                    <a:pt x="7609" y="1966"/>
                    <a:pt x="7890" y="1938"/>
                  </a:cubicBezTo>
                  <a:cubicBezTo>
                    <a:pt x="7890" y="1770"/>
                    <a:pt x="7749" y="1742"/>
                    <a:pt x="7637" y="1685"/>
                  </a:cubicBezTo>
                  <a:cubicBezTo>
                    <a:pt x="7890" y="1601"/>
                    <a:pt x="8002" y="1657"/>
                    <a:pt x="8058" y="1854"/>
                  </a:cubicBezTo>
                  <a:cubicBezTo>
                    <a:pt x="8086" y="1910"/>
                    <a:pt x="8058" y="1966"/>
                    <a:pt x="8086" y="2050"/>
                  </a:cubicBezTo>
                  <a:cubicBezTo>
                    <a:pt x="8086" y="2219"/>
                    <a:pt x="8227" y="2247"/>
                    <a:pt x="8339" y="2275"/>
                  </a:cubicBezTo>
                  <a:cubicBezTo>
                    <a:pt x="8507" y="2275"/>
                    <a:pt x="8423" y="2106"/>
                    <a:pt x="8479" y="2078"/>
                  </a:cubicBezTo>
                  <a:lnTo>
                    <a:pt x="8507" y="2078"/>
                  </a:lnTo>
                  <a:cubicBezTo>
                    <a:pt x="8648" y="1966"/>
                    <a:pt x="8760" y="1994"/>
                    <a:pt x="8872" y="2163"/>
                  </a:cubicBezTo>
                  <a:cubicBezTo>
                    <a:pt x="8872" y="2191"/>
                    <a:pt x="8872" y="2219"/>
                    <a:pt x="8901" y="2247"/>
                  </a:cubicBezTo>
                  <a:cubicBezTo>
                    <a:pt x="9013" y="2387"/>
                    <a:pt x="9181" y="2443"/>
                    <a:pt x="9294" y="2387"/>
                  </a:cubicBezTo>
                  <a:cubicBezTo>
                    <a:pt x="9434" y="2303"/>
                    <a:pt x="9406" y="2135"/>
                    <a:pt x="9350" y="1994"/>
                  </a:cubicBezTo>
                  <a:cubicBezTo>
                    <a:pt x="9322" y="1882"/>
                    <a:pt x="9097" y="1798"/>
                    <a:pt x="9237" y="1629"/>
                  </a:cubicBezTo>
                  <a:cubicBezTo>
                    <a:pt x="9237" y="1601"/>
                    <a:pt x="9237" y="1573"/>
                    <a:pt x="9237" y="1573"/>
                  </a:cubicBezTo>
                  <a:cubicBezTo>
                    <a:pt x="9350" y="1489"/>
                    <a:pt x="9462" y="1433"/>
                    <a:pt x="9574" y="1405"/>
                  </a:cubicBezTo>
                  <a:cubicBezTo>
                    <a:pt x="9659" y="1405"/>
                    <a:pt x="9687" y="1461"/>
                    <a:pt x="9715" y="1489"/>
                  </a:cubicBezTo>
                  <a:cubicBezTo>
                    <a:pt x="9799" y="1573"/>
                    <a:pt x="9715" y="1573"/>
                    <a:pt x="9659" y="1601"/>
                  </a:cubicBezTo>
                  <a:cubicBezTo>
                    <a:pt x="9574" y="1657"/>
                    <a:pt x="9630" y="1713"/>
                    <a:pt x="9659" y="1742"/>
                  </a:cubicBezTo>
                  <a:cubicBezTo>
                    <a:pt x="9715" y="1798"/>
                    <a:pt x="9771" y="1770"/>
                    <a:pt x="9827" y="1742"/>
                  </a:cubicBezTo>
                  <a:cubicBezTo>
                    <a:pt x="9967" y="1573"/>
                    <a:pt x="9967" y="1573"/>
                    <a:pt x="10108" y="1770"/>
                  </a:cubicBezTo>
                  <a:cubicBezTo>
                    <a:pt x="10445" y="1657"/>
                    <a:pt x="10613" y="1348"/>
                    <a:pt x="10922" y="1180"/>
                  </a:cubicBezTo>
                  <a:cubicBezTo>
                    <a:pt x="10950" y="1152"/>
                    <a:pt x="11006" y="1068"/>
                    <a:pt x="11006" y="983"/>
                  </a:cubicBezTo>
                  <a:cubicBezTo>
                    <a:pt x="11034" y="871"/>
                    <a:pt x="10866" y="843"/>
                    <a:pt x="10838" y="731"/>
                  </a:cubicBezTo>
                  <a:cubicBezTo>
                    <a:pt x="10978" y="703"/>
                    <a:pt x="10978" y="590"/>
                    <a:pt x="10922" y="478"/>
                  </a:cubicBezTo>
                  <a:lnTo>
                    <a:pt x="10922" y="478"/>
                  </a:lnTo>
                  <a:cubicBezTo>
                    <a:pt x="11090" y="450"/>
                    <a:pt x="11006" y="310"/>
                    <a:pt x="11006" y="225"/>
                  </a:cubicBezTo>
                  <a:cubicBezTo>
                    <a:pt x="11034" y="197"/>
                    <a:pt x="11062" y="169"/>
                    <a:pt x="11090" y="141"/>
                  </a:cubicBezTo>
                  <a:lnTo>
                    <a:pt x="11175" y="141"/>
                  </a:lnTo>
                  <a:cubicBezTo>
                    <a:pt x="11175" y="113"/>
                    <a:pt x="11203" y="113"/>
                    <a:pt x="11231" y="85"/>
                  </a:cubicBezTo>
                  <a:lnTo>
                    <a:pt x="11231" y="85"/>
                  </a:lnTo>
                  <a:cubicBezTo>
                    <a:pt x="11343" y="113"/>
                    <a:pt x="11455" y="1"/>
                    <a:pt x="11540" y="169"/>
                  </a:cubicBezTo>
                  <a:cubicBezTo>
                    <a:pt x="11399" y="338"/>
                    <a:pt x="11399" y="534"/>
                    <a:pt x="11427" y="787"/>
                  </a:cubicBezTo>
                  <a:cubicBezTo>
                    <a:pt x="11540" y="787"/>
                    <a:pt x="11680" y="815"/>
                    <a:pt x="11736" y="675"/>
                  </a:cubicBezTo>
                  <a:cubicBezTo>
                    <a:pt x="11764" y="562"/>
                    <a:pt x="11792" y="506"/>
                    <a:pt x="11905" y="562"/>
                  </a:cubicBezTo>
                  <a:cubicBezTo>
                    <a:pt x="12017" y="647"/>
                    <a:pt x="12045" y="759"/>
                    <a:pt x="11961" y="843"/>
                  </a:cubicBezTo>
                  <a:cubicBezTo>
                    <a:pt x="11905" y="899"/>
                    <a:pt x="11905" y="1012"/>
                    <a:pt x="11820" y="983"/>
                  </a:cubicBezTo>
                  <a:cubicBezTo>
                    <a:pt x="11680" y="983"/>
                    <a:pt x="11680" y="1040"/>
                    <a:pt x="11680" y="1124"/>
                  </a:cubicBezTo>
                  <a:cubicBezTo>
                    <a:pt x="11680" y="1152"/>
                    <a:pt x="11652" y="1180"/>
                    <a:pt x="11652" y="1180"/>
                  </a:cubicBezTo>
                  <a:cubicBezTo>
                    <a:pt x="11540" y="1180"/>
                    <a:pt x="11427" y="1124"/>
                    <a:pt x="11343" y="1264"/>
                  </a:cubicBezTo>
                  <a:cubicBezTo>
                    <a:pt x="11287" y="1348"/>
                    <a:pt x="11147" y="1348"/>
                    <a:pt x="11034" y="1320"/>
                  </a:cubicBezTo>
                  <a:cubicBezTo>
                    <a:pt x="11034" y="1405"/>
                    <a:pt x="11090" y="1433"/>
                    <a:pt x="11118" y="1489"/>
                  </a:cubicBezTo>
                  <a:cubicBezTo>
                    <a:pt x="11147" y="1545"/>
                    <a:pt x="11259" y="1545"/>
                    <a:pt x="11175" y="1629"/>
                  </a:cubicBezTo>
                  <a:cubicBezTo>
                    <a:pt x="11147" y="1685"/>
                    <a:pt x="11090" y="1770"/>
                    <a:pt x="11006" y="1713"/>
                  </a:cubicBezTo>
                  <a:cubicBezTo>
                    <a:pt x="10894" y="1601"/>
                    <a:pt x="10838" y="1657"/>
                    <a:pt x="10838" y="1770"/>
                  </a:cubicBezTo>
                  <a:cubicBezTo>
                    <a:pt x="10810" y="1882"/>
                    <a:pt x="10810" y="1966"/>
                    <a:pt x="10782" y="2050"/>
                  </a:cubicBezTo>
                  <a:cubicBezTo>
                    <a:pt x="10753" y="2219"/>
                    <a:pt x="10978" y="2163"/>
                    <a:pt x="10950" y="2219"/>
                  </a:cubicBezTo>
                  <a:cubicBezTo>
                    <a:pt x="10866" y="2331"/>
                    <a:pt x="10922" y="2387"/>
                    <a:pt x="11006" y="2443"/>
                  </a:cubicBezTo>
                  <a:cubicBezTo>
                    <a:pt x="11062" y="2500"/>
                    <a:pt x="11090" y="2612"/>
                    <a:pt x="11203" y="2584"/>
                  </a:cubicBezTo>
                  <a:cubicBezTo>
                    <a:pt x="11231" y="2584"/>
                    <a:pt x="11259" y="2556"/>
                    <a:pt x="11259" y="2556"/>
                  </a:cubicBezTo>
                  <a:cubicBezTo>
                    <a:pt x="11371" y="2612"/>
                    <a:pt x="11287" y="2724"/>
                    <a:pt x="11371" y="2780"/>
                  </a:cubicBezTo>
                  <a:cubicBezTo>
                    <a:pt x="11427" y="2780"/>
                    <a:pt x="11427" y="2724"/>
                    <a:pt x="11455" y="2696"/>
                  </a:cubicBezTo>
                  <a:cubicBezTo>
                    <a:pt x="11455" y="2640"/>
                    <a:pt x="11540" y="2640"/>
                    <a:pt x="11540" y="2668"/>
                  </a:cubicBezTo>
                  <a:cubicBezTo>
                    <a:pt x="11511" y="2836"/>
                    <a:pt x="11708" y="2780"/>
                    <a:pt x="11736" y="2836"/>
                  </a:cubicBezTo>
                  <a:cubicBezTo>
                    <a:pt x="11764" y="3005"/>
                    <a:pt x="11905" y="2977"/>
                    <a:pt x="11989" y="3033"/>
                  </a:cubicBezTo>
                  <a:cubicBezTo>
                    <a:pt x="12045" y="3061"/>
                    <a:pt x="12073" y="3145"/>
                    <a:pt x="12045" y="3201"/>
                  </a:cubicBezTo>
                  <a:cubicBezTo>
                    <a:pt x="12017" y="3286"/>
                    <a:pt x="11989" y="3370"/>
                    <a:pt x="11989" y="3454"/>
                  </a:cubicBezTo>
                  <a:cubicBezTo>
                    <a:pt x="11961" y="3538"/>
                    <a:pt x="12017" y="3594"/>
                    <a:pt x="12101" y="3594"/>
                  </a:cubicBezTo>
                  <a:cubicBezTo>
                    <a:pt x="12129" y="3566"/>
                    <a:pt x="12157" y="3594"/>
                    <a:pt x="12185" y="3594"/>
                  </a:cubicBezTo>
                  <a:cubicBezTo>
                    <a:pt x="12185" y="3623"/>
                    <a:pt x="12185" y="3651"/>
                    <a:pt x="12185" y="3679"/>
                  </a:cubicBezTo>
                  <a:cubicBezTo>
                    <a:pt x="12213" y="3735"/>
                    <a:pt x="12213" y="3791"/>
                    <a:pt x="12129" y="3847"/>
                  </a:cubicBezTo>
                  <a:cubicBezTo>
                    <a:pt x="12017" y="3903"/>
                    <a:pt x="12045" y="3987"/>
                    <a:pt x="12073" y="4100"/>
                  </a:cubicBezTo>
                  <a:cubicBezTo>
                    <a:pt x="12073" y="4100"/>
                    <a:pt x="12073" y="4128"/>
                    <a:pt x="12073" y="4156"/>
                  </a:cubicBezTo>
                  <a:cubicBezTo>
                    <a:pt x="11989" y="4437"/>
                    <a:pt x="11652" y="4605"/>
                    <a:pt x="11483" y="4437"/>
                  </a:cubicBezTo>
                  <a:cubicBezTo>
                    <a:pt x="11455" y="4521"/>
                    <a:pt x="11511" y="4577"/>
                    <a:pt x="11540" y="4689"/>
                  </a:cubicBezTo>
                  <a:cubicBezTo>
                    <a:pt x="11764" y="4549"/>
                    <a:pt x="11876" y="4240"/>
                    <a:pt x="12185" y="4381"/>
                  </a:cubicBezTo>
                  <a:cubicBezTo>
                    <a:pt x="12213" y="4381"/>
                    <a:pt x="12241" y="4381"/>
                    <a:pt x="12269" y="4381"/>
                  </a:cubicBezTo>
                  <a:cubicBezTo>
                    <a:pt x="12326" y="4437"/>
                    <a:pt x="12382" y="4493"/>
                    <a:pt x="12466" y="4549"/>
                  </a:cubicBezTo>
                  <a:cubicBezTo>
                    <a:pt x="12438" y="4661"/>
                    <a:pt x="12550" y="4689"/>
                    <a:pt x="12606" y="4717"/>
                  </a:cubicBezTo>
                  <a:cubicBezTo>
                    <a:pt x="12550" y="4830"/>
                    <a:pt x="12438" y="4886"/>
                    <a:pt x="12438" y="4998"/>
                  </a:cubicBezTo>
                  <a:cubicBezTo>
                    <a:pt x="12410" y="5139"/>
                    <a:pt x="12354" y="5195"/>
                    <a:pt x="12213" y="5139"/>
                  </a:cubicBezTo>
                  <a:cubicBezTo>
                    <a:pt x="12157" y="5110"/>
                    <a:pt x="12101" y="5139"/>
                    <a:pt x="12101" y="5167"/>
                  </a:cubicBezTo>
                  <a:cubicBezTo>
                    <a:pt x="12017" y="5419"/>
                    <a:pt x="11905" y="5307"/>
                    <a:pt x="11792" y="5223"/>
                  </a:cubicBezTo>
                  <a:cubicBezTo>
                    <a:pt x="11736" y="5167"/>
                    <a:pt x="11680" y="5139"/>
                    <a:pt x="11624" y="5110"/>
                  </a:cubicBezTo>
                  <a:cubicBezTo>
                    <a:pt x="11540" y="5054"/>
                    <a:pt x="11483" y="5026"/>
                    <a:pt x="11427" y="5139"/>
                  </a:cubicBezTo>
                  <a:cubicBezTo>
                    <a:pt x="11343" y="5279"/>
                    <a:pt x="11231" y="5307"/>
                    <a:pt x="11090" y="5279"/>
                  </a:cubicBezTo>
                  <a:cubicBezTo>
                    <a:pt x="10950" y="5251"/>
                    <a:pt x="10838" y="5307"/>
                    <a:pt x="10725" y="5391"/>
                  </a:cubicBezTo>
                  <a:cubicBezTo>
                    <a:pt x="10669" y="5335"/>
                    <a:pt x="10725" y="5307"/>
                    <a:pt x="10725" y="5279"/>
                  </a:cubicBezTo>
                  <a:cubicBezTo>
                    <a:pt x="10753" y="5223"/>
                    <a:pt x="10782" y="5195"/>
                    <a:pt x="10753" y="5139"/>
                  </a:cubicBezTo>
                  <a:cubicBezTo>
                    <a:pt x="10725" y="5139"/>
                    <a:pt x="10669" y="5139"/>
                    <a:pt x="10641" y="5167"/>
                  </a:cubicBezTo>
                  <a:cubicBezTo>
                    <a:pt x="10585" y="5251"/>
                    <a:pt x="10529" y="5307"/>
                    <a:pt x="10473" y="5391"/>
                  </a:cubicBezTo>
                  <a:cubicBezTo>
                    <a:pt x="10388" y="5419"/>
                    <a:pt x="10388" y="5335"/>
                    <a:pt x="10360" y="5279"/>
                  </a:cubicBezTo>
                  <a:cubicBezTo>
                    <a:pt x="10304" y="5167"/>
                    <a:pt x="10248" y="5110"/>
                    <a:pt x="10080" y="5195"/>
                  </a:cubicBezTo>
                  <a:cubicBezTo>
                    <a:pt x="9995" y="5251"/>
                    <a:pt x="9939" y="5167"/>
                    <a:pt x="9939" y="5054"/>
                  </a:cubicBezTo>
                  <a:cubicBezTo>
                    <a:pt x="9939" y="5026"/>
                    <a:pt x="10024" y="4970"/>
                    <a:pt x="10024" y="4942"/>
                  </a:cubicBezTo>
                  <a:cubicBezTo>
                    <a:pt x="9911" y="4605"/>
                    <a:pt x="10220" y="4493"/>
                    <a:pt x="10417" y="4296"/>
                  </a:cubicBezTo>
                  <a:cubicBezTo>
                    <a:pt x="10501" y="4521"/>
                    <a:pt x="10445" y="4746"/>
                    <a:pt x="10585" y="4914"/>
                  </a:cubicBezTo>
                  <a:cubicBezTo>
                    <a:pt x="10613" y="4970"/>
                    <a:pt x="10641" y="5054"/>
                    <a:pt x="10725" y="4998"/>
                  </a:cubicBezTo>
                  <a:cubicBezTo>
                    <a:pt x="10810" y="4970"/>
                    <a:pt x="10810" y="4886"/>
                    <a:pt x="10782" y="4830"/>
                  </a:cubicBezTo>
                  <a:cubicBezTo>
                    <a:pt x="10753" y="4717"/>
                    <a:pt x="10669" y="4633"/>
                    <a:pt x="10613" y="4521"/>
                  </a:cubicBezTo>
                  <a:cubicBezTo>
                    <a:pt x="10669" y="4437"/>
                    <a:pt x="10753" y="4493"/>
                    <a:pt x="10810" y="4493"/>
                  </a:cubicBezTo>
                  <a:cubicBezTo>
                    <a:pt x="10838" y="4465"/>
                    <a:pt x="10866" y="4465"/>
                    <a:pt x="10894" y="4437"/>
                  </a:cubicBezTo>
                  <a:cubicBezTo>
                    <a:pt x="10922" y="4296"/>
                    <a:pt x="11006" y="4128"/>
                    <a:pt x="11062" y="4100"/>
                  </a:cubicBezTo>
                  <a:cubicBezTo>
                    <a:pt x="11062" y="4016"/>
                    <a:pt x="10978" y="4016"/>
                    <a:pt x="10922" y="4016"/>
                  </a:cubicBezTo>
                  <a:cubicBezTo>
                    <a:pt x="10810" y="3987"/>
                    <a:pt x="10753" y="3903"/>
                    <a:pt x="10725" y="3763"/>
                  </a:cubicBezTo>
                  <a:cubicBezTo>
                    <a:pt x="10697" y="3594"/>
                    <a:pt x="10641" y="3482"/>
                    <a:pt x="10669" y="3314"/>
                  </a:cubicBezTo>
                  <a:cubicBezTo>
                    <a:pt x="10669" y="3173"/>
                    <a:pt x="10529" y="3089"/>
                    <a:pt x="10473" y="2921"/>
                  </a:cubicBezTo>
                  <a:cubicBezTo>
                    <a:pt x="10360" y="3033"/>
                    <a:pt x="10304" y="3173"/>
                    <a:pt x="10108" y="3173"/>
                  </a:cubicBezTo>
                  <a:cubicBezTo>
                    <a:pt x="9995" y="3145"/>
                    <a:pt x="9911" y="3314"/>
                    <a:pt x="9967" y="3398"/>
                  </a:cubicBezTo>
                  <a:cubicBezTo>
                    <a:pt x="10024" y="3482"/>
                    <a:pt x="10136" y="3510"/>
                    <a:pt x="10164" y="3594"/>
                  </a:cubicBezTo>
                  <a:cubicBezTo>
                    <a:pt x="10164" y="3679"/>
                    <a:pt x="9967" y="3651"/>
                    <a:pt x="10052" y="3791"/>
                  </a:cubicBezTo>
                  <a:cubicBezTo>
                    <a:pt x="9883" y="3819"/>
                    <a:pt x="9883" y="3819"/>
                    <a:pt x="9883" y="3594"/>
                  </a:cubicBezTo>
                  <a:cubicBezTo>
                    <a:pt x="9771" y="3566"/>
                    <a:pt x="9687" y="3679"/>
                    <a:pt x="9574" y="3679"/>
                  </a:cubicBezTo>
                  <a:cubicBezTo>
                    <a:pt x="9518" y="3566"/>
                    <a:pt x="9490" y="3398"/>
                    <a:pt x="9322" y="3398"/>
                  </a:cubicBezTo>
                  <a:cubicBezTo>
                    <a:pt x="9266" y="3707"/>
                    <a:pt x="9546" y="3791"/>
                    <a:pt x="9659" y="3987"/>
                  </a:cubicBezTo>
                  <a:cubicBezTo>
                    <a:pt x="9574" y="4072"/>
                    <a:pt x="9518" y="4016"/>
                    <a:pt x="9462" y="4016"/>
                  </a:cubicBezTo>
                  <a:cubicBezTo>
                    <a:pt x="9406" y="3987"/>
                    <a:pt x="9322" y="3987"/>
                    <a:pt x="9350" y="4072"/>
                  </a:cubicBezTo>
                  <a:cubicBezTo>
                    <a:pt x="9434" y="4212"/>
                    <a:pt x="9237" y="4240"/>
                    <a:pt x="9209" y="4324"/>
                  </a:cubicBezTo>
                  <a:cubicBezTo>
                    <a:pt x="9294" y="4437"/>
                    <a:pt x="9490" y="4465"/>
                    <a:pt x="9518" y="4605"/>
                  </a:cubicBezTo>
                  <a:cubicBezTo>
                    <a:pt x="9518" y="4661"/>
                    <a:pt x="9490" y="4661"/>
                    <a:pt x="9434" y="4661"/>
                  </a:cubicBezTo>
                  <a:cubicBezTo>
                    <a:pt x="9153" y="4717"/>
                    <a:pt x="9125" y="4717"/>
                    <a:pt x="9097" y="4998"/>
                  </a:cubicBezTo>
                  <a:cubicBezTo>
                    <a:pt x="9097" y="5110"/>
                    <a:pt x="9013" y="5195"/>
                    <a:pt x="8985" y="5307"/>
                  </a:cubicBezTo>
                  <a:cubicBezTo>
                    <a:pt x="9153" y="5307"/>
                    <a:pt x="9237" y="5251"/>
                    <a:pt x="9322" y="5195"/>
                  </a:cubicBezTo>
                  <a:cubicBezTo>
                    <a:pt x="9378" y="5139"/>
                    <a:pt x="9434" y="5110"/>
                    <a:pt x="9518" y="5082"/>
                  </a:cubicBezTo>
                  <a:cubicBezTo>
                    <a:pt x="9630" y="5026"/>
                    <a:pt x="9743" y="5054"/>
                    <a:pt x="9771" y="5167"/>
                  </a:cubicBezTo>
                  <a:cubicBezTo>
                    <a:pt x="9799" y="5251"/>
                    <a:pt x="9771" y="5391"/>
                    <a:pt x="9630" y="5419"/>
                  </a:cubicBezTo>
                  <a:cubicBezTo>
                    <a:pt x="9490" y="5419"/>
                    <a:pt x="9434" y="5504"/>
                    <a:pt x="9406" y="5616"/>
                  </a:cubicBezTo>
                  <a:cubicBezTo>
                    <a:pt x="9378" y="5700"/>
                    <a:pt x="9378" y="5812"/>
                    <a:pt x="9462" y="5840"/>
                  </a:cubicBezTo>
                  <a:cubicBezTo>
                    <a:pt x="9630" y="5925"/>
                    <a:pt x="9546" y="5953"/>
                    <a:pt x="9462" y="6037"/>
                  </a:cubicBezTo>
                  <a:cubicBezTo>
                    <a:pt x="9406" y="6065"/>
                    <a:pt x="9490" y="6177"/>
                    <a:pt x="9378" y="6205"/>
                  </a:cubicBezTo>
                  <a:cubicBezTo>
                    <a:pt x="9237" y="6205"/>
                    <a:pt x="9322" y="6093"/>
                    <a:pt x="9294" y="6037"/>
                  </a:cubicBezTo>
                  <a:cubicBezTo>
                    <a:pt x="9181" y="5897"/>
                    <a:pt x="8929" y="5897"/>
                    <a:pt x="8788" y="6009"/>
                  </a:cubicBezTo>
                  <a:cubicBezTo>
                    <a:pt x="8648" y="6121"/>
                    <a:pt x="8536" y="6205"/>
                    <a:pt x="8395" y="6065"/>
                  </a:cubicBezTo>
                  <a:cubicBezTo>
                    <a:pt x="8339" y="5981"/>
                    <a:pt x="8283" y="6065"/>
                    <a:pt x="8283" y="6121"/>
                  </a:cubicBezTo>
                  <a:cubicBezTo>
                    <a:pt x="8255" y="6149"/>
                    <a:pt x="8255" y="6149"/>
                    <a:pt x="8255" y="6177"/>
                  </a:cubicBezTo>
                  <a:cubicBezTo>
                    <a:pt x="8255" y="6486"/>
                    <a:pt x="8255" y="6486"/>
                    <a:pt x="8058" y="6627"/>
                  </a:cubicBezTo>
                  <a:cubicBezTo>
                    <a:pt x="8171" y="6739"/>
                    <a:pt x="8367" y="6767"/>
                    <a:pt x="8311" y="6935"/>
                  </a:cubicBezTo>
                  <a:cubicBezTo>
                    <a:pt x="8283" y="7076"/>
                    <a:pt x="8199" y="7188"/>
                    <a:pt x="8058" y="7160"/>
                  </a:cubicBezTo>
                  <a:cubicBezTo>
                    <a:pt x="8002" y="7076"/>
                    <a:pt x="7974" y="6963"/>
                    <a:pt x="7834" y="7132"/>
                  </a:cubicBezTo>
                  <a:cubicBezTo>
                    <a:pt x="7721" y="7244"/>
                    <a:pt x="7609" y="7413"/>
                    <a:pt x="7413" y="7188"/>
                  </a:cubicBezTo>
                  <a:cubicBezTo>
                    <a:pt x="7356" y="7132"/>
                    <a:pt x="7328" y="7216"/>
                    <a:pt x="7272" y="7244"/>
                  </a:cubicBezTo>
                  <a:cubicBezTo>
                    <a:pt x="7132" y="7300"/>
                    <a:pt x="6991" y="7328"/>
                    <a:pt x="6851" y="7413"/>
                  </a:cubicBezTo>
                  <a:cubicBezTo>
                    <a:pt x="6767" y="7469"/>
                    <a:pt x="6739" y="7441"/>
                    <a:pt x="6683" y="7385"/>
                  </a:cubicBezTo>
                  <a:cubicBezTo>
                    <a:pt x="6598" y="7216"/>
                    <a:pt x="6655" y="7020"/>
                    <a:pt x="6823" y="6935"/>
                  </a:cubicBezTo>
                  <a:cubicBezTo>
                    <a:pt x="6935" y="6851"/>
                    <a:pt x="7048" y="6767"/>
                    <a:pt x="6879" y="6598"/>
                  </a:cubicBezTo>
                  <a:cubicBezTo>
                    <a:pt x="6795" y="6514"/>
                    <a:pt x="6879" y="6374"/>
                    <a:pt x="6795" y="6290"/>
                  </a:cubicBezTo>
                  <a:cubicBezTo>
                    <a:pt x="6655" y="6290"/>
                    <a:pt x="6795" y="6514"/>
                    <a:pt x="6626" y="6458"/>
                  </a:cubicBezTo>
                  <a:cubicBezTo>
                    <a:pt x="6514" y="6430"/>
                    <a:pt x="6486" y="6318"/>
                    <a:pt x="6402" y="6233"/>
                  </a:cubicBezTo>
                  <a:cubicBezTo>
                    <a:pt x="6430" y="6121"/>
                    <a:pt x="6570" y="6121"/>
                    <a:pt x="6626" y="6037"/>
                  </a:cubicBezTo>
                  <a:cubicBezTo>
                    <a:pt x="6626" y="5981"/>
                    <a:pt x="6598" y="5953"/>
                    <a:pt x="6570" y="5953"/>
                  </a:cubicBezTo>
                  <a:cubicBezTo>
                    <a:pt x="6486" y="5981"/>
                    <a:pt x="6402" y="6009"/>
                    <a:pt x="6374" y="5869"/>
                  </a:cubicBezTo>
                  <a:cubicBezTo>
                    <a:pt x="6374" y="5784"/>
                    <a:pt x="6290" y="5756"/>
                    <a:pt x="6233" y="5812"/>
                  </a:cubicBezTo>
                  <a:cubicBezTo>
                    <a:pt x="6149" y="5869"/>
                    <a:pt x="6177" y="5925"/>
                    <a:pt x="6233" y="5981"/>
                  </a:cubicBezTo>
                  <a:cubicBezTo>
                    <a:pt x="6262" y="6037"/>
                    <a:pt x="6318" y="6037"/>
                    <a:pt x="6318" y="6121"/>
                  </a:cubicBezTo>
                  <a:cubicBezTo>
                    <a:pt x="5812" y="6430"/>
                    <a:pt x="5812" y="6430"/>
                    <a:pt x="5532" y="6402"/>
                  </a:cubicBezTo>
                  <a:cubicBezTo>
                    <a:pt x="5532" y="6570"/>
                    <a:pt x="5700" y="6711"/>
                    <a:pt x="5560" y="6879"/>
                  </a:cubicBezTo>
                  <a:cubicBezTo>
                    <a:pt x="5503" y="6935"/>
                    <a:pt x="5588" y="7020"/>
                    <a:pt x="5616" y="7104"/>
                  </a:cubicBezTo>
                  <a:cubicBezTo>
                    <a:pt x="5756" y="7272"/>
                    <a:pt x="5616" y="7244"/>
                    <a:pt x="5503" y="7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70"/>
            <p:cNvSpPr/>
            <p:nvPr/>
          </p:nvSpPr>
          <p:spPr>
            <a:xfrm>
              <a:off x="5041400" y="621325"/>
              <a:ext cx="89150" cy="72325"/>
            </a:xfrm>
            <a:custGeom>
              <a:avLst/>
              <a:gdLst/>
              <a:ahLst/>
              <a:cxnLst/>
              <a:rect l="l" t="t" r="r" b="b"/>
              <a:pathLst>
                <a:path w="3566" h="2893" extrusionOk="0">
                  <a:moveTo>
                    <a:pt x="29" y="422"/>
                  </a:moveTo>
                  <a:cubicBezTo>
                    <a:pt x="57" y="450"/>
                    <a:pt x="85" y="478"/>
                    <a:pt x="113" y="478"/>
                  </a:cubicBezTo>
                  <a:cubicBezTo>
                    <a:pt x="253" y="366"/>
                    <a:pt x="478" y="366"/>
                    <a:pt x="590" y="225"/>
                  </a:cubicBezTo>
                  <a:cubicBezTo>
                    <a:pt x="674" y="85"/>
                    <a:pt x="759" y="29"/>
                    <a:pt x="927" y="85"/>
                  </a:cubicBezTo>
                  <a:cubicBezTo>
                    <a:pt x="1095" y="141"/>
                    <a:pt x="955" y="310"/>
                    <a:pt x="1011" y="394"/>
                  </a:cubicBezTo>
                  <a:cubicBezTo>
                    <a:pt x="1236" y="366"/>
                    <a:pt x="1376" y="225"/>
                    <a:pt x="1488" y="1"/>
                  </a:cubicBezTo>
                  <a:cubicBezTo>
                    <a:pt x="1601" y="169"/>
                    <a:pt x="1769" y="197"/>
                    <a:pt x="1938" y="141"/>
                  </a:cubicBezTo>
                  <a:cubicBezTo>
                    <a:pt x="1994" y="225"/>
                    <a:pt x="2106" y="197"/>
                    <a:pt x="2106" y="197"/>
                  </a:cubicBezTo>
                  <a:cubicBezTo>
                    <a:pt x="2359" y="85"/>
                    <a:pt x="2527" y="113"/>
                    <a:pt x="2724" y="282"/>
                  </a:cubicBezTo>
                  <a:cubicBezTo>
                    <a:pt x="2780" y="366"/>
                    <a:pt x="2836" y="282"/>
                    <a:pt x="2836" y="197"/>
                  </a:cubicBezTo>
                  <a:cubicBezTo>
                    <a:pt x="2836" y="169"/>
                    <a:pt x="2808" y="113"/>
                    <a:pt x="2864" y="85"/>
                  </a:cubicBezTo>
                  <a:cubicBezTo>
                    <a:pt x="2948" y="113"/>
                    <a:pt x="3004" y="141"/>
                    <a:pt x="3061" y="225"/>
                  </a:cubicBezTo>
                  <a:cubicBezTo>
                    <a:pt x="3089" y="394"/>
                    <a:pt x="3145" y="534"/>
                    <a:pt x="2976" y="703"/>
                  </a:cubicBezTo>
                  <a:cubicBezTo>
                    <a:pt x="2892" y="759"/>
                    <a:pt x="2920" y="899"/>
                    <a:pt x="3061" y="927"/>
                  </a:cubicBezTo>
                  <a:cubicBezTo>
                    <a:pt x="3201" y="955"/>
                    <a:pt x="3201" y="1040"/>
                    <a:pt x="3201" y="1124"/>
                  </a:cubicBezTo>
                  <a:cubicBezTo>
                    <a:pt x="3173" y="1208"/>
                    <a:pt x="3117" y="1264"/>
                    <a:pt x="3201" y="1320"/>
                  </a:cubicBezTo>
                  <a:cubicBezTo>
                    <a:pt x="3285" y="1376"/>
                    <a:pt x="3341" y="1320"/>
                    <a:pt x="3398" y="1264"/>
                  </a:cubicBezTo>
                  <a:cubicBezTo>
                    <a:pt x="3426" y="1236"/>
                    <a:pt x="3454" y="1208"/>
                    <a:pt x="3510" y="1236"/>
                  </a:cubicBezTo>
                  <a:cubicBezTo>
                    <a:pt x="3566" y="1292"/>
                    <a:pt x="3510" y="1320"/>
                    <a:pt x="3482" y="1376"/>
                  </a:cubicBezTo>
                  <a:cubicBezTo>
                    <a:pt x="3341" y="1489"/>
                    <a:pt x="3145" y="1601"/>
                    <a:pt x="3117" y="1826"/>
                  </a:cubicBezTo>
                  <a:cubicBezTo>
                    <a:pt x="3117" y="1854"/>
                    <a:pt x="3089" y="1882"/>
                    <a:pt x="3061" y="1854"/>
                  </a:cubicBezTo>
                  <a:cubicBezTo>
                    <a:pt x="2976" y="1826"/>
                    <a:pt x="2948" y="1938"/>
                    <a:pt x="2892" y="1938"/>
                  </a:cubicBezTo>
                  <a:cubicBezTo>
                    <a:pt x="2752" y="1994"/>
                    <a:pt x="2864" y="2247"/>
                    <a:pt x="2696" y="2219"/>
                  </a:cubicBezTo>
                  <a:cubicBezTo>
                    <a:pt x="2583" y="2191"/>
                    <a:pt x="2696" y="1994"/>
                    <a:pt x="2555" y="1938"/>
                  </a:cubicBezTo>
                  <a:cubicBezTo>
                    <a:pt x="2471" y="2191"/>
                    <a:pt x="2359" y="2247"/>
                    <a:pt x="2022" y="2219"/>
                  </a:cubicBezTo>
                  <a:cubicBezTo>
                    <a:pt x="1853" y="2191"/>
                    <a:pt x="1881" y="2331"/>
                    <a:pt x="1910" y="2471"/>
                  </a:cubicBezTo>
                  <a:cubicBezTo>
                    <a:pt x="1910" y="2556"/>
                    <a:pt x="1825" y="2612"/>
                    <a:pt x="1769" y="2696"/>
                  </a:cubicBezTo>
                  <a:cubicBezTo>
                    <a:pt x="1713" y="2752"/>
                    <a:pt x="1657" y="2808"/>
                    <a:pt x="1601" y="2893"/>
                  </a:cubicBezTo>
                  <a:cubicBezTo>
                    <a:pt x="1517" y="2752"/>
                    <a:pt x="1488" y="2612"/>
                    <a:pt x="1657" y="2499"/>
                  </a:cubicBezTo>
                  <a:cubicBezTo>
                    <a:pt x="1685" y="2471"/>
                    <a:pt x="1741" y="2443"/>
                    <a:pt x="1713" y="2359"/>
                  </a:cubicBezTo>
                  <a:cubicBezTo>
                    <a:pt x="1685" y="2303"/>
                    <a:pt x="1601" y="2219"/>
                    <a:pt x="1517" y="2247"/>
                  </a:cubicBezTo>
                  <a:cubicBezTo>
                    <a:pt x="1292" y="2359"/>
                    <a:pt x="1067" y="2106"/>
                    <a:pt x="843" y="2219"/>
                  </a:cubicBezTo>
                  <a:cubicBezTo>
                    <a:pt x="843" y="2247"/>
                    <a:pt x="787" y="2219"/>
                    <a:pt x="787" y="2191"/>
                  </a:cubicBezTo>
                  <a:cubicBezTo>
                    <a:pt x="787" y="1910"/>
                    <a:pt x="534" y="1994"/>
                    <a:pt x="394" y="1910"/>
                  </a:cubicBezTo>
                  <a:cubicBezTo>
                    <a:pt x="365" y="1826"/>
                    <a:pt x="450" y="1798"/>
                    <a:pt x="478" y="1798"/>
                  </a:cubicBezTo>
                  <a:cubicBezTo>
                    <a:pt x="730" y="1713"/>
                    <a:pt x="787" y="1601"/>
                    <a:pt x="674" y="1376"/>
                  </a:cubicBezTo>
                  <a:cubicBezTo>
                    <a:pt x="646" y="1264"/>
                    <a:pt x="590" y="1152"/>
                    <a:pt x="759" y="1096"/>
                  </a:cubicBezTo>
                  <a:cubicBezTo>
                    <a:pt x="871" y="1068"/>
                    <a:pt x="955" y="1096"/>
                    <a:pt x="899" y="1236"/>
                  </a:cubicBezTo>
                  <a:cubicBezTo>
                    <a:pt x="899" y="1264"/>
                    <a:pt x="843" y="1292"/>
                    <a:pt x="871" y="1320"/>
                  </a:cubicBezTo>
                  <a:cubicBezTo>
                    <a:pt x="899" y="1320"/>
                    <a:pt x="955" y="1320"/>
                    <a:pt x="983" y="1320"/>
                  </a:cubicBezTo>
                  <a:cubicBezTo>
                    <a:pt x="1123" y="1236"/>
                    <a:pt x="1067" y="1068"/>
                    <a:pt x="1208" y="983"/>
                  </a:cubicBezTo>
                  <a:cubicBezTo>
                    <a:pt x="1123" y="899"/>
                    <a:pt x="1067" y="1012"/>
                    <a:pt x="1011" y="1012"/>
                  </a:cubicBezTo>
                  <a:cubicBezTo>
                    <a:pt x="955" y="927"/>
                    <a:pt x="1039" y="899"/>
                    <a:pt x="1067" y="843"/>
                  </a:cubicBezTo>
                  <a:cubicBezTo>
                    <a:pt x="1095" y="815"/>
                    <a:pt x="1095" y="787"/>
                    <a:pt x="1067" y="731"/>
                  </a:cubicBezTo>
                  <a:cubicBezTo>
                    <a:pt x="1011" y="618"/>
                    <a:pt x="787" y="927"/>
                    <a:pt x="759" y="647"/>
                  </a:cubicBezTo>
                  <a:cubicBezTo>
                    <a:pt x="759" y="618"/>
                    <a:pt x="450" y="675"/>
                    <a:pt x="450" y="759"/>
                  </a:cubicBezTo>
                  <a:cubicBezTo>
                    <a:pt x="422" y="927"/>
                    <a:pt x="309" y="871"/>
                    <a:pt x="225" y="843"/>
                  </a:cubicBezTo>
                  <a:cubicBezTo>
                    <a:pt x="141" y="843"/>
                    <a:pt x="29" y="787"/>
                    <a:pt x="0" y="675"/>
                  </a:cubicBezTo>
                  <a:cubicBezTo>
                    <a:pt x="0" y="590"/>
                    <a:pt x="29" y="506"/>
                    <a:pt x="29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70"/>
            <p:cNvSpPr/>
            <p:nvPr/>
          </p:nvSpPr>
          <p:spPr>
            <a:xfrm>
              <a:off x="5036475" y="593250"/>
              <a:ext cx="27400" cy="33725"/>
            </a:xfrm>
            <a:custGeom>
              <a:avLst/>
              <a:gdLst/>
              <a:ahLst/>
              <a:cxnLst/>
              <a:rect l="l" t="t" r="r" b="b"/>
              <a:pathLst>
                <a:path w="1096" h="1349" extrusionOk="0">
                  <a:moveTo>
                    <a:pt x="1" y="675"/>
                  </a:moveTo>
                  <a:cubicBezTo>
                    <a:pt x="29" y="450"/>
                    <a:pt x="197" y="310"/>
                    <a:pt x="310" y="113"/>
                  </a:cubicBezTo>
                  <a:cubicBezTo>
                    <a:pt x="394" y="1"/>
                    <a:pt x="534" y="29"/>
                    <a:pt x="562" y="141"/>
                  </a:cubicBezTo>
                  <a:cubicBezTo>
                    <a:pt x="647" y="310"/>
                    <a:pt x="956" y="394"/>
                    <a:pt x="815" y="675"/>
                  </a:cubicBezTo>
                  <a:cubicBezTo>
                    <a:pt x="787" y="675"/>
                    <a:pt x="787" y="703"/>
                    <a:pt x="815" y="703"/>
                  </a:cubicBezTo>
                  <a:cubicBezTo>
                    <a:pt x="1096" y="983"/>
                    <a:pt x="759" y="1096"/>
                    <a:pt x="647" y="1264"/>
                  </a:cubicBezTo>
                  <a:cubicBezTo>
                    <a:pt x="619" y="1348"/>
                    <a:pt x="562" y="1348"/>
                    <a:pt x="478" y="1320"/>
                  </a:cubicBezTo>
                  <a:cubicBezTo>
                    <a:pt x="422" y="1264"/>
                    <a:pt x="338" y="1264"/>
                    <a:pt x="310" y="1152"/>
                  </a:cubicBezTo>
                  <a:cubicBezTo>
                    <a:pt x="310" y="1124"/>
                    <a:pt x="310" y="1096"/>
                    <a:pt x="338" y="1068"/>
                  </a:cubicBezTo>
                  <a:cubicBezTo>
                    <a:pt x="450" y="871"/>
                    <a:pt x="310" y="815"/>
                    <a:pt x="169" y="815"/>
                  </a:cubicBezTo>
                  <a:cubicBezTo>
                    <a:pt x="113" y="787"/>
                    <a:pt x="85" y="787"/>
                    <a:pt x="57" y="759"/>
                  </a:cubicBezTo>
                  <a:cubicBezTo>
                    <a:pt x="29" y="731"/>
                    <a:pt x="29" y="703"/>
                    <a:pt x="1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70"/>
            <p:cNvSpPr/>
            <p:nvPr/>
          </p:nvSpPr>
          <p:spPr>
            <a:xfrm>
              <a:off x="5136150" y="715375"/>
              <a:ext cx="11950" cy="13375"/>
            </a:xfrm>
            <a:custGeom>
              <a:avLst/>
              <a:gdLst/>
              <a:ahLst/>
              <a:cxnLst/>
              <a:rect l="l" t="t" r="r" b="b"/>
              <a:pathLst>
                <a:path w="478" h="535" extrusionOk="0">
                  <a:moveTo>
                    <a:pt x="422" y="366"/>
                  </a:moveTo>
                  <a:cubicBezTo>
                    <a:pt x="422" y="422"/>
                    <a:pt x="422" y="506"/>
                    <a:pt x="337" y="506"/>
                  </a:cubicBezTo>
                  <a:cubicBezTo>
                    <a:pt x="281" y="534"/>
                    <a:pt x="253" y="478"/>
                    <a:pt x="225" y="422"/>
                  </a:cubicBezTo>
                  <a:cubicBezTo>
                    <a:pt x="197" y="310"/>
                    <a:pt x="57" y="282"/>
                    <a:pt x="29" y="169"/>
                  </a:cubicBezTo>
                  <a:cubicBezTo>
                    <a:pt x="1" y="113"/>
                    <a:pt x="1" y="57"/>
                    <a:pt x="29" y="29"/>
                  </a:cubicBezTo>
                  <a:cubicBezTo>
                    <a:pt x="85" y="1"/>
                    <a:pt x="113" y="29"/>
                    <a:pt x="141" y="85"/>
                  </a:cubicBezTo>
                  <a:cubicBezTo>
                    <a:pt x="141" y="169"/>
                    <a:pt x="225" y="141"/>
                    <a:pt x="281" y="169"/>
                  </a:cubicBezTo>
                  <a:cubicBezTo>
                    <a:pt x="394" y="169"/>
                    <a:pt x="478" y="225"/>
                    <a:pt x="422" y="3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70"/>
            <p:cNvSpPr/>
            <p:nvPr/>
          </p:nvSpPr>
          <p:spPr>
            <a:xfrm>
              <a:off x="5160025" y="7189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253" y="169"/>
                  </a:moveTo>
                  <a:cubicBezTo>
                    <a:pt x="225" y="253"/>
                    <a:pt x="140" y="225"/>
                    <a:pt x="84" y="225"/>
                  </a:cubicBezTo>
                  <a:cubicBezTo>
                    <a:pt x="28" y="225"/>
                    <a:pt x="0" y="169"/>
                    <a:pt x="28" y="141"/>
                  </a:cubicBezTo>
                  <a:cubicBezTo>
                    <a:pt x="56" y="84"/>
                    <a:pt x="56" y="0"/>
                    <a:pt x="140" y="28"/>
                  </a:cubicBezTo>
                  <a:cubicBezTo>
                    <a:pt x="197" y="28"/>
                    <a:pt x="253" y="113"/>
                    <a:pt x="253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70"/>
            <p:cNvSpPr/>
            <p:nvPr/>
          </p:nvSpPr>
          <p:spPr>
            <a:xfrm>
              <a:off x="5135450" y="706250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254" h="254" extrusionOk="0">
                  <a:moveTo>
                    <a:pt x="0" y="169"/>
                  </a:moveTo>
                  <a:cubicBezTo>
                    <a:pt x="29" y="141"/>
                    <a:pt x="29" y="113"/>
                    <a:pt x="57" y="113"/>
                  </a:cubicBezTo>
                  <a:cubicBezTo>
                    <a:pt x="113" y="85"/>
                    <a:pt x="141" y="1"/>
                    <a:pt x="225" y="57"/>
                  </a:cubicBezTo>
                  <a:cubicBezTo>
                    <a:pt x="253" y="57"/>
                    <a:pt x="253" y="113"/>
                    <a:pt x="225" y="141"/>
                  </a:cubicBezTo>
                  <a:cubicBezTo>
                    <a:pt x="169" y="254"/>
                    <a:pt x="85" y="225"/>
                    <a:pt x="0" y="1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70"/>
            <p:cNvSpPr/>
            <p:nvPr/>
          </p:nvSpPr>
          <p:spPr>
            <a:xfrm>
              <a:off x="5035775" y="628350"/>
              <a:ext cx="6350" cy="4950"/>
            </a:xfrm>
            <a:custGeom>
              <a:avLst/>
              <a:gdLst/>
              <a:ahLst/>
              <a:cxnLst/>
              <a:rect l="l" t="t" r="r" b="b"/>
              <a:pathLst>
                <a:path w="254" h="198" extrusionOk="0">
                  <a:moveTo>
                    <a:pt x="113" y="1"/>
                  </a:moveTo>
                  <a:cubicBezTo>
                    <a:pt x="169" y="29"/>
                    <a:pt x="225" y="85"/>
                    <a:pt x="254" y="141"/>
                  </a:cubicBezTo>
                  <a:cubicBezTo>
                    <a:pt x="169" y="113"/>
                    <a:pt x="85" y="197"/>
                    <a:pt x="1" y="169"/>
                  </a:cubicBezTo>
                  <a:cubicBezTo>
                    <a:pt x="1" y="85"/>
                    <a:pt x="85" y="57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70"/>
            <p:cNvSpPr/>
            <p:nvPr/>
          </p:nvSpPr>
          <p:spPr>
            <a:xfrm>
              <a:off x="5125625" y="740650"/>
              <a:ext cx="4225" cy="3525"/>
            </a:xfrm>
            <a:custGeom>
              <a:avLst/>
              <a:gdLst/>
              <a:ahLst/>
              <a:cxnLst/>
              <a:rect l="l" t="t" r="r" b="b"/>
              <a:pathLst>
                <a:path w="169" h="141" extrusionOk="0">
                  <a:moveTo>
                    <a:pt x="113" y="1"/>
                  </a:moveTo>
                  <a:cubicBezTo>
                    <a:pt x="113" y="29"/>
                    <a:pt x="169" y="29"/>
                    <a:pt x="169" y="29"/>
                  </a:cubicBezTo>
                  <a:cubicBezTo>
                    <a:pt x="169" y="113"/>
                    <a:pt x="113" y="113"/>
                    <a:pt x="57" y="141"/>
                  </a:cubicBezTo>
                  <a:cubicBezTo>
                    <a:pt x="29" y="141"/>
                    <a:pt x="0" y="113"/>
                    <a:pt x="0" y="113"/>
                  </a:cubicBezTo>
                  <a:cubicBezTo>
                    <a:pt x="0" y="57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70"/>
            <p:cNvSpPr/>
            <p:nvPr/>
          </p:nvSpPr>
          <p:spPr>
            <a:xfrm>
              <a:off x="5148075" y="709075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85" y="0"/>
                  </a:moveTo>
                  <a:cubicBezTo>
                    <a:pt x="113" y="28"/>
                    <a:pt x="113" y="56"/>
                    <a:pt x="141" y="56"/>
                  </a:cubicBezTo>
                  <a:cubicBezTo>
                    <a:pt x="113" y="84"/>
                    <a:pt x="85" y="84"/>
                    <a:pt x="57" y="112"/>
                  </a:cubicBezTo>
                  <a:cubicBezTo>
                    <a:pt x="1" y="112"/>
                    <a:pt x="1" y="112"/>
                    <a:pt x="29" y="84"/>
                  </a:cubicBezTo>
                  <a:cubicBezTo>
                    <a:pt x="57" y="56"/>
                    <a:pt x="57" y="28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70"/>
            <p:cNvSpPr/>
            <p:nvPr/>
          </p:nvSpPr>
          <p:spPr>
            <a:xfrm>
              <a:off x="5145975" y="7041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85" y="85"/>
                  </a:moveTo>
                  <a:cubicBezTo>
                    <a:pt x="85" y="85"/>
                    <a:pt x="57" y="85"/>
                    <a:pt x="29" y="113"/>
                  </a:cubicBezTo>
                  <a:cubicBezTo>
                    <a:pt x="29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41" y="29"/>
                    <a:pt x="85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70"/>
            <p:cNvSpPr/>
            <p:nvPr/>
          </p:nvSpPr>
          <p:spPr>
            <a:xfrm>
              <a:off x="5067375" y="7441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cubicBezTo>
                    <a:pt x="28" y="29"/>
                    <a:pt x="0" y="29"/>
                    <a:pt x="0" y="29"/>
                  </a:cubicBezTo>
                  <a:cubicBezTo>
                    <a:pt x="0" y="29"/>
                    <a:pt x="0" y="1"/>
                    <a:pt x="0" y="1"/>
                  </a:cubicBezTo>
                  <a:cubicBezTo>
                    <a:pt x="0" y="1"/>
                    <a:pt x="28" y="1"/>
                    <a:pt x="28" y="1"/>
                  </a:cubicBezTo>
                  <a:cubicBezTo>
                    <a:pt x="28" y="1"/>
                    <a:pt x="28" y="29"/>
                    <a:pt x="28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70"/>
            <p:cNvSpPr/>
            <p:nvPr/>
          </p:nvSpPr>
          <p:spPr>
            <a:xfrm>
              <a:off x="5015425" y="66625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70"/>
            <p:cNvSpPr/>
            <p:nvPr/>
          </p:nvSpPr>
          <p:spPr>
            <a:xfrm>
              <a:off x="5104575" y="683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0" y="85"/>
                  </a:moveTo>
                  <a:cubicBezTo>
                    <a:pt x="28" y="57"/>
                    <a:pt x="56" y="29"/>
                    <a:pt x="84" y="0"/>
                  </a:cubicBezTo>
                  <a:cubicBezTo>
                    <a:pt x="56" y="29"/>
                    <a:pt x="28" y="57"/>
                    <a:pt x="0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70"/>
            <p:cNvSpPr/>
            <p:nvPr/>
          </p:nvSpPr>
          <p:spPr>
            <a:xfrm>
              <a:off x="5147375" y="71187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lnTo>
                    <a:pt x="29" y="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70"/>
            <p:cNvSpPr/>
            <p:nvPr/>
          </p:nvSpPr>
          <p:spPr>
            <a:xfrm>
              <a:off x="5152300" y="7238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70"/>
            <p:cNvSpPr/>
            <p:nvPr/>
          </p:nvSpPr>
          <p:spPr>
            <a:xfrm>
              <a:off x="4719950" y="582025"/>
              <a:ext cx="77925" cy="89175"/>
            </a:xfrm>
            <a:custGeom>
              <a:avLst/>
              <a:gdLst/>
              <a:ahLst/>
              <a:cxnLst/>
              <a:rect l="l" t="t" r="r" b="b"/>
              <a:pathLst>
                <a:path w="3117" h="3567" extrusionOk="0">
                  <a:moveTo>
                    <a:pt x="2527" y="2303"/>
                  </a:moveTo>
                  <a:cubicBezTo>
                    <a:pt x="2527" y="2134"/>
                    <a:pt x="2359" y="2078"/>
                    <a:pt x="2330" y="1938"/>
                  </a:cubicBezTo>
                  <a:cubicBezTo>
                    <a:pt x="2246" y="2022"/>
                    <a:pt x="2106" y="2050"/>
                    <a:pt x="1994" y="2078"/>
                  </a:cubicBezTo>
                  <a:cubicBezTo>
                    <a:pt x="1825" y="2106"/>
                    <a:pt x="1685" y="2134"/>
                    <a:pt x="1488" y="2022"/>
                  </a:cubicBezTo>
                  <a:cubicBezTo>
                    <a:pt x="1460" y="2275"/>
                    <a:pt x="1657" y="2387"/>
                    <a:pt x="1769" y="2471"/>
                  </a:cubicBezTo>
                  <a:cubicBezTo>
                    <a:pt x="1966" y="2584"/>
                    <a:pt x="1937" y="2696"/>
                    <a:pt x="1853" y="2836"/>
                  </a:cubicBezTo>
                  <a:cubicBezTo>
                    <a:pt x="1741" y="2948"/>
                    <a:pt x="1713" y="3061"/>
                    <a:pt x="1741" y="3229"/>
                  </a:cubicBezTo>
                  <a:cubicBezTo>
                    <a:pt x="1769" y="3342"/>
                    <a:pt x="1713" y="3454"/>
                    <a:pt x="1657" y="3566"/>
                  </a:cubicBezTo>
                  <a:cubicBezTo>
                    <a:pt x="1460" y="3566"/>
                    <a:pt x="1348" y="3398"/>
                    <a:pt x="1179" y="3370"/>
                  </a:cubicBezTo>
                  <a:cubicBezTo>
                    <a:pt x="1095" y="3342"/>
                    <a:pt x="1123" y="3229"/>
                    <a:pt x="1123" y="3145"/>
                  </a:cubicBezTo>
                  <a:cubicBezTo>
                    <a:pt x="1123" y="3033"/>
                    <a:pt x="1179" y="2920"/>
                    <a:pt x="1011" y="2892"/>
                  </a:cubicBezTo>
                  <a:cubicBezTo>
                    <a:pt x="758" y="2864"/>
                    <a:pt x="674" y="2724"/>
                    <a:pt x="674" y="2499"/>
                  </a:cubicBezTo>
                  <a:cubicBezTo>
                    <a:pt x="674" y="2443"/>
                    <a:pt x="674" y="2387"/>
                    <a:pt x="702" y="2331"/>
                  </a:cubicBezTo>
                  <a:cubicBezTo>
                    <a:pt x="758" y="2275"/>
                    <a:pt x="786" y="2134"/>
                    <a:pt x="871" y="2162"/>
                  </a:cubicBezTo>
                  <a:cubicBezTo>
                    <a:pt x="1011" y="2190"/>
                    <a:pt x="955" y="2303"/>
                    <a:pt x="955" y="2415"/>
                  </a:cubicBezTo>
                  <a:cubicBezTo>
                    <a:pt x="927" y="2527"/>
                    <a:pt x="1095" y="2640"/>
                    <a:pt x="1179" y="2584"/>
                  </a:cubicBezTo>
                  <a:cubicBezTo>
                    <a:pt x="1236" y="2555"/>
                    <a:pt x="1236" y="2499"/>
                    <a:pt x="1208" y="2471"/>
                  </a:cubicBezTo>
                  <a:cubicBezTo>
                    <a:pt x="1151" y="2387"/>
                    <a:pt x="1095" y="2303"/>
                    <a:pt x="1123" y="2190"/>
                  </a:cubicBezTo>
                  <a:cubicBezTo>
                    <a:pt x="1179" y="2190"/>
                    <a:pt x="1292" y="2162"/>
                    <a:pt x="1236" y="2078"/>
                  </a:cubicBezTo>
                  <a:cubicBezTo>
                    <a:pt x="1067" y="1882"/>
                    <a:pt x="1208" y="1685"/>
                    <a:pt x="1179" y="1489"/>
                  </a:cubicBezTo>
                  <a:cubicBezTo>
                    <a:pt x="1179" y="1432"/>
                    <a:pt x="1236" y="1376"/>
                    <a:pt x="1320" y="1376"/>
                  </a:cubicBezTo>
                  <a:cubicBezTo>
                    <a:pt x="1404" y="1432"/>
                    <a:pt x="1348" y="1489"/>
                    <a:pt x="1320" y="1545"/>
                  </a:cubicBezTo>
                  <a:cubicBezTo>
                    <a:pt x="1320" y="1573"/>
                    <a:pt x="1348" y="1601"/>
                    <a:pt x="1348" y="1629"/>
                  </a:cubicBezTo>
                  <a:cubicBezTo>
                    <a:pt x="1629" y="1573"/>
                    <a:pt x="1629" y="1825"/>
                    <a:pt x="1741" y="1966"/>
                  </a:cubicBezTo>
                  <a:cubicBezTo>
                    <a:pt x="1769" y="1994"/>
                    <a:pt x="1853" y="2022"/>
                    <a:pt x="1881" y="1966"/>
                  </a:cubicBezTo>
                  <a:cubicBezTo>
                    <a:pt x="1937" y="1825"/>
                    <a:pt x="2106" y="1769"/>
                    <a:pt x="2190" y="1601"/>
                  </a:cubicBezTo>
                  <a:cubicBezTo>
                    <a:pt x="1881" y="1573"/>
                    <a:pt x="1685" y="1404"/>
                    <a:pt x="1713" y="1067"/>
                  </a:cubicBezTo>
                  <a:cubicBezTo>
                    <a:pt x="1516" y="1124"/>
                    <a:pt x="1572" y="1264"/>
                    <a:pt x="1572" y="1404"/>
                  </a:cubicBezTo>
                  <a:cubicBezTo>
                    <a:pt x="1460" y="1376"/>
                    <a:pt x="1488" y="1236"/>
                    <a:pt x="1376" y="1208"/>
                  </a:cubicBezTo>
                  <a:cubicBezTo>
                    <a:pt x="1208" y="1292"/>
                    <a:pt x="983" y="1320"/>
                    <a:pt x="1067" y="1629"/>
                  </a:cubicBezTo>
                  <a:cubicBezTo>
                    <a:pt x="843" y="1517"/>
                    <a:pt x="899" y="1320"/>
                    <a:pt x="786" y="1208"/>
                  </a:cubicBezTo>
                  <a:cubicBezTo>
                    <a:pt x="730" y="1152"/>
                    <a:pt x="730" y="1067"/>
                    <a:pt x="702" y="1011"/>
                  </a:cubicBezTo>
                  <a:cubicBezTo>
                    <a:pt x="618" y="843"/>
                    <a:pt x="562" y="843"/>
                    <a:pt x="449" y="1039"/>
                  </a:cubicBezTo>
                  <a:cubicBezTo>
                    <a:pt x="449" y="1067"/>
                    <a:pt x="393" y="1067"/>
                    <a:pt x="365" y="1067"/>
                  </a:cubicBezTo>
                  <a:lnTo>
                    <a:pt x="365" y="1067"/>
                  </a:lnTo>
                  <a:cubicBezTo>
                    <a:pt x="309" y="1180"/>
                    <a:pt x="506" y="1236"/>
                    <a:pt x="365" y="1376"/>
                  </a:cubicBezTo>
                  <a:cubicBezTo>
                    <a:pt x="169" y="1545"/>
                    <a:pt x="197" y="1573"/>
                    <a:pt x="393" y="1713"/>
                  </a:cubicBezTo>
                  <a:cubicBezTo>
                    <a:pt x="169" y="1741"/>
                    <a:pt x="56" y="1685"/>
                    <a:pt x="0" y="1517"/>
                  </a:cubicBezTo>
                  <a:cubicBezTo>
                    <a:pt x="0" y="1461"/>
                    <a:pt x="0" y="1404"/>
                    <a:pt x="0" y="1376"/>
                  </a:cubicBezTo>
                  <a:cubicBezTo>
                    <a:pt x="309" y="1236"/>
                    <a:pt x="197" y="955"/>
                    <a:pt x="253" y="703"/>
                  </a:cubicBezTo>
                  <a:cubicBezTo>
                    <a:pt x="281" y="731"/>
                    <a:pt x="281" y="731"/>
                    <a:pt x="309" y="731"/>
                  </a:cubicBezTo>
                  <a:cubicBezTo>
                    <a:pt x="590" y="815"/>
                    <a:pt x="590" y="815"/>
                    <a:pt x="702" y="562"/>
                  </a:cubicBezTo>
                  <a:cubicBezTo>
                    <a:pt x="955" y="703"/>
                    <a:pt x="955" y="703"/>
                    <a:pt x="927" y="983"/>
                  </a:cubicBezTo>
                  <a:cubicBezTo>
                    <a:pt x="983" y="1011"/>
                    <a:pt x="1011" y="955"/>
                    <a:pt x="1039" y="955"/>
                  </a:cubicBezTo>
                  <a:cubicBezTo>
                    <a:pt x="1348" y="899"/>
                    <a:pt x="1348" y="899"/>
                    <a:pt x="1348" y="590"/>
                  </a:cubicBezTo>
                  <a:cubicBezTo>
                    <a:pt x="1320" y="450"/>
                    <a:pt x="1320" y="309"/>
                    <a:pt x="1376" y="169"/>
                  </a:cubicBezTo>
                  <a:cubicBezTo>
                    <a:pt x="1404" y="113"/>
                    <a:pt x="1432" y="1"/>
                    <a:pt x="1544" y="1"/>
                  </a:cubicBezTo>
                  <a:cubicBezTo>
                    <a:pt x="1601" y="29"/>
                    <a:pt x="1657" y="85"/>
                    <a:pt x="1657" y="169"/>
                  </a:cubicBezTo>
                  <a:cubicBezTo>
                    <a:pt x="1657" y="253"/>
                    <a:pt x="1685" y="281"/>
                    <a:pt x="1769" y="253"/>
                  </a:cubicBezTo>
                  <a:cubicBezTo>
                    <a:pt x="1937" y="197"/>
                    <a:pt x="2022" y="225"/>
                    <a:pt x="1881" y="422"/>
                  </a:cubicBezTo>
                  <a:cubicBezTo>
                    <a:pt x="1853" y="478"/>
                    <a:pt x="1909" y="478"/>
                    <a:pt x="1937" y="478"/>
                  </a:cubicBezTo>
                  <a:cubicBezTo>
                    <a:pt x="2134" y="422"/>
                    <a:pt x="2106" y="646"/>
                    <a:pt x="2218" y="703"/>
                  </a:cubicBezTo>
                  <a:cubicBezTo>
                    <a:pt x="2302" y="759"/>
                    <a:pt x="2050" y="843"/>
                    <a:pt x="2190" y="927"/>
                  </a:cubicBezTo>
                  <a:cubicBezTo>
                    <a:pt x="2190" y="983"/>
                    <a:pt x="2162" y="1039"/>
                    <a:pt x="2162" y="1096"/>
                  </a:cubicBezTo>
                  <a:cubicBezTo>
                    <a:pt x="2162" y="1180"/>
                    <a:pt x="2218" y="1236"/>
                    <a:pt x="2302" y="1180"/>
                  </a:cubicBezTo>
                  <a:cubicBezTo>
                    <a:pt x="2387" y="1124"/>
                    <a:pt x="2471" y="1039"/>
                    <a:pt x="2527" y="955"/>
                  </a:cubicBezTo>
                  <a:cubicBezTo>
                    <a:pt x="2583" y="899"/>
                    <a:pt x="2527" y="815"/>
                    <a:pt x="2499" y="731"/>
                  </a:cubicBezTo>
                  <a:lnTo>
                    <a:pt x="2499" y="731"/>
                  </a:lnTo>
                  <a:cubicBezTo>
                    <a:pt x="2583" y="731"/>
                    <a:pt x="2639" y="787"/>
                    <a:pt x="2695" y="815"/>
                  </a:cubicBezTo>
                  <a:cubicBezTo>
                    <a:pt x="2695" y="899"/>
                    <a:pt x="2724" y="1011"/>
                    <a:pt x="2780" y="1039"/>
                  </a:cubicBezTo>
                  <a:cubicBezTo>
                    <a:pt x="2976" y="1152"/>
                    <a:pt x="2920" y="1404"/>
                    <a:pt x="3089" y="1545"/>
                  </a:cubicBezTo>
                  <a:cubicBezTo>
                    <a:pt x="3117" y="1545"/>
                    <a:pt x="3117" y="1601"/>
                    <a:pt x="3117" y="1629"/>
                  </a:cubicBezTo>
                  <a:cubicBezTo>
                    <a:pt x="2892" y="1797"/>
                    <a:pt x="2808" y="2106"/>
                    <a:pt x="2555" y="2275"/>
                  </a:cubicBezTo>
                  <a:cubicBezTo>
                    <a:pt x="2555" y="2303"/>
                    <a:pt x="2527" y="2275"/>
                    <a:pt x="2527" y="230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70"/>
            <p:cNvSpPr/>
            <p:nvPr/>
          </p:nvSpPr>
          <p:spPr>
            <a:xfrm>
              <a:off x="4842775" y="648700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85" y="57"/>
                  </a:moveTo>
                  <a:cubicBezTo>
                    <a:pt x="57" y="57"/>
                    <a:pt x="57" y="85"/>
                    <a:pt x="28" y="113"/>
                  </a:cubicBezTo>
                  <a:cubicBezTo>
                    <a:pt x="0" y="85"/>
                    <a:pt x="0" y="85"/>
                    <a:pt x="0" y="57"/>
                  </a:cubicBezTo>
                  <a:cubicBezTo>
                    <a:pt x="28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70"/>
            <p:cNvSpPr/>
            <p:nvPr/>
          </p:nvSpPr>
          <p:spPr>
            <a:xfrm>
              <a:off x="4859625" y="6087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57"/>
                  </a:moveTo>
                  <a:lnTo>
                    <a:pt x="0" y="29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70"/>
            <p:cNvSpPr/>
            <p:nvPr/>
          </p:nvSpPr>
          <p:spPr>
            <a:xfrm>
              <a:off x="4845575" y="648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9"/>
                  </a:moveTo>
                  <a:lnTo>
                    <a:pt x="29" y="1"/>
                  </a:lnTo>
                  <a:lnTo>
                    <a:pt x="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70"/>
            <p:cNvSpPr/>
            <p:nvPr/>
          </p:nvSpPr>
          <p:spPr>
            <a:xfrm>
              <a:off x="4883475" y="6732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1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70"/>
            <p:cNvSpPr/>
            <p:nvPr/>
          </p:nvSpPr>
          <p:spPr>
            <a:xfrm>
              <a:off x="4692575" y="636775"/>
              <a:ext cx="54775" cy="75825"/>
            </a:xfrm>
            <a:custGeom>
              <a:avLst/>
              <a:gdLst/>
              <a:ahLst/>
              <a:cxnLst/>
              <a:rect l="l" t="t" r="r" b="b"/>
              <a:pathLst>
                <a:path w="2191" h="3033" extrusionOk="0">
                  <a:moveTo>
                    <a:pt x="1769" y="309"/>
                  </a:moveTo>
                  <a:cubicBezTo>
                    <a:pt x="1853" y="478"/>
                    <a:pt x="1966" y="590"/>
                    <a:pt x="2106" y="702"/>
                  </a:cubicBezTo>
                  <a:cubicBezTo>
                    <a:pt x="2050" y="843"/>
                    <a:pt x="1909" y="927"/>
                    <a:pt x="1881" y="1067"/>
                  </a:cubicBezTo>
                  <a:cubicBezTo>
                    <a:pt x="1853" y="1152"/>
                    <a:pt x="1797" y="1264"/>
                    <a:pt x="1966" y="1264"/>
                  </a:cubicBezTo>
                  <a:cubicBezTo>
                    <a:pt x="2022" y="1264"/>
                    <a:pt x="2078" y="1348"/>
                    <a:pt x="2134" y="1376"/>
                  </a:cubicBezTo>
                  <a:cubicBezTo>
                    <a:pt x="2162" y="1404"/>
                    <a:pt x="2190" y="1432"/>
                    <a:pt x="2162" y="1460"/>
                  </a:cubicBezTo>
                  <a:cubicBezTo>
                    <a:pt x="2162" y="1488"/>
                    <a:pt x="2106" y="1517"/>
                    <a:pt x="2078" y="1517"/>
                  </a:cubicBezTo>
                  <a:cubicBezTo>
                    <a:pt x="1881" y="1320"/>
                    <a:pt x="1685" y="1657"/>
                    <a:pt x="1460" y="1517"/>
                  </a:cubicBezTo>
                  <a:cubicBezTo>
                    <a:pt x="1404" y="1460"/>
                    <a:pt x="1236" y="1769"/>
                    <a:pt x="1320" y="1797"/>
                  </a:cubicBezTo>
                  <a:cubicBezTo>
                    <a:pt x="1432" y="1881"/>
                    <a:pt x="1404" y="1910"/>
                    <a:pt x="1320" y="1966"/>
                  </a:cubicBezTo>
                  <a:cubicBezTo>
                    <a:pt x="1292" y="1966"/>
                    <a:pt x="1292" y="1966"/>
                    <a:pt x="1264" y="1994"/>
                  </a:cubicBezTo>
                  <a:cubicBezTo>
                    <a:pt x="1180" y="2078"/>
                    <a:pt x="1067" y="2190"/>
                    <a:pt x="983" y="2275"/>
                  </a:cubicBezTo>
                  <a:cubicBezTo>
                    <a:pt x="871" y="2387"/>
                    <a:pt x="1011" y="2527"/>
                    <a:pt x="871" y="2639"/>
                  </a:cubicBezTo>
                  <a:cubicBezTo>
                    <a:pt x="1011" y="2639"/>
                    <a:pt x="1208" y="2527"/>
                    <a:pt x="1180" y="2780"/>
                  </a:cubicBezTo>
                  <a:cubicBezTo>
                    <a:pt x="1180" y="2864"/>
                    <a:pt x="1236" y="2920"/>
                    <a:pt x="1180" y="2976"/>
                  </a:cubicBezTo>
                  <a:cubicBezTo>
                    <a:pt x="1067" y="3033"/>
                    <a:pt x="1039" y="2948"/>
                    <a:pt x="983" y="2892"/>
                  </a:cubicBezTo>
                  <a:cubicBezTo>
                    <a:pt x="955" y="2836"/>
                    <a:pt x="927" y="2808"/>
                    <a:pt x="871" y="2836"/>
                  </a:cubicBezTo>
                  <a:cubicBezTo>
                    <a:pt x="730" y="2864"/>
                    <a:pt x="674" y="2808"/>
                    <a:pt x="674" y="2668"/>
                  </a:cubicBezTo>
                  <a:cubicBezTo>
                    <a:pt x="674" y="2471"/>
                    <a:pt x="590" y="2387"/>
                    <a:pt x="365" y="2443"/>
                  </a:cubicBezTo>
                  <a:cubicBezTo>
                    <a:pt x="393" y="2246"/>
                    <a:pt x="562" y="2190"/>
                    <a:pt x="674" y="2162"/>
                  </a:cubicBezTo>
                  <a:cubicBezTo>
                    <a:pt x="899" y="2134"/>
                    <a:pt x="927" y="1994"/>
                    <a:pt x="899" y="1825"/>
                  </a:cubicBezTo>
                  <a:cubicBezTo>
                    <a:pt x="871" y="1797"/>
                    <a:pt x="871" y="1769"/>
                    <a:pt x="871" y="1713"/>
                  </a:cubicBezTo>
                  <a:cubicBezTo>
                    <a:pt x="758" y="1741"/>
                    <a:pt x="758" y="1853"/>
                    <a:pt x="702" y="1910"/>
                  </a:cubicBezTo>
                  <a:cubicBezTo>
                    <a:pt x="646" y="1966"/>
                    <a:pt x="590" y="2050"/>
                    <a:pt x="478" y="1994"/>
                  </a:cubicBezTo>
                  <a:cubicBezTo>
                    <a:pt x="534" y="1881"/>
                    <a:pt x="618" y="1825"/>
                    <a:pt x="646" y="1713"/>
                  </a:cubicBezTo>
                  <a:cubicBezTo>
                    <a:pt x="646" y="1629"/>
                    <a:pt x="618" y="1573"/>
                    <a:pt x="534" y="1545"/>
                  </a:cubicBezTo>
                  <a:cubicBezTo>
                    <a:pt x="478" y="1517"/>
                    <a:pt x="506" y="1629"/>
                    <a:pt x="422" y="1629"/>
                  </a:cubicBezTo>
                  <a:cubicBezTo>
                    <a:pt x="365" y="1292"/>
                    <a:pt x="28" y="1067"/>
                    <a:pt x="0" y="702"/>
                  </a:cubicBezTo>
                  <a:cubicBezTo>
                    <a:pt x="309" y="815"/>
                    <a:pt x="309" y="787"/>
                    <a:pt x="365" y="478"/>
                  </a:cubicBezTo>
                  <a:cubicBezTo>
                    <a:pt x="365" y="450"/>
                    <a:pt x="365" y="394"/>
                    <a:pt x="365" y="337"/>
                  </a:cubicBezTo>
                  <a:cubicBezTo>
                    <a:pt x="393" y="225"/>
                    <a:pt x="478" y="197"/>
                    <a:pt x="562" y="281"/>
                  </a:cubicBezTo>
                  <a:cubicBezTo>
                    <a:pt x="618" y="309"/>
                    <a:pt x="674" y="365"/>
                    <a:pt x="674" y="394"/>
                  </a:cubicBezTo>
                  <a:cubicBezTo>
                    <a:pt x="786" y="590"/>
                    <a:pt x="843" y="422"/>
                    <a:pt x="927" y="394"/>
                  </a:cubicBezTo>
                  <a:lnTo>
                    <a:pt x="927" y="394"/>
                  </a:lnTo>
                  <a:cubicBezTo>
                    <a:pt x="815" y="169"/>
                    <a:pt x="1039" y="113"/>
                    <a:pt x="1151" y="0"/>
                  </a:cubicBezTo>
                  <a:cubicBezTo>
                    <a:pt x="1292" y="281"/>
                    <a:pt x="1432" y="365"/>
                    <a:pt x="17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70"/>
            <p:cNvSpPr/>
            <p:nvPr/>
          </p:nvSpPr>
          <p:spPr>
            <a:xfrm>
              <a:off x="4719250" y="716075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197" y="338"/>
                  </a:moveTo>
                  <a:cubicBezTo>
                    <a:pt x="169" y="310"/>
                    <a:pt x="141" y="282"/>
                    <a:pt x="141" y="254"/>
                  </a:cubicBezTo>
                  <a:cubicBezTo>
                    <a:pt x="197" y="113"/>
                    <a:pt x="84" y="113"/>
                    <a:pt x="0" y="113"/>
                  </a:cubicBezTo>
                  <a:cubicBezTo>
                    <a:pt x="113" y="1"/>
                    <a:pt x="225" y="29"/>
                    <a:pt x="309" y="169"/>
                  </a:cubicBezTo>
                  <a:cubicBezTo>
                    <a:pt x="365" y="254"/>
                    <a:pt x="253" y="310"/>
                    <a:pt x="197" y="3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70"/>
            <p:cNvSpPr/>
            <p:nvPr/>
          </p:nvSpPr>
          <p:spPr>
            <a:xfrm>
              <a:off x="4741000" y="6852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57" y="57"/>
                  </a:moveTo>
                  <a:cubicBezTo>
                    <a:pt x="57" y="57"/>
                    <a:pt x="57" y="113"/>
                    <a:pt x="29" y="113"/>
                  </a:cubicBezTo>
                  <a:cubicBezTo>
                    <a:pt x="1" y="113"/>
                    <a:pt x="1" y="85"/>
                    <a:pt x="29" y="57"/>
                  </a:cubicBezTo>
                  <a:cubicBezTo>
                    <a:pt x="29" y="29"/>
                    <a:pt x="57" y="1"/>
                    <a:pt x="57" y="29"/>
                  </a:cubicBezTo>
                  <a:cubicBezTo>
                    <a:pt x="113" y="29"/>
                    <a:pt x="57" y="1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70"/>
            <p:cNvSpPr/>
            <p:nvPr/>
          </p:nvSpPr>
          <p:spPr>
            <a:xfrm>
              <a:off x="4747325" y="636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70"/>
            <p:cNvSpPr/>
            <p:nvPr/>
          </p:nvSpPr>
          <p:spPr>
            <a:xfrm>
              <a:off x="4760650" y="69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29"/>
                  </a:moveTo>
                  <a:lnTo>
                    <a:pt x="1" y="2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70"/>
            <p:cNvSpPr/>
            <p:nvPr/>
          </p:nvSpPr>
          <p:spPr>
            <a:xfrm>
              <a:off x="4906650" y="588350"/>
              <a:ext cx="33700" cy="28800"/>
            </a:xfrm>
            <a:custGeom>
              <a:avLst/>
              <a:gdLst/>
              <a:ahLst/>
              <a:cxnLst/>
              <a:rect l="l" t="t" r="r" b="b"/>
              <a:pathLst>
                <a:path w="1348" h="1152" extrusionOk="0">
                  <a:moveTo>
                    <a:pt x="899" y="0"/>
                  </a:moveTo>
                  <a:cubicBezTo>
                    <a:pt x="870" y="85"/>
                    <a:pt x="1067" y="225"/>
                    <a:pt x="814" y="281"/>
                  </a:cubicBezTo>
                  <a:cubicBezTo>
                    <a:pt x="1039" y="253"/>
                    <a:pt x="1179" y="365"/>
                    <a:pt x="1348" y="534"/>
                  </a:cubicBezTo>
                  <a:cubicBezTo>
                    <a:pt x="1207" y="618"/>
                    <a:pt x="1039" y="618"/>
                    <a:pt x="899" y="590"/>
                  </a:cubicBezTo>
                  <a:cubicBezTo>
                    <a:pt x="730" y="562"/>
                    <a:pt x="618" y="590"/>
                    <a:pt x="590" y="786"/>
                  </a:cubicBezTo>
                  <a:cubicBezTo>
                    <a:pt x="562" y="899"/>
                    <a:pt x="449" y="983"/>
                    <a:pt x="506" y="1151"/>
                  </a:cubicBezTo>
                  <a:cubicBezTo>
                    <a:pt x="365" y="983"/>
                    <a:pt x="141" y="1095"/>
                    <a:pt x="56" y="927"/>
                  </a:cubicBezTo>
                  <a:cubicBezTo>
                    <a:pt x="28" y="899"/>
                    <a:pt x="28" y="899"/>
                    <a:pt x="28" y="871"/>
                  </a:cubicBezTo>
                  <a:cubicBezTo>
                    <a:pt x="56" y="871"/>
                    <a:pt x="56" y="843"/>
                    <a:pt x="56" y="871"/>
                  </a:cubicBezTo>
                  <a:cubicBezTo>
                    <a:pt x="28" y="814"/>
                    <a:pt x="28" y="758"/>
                    <a:pt x="0" y="702"/>
                  </a:cubicBezTo>
                  <a:cubicBezTo>
                    <a:pt x="56" y="646"/>
                    <a:pt x="169" y="590"/>
                    <a:pt x="197" y="478"/>
                  </a:cubicBezTo>
                  <a:cubicBezTo>
                    <a:pt x="253" y="393"/>
                    <a:pt x="225" y="169"/>
                    <a:pt x="449" y="337"/>
                  </a:cubicBezTo>
                  <a:cubicBezTo>
                    <a:pt x="506" y="393"/>
                    <a:pt x="534" y="169"/>
                    <a:pt x="674" y="197"/>
                  </a:cubicBezTo>
                  <a:cubicBezTo>
                    <a:pt x="730" y="141"/>
                    <a:pt x="730" y="28"/>
                    <a:pt x="814" y="0"/>
                  </a:cubicBezTo>
                  <a:cubicBezTo>
                    <a:pt x="842" y="0"/>
                    <a:pt x="870" y="0"/>
                    <a:pt x="8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70"/>
            <p:cNvSpPr/>
            <p:nvPr/>
          </p:nvSpPr>
          <p:spPr>
            <a:xfrm>
              <a:off x="4861025" y="583425"/>
              <a:ext cx="3525" cy="2850"/>
            </a:xfrm>
            <a:custGeom>
              <a:avLst/>
              <a:gdLst/>
              <a:ahLst/>
              <a:cxnLst/>
              <a:rect l="l" t="t" r="r" b="b"/>
              <a:pathLst>
                <a:path w="141" h="114" extrusionOk="0">
                  <a:moveTo>
                    <a:pt x="113" y="57"/>
                  </a:moveTo>
                  <a:cubicBezTo>
                    <a:pt x="113" y="57"/>
                    <a:pt x="85" y="113"/>
                    <a:pt x="85" y="113"/>
                  </a:cubicBezTo>
                  <a:cubicBezTo>
                    <a:pt x="28" y="113"/>
                    <a:pt x="0" y="85"/>
                    <a:pt x="28" y="57"/>
                  </a:cubicBezTo>
                  <a:cubicBezTo>
                    <a:pt x="28" y="29"/>
                    <a:pt x="85" y="29"/>
                    <a:pt x="113" y="1"/>
                  </a:cubicBezTo>
                  <a:cubicBezTo>
                    <a:pt x="141" y="1"/>
                    <a:pt x="141" y="1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70"/>
            <p:cNvSpPr/>
            <p:nvPr/>
          </p:nvSpPr>
          <p:spPr>
            <a:xfrm>
              <a:off x="4923475" y="588350"/>
              <a:ext cx="3550" cy="4925"/>
            </a:xfrm>
            <a:custGeom>
              <a:avLst/>
              <a:gdLst/>
              <a:ahLst/>
              <a:cxnLst/>
              <a:rect l="l" t="t" r="r" b="b"/>
              <a:pathLst>
                <a:path w="142" h="197" extrusionOk="0">
                  <a:moveTo>
                    <a:pt x="141" y="0"/>
                  </a:moveTo>
                  <a:cubicBezTo>
                    <a:pt x="113" y="56"/>
                    <a:pt x="85" y="169"/>
                    <a:pt x="1" y="197"/>
                  </a:cubicBezTo>
                  <a:cubicBezTo>
                    <a:pt x="1" y="85"/>
                    <a:pt x="1" y="0"/>
                    <a:pt x="1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70"/>
            <p:cNvSpPr/>
            <p:nvPr/>
          </p:nvSpPr>
          <p:spPr>
            <a:xfrm>
              <a:off x="4883475" y="5981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5" y="57"/>
                  </a:moveTo>
                  <a:cubicBezTo>
                    <a:pt x="57" y="85"/>
                    <a:pt x="29" y="85"/>
                    <a:pt x="29" y="85"/>
                  </a:cubicBezTo>
                  <a:cubicBezTo>
                    <a:pt x="1" y="85"/>
                    <a:pt x="1" y="57"/>
                    <a:pt x="1" y="28"/>
                  </a:cubicBezTo>
                  <a:cubicBezTo>
                    <a:pt x="29" y="28"/>
                    <a:pt x="29" y="0"/>
                    <a:pt x="57" y="0"/>
                  </a:cubicBezTo>
                  <a:cubicBezTo>
                    <a:pt x="57" y="28"/>
                    <a:pt x="57" y="57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70"/>
            <p:cNvSpPr/>
            <p:nvPr/>
          </p:nvSpPr>
          <p:spPr>
            <a:xfrm>
              <a:off x="4864525" y="5820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1"/>
                  </a:moveTo>
                  <a:cubicBezTo>
                    <a:pt x="57" y="29"/>
                    <a:pt x="29" y="57"/>
                    <a:pt x="1" y="57"/>
                  </a:cubicBezTo>
                  <a:cubicBezTo>
                    <a:pt x="29" y="57"/>
                    <a:pt x="57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70"/>
            <p:cNvSpPr/>
            <p:nvPr/>
          </p:nvSpPr>
          <p:spPr>
            <a:xfrm>
              <a:off x="5235825" y="784875"/>
              <a:ext cx="7025" cy="9850"/>
            </a:xfrm>
            <a:custGeom>
              <a:avLst/>
              <a:gdLst/>
              <a:ahLst/>
              <a:cxnLst/>
              <a:rect l="l" t="t" r="r" b="b"/>
              <a:pathLst>
                <a:path w="281" h="394" extrusionOk="0">
                  <a:moveTo>
                    <a:pt x="0" y="84"/>
                  </a:moveTo>
                  <a:cubicBezTo>
                    <a:pt x="169" y="0"/>
                    <a:pt x="225" y="113"/>
                    <a:pt x="281" y="225"/>
                  </a:cubicBezTo>
                  <a:cubicBezTo>
                    <a:pt x="197" y="253"/>
                    <a:pt x="281" y="393"/>
                    <a:pt x="197" y="393"/>
                  </a:cubicBezTo>
                  <a:cubicBezTo>
                    <a:pt x="84" y="393"/>
                    <a:pt x="28" y="337"/>
                    <a:pt x="28" y="253"/>
                  </a:cubicBezTo>
                  <a:cubicBezTo>
                    <a:pt x="28" y="197"/>
                    <a:pt x="28" y="141"/>
                    <a:pt x="0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70"/>
            <p:cNvSpPr/>
            <p:nvPr/>
          </p:nvSpPr>
          <p:spPr>
            <a:xfrm>
              <a:off x="5243525" y="805225"/>
              <a:ext cx="7750" cy="4925"/>
            </a:xfrm>
            <a:custGeom>
              <a:avLst/>
              <a:gdLst/>
              <a:ahLst/>
              <a:cxnLst/>
              <a:rect l="l" t="t" r="r" b="b"/>
              <a:pathLst>
                <a:path w="310" h="197" extrusionOk="0">
                  <a:moveTo>
                    <a:pt x="1" y="0"/>
                  </a:moveTo>
                  <a:cubicBezTo>
                    <a:pt x="169" y="28"/>
                    <a:pt x="254" y="57"/>
                    <a:pt x="310" y="197"/>
                  </a:cubicBezTo>
                  <a:cubicBezTo>
                    <a:pt x="169" y="169"/>
                    <a:pt x="85" y="14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70"/>
            <p:cNvSpPr/>
            <p:nvPr/>
          </p:nvSpPr>
          <p:spPr>
            <a:xfrm>
              <a:off x="5249150" y="8473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1" y="1"/>
                  </a:moveTo>
                  <a:cubicBezTo>
                    <a:pt x="141" y="57"/>
                    <a:pt x="141" y="85"/>
                    <a:pt x="141" y="113"/>
                  </a:cubicBezTo>
                  <a:cubicBezTo>
                    <a:pt x="113" y="141"/>
                    <a:pt x="113" y="169"/>
                    <a:pt x="85" y="169"/>
                  </a:cubicBezTo>
                  <a:cubicBezTo>
                    <a:pt x="29" y="197"/>
                    <a:pt x="1" y="141"/>
                    <a:pt x="1" y="113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57" y="1"/>
                    <a:pt x="85" y="1"/>
                    <a:pt x="1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70"/>
            <p:cNvSpPr/>
            <p:nvPr/>
          </p:nvSpPr>
          <p:spPr>
            <a:xfrm>
              <a:off x="5244950" y="7876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0" y="141"/>
                  </a:moveTo>
                  <a:cubicBezTo>
                    <a:pt x="28" y="57"/>
                    <a:pt x="56" y="29"/>
                    <a:pt x="141" y="1"/>
                  </a:cubicBezTo>
                  <a:cubicBezTo>
                    <a:pt x="141" y="85"/>
                    <a:pt x="84" y="141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70"/>
            <p:cNvSpPr/>
            <p:nvPr/>
          </p:nvSpPr>
          <p:spPr>
            <a:xfrm>
              <a:off x="4630800" y="750475"/>
              <a:ext cx="110925" cy="75825"/>
            </a:xfrm>
            <a:custGeom>
              <a:avLst/>
              <a:gdLst/>
              <a:ahLst/>
              <a:cxnLst/>
              <a:rect l="l" t="t" r="r" b="b"/>
              <a:pathLst>
                <a:path w="4437" h="3033" extrusionOk="0">
                  <a:moveTo>
                    <a:pt x="4072" y="2022"/>
                  </a:moveTo>
                  <a:cubicBezTo>
                    <a:pt x="4015" y="1910"/>
                    <a:pt x="3931" y="1938"/>
                    <a:pt x="3847" y="1966"/>
                  </a:cubicBezTo>
                  <a:cubicBezTo>
                    <a:pt x="3707" y="1994"/>
                    <a:pt x="3566" y="2078"/>
                    <a:pt x="3398" y="2050"/>
                  </a:cubicBezTo>
                  <a:cubicBezTo>
                    <a:pt x="3229" y="2022"/>
                    <a:pt x="3145" y="2218"/>
                    <a:pt x="3257" y="2359"/>
                  </a:cubicBezTo>
                  <a:cubicBezTo>
                    <a:pt x="3314" y="2415"/>
                    <a:pt x="3370" y="2443"/>
                    <a:pt x="3398" y="2527"/>
                  </a:cubicBezTo>
                  <a:lnTo>
                    <a:pt x="3398" y="2527"/>
                  </a:lnTo>
                  <a:cubicBezTo>
                    <a:pt x="3510" y="2555"/>
                    <a:pt x="3566" y="2612"/>
                    <a:pt x="3482" y="2724"/>
                  </a:cubicBezTo>
                  <a:cubicBezTo>
                    <a:pt x="3454" y="2780"/>
                    <a:pt x="3398" y="2836"/>
                    <a:pt x="3370" y="2864"/>
                  </a:cubicBezTo>
                  <a:cubicBezTo>
                    <a:pt x="3342" y="2696"/>
                    <a:pt x="3229" y="2583"/>
                    <a:pt x="3089" y="2471"/>
                  </a:cubicBezTo>
                  <a:cubicBezTo>
                    <a:pt x="2949" y="2668"/>
                    <a:pt x="2949" y="2696"/>
                    <a:pt x="2724" y="2583"/>
                  </a:cubicBezTo>
                  <a:cubicBezTo>
                    <a:pt x="2556" y="2499"/>
                    <a:pt x="2415" y="2555"/>
                    <a:pt x="2275" y="2583"/>
                  </a:cubicBezTo>
                  <a:cubicBezTo>
                    <a:pt x="2219" y="2612"/>
                    <a:pt x="2191" y="2668"/>
                    <a:pt x="2247" y="2696"/>
                  </a:cubicBezTo>
                  <a:cubicBezTo>
                    <a:pt x="2359" y="2836"/>
                    <a:pt x="2050" y="2864"/>
                    <a:pt x="2191" y="3005"/>
                  </a:cubicBezTo>
                  <a:cubicBezTo>
                    <a:pt x="2134" y="3033"/>
                    <a:pt x="2078" y="3033"/>
                    <a:pt x="2078" y="2977"/>
                  </a:cubicBezTo>
                  <a:cubicBezTo>
                    <a:pt x="2022" y="2864"/>
                    <a:pt x="1994" y="2752"/>
                    <a:pt x="1854" y="2696"/>
                  </a:cubicBezTo>
                  <a:cubicBezTo>
                    <a:pt x="1798" y="2668"/>
                    <a:pt x="1798" y="2612"/>
                    <a:pt x="1826" y="2555"/>
                  </a:cubicBezTo>
                  <a:cubicBezTo>
                    <a:pt x="1854" y="2443"/>
                    <a:pt x="1798" y="2415"/>
                    <a:pt x="1713" y="2443"/>
                  </a:cubicBezTo>
                  <a:cubicBezTo>
                    <a:pt x="1629" y="2443"/>
                    <a:pt x="1573" y="2499"/>
                    <a:pt x="1601" y="2583"/>
                  </a:cubicBezTo>
                  <a:cubicBezTo>
                    <a:pt x="1601" y="2612"/>
                    <a:pt x="1601" y="2668"/>
                    <a:pt x="1573" y="2640"/>
                  </a:cubicBezTo>
                  <a:cubicBezTo>
                    <a:pt x="1461" y="2640"/>
                    <a:pt x="1348" y="2752"/>
                    <a:pt x="1292" y="2612"/>
                  </a:cubicBezTo>
                  <a:cubicBezTo>
                    <a:pt x="1236" y="2555"/>
                    <a:pt x="1208" y="2471"/>
                    <a:pt x="1124" y="2471"/>
                  </a:cubicBezTo>
                  <a:cubicBezTo>
                    <a:pt x="983" y="2471"/>
                    <a:pt x="871" y="2527"/>
                    <a:pt x="731" y="2555"/>
                  </a:cubicBezTo>
                  <a:cubicBezTo>
                    <a:pt x="703" y="2555"/>
                    <a:pt x="675" y="2583"/>
                    <a:pt x="703" y="2640"/>
                  </a:cubicBezTo>
                  <a:cubicBezTo>
                    <a:pt x="731" y="2808"/>
                    <a:pt x="590" y="2836"/>
                    <a:pt x="506" y="2920"/>
                  </a:cubicBezTo>
                  <a:cubicBezTo>
                    <a:pt x="394" y="2864"/>
                    <a:pt x="394" y="2780"/>
                    <a:pt x="394" y="2696"/>
                  </a:cubicBezTo>
                  <a:cubicBezTo>
                    <a:pt x="366" y="2527"/>
                    <a:pt x="366" y="2331"/>
                    <a:pt x="141" y="2247"/>
                  </a:cubicBezTo>
                  <a:cubicBezTo>
                    <a:pt x="85" y="2218"/>
                    <a:pt x="113" y="2134"/>
                    <a:pt x="113" y="2078"/>
                  </a:cubicBezTo>
                  <a:cubicBezTo>
                    <a:pt x="85" y="2022"/>
                    <a:pt x="1" y="1994"/>
                    <a:pt x="57" y="1910"/>
                  </a:cubicBezTo>
                  <a:cubicBezTo>
                    <a:pt x="141" y="1769"/>
                    <a:pt x="225" y="1910"/>
                    <a:pt x="310" y="1910"/>
                  </a:cubicBezTo>
                  <a:cubicBezTo>
                    <a:pt x="366" y="1938"/>
                    <a:pt x="338" y="1825"/>
                    <a:pt x="338" y="1882"/>
                  </a:cubicBezTo>
                  <a:cubicBezTo>
                    <a:pt x="310" y="1882"/>
                    <a:pt x="310" y="1882"/>
                    <a:pt x="310" y="1882"/>
                  </a:cubicBezTo>
                  <a:cubicBezTo>
                    <a:pt x="57" y="1629"/>
                    <a:pt x="85" y="1236"/>
                    <a:pt x="422" y="983"/>
                  </a:cubicBezTo>
                  <a:cubicBezTo>
                    <a:pt x="478" y="927"/>
                    <a:pt x="506" y="871"/>
                    <a:pt x="478" y="787"/>
                  </a:cubicBezTo>
                  <a:cubicBezTo>
                    <a:pt x="338" y="534"/>
                    <a:pt x="422" y="281"/>
                    <a:pt x="534" y="1"/>
                  </a:cubicBezTo>
                  <a:cubicBezTo>
                    <a:pt x="675" y="85"/>
                    <a:pt x="815" y="141"/>
                    <a:pt x="703" y="366"/>
                  </a:cubicBezTo>
                  <a:cubicBezTo>
                    <a:pt x="675" y="422"/>
                    <a:pt x="815" y="534"/>
                    <a:pt x="787" y="646"/>
                  </a:cubicBezTo>
                  <a:cubicBezTo>
                    <a:pt x="759" y="674"/>
                    <a:pt x="731" y="674"/>
                    <a:pt x="675" y="674"/>
                  </a:cubicBezTo>
                  <a:cubicBezTo>
                    <a:pt x="731" y="702"/>
                    <a:pt x="759" y="674"/>
                    <a:pt x="787" y="646"/>
                  </a:cubicBezTo>
                  <a:cubicBezTo>
                    <a:pt x="955" y="787"/>
                    <a:pt x="1124" y="927"/>
                    <a:pt x="1096" y="1208"/>
                  </a:cubicBezTo>
                  <a:cubicBezTo>
                    <a:pt x="1068" y="1320"/>
                    <a:pt x="1236" y="1348"/>
                    <a:pt x="1320" y="1264"/>
                  </a:cubicBezTo>
                  <a:cubicBezTo>
                    <a:pt x="1348" y="1208"/>
                    <a:pt x="1405" y="1208"/>
                    <a:pt x="1461" y="1180"/>
                  </a:cubicBezTo>
                  <a:cubicBezTo>
                    <a:pt x="1517" y="1152"/>
                    <a:pt x="1517" y="1095"/>
                    <a:pt x="1461" y="1067"/>
                  </a:cubicBezTo>
                  <a:cubicBezTo>
                    <a:pt x="1264" y="983"/>
                    <a:pt x="1489" y="927"/>
                    <a:pt x="1489" y="843"/>
                  </a:cubicBezTo>
                  <a:cubicBezTo>
                    <a:pt x="1657" y="702"/>
                    <a:pt x="1826" y="618"/>
                    <a:pt x="2050" y="731"/>
                  </a:cubicBezTo>
                  <a:cubicBezTo>
                    <a:pt x="2134" y="759"/>
                    <a:pt x="2219" y="702"/>
                    <a:pt x="2303" y="731"/>
                  </a:cubicBezTo>
                  <a:cubicBezTo>
                    <a:pt x="2303" y="731"/>
                    <a:pt x="2331" y="759"/>
                    <a:pt x="2331" y="759"/>
                  </a:cubicBezTo>
                  <a:cubicBezTo>
                    <a:pt x="2359" y="871"/>
                    <a:pt x="2443" y="899"/>
                    <a:pt x="2528" y="927"/>
                  </a:cubicBezTo>
                  <a:cubicBezTo>
                    <a:pt x="2668" y="955"/>
                    <a:pt x="2808" y="1011"/>
                    <a:pt x="2949" y="1067"/>
                  </a:cubicBezTo>
                  <a:cubicBezTo>
                    <a:pt x="2977" y="1208"/>
                    <a:pt x="2864" y="1236"/>
                    <a:pt x="2808" y="1292"/>
                  </a:cubicBezTo>
                  <a:cubicBezTo>
                    <a:pt x="2752" y="1404"/>
                    <a:pt x="2780" y="1517"/>
                    <a:pt x="2893" y="1545"/>
                  </a:cubicBezTo>
                  <a:cubicBezTo>
                    <a:pt x="2949" y="1573"/>
                    <a:pt x="3061" y="1545"/>
                    <a:pt x="3033" y="1489"/>
                  </a:cubicBezTo>
                  <a:cubicBezTo>
                    <a:pt x="2921" y="1264"/>
                    <a:pt x="3089" y="1348"/>
                    <a:pt x="3201" y="1292"/>
                  </a:cubicBezTo>
                  <a:cubicBezTo>
                    <a:pt x="3257" y="1292"/>
                    <a:pt x="3454" y="1208"/>
                    <a:pt x="3229" y="1095"/>
                  </a:cubicBezTo>
                  <a:cubicBezTo>
                    <a:pt x="3145" y="1067"/>
                    <a:pt x="3173" y="983"/>
                    <a:pt x="3173" y="927"/>
                  </a:cubicBezTo>
                  <a:cubicBezTo>
                    <a:pt x="3201" y="843"/>
                    <a:pt x="3229" y="759"/>
                    <a:pt x="3229" y="674"/>
                  </a:cubicBezTo>
                  <a:cubicBezTo>
                    <a:pt x="3229" y="618"/>
                    <a:pt x="3061" y="534"/>
                    <a:pt x="3201" y="450"/>
                  </a:cubicBezTo>
                  <a:cubicBezTo>
                    <a:pt x="3286" y="562"/>
                    <a:pt x="3454" y="422"/>
                    <a:pt x="3510" y="562"/>
                  </a:cubicBezTo>
                  <a:cubicBezTo>
                    <a:pt x="3566" y="646"/>
                    <a:pt x="3651" y="731"/>
                    <a:pt x="3735" y="787"/>
                  </a:cubicBezTo>
                  <a:lnTo>
                    <a:pt x="3735" y="787"/>
                  </a:lnTo>
                  <a:cubicBezTo>
                    <a:pt x="3791" y="899"/>
                    <a:pt x="3791" y="983"/>
                    <a:pt x="3622" y="1011"/>
                  </a:cubicBezTo>
                  <a:cubicBezTo>
                    <a:pt x="3538" y="1011"/>
                    <a:pt x="3510" y="1067"/>
                    <a:pt x="3510" y="1124"/>
                  </a:cubicBezTo>
                  <a:cubicBezTo>
                    <a:pt x="3510" y="1236"/>
                    <a:pt x="3566" y="1236"/>
                    <a:pt x="3622" y="1264"/>
                  </a:cubicBezTo>
                  <a:cubicBezTo>
                    <a:pt x="3735" y="1320"/>
                    <a:pt x="3847" y="1376"/>
                    <a:pt x="3987" y="1348"/>
                  </a:cubicBezTo>
                  <a:cubicBezTo>
                    <a:pt x="4100" y="1320"/>
                    <a:pt x="4296" y="1545"/>
                    <a:pt x="4296" y="1685"/>
                  </a:cubicBezTo>
                  <a:cubicBezTo>
                    <a:pt x="4296" y="1769"/>
                    <a:pt x="4352" y="1825"/>
                    <a:pt x="4380" y="1910"/>
                  </a:cubicBezTo>
                  <a:cubicBezTo>
                    <a:pt x="4437" y="1994"/>
                    <a:pt x="4437" y="2078"/>
                    <a:pt x="4352" y="2134"/>
                  </a:cubicBezTo>
                  <a:cubicBezTo>
                    <a:pt x="4240" y="2190"/>
                    <a:pt x="4156" y="2162"/>
                    <a:pt x="4128" y="2050"/>
                  </a:cubicBezTo>
                  <a:cubicBezTo>
                    <a:pt x="4100" y="2050"/>
                    <a:pt x="4072" y="2022"/>
                    <a:pt x="4072" y="20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70"/>
            <p:cNvSpPr/>
            <p:nvPr/>
          </p:nvSpPr>
          <p:spPr>
            <a:xfrm>
              <a:off x="4656075" y="726625"/>
              <a:ext cx="78625" cy="46325"/>
            </a:xfrm>
            <a:custGeom>
              <a:avLst/>
              <a:gdLst/>
              <a:ahLst/>
              <a:cxnLst/>
              <a:rect l="l" t="t" r="r" b="b"/>
              <a:pathLst>
                <a:path w="3145" h="1853" extrusionOk="0">
                  <a:moveTo>
                    <a:pt x="2611" y="253"/>
                  </a:moveTo>
                  <a:cubicBezTo>
                    <a:pt x="2752" y="309"/>
                    <a:pt x="2752" y="28"/>
                    <a:pt x="2920" y="112"/>
                  </a:cubicBezTo>
                  <a:cubicBezTo>
                    <a:pt x="2948" y="140"/>
                    <a:pt x="3033" y="112"/>
                    <a:pt x="3033" y="168"/>
                  </a:cubicBezTo>
                  <a:cubicBezTo>
                    <a:pt x="3061" y="253"/>
                    <a:pt x="3089" y="309"/>
                    <a:pt x="3033" y="393"/>
                  </a:cubicBezTo>
                  <a:cubicBezTo>
                    <a:pt x="2976" y="449"/>
                    <a:pt x="3061" y="505"/>
                    <a:pt x="3089" y="562"/>
                  </a:cubicBezTo>
                  <a:cubicBezTo>
                    <a:pt x="3145" y="646"/>
                    <a:pt x="3061" y="702"/>
                    <a:pt x="3089" y="842"/>
                  </a:cubicBezTo>
                  <a:cubicBezTo>
                    <a:pt x="2892" y="758"/>
                    <a:pt x="2752" y="674"/>
                    <a:pt x="2611" y="842"/>
                  </a:cubicBezTo>
                  <a:cubicBezTo>
                    <a:pt x="2499" y="983"/>
                    <a:pt x="2527" y="1067"/>
                    <a:pt x="2611" y="1179"/>
                  </a:cubicBezTo>
                  <a:cubicBezTo>
                    <a:pt x="2555" y="1235"/>
                    <a:pt x="2499" y="1235"/>
                    <a:pt x="2471" y="1179"/>
                  </a:cubicBezTo>
                  <a:cubicBezTo>
                    <a:pt x="2331" y="1011"/>
                    <a:pt x="2190" y="1011"/>
                    <a:pt x="2050" y="1179"/>
                  </a:cubicBezTo>
                  <a:cubicBezTo>
                    <a:pt x="1966" y="1320"/>
                    <a:pt x="1769" y="1151"/>
                    <a:pt x="1685" y="1291"/>
                  </a:cubicBezTo>
                  <a:cubicBezTo>
                    <a:pt x="1601" y="1432"/>
                    <a:pt x="1741" y="1544"/>
                    <a:pt x="1629" y="1656"/>
                  </a:cubicBezTo>
                  <a:cubicBezTo>
                    <a:pt x="1573" y="1713"/>
                    <a:pt x="1573" y="1853"/>
                    <a:pt x="1460" y="1685"/>
                  </a:cubicBezTo>
                  <a:cubicBezTo>
                    <a:pt x="1432" y="1628"/>
                    <a:pt x="1376" y="1713"/>
                    <a:pt x="1320" y="1713"/>
                  </a:cubicBezTo>
                  <a:lnTo>
                    <a:pt x="1320" y="1713"/>
                  </a:lnTo>
                  <a:cubicBezTo>
                    <a:pt x="1320" y="1348"/>
                    <a:pt x="1208" y="1123"/>
                    <a:pt x="759" y="1320"/>
                  </a:cubicBezTo>
                  <a:cubicBezTo>
                    <a:pt x="702" y="1348"/>
                    <a:pt x="618" y="1207"/>
                    <a:pt x="506" y="1235"/>
                  </a:cubicBezTo>
                  <a:cubicBezTo>
                    <a:pt x="562" y="1572"/>
                    <a:pt x="562" y="1572"/>
                    <a:pt x="281" y="1572"/>
                  </a:cubicBezTo>
                  <a:cubicBezTo>
                    <a:pt x="225" y="1460"/>
                    <a:pt x="113" y="1488"/>
                    <a:pt x="1" y="1404"/>
                  </a:cubicBezTo>
                  <a:cubicBezTo>
                    <a:pt x="225" y="1348"/>
                    <a:pt x="309" y="1207"/>
                    <a:pt x="337" y="1011"/>
                  </a:cubicBezTo>
                  <a:cubicBezTo>
                    <a:pt x="365" y="842"/>
                    <a:pt x="422" y="646"/>
                    <a:pt x="674" y="618"/>
                  </a:cubicBezTo>
                  <a:cubicBezTo>
                    <a:pt x="562" y="590"/>
                    <a:pt x="422" y="590"/>
                    <a:pt x="281" y="590"/>
                  </a:cubicBezTo>
                  <a:cubicBezTo>
                    <a:pt x="253" y="533"/>
                    <a:pt x="225" y="477"/>
                    <a:pt x="225" y="421"/>
                  </a:cubicBezTo>
                  <a:cubicBezTo>
                    <a:pt x="225" y="309"/>
                    <a:pt x="253" y="197"/>
                    <a:pt x="394" y="253"/>
                  </a:cubicBezTo>
                  <a:cubicBezTo>
                    <a:pt x="478" y="281"/>
                    <a:pt x="534" y="253"/>
                    <a:pt x="590" y="197"/>
                  </a:cubicBezTo>
                  <a:lnTo>
                    <a:pt x="590" y="197"/>
                  </a:lnTo>
                  <a:cubicBezTo>
                    <a:pt x="646" y="168"/>
                    <a:pt x="674" y="140"/>
                    <a:pt x="730" y="84"/>
                  </a:cubicBezTo>
                  <a:cubicBezTo>
                    <a:pt x="871" y="28"/>
                    <a:pt x="983" y="0"/>
                    <a:pt x="1039" y="168"/>
                  </a:cubicBezTo>
                  <a:cubicBezTo>
                    <a:pt x="1123" y="337"/>
                    <a:pt x="1348" y="309"/>
                    <a:pt x="1432" y="421"/>
                  </a:cubicBezTo>
                  <a:cubicBezTo>
                    <a:pt x="1545" y="590"/>
                    <a:pt x="1685" y="533"/>
                    <a:pt x="1853" y="533"/>
                  </a:cubicBezTo>
                  <a:cubicBezTo>
                    <a:pt x="1994" y="505"/>
                    <a:pt x="2162" y="533"/>
                    <a:pt x="2331" y="533"/>
                  </a:cubicBezTo>
                  <a:cubicBezTo>
                    <a:pt x="2443" y="505"/>
                    <a:pt x="2527" y="421"/>
                    <a:pt x="2611" y="337"/>
                  </a:cubicBezTo>
                  <a:cubicBezTo>
                    <a:pt x="2611" y="309"/>
                    <a:pt x="2611" y="281"/>
                    <a:pt x="261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70"/>
            <p:cNvSpPr/>
            <p:nvPr/>
          </p:nvSpPr>
          <p:spPr>
            <a:xfrm>
              <a:off x="4610450" y="753275"/>
              <a:ext cx="33025" cy="49875"/>
            </a:xfrm>
            <a:custGeom>
              <a:avLst/>
              <a:gdLst/>
              <a:ahLst/>
              <a:cxnLst/>
              <a:rect l="l" t="t" r="r" b="b"/>
              <a:pathLst>
                <a:path w="1321" h="1995" extrusionOk="0">
                  <a:moveTo>
                    <a:pt x="1236" y="871"/>
                  </a:moveTo>
                  <a:cubicBezTo>
                    <a:pt x="1208" y="927"/>
                    <a:pt x="1180" y="1012"/>
                    <a:pt x="1124" y="1068"/>
                  </a:cubicBezTo>
                  <a:cubicBezTo>
                    <a:pt x="1039" y="1180"/>
                    <a:pt x="983" y="1264"/>
                    <a:pt x="1096" y="1405"/>
                  </a:cubicBezTo>
                  <a:cubicBezTo>
                    <a:pt x="1152" y="1461"/>
                    <a:pt x="1039" y="1545"/>
                    <a:pt x="1067" y="1629"/>
                  </a:cubicBezTo>
                  <a:cubicBezTo>
                    <a:pt x="1067" y="1685"/>
                    <a:pt x="1096" y="1770"/>
                    <a:pt x="1152" y="1685"/>
                  </a:cubicBezTo>
                  <a:cubicBezTo>
                    <a:pt x="1208" y="1629"/>
                    <a:pt x="1208" y="1573"/>
                    <a:pt x="1264" y="1657"/>
                  </a:cubicBezTo>
                  <a:cubicBezTo>
                    <a:pt x="1320" y="1713"/>
                    <a:pt x="1292" y="1798"/>
                    <a:pt x="1236" y="1826"/>
                  </a:cubicBezTo>
                  <a:cubicBezTo>
                    <a:pt x="1152" y="1854"/>
                    <a:pt x="1067" y="1826"/>
                    <a:pt x="983" y="1798"/>
                  </a:cubicBezTo>
                  <a:cubicBezTo>
                    <a:pt x="899" y="1798"/>
                    <a:pt x="899" y="1798"/>
                    <a:pt x="927" y="1966"/>
                  </a:cubicBezTo>
                  <a:cubicBezTo>
                    <a:pt x="899" y="1966"/>
                    <a:pt x="843" y="1966"/>
                    <a:pt x="787" y="1966"/>
                  </a:cubicBezTo>
                  <a:cubicBezTo>
                    <a:pt x="759" y="1966"/>
                    <a:pt x="731" y="1994"/>
                    <a:pt x="703" y="1994"/>
                  </a:cubicBezTo>
                  <a:cubicBezTo>
                    <a:pt x="646" y="1994"/>
                    <a:pt x="534" y="1938"/>
                    <a:pt x="618" y="1882"/>
                  </a:cubicBezTo>
                  <a:cubicBezTo>
                    <a:pt x="731" y="1742"/>
                    <a:pt x="646" y="1601"/>
                    <a:pt x="646" y="1489"/>
                  </a:cubicBezTo>
                  <a:cubicBezTo>
                    <a:pt x="646" y="1433"/>
                    <a:pt x="674" y="1377"/>
                    <a:pt x="674" y="1348"/>
                  </a:cubicBezTo>
                  <a:cubicBezTo>
                    <a:pt x="731" y="1208"/>
                    <a:pt x="843" y="1068"/>
                    <a:pt x="590" y="1068"/>
                  </a:cubicBezTo>
                  <a:cubicBezTo>
                    <a:pt x="506" y="1012"/>
                    <a:pt x="422" y="955"/>
                    <a:pt x="366" y="871"/>
                  </a:cubicBezTo>
                  <a:cubicBezTo>
                    <a:pt x="366" y="843"/>
                    <a:pt x="338" y="787"/>
                    <a:pt x="366" y="759"/>
                  </a:cubicBezTo>
                  <a:cubicBezTo>
                    <a:pt x="366" y="703"/>
                    <a:pt x="422" y="647"/>
                    <a:pt x="366" y="619"/>
                  </a:cubicBezTo>
                  <a:cubicBezTo>
                    <a:pt x="169" y="619"/>
                    <a:pt x="85" y="478"/>
                    <a:pt x="1" y="338"/>
                  </a:cubicBezTo>
                  <a:cubicBezTo>
                    <a:pt x="1" y="338"/>
                    <a:pt x="1" y="310"/>
                    <a:pt x="1" y="282"/>
                  </a:cubicBezTo>
                  <a:cubicBezTo>
                    <a:pt x="85" y="197"/>
                    <a:pt x="57" y="57"/>
                    <a:pt x="169" y="1"/>
                  </a:cubicBezTo>
                  <a:cubicBezTo>
                    <a:pt x="169" y="85"/>
                    <a:pt x="197" y="113"/>
                    <a:pt x="281" y="113"/>
                  </a:cubicBezTo>
                  <a:cubicBezTo>
                    <a:pt x="366" y="85"/>
                    <a:pt x="450" y="85"/>
                    <a:pt x="534" y="141"/>
                  </a:cubicBezTo>
                  <a:cubicBezTo>
                    <a:pt x="618" y="197"/>
                    <a:pt x="759" y="254"/>
                    <a:pt x="618" y="394"/>
                  </a:cubicBezTo>
                  <a:cubicBezTo>
                    <a:pt x="534" y="506"/>
                    <a:pt x="759" y="534"/>
                    <a:pt x="731" y="619"/>
                  </a:cubicBezTo>
                  <a:cubicBezTo>
                    <a:pt x="703" y="675"/>
                    <a:pt x="562" y="675"/>
                    <a:pt x="562" y="759"/>
                  </a:cubicBezTo>
                  <a:cubicBezTo>
                    <a:pt x="562" y="815"/>
                    <a:pt x="618" y="871"/>
                    <a:pt x="646" y="843"/>
                  </a:cubicBezTo>
                  <a:cubicBezTo>
                    <a:pt x="731" y="815"/>
                    <a:pt x="815" y="731"/>
                    <a:pt x="899" y="703"/>
                  </a:cubicBezTo>
                  <a:cubicBezTo>
                    <a:pt x="1011" y="703"/>
                    <a:pt x="1096" y="759"/>
                    <a:pt x="1152" y="843"/>
                  </a:cubicBezTo>
                  <a:cubicBezTo>
                    <a:pt x="1180" y="843"/>
                    <a:pt x="1208" y="871"/>
                    <a:pt x="1236" y="8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70"/>
            <p:cNvSpPr/>
            <p:nvPr/>
          </p:nvSpPr>
          <p:spPr>
            <a:xfrm>
              <a:off x="4663100" y="751875"/>
              <a:ext cx="28100" cy="22500"/>
            </a:xfrm>
            <a:custGeom>
              <a:avLst/>
              <a:gdLst/>
              <a:ahLst/>
              <a:cxnLst/>
              <a:rect l="l" t="t" r="r" b="b"/>
              <a:pathLst>
                <a:path w="1124" h="900" extrusionOk="0">
                  <a:moveTo>
                    <a:pt x="0" y="562"/>
                  </a:moveTo>
                  <a:cubicBezTo>
                    <a:pt x="84" y="562"/>
                    <a:pt x="141" y="534"/>
                    <a:pt x="253" y="450"/>
                  </a:cubicBezTo>
                  <a:cubicBezTo>
                    <a:pt x="84" y="422"/>
                    <a:pt x="56" y="310"/>
                    <a:pt x="113" y="169"/>
                  </a:cubicBezTo>
                  <a:cubicBezTo>
                    <a:pt x="141" y="29"/>
                    <a:pt x="281" y="1"/>
                    <a:pt x="365" y="141"/>
                  </a:cubicBezTo>
                  <a:cubicBezTo>
                    <a:pt x="449" y="281"/>
                    <a:pt x="590" y="281"/>
                    <a:pt x="646" y="197"/>
                  </a:cubicBezTo>
                  <a:cubicBezTo>
                    <a:pt x="786" y="29"/>
                    <a:pt x="899" y="57"/>
                    <a:pt x="1011" y="197"/>
                  </a:cubicBezTo>
                  <a:cubicBezTo>
                    <a:pt x="1039" y="197"/>
                    <a:pt x="1095" y="169"/>
                    <a:pt x="1123" y="253"/>
                  </a:cubicBezTo>
                  <a:cubicBezTo>
                    <a:pt x="1067" y="394"/>
                    <a:pt x="1039" y="534"/>
                    <a:pt x="1039" y="703"/>
                  </a:cubicBezTo>
                  <a:cubicBezTo>
                    <a:pt x="955" y="703"/>
                    <a:pt x="927" y="731"/>
                    <a:pt x="871" y="787"/>
                  </a:cubicBezTo>
                  <a:cubicBezTo>
                    <a:pt x="786" y="899"/>
                    <a:pt x="730" y="871"/>
                    <a:pt x="702" y="759"/>
                  </a:cubicBezTo>
                  <a:cubicBezTo>
                    <a:pt x="674" y="618"/>
                    <a:pt x="646" y="646"/>
                    <a:pt x="534" y="731"/>
                  </a:cubicBezTo>
                  <a:cubicBezTo>
                    <a:pt x="449" y="787"/>
                    <a:pt x="281" y="703"/>
                    <a:pt x="197" y="787"/>
                  </a:cubicBezTo>
                  <a:lnTo>
                    <a:pt x="197" y="787"/>
                  </a:lnTo>
                  <a:cubicBezTo>
                    <a:pt x="169" y="759"/>
                    <a:pt x="169" y="759"/>
                    <a:pt x="169" y="731"/>
                  </a:cubicBezTo>
                  <a:cubicBezTo>
                    <a:pt x="169" y="731"/>
                    <a:pt x="197" y="703"/>
                    <a:pt x="197" y="703"/>
                  </a:cubicBezTo>
                  <a:cubicBezTo>
                    <a:pt x="169" y="646"/>
                    <a:pt x="113" y="646"/>
                    <a:pt x="56" y="618"/>
                  </a:cubicBezTo>
                  <a:cubicBezTo>
                    <a:pt x="28" y="646"/>
                    <a:pt x="0" y="646"/>
                    <a:pt x="0" y="618"/>
                  </a:cubicBezTo>
                  <a:cubicBezTo>
                    <a:pt x="0" y="618"/>
                    <a:pt x="0" y="590"/>
                    <a:pt x="0" y="5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70"/>
            <p:cNvSpPr/>
            <p:nvPr/>
          </p:nvSpPr>
          <p:spPr>
            <a:xfrm>
              <a:off x="4632925" y="765225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253" y="365"/>
                  </a:moveTo>
                  <a:cubicBezTo>
                    <a:pt x="140" y="365"/>
                    <a:pt x="56" y="309"/>
                    <a:pt x="0" y="225"/>
                  </a:cubicBezTo>
                  <a:cubicBezTo>
                    <a:pt x="28" y="0"/>
                    <a:pt x="168" y="169"/>
                    <a:pt x="225" y="197"/>
                  </a:cubicBezTo>
                  <a:cubicBezTo>
                    <a:pt x="337" y="197"/>
                    <a:pt x="309" y="309"/>
                    <a:pt x="253" y="3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70"/>
            <p:cNvSpPr/>
            <p:nvPr/>
          </p:nvSpPr>
          <p:spPr>
            <a:xfrm>
              <a:off x="4714325" y="735025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281" y="1"/>
                  </a:moveTo>
                  <a:cubicBezTo>
                    <a:pt x="197" y="254"/>
                    <a:pt x="197" y="254"/>
                    <a:pt x="1" y="197"/>
                  </a:cubicBezTo>
                  <a:cubicBezTo>
                    <a:pt x="57" y="85"/>
                    <a:pt x="141" y="1"/>
                    <a:pt x="2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70"/>
            <p:cNvSpPr/>
            <p:nvPr/>
          </p:nvSpPr>
          <p:spPr>
            <a:xfrm>
              <a:off x="4665200" y="725900"/>
              <a:ext cx="4225" cy="4250"/>
            </a:xfrm>
            <a:custGeom>
              <a:avLst/>
              <a:gdLst/>
              <a:ahLst/>
              <a:cxnLst/>
              <a:rect l="l" t="t" r="r" b="b"/>
              <a:pathLst>
                <a:path w="169" h="170" extrusionOk="0">
                  <a:moveTo>
                    <a:pt x="169" y="141"/>
                  </a:moveTo>
                  <a:cubicBezTo>
                    <a:pt x="85" y="169"/>
                    <a:pt x="29" y="169"/>
                    <a:pt x="0" y="85"/>
                  </a:cubicBezTo>
                  <a:cubicBezTo>
                    <a:pt x="0" y="57"/>
                    <a:pt x="0" y="29"/>
                    <a:pt x="29" y="29"/>
                  </a:cubicBezTo>
                  <a:cubicBezTo>
                    <a:pt x="113" y="1"/>
                    <a:pt x="141" y="85"/>
                    <a:pt x="16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70"/>
            <p:cNvSpPr/>
            <p:nvPr/>
          </p:nvSpPr>
          <p:spPr>
            <a:xfrm>
              <a:off x="4660275" y="74065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85" y="57"/>
                  </a:moveTo>
                  <a:cubicBezTo>
                    <a:pt x="57" y="85"/>
                    <a:pt x="29" y="85"/>
                    <a:pt x="29" y="113"/>
                  </a:cubicBezTo>
                  <a:cubicBezTo>
                    <a:pt x="1" y="85"/>
                    <a:pt x="1" y="85"/>
                    <a:pt x="1" y="57"/>
                  </a:cubicBezTo>
                  <a:cubicBezTo>
                    <a:pt x="29" y="57"/>
                    <a:pt x="57" y="29"/>
                    <a:pt x="85" y="29"/>
                  </a:cubicBezTo>
                  <a:cubicBezTo>
                    <a:pt x="113" y="1"/>
                    <a:pt x="113" y="29"/>
                    <a:pt x="8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70"/>
            <p:cNvSpPr/>
            <p:nvPr/>
          </p:nvSpPr>
          <p:spPr>
            <a:xfrm>
              <a:off x="4657475" y="7469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57" y="0"/>
                  </a:moveTo>
                  <a:cubicBezTo>
                    <a:pt x="85" y="0"/>
                    <a:pt x="85" y="0"/>
                    <a:pt x="85" y="28"/>
                  </a:cubicBezTo>
                  <a:cubicBezTo>
                    <a:pt x="85" y="56"/>
                    <a:pt x="57" y="56"/>
                    <a:pt x="57" y="56"/>
                  </a:cubicBezTo>
                  <a:cubicBezTo>
                    <a:pt x="29" y="84"/>
                    <a:pt x="1" y="56"/>
                    <a:pt x="1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70"/>
            <p:cNvSpPr/>
            <p:nvPr/>
          </p:nvSpPr>
          <p:spPr>
            <a:xfrm>
              <a:off x="4632200" y="704150"/>
              <a:ext cx="3550" cy="2825"/>
            </a:xfrm>
            <a:custGeom>
              <a:avLst/>
              <a:gdLst/>
              <a:ahLst/>
              <a:cxnLst/>
              <a:rect l="l" t="t" r="r" b="b"/>
              <a:pathLst>
                <a:path w="142" h="113" extrusionOk="0">
                  <a:moveTo>
                    <a:pt x="1" y="1"/>
                  </a:moveTo>
                  <a:cubicBezTo>
                    <a:pt x="29" y="1"/>
                    <a:pt x="57" y="1"/>
                    <a:pt x="85" y="1"/>
                  </a:cubicBezTo>
                  <a:cubicBezTo>
                    <a:pt x="113" y="29"/>
                    <a:pt x="141" y="57"/>
                    <a:pt x="113" y="85"/>
                  </a:cubicBezTo>
                  <a:cubicBezTo>
                    <a:pt x="57" y="113"/>
                    <a:pt x="29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70"/>
            <p:cNvSpPr/>
            <p:nvPr/>
          </p:nvSpPr>
          <p:spPr>
            <a:xfrm>
              <a:off x="4657475" y="7547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9" y="28"/>
                    <a:pt x="29" y="28"/>
                    <a:pt x="1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70"/>
            <p:cNvSpPr/>
            <p:nvPr/>
          </p:nvSpPr>
          <p:spPr>
            <a:xfrm>
              <a:off x="4662400" y="7673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8" y="0"/>
                  </a:moveTo>
                  <a:cubicBezTo>
                    <a:pt x="28" y="0"/>
                    <a:pt x="56" y="0"/>
                    <a:pt x="84" y="28"/>
                  </a:cubicBezTo>
                  <a:cubicBezTo>
                    <a:pt x="56" y="57"/>
                    <a:pt x="28" y="85"/>
                    <a:pt x="0" y="57"/>
                  </a:cubicBezTo>
                  <a:cubicBezTo>
                    <a:pt x="0" y="28"/>
                    <a:pt x="0" y="28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70"/>
            <p:cNvSpPr/>
            <p:nvPr/>
          </p:nvSpPr>
          <p:spPr>
            <a:xfrm>
              <a:off x="4669400" y="729425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56"/>
                    <a:pt x="1" y="28"/>
                    <a:pt x="1" y="0"/>
                  </a:cubicBezTo>
                  <a:lnTo>
                    <a:pt x="1" y="0"/>
                  </a:lnTo>
                  <a:cubicBezTo>
                    <a:pt x="1" y="28"/>
                    <a:pt x="29" y="56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70"/>
            <p:cNvSpPr/>
            <p:nvPr/>
          </p:nvSpPr>
          <p:spPr>
            <a:xfrm>
              <a:off x="4666600" y="7694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1"/>
                  </a:moveTo>
                  <a:cubicBezTo>
                    <a:pt x="57" y="29"/>
                    <a:pt x="57" y="57"/>
                    <a:pt x="57" y="85"/>
                  </a:cubicBezTo>
                  <a:cubicBezTo>
                    <a:pt x="1" y="57"/>
                    <a:pt x="1" y="29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70"/>
            <p:cNvSpPr/>
            <p:nvPr/>
          </p:nvSpPr>
          <p:spPr>
            <a:xfrm>
              <a:off x="5090525" y="823475"/>
              <a:ext cx="67400" cy="36525"/>
            </a:xfrm>
            <a:custGeom>
              <a:avLst/>
              <a:gdLst/>
              <a:ahLst/>
              <a:cxnLst/>
              <a:rect l="l" t="t" r="r" b="b"/>
              <a:pathLst>
                <a:path w="2696" h="1461" extrusionOk="0">
                  <a:moveTo>
                    <a:pt x="1" y="421"/>
                  </a:moveTo>
                  <a:cubicBezTo>
                    <a:pt x="85" y="337"/>
                    <a:pt x="197" y="309"/>
                    <a:pt x="310" y="281"/>
                  </a:cubicBezTo>
                  <a:cubicBezTo>
                    <a:pt x="506" y="253"/>
                    <a:pt x="675" y="169"/>
                    <a:pt x="787" y="0"/>
                  </a:cubicBezTo>
                  <a:cubicBezTo>
                    <a:pt x="843" y="28"/>
                    <a:pt x="871" y="85"/>
                    <a:pt x="843" y="141"/>
                  </a:cubicBezTo>
                  <a:cubicBezTo>
                    <a:pt x="899" y="225"/>
                    <a:pt x="787" y="309"/>
                    <a:pt x="843" y="421"/>
                  </a:cubicBezTo>
                  <a:cubicBezTo>
                    <a:pt x="871" y="421"/>
                    <a:pt x="899" y="450"/>
                    <a:pt x="927" y="450"/>
                  </a:cubicBezTo>
                  <a:cubicBezTo>
                    <a:pt x="1011" y="506"/>
                    <a:pt x="1068" y="337"/>
                    <a:pt x="1124" y="421"/>
                  </a:cubicBezTo>
                  <a:cubicBezTo>
                    <a:pt x="1208" y="478"/>
                    <a:pt x="1236" y="618"/>
                    <a:pt x="1236" y="730"/>
                  </a:cubicBezTo>
                  <a:cubicBezTo>
                    <a:pt x="1292" y="786"/>
                    <a:pt x="1376" y="815"/>
                    <a:pt x="1433" y="871"/>
                  </a:cubicBezTo>
                  <a:cubicBezTo>
                    <a:pt x="1573" y="786"/>
                    <a:pt x="1685" y="674"/>
                    <a:pt x="1769" y="534"/>
                  </a:cubicBezTo>
                  <a:cubicBezTo>
                    <a:pt x="1882" y="590"/>
                    <a:pt x="1882" y="674"/>
                    <a:pt x="1826" y="730"/>
                  </a:cubicBezTo>
                  <a:cubicBezTo>
                    <a:pt x="1741" y="815"/>
                    <a:pt x="1685" y="899"/>
                    <a:pt x="1769" y="983"/>
                  </a:cubicBezTo>
                  <a:cubicBezTo>
                    <a:pt x="1882" y="1067"/>
                    <a:pt x="1938" y="927"/>
                    <a:pt x="2022" y="871"/>
                  </a:cubicBezTo>
                  <a:cubicBezTo>
                    <a:pt x="2106" y="843"/>
                    <a:pt x="2050" y="702"/>
                    <a:pt x="2162" y="646"/>
                  </a:cubicBezTo>
                  <a:cubicBezTo>
                    <a:pt x="2106" y="450"/>
                    <a:pt x="2219" y="337"/>
                    <a:pt x="2359" y="225"/>
                  </a:cubicBezTo>
                  <a:cubicBezTo>
                    <a:pt x="2415" y="281"/>
                    <a:pt x="2443" y="337"/>
                    <a:pt x="2387" y="421"/>
                  </a:cubicBezTo>
                  <a:cubicBezTo>
                    <a:pt x="2359" y="450"/>
                    <a:pt x="2331" y="506"/>
                    <a:pt x="2387" y="506"/>
                  </a:cubicBezTo>
                  <a:cubicBezTo>
                    <a:pt x="2696" y="590"/>
                    <a:pt x="2556" y="758"/>
                    <a:pt x="2499" y="927"/>
                  </a:cubicBezTo>
                  <a:cubicBezTo>
                    <a:pt x="2471" y="1095"/>
                    <a:pt x="2359" y="1264"/>
                    <a:pt x="2387" y="1432"/>
                  </a:cubicBezTo>
                  <a:cubicBezTo>
                    <a:pt x="2275" y="1432"/>
                    <a:pt x="2191" y="1432"/>
                    <a:pt x="2106" y="1432"/>
                  </a:cubicBezTo>
                  <a:cubicBezTo>
                    <a:pt x="2078" y="1404"/>
                    <a:pt x="2078" y="1404"/>
                    <a:pt x="2078" y="1404"/>
                  </a:cubicBezTo>
                  <a:cubicBezTo>
                    <a:pt x="2022" y="1348"/>
                    <a:pt x="1994" y="1236"/>
                    <a:pt x="1910" y="1292"/>
                  </a:cubicBezTo>
                  <a:cubicBezTo>
                    <a:pt x="1826" y="1320"/>
                    <a:pt x="1910" y="1404"/>
                    <a:pt x="1882" y="1460"/>
                  </a:cubicBezTo>
                  <a:cubicBezTo>
                    <a:pt x="1854" y="1460"/>
                    <a:pt x="1826" y="1460"/>
                    <a:pt x="1826" y="1460"/>
                  </a:cubicBezTo>
                  <a:cubicBezTo>
                    <a:pt x="1797" y="1432"/>
                    <a:pt x="1769" y="1432"/>
                    <a:pt x="1741" y="1460"/>
                  </a:cubicBezTo>
                  <a:cubicBezTo>
                    <a:pt x="1348" y="1432"/>
                    <a:pt x="955" y="1404"/>
                    <a:pt x="562" y="1376"/>
                  </a:cubicBezTo>
                  <a:cubicBezTo>
                    <a:pt x="590" y="1320"/>
                    <a:pt x="675" y="1236"/>
                    <a:pt x="675" y="1208"/>
                  </a:cubicBezTo>
                  <a:cubicBezTo>
                    <a:pt x="562" y="1095"/>
                    <a:pt x="646" y="927"/>
                    <a:pt x="534" y="843"/>
                  </a:cubicBezTo>
                  <a:cubicBezTo>
                    <a:pt x="506" y="815"/>
                    <a:pt x="450" y="786"/>
                    <a:pt x="450" y="786"/>
                  </a:cubicBezTo>
                  <a:cubicBezTo>
                    <a:pt x="310" y="955"/>
                    <a:pt x="253" y="815"/>
                    <a:pt x="197" y="702"/>
                  </a:cubicBezTo>
                  <a:cubicBezTo>
                    <a:pt x="1" y="758"/>
                    <a:pt x="29" y="618"/>
                    <a:pt x="57" y="506"/>
                  </a:cubicBezTo>
                  <a:cubicBezTo>
                    <a:pt x="57" y="478"/>
                    <a:pt x="1" y="450"/>
                    <a:pt x="1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70"/>
            <p:cNvSpPr/>
            <p:nvPr/>
          </p:nvSpPr>
          <p:spPr>
            <a:xfrm>
              <a:off x="5114400" y="810125"/>
              <a:ext cx="17575" cy="21800"/>
            </a:xfrm>
            <a:custGeom>
              <a:avLst/>
              <a:gdLst/>
              <a:ahLst/>
              <a:cxnLst/>
              <a:rect l="l" t="t" r="r" b="b"/>
              <a:pathLst>
                <a:path w="703" h="872" extrusionOk="0">
                  <a:moveTo>
                    <a:pt x="702" y="1"/>
                  </a:moveTo>
                  <a:cubicBezTo>
                    <a:pt x="646" y="141"/>
                    <a:pt x="618" y="254"/>
                    <a:pt x="562" y="282"/>
                  </a:cubicBezTo>
                  <a:cubicBezTo>
                    <a:pt x="449" y="338"/>
                    <a:pt x="478" y="338"/>
                    <a:pt x="534" y="394"/>
                  </a:cubicBezTo>
                  <a:cubicBezTo>
                    <a:pt x="618" y="534"/>
                    <a:pt x="590" y="675"/>
                    <a:pt x="506" y="731"/>
                  </a:cubicBezTo>
                  <a:cubicBezTo>
                    <a:pt x="281" y="871"/>
                    <a:pt x="197" y="871"/>
                    <a:pt x="84" y="731"/>
                  </a:cubicBezTo>
                  <a:cubicBezTo>
                    <a:pt x="84" y="675"/>
                    <a:pt x="0" y="591"/>
                    <a:pt x="141" y="591"/>
                  </a:cubicBezTo>
                  <a:cubicBezTo>
                    <a:pt x="281" y="619"/>
                    <a:pt x="281" y="562"/>
                    <a:pt x="281" y="422"/>
                  </a:cubicBezTo>
                  <a:cubicBezTo>
                    <a:pt x="253" y="226"/>
                    <a:pt x="421" y="85"/>
                    <a:pt x="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70"/>
            <p:cNvSpPr/>
            <p:nvPr/>
          </p:nvSpPr>
          <p:spPr>
            <a:xfrm>
              <a:off x="5121425" y="828375"/>
              <a:ext cx="10550" cy="16875"/>
            </a:xfrm>
            <a:custGeom>
              <a:avLst/>
              <a:gdLst/>
              <a:ahLst/>
              <a:cxnLst/>
              <a:rect l="l" t="t" r="r" b="b"/>
              <a:pathLst>
                <a:path w="422" h="675" extrusionOk="0">
                  <a:moveTo>
                    <a:pt x="197" y="675"/>
                  </a:moveTo>
                  <a:cubicBezTo>
                    <a:pt x="84" y="675"/>
                    <a:pt x="0" y="675"/>
                    <a:pt x="0" y="534"/>
                  </a:cubicBezTo>
                  <a:cubicBezTo>
                    <a:pt x="112" y="338"/>
                    <a:pt x="225" y="169"/>
                    <a:pt x="309" y="1"/>
                  </a:cubicBezTo>
                  <a:cubicBezTo>
                    <a:pt x="421" y="85"/>
                    <a:pt x="393" y="225"/>
                    <a:pt x="309" y="282"/>
                  </a:cubicBezTo>
                  <a:cubicBezTo>
                    <a:pt x="140" y="394"/>
                    <a:pt x="168" y="534"/>
                    <a:pt x="197" y="67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70"/>
            <p:cNvSpPr/>
            <p:nvPr/>
          </p:nvSpPr>
          <p:spPr>
            <a:xfrm>
              <a:off x="5108075" y="826975"/>
              <a:ext cx="7050" cy="7050"/>
            </a:xfrm>
            <a:custGeom>
              <a:avLst/>
              <a:gdLst/>
              <a:ahLst/>
              <a:cxnLst/>
              <a:rect l="l" t="t" r="r" b="b"/>
              <a:pathLst>
                <a:path w="282" h="282" extrusionOk="0">
                  <a:moveTo>
                    <a:pt x="141" y="281"/>
                  </a:moveTo>
                  <a:cubicBezTo>
                    <a:pt x="1" y="169"/>
                    <a:pt x="113" y="85"/>
                    <a:pt x="141" y="1"/>
                  </a:cubicBezTo>
                  <a:cubicBezTo>
                    <a:pt x="281" y="85"/>
                    <a:pt x="169" y="197"/>
                    <a:pt x="141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70"/>
            <p:cNvSpPr/>
            <p:nvPr/>
          </p:nvSpPr>
          <p:spPr>
            <a:xfrm>
              <a:off x="5009125" y="812950"/>
              <a:ext cx="19675" cy="24575"/>
            </a:xfrm>
            <a:custGeom>
              <a:avLst/>
              <a:gdLst/>
              <a:ahLst/>
              <a:cxnLst/>
              <a:rect l="l" t="t" r="r" b="b"/>
              <a:pathLst>
                <a:path w="787" h="983" extrusionOk="0">
                  <a:moveTo>
                    <a:pt x="281" y="983"/>
                  </a:moveTo>
                  <a:cubicBezTo>
                    <a:pt x="281" y="758"/>
                    <a:pt x="365" y="534"/>
                    <a:pt x="393" y="309"/>
                  </a:cubicBezTo>
                  <a:cubicBezTo>
                    <a:pt x="225" y="309"/>
                    <a:pt x="281" y="478"/>
                    <a:pt x="169" y="506"/>
                  </a:cubicBezTo>
                  <a:cubicBezTo>
                    <a:pt x="140" y="337"/>
                    <a:pt x="84" y="197"/>
                    <a:pt x="0" y="56"/>
                  </a:cubicBezTo>
                  <a:cubicBezTo>
                    <a:pt x="28" y="28"/>
                    <a:pt x="84" y="0"/>
                    <a:pt x="84" y="0"/>
                  </a:cubicBezTo>
                  <a:cubicBezTo>
                    <a:pt x="169" y="225"/>
                    <a:pt x="309" y="225"/>
                    <a:pt x="505" y="197"/>
                  </a:cubicBezTo>
                  <a:cubicBezTo>
                    <a:pt x="562" y="281"/>
                    <a:pt x="421" y="393"/>
                    <a:pt x="533" y="449"/>
                  </a:cubicBezTo>
                  <a:cubicBezTo>
                    <a:pt x="590" y="506"/>
                    <a:pt x="674" y="534"/>
                    <a:pt x="786" y="590"/>
                  </a:cubicBezTo>
                  <a:cubicBezTo>
                    <a:pt x="590" y="702"/>
                    <a:pt x="477" y="899"/>
                    <a:pt x="281" y="9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70"/>
            <p:cNvSpPr/>
            <p:nvPr/>
          </p:nvSpPr>
          <p:spPr>
            <a:xfrm>
              <a:off x="5062450" y="8038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1" y="0"/>
                  </a:moveTo>
                  <a:cubicBezTo>
                    <a:pt x="29" y="28"/>
                    <a:pt x="57" y="56"/>
                    <a:pt x="85" y="84"/>
                  </a:cubicBezTo>
                  <a:cubicBezTo>
                    <a:pt x="57" y="56"/>
                    <a:pt x="29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70"/>
            <p:cNvSpPr/>
            <p:nvPr/>
          </p:nvSpPr>
          <p:spPr>
            <a:xfrm>
              <a:off x="4736800" y="806625"/>
              <a:ext cx="18275" cy="15475"/>
            </a:xfrm>
            <a:custGeom>
              <a:avLst/>
              <a:gdLst/>
              <a:ahLst/>
              <a:cxnLst/>
              <a:rect l="l" t="t" r="r" b="b"/>
              <a:pathLst>
                <a:path w="731" h="619" extrusionOk="0">
                  <a:moveTo>
                    <a:pt x="140" y="422"/>
                  </a:moveTo>
                  <a:cubicBezTo>
                    <a:pt x="84" y="309"/>
                    <a:pt x="28" y="225"/>
                    <a:pt x="0" y="113"/>
                  </a:cubicBezTo>
                  <a:cubicBezTo>
                    <a:pt x="28" y="57"/>
                    <a:pt x="112" y="85"/>
                    <a:pt x="112" y="85"/>
                  </a:cubicBezTo>
                  <a:cubicBezTo>
                    <a:pt x="140" y="337"/>
                    <a:pt x="337" y="225"/>
                    <a:pt x="449" y="281"/>
                  </a:cubicBezTo>
                  <a:cubicBezTo>
                    <a:pt x="505" y="309"/>
                    <a:pt x="534" y="253"/>
                    <a:pt x="505" y="197"/>
                  </a:cubicBezTo>
                  <a:cubicBezTo>
                    <a:pt x="477" y="85"/>
                    <a:pt x="562" y="29"/>
                    <a:pt x="674" y="1"/>
                  </a:cubicBezTo>
                  <a:cubicBezTo>
                    <a:pt x="730" y="169"/>
                    <a:pt x="590" y="309"/>
                    <a:pt x="702" y="450"/>
                  </a:cubicBezTo>
                  <a:cubicBezTo>
                    <a:pt x="646" y="478"/>
                    <a:pt x="618" y="450"/>
                    <a:pt x="590" y="478"/>
                  </a:cubicBezTo>
                  <a:cubicBezTo>
                    <a:pt x="421" y="618"/>
                    <a:pt x="281" y="562"/>
                    <a:pt x="140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70"/>
            <p:cNvSpPr/>
            <p:nvPr/>
          </p:nvSpPr>
          <p:spPr>
            <a:xfrm>
              <a:off x="4753625" y="816450"/>
              <a:ext cx="9850" cy="11250"/>
            </a:xfrm>
            <a:custGeom>
              <a:avLst/>
              <a:gdLst/>
              <a:ahLst/>
              <a:cxnLst/>
              <a:rect l="l" t="t" r="r" b="b"/>
              <a:pathLst>
                <a:path w="394" h="450" extrusionOk="0">
                  <a:moveTo>
                    <a:pt x="29" y="57"/>
                  </a:moveTo>
                  <a:cubicBezTo>
                    <a:pt x="113" y="29"/>
                    <a:pt x="197" y="1"/>
                    <a:pt x="282" y="113"/>
                  </a:cubicBezTo>
                  <a:cubicBezTo>
                    <a:pt x="366" y="225"/>
                    <a:pt x="394" y="338"/>
                    <a:pt x="282" y="450"/>
                  </a:cubicBezTo>
                  <a:cubicBezTo>
                    <a:pt x="1" y="450"/>
                    <a:pt x="1" y="450"/>
                    <a:pt x="29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70"/>
            <p:cNvSpPr/>
            <p:nvPr/>
          </p:nvSpPr>
          <p:spPr>
            <a:xfrm>
              <a:off x="4620975" y="803125"/>
              <a:ext cx="11250" cy="7025"/>
            </a:xfrm>
            <a:custGeom>
              <a:avLst/>
              <a:gdLst/>
              <a:ahLst/>
              <a:cxnLst/>
              <a:rect l="l" t="t" r="r" b="b"/>
              <a:pathLst>
                <a:path w="450" h="281" extrusionOk="0">
                  <a:moveTo>
                    <a:pt x="85" y="281"/>
                  </a:moveTo>
                  <a:cubicBezTo>
                    <a:pt x="1" y="225"/>
                    <a:pt x="1" y="141"/>
                    <a:pt x="29" y="84"/>
                  </a:cubicBezTo>
                  <a:cubicBezTo>
                    <a:pt x="85" y="28"/>
                    <a:pt x="169" y="0"/>
                    <a:pt x="253" y="0"/>
                  </a:cubicBezTo>
                  <a:cubicBezTo>
                    <a:pt x="282" y="0"/>
                    <a:pt x="282" y="28"/>
                    <a:pt x="310" y="28"/>
                  </a:cubicBezTo>
                  <a:cubicBezTo>
                    <a:pt x="282" y="84"/>
                    <a:pt x="450" y="197"/>
                    <a:pt x="225" y="169"/>
                  </a:cubicBezTo>
                  <a:cubicBezTo>
                    <a:pt x="169" y="169"/>
                    <a:pt x="141" y="281"/>
                    <a:pt x="85" y="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70"/>
            <p:cNvSpPr/>
            <p:nvPr/>
          </p:nvSpPr>
          <p:spPr>
            <a:xfrm>
              <a:off x="4628000" y="80172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29" y="0"/>
                  </a:moveTo>
                  <a:cubicBezTo>
                    <a:pt x="57" y="0"/>
                    <a:pt x="85" y="0"/>
                    <a:pt x="85" y="28"/>
                  </a:cubicBezTo>
                  <a:cubicBezTo>
                    <a:pt x="85" y="28"/>
                    <a:pt x="57" y="56"/>
                    <a:pt x="29" y="84"/>
                  </a:cubicBezTo>
                  <a:lnTo>
                    <a:pt x="29" y="84"/>
                  </a:lnTo>
                  <a:cubicBezTo>
                    <a:pt x="1" y="56"/>
                    <a:pt x="1" y="56"/>
                    <a:pt x="1" y="28"/>
                  </a:cubicBezTo>
                  <a:cubicBezTo>
                    <a:pt x="1" y="28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70"/>
            <p:cNvSpPr/>
            <p:nvPr/>
          </p:nvSpPr>
          <p:spPr>
            <a:xfrm>
              <a:off x="4738200" y="817150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0" y="57"/>
                  </a:moveTo>
                  <a:cubicBezTo>
                    <a:pt x="28" y="57"/>
                    <a:pt x="56" y="29"/>
                    <a:pt x="84" y="1"/>
                  </a:cubicBezTo>
                  <a:cubicBezTo>
                    <a:pt x="56" y="29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70"/>
            <p:cNvSpPr/>
            <p:nvPr/>
          </p:nvSpPr>
          <p:spPr>
            <a:xfrm>
              <a:off x="4622375" y="81715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85"/>
                  </a:moveTo>
                  <a:cubicBezTo>
                    <a:pt x="29" y="85"/>
                    <a:pt x="1" y="85"/>
                    <a:pt x="1" y="85"/>
                  </a:cubicBezTo>
                  <a:cubicBezTo>
                    <a:pt x="1" y="57"/>
                    <a:pt x="1" y="29"/>
                    <a:pt x="1" y="1"/>
                  </a:cubicBezTo>
                  <a:cubicBezTo>
                    <a:pt x="29" y="29"/>
                    <a:pt x="29" y="57"/>
                    <a:pt x="57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70"/>
            <p:cNvSpPr/>
            <p:nvPr/>
          </p:nvSpPr>
          <p:spPr>
            <a:xfrm>
              <a:off x="5197225" y="659225"/>
              <a:ext cx="8425" cy="11975"/>
            </a:xfrm>
            <a:custGeom>
              <a:avLst/>
              <a:gdLst/>
              <a:ahLst/>
              <a:cxnLst/>
              <a:rect l="l" t="t" r="r" b="b"/>
              <a:pathLst>
                <a:path w="337" h="479" extrusionOk="0">
                  <a:moveTo>
                    <a:pt x="169" y="1"/>
                  </a:moveTo>
                  <a:cubicBezTo>
                    <a:pt x="253" y="113"/>
                    <a:pt x="56" y="338"/>
                    <a:pt x="337" y="338"/>
                  </a:cubicBezTo>
                  <a:cubicBezTo>
                    <a:pt x="337" y="338"/>
                    <a:pt x="337" y="394"/>
                    <a:pt x="337" y="422"/>
                  </a:cubicBezTo>
                  <a:cubicBezTo>
                    <a:pt x="309" y="450"/>
                    <a:pt x="253" y="478"/>
                    <a:pt x="225" y="478"/>
                  </a:cubicBezTo>
                  <a:cubicBezTo>
                    <a:pt x="84" y="450"/>
                    <a:pt x="0" y="366"/>
                    <a:pt x="56" y="225"/>
                  </a:cubicBezTo>
                  <a:cubicBezTo>
                    <a:pt x="56" y="169"/>
                    <a:pt x="84" y="113"/>
                    <a:pt x="84" y="85"/>
                  </a:cubicBezTo>
                  <a:cubicBezTo>
                    <a:pt x="112" y="57"/>
                    <a:pt x="140" y="29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70"/>
            <p:cNvSpPr/>
            <p:nvPr/>
          </p:nvSpPr>
          <p:spPr>
            <a:xfrm>
              <a:off x="5256875" y="669750"/>
              <a:ext cx="5625" cy="5650"/>
            </a:xfrm>
            <a:custGeom>
              <a:avLst/>
              <a:gdLst/>
              <a:ahLst/>
              <a:cxnLst/>
              <a:rect l="l" t="t" r="r" b="b"/>
              <a:pathLst>
                <a:path w="225" h="226" extrusionOk="0">
                  <a:moveTo>
                    <a:pt x="225" y="57"/>
                  </a:moveTo>
                  <a:cubicBezTo>
                    <a:pt x="169" y="169"/>
                    <a:pt x="141" y="226"/>
                    <a:pt x="57" y="198"/>
                  </a:cubicBezTo>
                  <a:cubicBezTo>
                    <a:pt x="28" y="198"/>
                    <a:pt x="0" y="141"/>
                    <a:pt x="0" y="113"/>
                  </a:cubicBezTo>
                  <a:cubicBezTo>
                    <a:pt x="57" y="1"/>
                    <a:pt x="141" y="57"/>
                    <a:pt x="225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70"/>
            <p:cNvSpPr/>
            <p:nvPr/>
          </p:nvSpPr>
          <p:spPr>
            <a:xfrm>
              <a:off x="5227400" y="691525"/>
              <a:ext cx="2825" cy="3525"/>
            </a:xfrm>
            <a:custGeom>
              <a:avLst/>
              <a:gdLst/>
              <a:ahLst/>
              <a:cxnLst/>
              <a:rect l="l" t="t" r="r" b="b"/>
              <a:pathLst>
                <a:path w="113" h="141" extrusionOk="0">
                  <a:moveTo>
                    <a:pt x="113" y="113"/>
                  </a:moveTo>
                  <a:cubicBezTo>
                    <a:pt x="84" y="113"/>
                    <a:pt x="56" y="141"/>
                    <a:pt x="28" y="141"/>
                  </a:cubicBezTo>
                  <a:cubicBezTo>
                    <a:pt x="0" y="141"/>
                    <a:pt x="0" y="113"/>
                    <a:pt x="0" y="85"/>
                  </a:cubicBezTo>
                  <a:cubicBezTo>
                    <a:pt x="0" y="28"/>
                    <a:pt x="28" y="0"/>
                    <a:pt x="56" y="28"/>
                  </a:cubicBezTo>
                  <a:cubicBezTo>
                    <a:pt x="113" y="28"/>
                    <a:pt x="113" y="56"/>
                    <a:pt x="113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70"/>
            <p:cNvSpPr/>
            <p:nvPr/>
          </p:nvSpPr>
          <p:spPr>
            <a:xfrm>
              <a:off x="5217575" y="678875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84" y="57"/>
                  </a:moveTo>
                  <a:cubicBezTo>
                    <a:pt x="56" y="57"/>
                    <a:pt x="28" y="29"/>
                    <a:pt x="0" y="29"/>
                  </a:cubicBezTo>
                  <a:cubicBezTo>
                    <a:pt x="28" y="1"/>
                    <a:pt x="56" y="1"/>
                    <a:pt x="84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70"/>
            <p:cNvSpPr/>
            <p:nvPr/>
          </p:nvSpPr>
          <p:spPr>
            <a:xfrm>
              <a:off x="5216175" y="6796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0"/>
                  </a:moveTo>
                  <a:cubicBezTo>
                    <a:pt x="28" y="56"/>
                    <a:pt x="0" y="56"/>
                    <a:pt x="0" y="0"/>
                  </a:cubicBezTo>
                  <a:cubicBezTo>
                    <a:pt x="0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70"/>
            <p:cNvSpPr/>
            <p:nvPr/>
          </p:nvSpPr>
          <p:spPr>
            <a:xfrm>
              <a:off x="5268800" y="770125"/>
              <a:ext cx="10550" cy="11250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394" y="450"/>
                  </a:moveTo>
                  <a:cubicBezTo>
                    <a:pt x="338" y="394"/>
                    <a:pt x="281" y="366"/>
                    <a:pt x="281" y="281"/>
                  </a:cubicBezTo>
                  <a:cubicBezTo>
                    <a:pt x="197" y="197"/>
                    <a:pt x="1" y="309"/>
                    <a:pt x="29" y="113"/>
                  </a:cubicBezTo>
                  <a:cubicBezTo>
                    <a:pt x="57" y="29"/>
                    <a:pt x="225" y="1"/>
                    <a:pt x="338" y="29"/>
                  </a:cubicBezTo>
                  <a:cubicBezTo>
                    <a:pt x="366" y="57"/>
                    <a:pt x="394" y="85"/>
                    <a:pt x="422" y="85"/>
                  </a:cubicBezTo>
                  <a:cubicBezTo>
                    <a:pt x="422" y="197"/>
                    <a:pt x="394" y="309"/>
                    <a:pt x="394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70"/>
            <p:cNvSpPr/>
            <p:nvPr/>
          </p:nvSpPr>
          <p:spPr>
            <a:xfrm>
              <a:off x="5302500" y="728725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0"/>
                  </a:cubicBezTo>
                  <a:cubicBezTo>
                    <a:pt x="0" y="0"/>
                    <a:pt x="0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70"/>
            <p:cNvSpPr/>
            <p:nvPr/>
          </p:nvSpPr>
          <p:spPr>
            <a:xfrm>
              <a:off x="5134050" y="605900"/>
              <a:ext cx="18975" cy="20375"/>
            </a:xfrm>
            <a:custGeom>
              <a:avLst/>
              <a:gdLst/>
              <a:ahLst/>
              <a:cxnLst/>
              <a:rect l="l" t="t" r="r" b="b"/>
              <a:pathLst>
                <a:path w="759" h="815" extrusionOk="0">
                  <a:moveTo>
                    <a:pt x="702" y="506"/>
                  </a:moveTo>
                  <a:cubicBezTo>
                    <a:pt x="730" y="534"/>
                    <a:pt x="758" y="562"/>
                    <a:pt x="758" y="590"/>
                  </a:cubicBezTo>
                  <a:cubicBezTo>
                    <a:pt x="758" y="618"/>
                    <a:pt x="758" y="646"/>
                    <a:pt x="758" y="674"/>
                  </a:cubicBezTo>
                  <a:cubicBezTo>
                    <a:pt x="674" y="646"/>
                    <a:pt x="590" y="674"/>
                    <a:pt x="506" y="730"/>
                  </a:cubicBezTo>
                  <a:cubicBezTo>
                    <a:pt x="393" y="814"/>
                    <a:pt x="253" y="786"/>
                    <a:pt x="141" y="758"/>
                  </a:cubicBezTo>
                  <a:cubicBezTo>
                    <a:pt x="56" y="730"/>
                    <a:pt x="0" y="674"/>
                    <a:pt x="28" y="590"/>
                  </a:cubicBezTo>
                  <a:cubicBezTo>
                    <a:pt x="141" y="393"/>
                    <a:pt x="113" y="141"/>
                    <a:pt x="337" y="0"/>
                  </a:cubicBezTo>
                  <a:cubicBezTo>
                    <a:pt x="337" y="0"/>
                    <a:pt x="365" y="0"/>
                    <a:pt x="393" y="0"/>
                  </a:cubicBezTo>
                  <a:cubicBezTo>
                    <a:pt x="421" y="28"/>
                    <a:pt x="450" y="56"/>
                    <a:pt x="450" y="84"/>
                  </a:cubicBezTo>
                  <a:cubicBezTo>
                    <a:pt x="478" y="112"/>
                    <a:pt x="506" y="141"/>
                    <a:pt x="534" y="169"/>
                  </a:cubicBezTo>
                  <a:cubicBezTo>
                    <a:pt x="506" y="253"/>
                    <a:pt x="562" y="337"/>
                    <a:pt x="646" y="365"/>
                  </a:cubicBezTo>
                  <a:cubicBezTo>
                    <a:pt x="674" y="393"/>
                    <a:pt x="702" y="421"/>
                    <a:pt x="702" y="449"/>
                  </a:cubicBezTo>
                  <a:cubicBezTo>
                    <a:pt x="702" y="477"/>
                    <a:pt x="702" y="506"/>
                    <a:pt x="702" y="5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70"/>
            <p:cNvSpPr/>
            <p:nvPr/>
          </p:nvSpPr>
          <p:spPr>
            <a:xfrm>
              <a:off x="5162825" y="651525"/>
              <a:ext cx="9150" cy="9150"/>
            </a:xfrm>
            <a:custGeom>
              <a:avLst/>
              <a:gdLst/>
              <a:ahLst/>
              <a:cxnLst/>
              <a:rect l="l" t="t" r="r" b="b"/>
              <a:pathLst>
                <a:path w="366" h="366" extrusionOk="0">
                  <a:moveTo>
                    <a:pt x="169" y="0"/>
                  </a:moveTo>
                  <a:cubicBezTo>
                    <a:pt x="197" y="56"/>
                    <a:pt x="253" y="84"/>
                    <a:pt x="309" y="84"/>
                  </a:cubicBezTo>
                  <a:cubicBezTo>
                    <a:pt x="365" y="337"/>
                    <a:pt x="169" y="281"/>
                    <a:pt x="0" y="365"/>
                  </a:cubicBezTo>
                  <a:cubicBezTo>
                    <a:pt x="85" y="197"/>
                    <a:pt x="113" y="112"/>
                    <a:pt x="85" y="0"/>
                  </a:cubicBezTo>
                  <a:cubicBezTo>
                    <a:pt x="113" y="0"/>
                    <a:pt x="141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70"/>
            <p:cNvSpPr/>
            <p:nvPr/>
          </p:nvSpPr>
          <p:spPr>
            <a:xfrm>
              <a:off x="5208450" y="668350"/>
              <a:ext cx="3525" cy="3550"/>
            </a:xfrm>
            <a:custGeom>
              <a:avLst/>
              <a:gdLst/>
              <a:ahLst/>
              <a:cxnLst/>
              <a:rect l="l" t="t" r="r" b="b"/>
              <a:pathLst>
                <a:path w="141" h="142" extrusionOk="0">
                  <a:moveTo>
                    <a:pt x="84" y="85"/>
                  </a:moveTo>
                  <a:cubicBezTo>
                    <a:pt x="84" y="85"/>
                    <a:pt x="84" y="113"/>
                    <a:pt x="56" y="113"/>
                  </a:cubicBezTo>
                  <a:cubicBezTo>
                    <a:pt x="28" y="141"/>
                    <a:pt x="0" y="113"/>
                    <a:pt x="0" y="57"/>
                  </a:cubicBezTo>
                  <a:cubicBezTo>
                    <a:pt x="28" y="57"/>
                    <a:pt x="56" y="29"/>
                    <a:pt x="84" y="29"/>
                  </a:cubicBezTo>
                  <a:cubicBezTo>
                    <a:pt x="113" y="1"/>
                    <a:pt x="141" y="29"/>
                    <a:pt x="84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70"/>
            <p:cNvSpPr/>
            <p:nvPr/>
          </p:nvSpPr>
          <p:spPr>
            <a:xfrm>
              <a:off x="5170550" y="65152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0" y="0"/>
                  </a:moveTo>
                  <a:cubicBezTo>
                    <a:pt x="28" y="28"/>
                    <a:pt x="56" y="28"/>
                    <a:pt x="56" y="28"/>
                  </a:cubicBezTo>
                  <a:cubicBezTo>
                    <a:pt x="28" y="28"/>
                    <a:pt x="28" y="56"/>
                    <a:pt x="0" y="84"/>
                  </a:cubicBezTo>
                  <a:cubicBezTo>
                    <a:pt x="0" y="56"/>
                    <a:pt x="0" y="2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70"/>
            <p:cNvSpPr/>
            <p:nvPr/>
          </p:nvSpPr>
          <p:spPr>
            <a:xfrm>
              <a:off x="4776800" y="584825"/>
              <a:ext cx="7750" cy="15475"/>
            </a:xfrm>
            <a:custGeom>
              <a:avLst/>
              <a:gdLst/>
              <a:ahLst/>
              <a:cxnLst/>
              <a:rect l="l" t="t" r="r" b="b"/>
              <a:pathLst>
                <a:path w="310" h="619" extrusionOk="0">
                  <a:moveTo>
                    <a:pt x="225" y="619"/>
                  </a:moveTo>
                  <a:cubicBezTo>
                    <a:pt x="141" y="591"/>
                    <a:pt x="85" y="534"/>
                    <a:pt x="85" y="422"/>
                  </a:cubicBezTo>
                  <a:cubicBezTo>
                    <a:pt x="113" y="282"/>
                    <a:pt x="85" y="141"/>
                    <a:pt x="0" y="1"/>
                  </a:cubicBezTo>
                  <a:cubicBezTo>
                    <a:pt x="253" y="85"/>
                    <a:pt x="113" y="366"/>
                    <a:pt x="309" y="422"/>
                  </a:cubicBezTo>
                  <a:cubicBezTo>
                    <a:pt x="309" y="506"/>
                    <a:pt x="253" y="562"/>
                    <a:pt x="225" y="6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70"/>
            <p:cNvSpPr/>
            <p:nvPr/>
          </p:nvSpPr>
          <p:spPr>
            <a:xfrm>
              <a:off x="4784525" y="593950"/>
              <a:ext cx="2125" cy="1450"/>
            </a:xfrm>
            <a:custGeom>
              <a:avLst/>
              <a:gdLst/>
              <a:ahLst/>
              <a:cxnLst/>
              <a:rect l="l" t="t" r="r" b="b"/>
              <a:pathLst>
                <a:path w="85" h="58" extrusionOk="0">
                  <a:moveTo>
                    <a:pt x="28" y="1"/>
                  </a:moveTo>
                  <a:cubicBezTo>
                    <a:pt x="56" y="1"/>
                    <a:pt x="84" y="1"/>
                    <a:pt x="84" y="29"/>
                  </a:cubicBezTo>
                  <a:cubicBezTo>
                    <a:pt x="84" y="57"/>
                    <a:pt x="56" y="57"/>
                    <a:pt x="56" y="57"/>
                  </a:cubicBezTo>
                  <a:cubicBezTo>
                    <a:pt x="28" y="57"/>
                    <a:pt x="28" y="57"/>
                    <a:pt x="0" y="57"/>
                  </a:cubicBezTo>
                  <a:cubicBezTo>
                    <a:pt x="0" y="57"/>
                    <a:pt x="28" y="29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70"/>
            <p:cNvSpPr/>
            <p:nvPr/>
          </p:nvSpPr>
          <p:spPr>
            <a:xfrm>
              <a:off x="4774700" y="6045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lnTo>
                    <a:pt x="28" y="0"/>
                  </a:ln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70"/>
            <p:cNvSpPr/>
            <p:nvPr/>
          </p:nvSpPr>
          <p:spPr>
            <a:xfrm>
              <a:off x="4947350" y="643800"/>
              <a:ext cx="26700" cy="21075"/>
            </a:xfrm>
            <a:custGeom>
              <a:avLst/>
              <a:gdLst/>
              <a:ahLst/>
              <a:cxnLst/>
              <a:rect l="l" t="t" r="r" b="b"/>
              <a:pathLst>
                <a:path w="1068" h="843" extrusionOk="0">
                  <a:moveTo>
                    <a:pt x="730" y="0"/>
                  </a:moveTo>
                  <a:cubicBezTo>
                    <a:pt x="702" y="141"/>
                    <a:pt x="899" y="169"/>
                    <a:pt x="899" y="281"/>
                  </a:cubicBezTo>
                  <a:cubicBezTo>
                    <a:pt x="899" y="393"/>
                    <a:pt x="1039" y="421"/>
                    <a:pt x="1039" y="506"/>
                  </a:cubicBezTo>
                  <a:cubicBezTo>
                    <a:pt x="1067" y="562"/>
                    <a:pt x="927" y="590"/>
                    <a:pt x="927" y="702"/>
                  </a:cubicBezTo>
                  <a:cubicBezTo>
                    <a:pt x="927" y="842"/>
                    <a:pt x="815" y="842"/>
                    <a:pt x="646" y="842"/>
                  </a:cubicBezTo>
                  <a:cubicBezTo>
                    <a:pt x="422" y="814"/>
                    <a:pt x="309" y="786"/>
                    <a:pt x="281" y="534"/>
                  </a:cubicBezTo>
                  <a:cubicBezTo>
                    <a:pt x="253" y="393"/>
                    <a:pt x="85" y="421"/>
                    <a:pt x="0" y="449"/>
                  </a:cubicBezTo>
                  <a:cubicBezTo>
                    <a:pt x="57" y="365"/>
                    <a:pt x="29" y="225"/>
                    <a:pt x="141" y="225"/>
                  </a:cubicBezTo>
                  <a:cubicBezTo>
                    <a:pt x="225" y="225"/>
                    <a:pt x="394" y="169"/>
                    <a:pt x="422" y="365"/>
                  </a:cubicBezTo>
                  <a:cubicBezTo>
                    <a:pt x="450" y="449"/>
                    <a:pt x="506" y="562"/>
                    <a:pt x="590" y="618"/>
                  </a:cubicBezTo>
                  <a:cubicBezTo>
                    <a:pt x="646" y="674"/>
                    <a:pt x="702" y="730"/>
                    <a:pt x="759" y="674"/>
                  </a:cubicBezTo>
                  <a:cubicBezTo>
                    <a:pt x="843" y="618"/>
                    <a:pt x="815" y="562"/>
                    <a:pt x="815" y="477"/>
                  </a:cubicBezTo>
                  <a:cubicBezTo>
                    <a:pt x="787" y="365"/>
                    <a:pt x="646" y="225"/>
                    <a:pt x="478" y="169"/>
                  </a:cubicBezTo>
                  <a:cubicBezTo>
                    <a:pt x="506" y="28"/>
                    <a:pt x="646" y="56"/>
                    <a:pt x="7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70"/>
            <p:cNvSpPr/>
            <p:nvPr/>
          </p:nvSpPr>
          <p:spPr>
            <a:xfrm>
              <a:off x="4959975" y="631150"/>
              <a:ext cx="4250" cy="5650"/>
            </a:xfrm>
            <a:custGeom>
              <a:avLst/>
              <a:gdLst/>
              <a:ahLst/>
              <a:cxnLst/>
              <a:rect l="l" t="t" r="r" b="b"/>
              <a:pathLst>
                <a:path w="170" h="226" extrusionOk="0">
                  <a:moveTo>
                    <a:pt x="169" y="1"/>
                  </a:moveTo>
                  <a:cubicBezTo>
                    <a:pt x="169" y="57"/>
                    <a:pt x="169" y="113"/>
                    <a:pt x="113" y="169"/>
                  </a:cubicBezTo>
                  <a:cubicBezTo>
                    <a:pt x="85" y="197"/>
                    <a:pt x="57" y="225"/>
                    <a:pt x="1" y="225"/>
                  </a:cubicBezTo>
                  <a:cubicBezTo>
                    <a:pt x="1" y="85"/>
                    <a:pt x="1" y="85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70"/>
            <p:cNvSpPr/>
            <p:nvPr/>
          </p:nvSpPr>
          <p:spPr>
            <a:xfrm>
              <a:off x="5000000" y="582725"/>
              <a:ext cx="2825" cy="2850"/>
            </a:xfrm>
            <a:custGeom>
              <a:avLst/>
              <a:gdLst/>
              <a:ahLst/>
              <a:cxnLst/>
              <a:rect l="l" t="t" r="r" b="b"/>
              <a:pathLst>
                <a:path w="113" h="114" extrusionOk="0">
                  <a:moveTo>
                    <a:pt x="56" y="57"/>
                  </a:moveTo>
                  <a:cubicBezTo>
                    <a:pt x="56" y="85"/>
                    <a:pt x="28" y="113"/>
                    <a:pt x="28" y="113"/>
                  </a:cubicBezTo>
                  <a:cubicBezTo>
                    <a:pt x="0" y="113"/>
                    <a:pt x="0" y="85"/>
                    <a:pt x="0" y="57"/>
                  </a:cubicBezTo>
                  <a:cubicBezTo>
                    <a:pt x="28" y="29"/>
                    <a:pt x="56" y="29"/>
                    <a:pt x="56" y="29"/>
                  </a:cubicBezTo>
                  <a:cubicBezTo>
                    <a:pt x="112" y="57"/>
                    <a:pt x="56" y="1"/>
                    <a:pt x="56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70"/>
            <p:cNvSpPr/>
            <p:nvPr/>
          </p:nvSpPr>
          <p:spPr>
            <a:xfrm>
              <a:off x="4906650" y="6101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6" y="1"/>
                  </a:moveTo>
                  <a:cubicBezTo>
                    <a:pt x="56" y="1"/>
                    <a:pt x="56" y="29"/>
                    <a:pt x="56" y="57"/>
                  </a:cubicBezTo>
                  <a:cubicBezTo>
                    <a:pt x="0" y="29"/>
                    <a:pt x="0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70"/>
            <p:cNvSpPr/>
            <p:nvPr/>
          </p:nvSpPr>
          <p:spPr>
            <a:xfrm>
              <a:off x="4983150" y="601675"/>
              <a:ext cx="26000" cy="29500"/>
            </a:xfrm>
            <a:custGeom>
              <a:avLst/>
              <a:gdLst/>
              <a:ahLst/>
              <a:cxnLst/>
              <a:rect l="l" t="t" r="r" b="b"/>
              <a:pathLst>
                <a:path w="1040" h="1180" extrusionOk="0">
                  <a:moveTo>
                    <a:pt x="983" y="534"/>
                  </a:moveTo>
                  <a:cubicBezTo>
                    <a:pt x="843" y="562"/>
                    <a:pt x="786" y="618"/>
                    <a:pt x="702" y="759"/>
                  </a:cubicBezTo>
                  <a:cubicBezTo>
                    <a:pt x="590" y="1011"/>
                    <a:pt x="393" y="1180"/>
                    <a:pt x="85" y="1152"/>
                  </a:cubicBezTo>
                  <a:cubicBezTo>
                    <a:pt x="0" y="1068"/>
                    <a:pt x="141" y="983"/>
                    <a:pt x="85" y="927"/>
                  </a:cubicBezTo>
                  <a:cubicBezTo>
                    <a:pt x="0" y="843"/>
                    <a:pt x="56" y="843"/>
                    <a:pt x="113" y="815"/>
                  </a:cubicBezTo>
                  <a:cubicBezTo>
                    <a:pt x="169" y="787"/>
                    <a:pt x="225" y="759"/>
                    <a:pt x="281" y="731"/>
                  </a:cubicBezTo>
                  <a:cubicBezTo>
                    <a:pt x="421" y="646"/>
                    <a:pt x="506" y="534"/>
                    <a:pt x="421" y="338"/>
                  </a:cubicBezTo>
                  <a:cubicBezTo>
                    <a:pt x="393" y="253"/>
                    <a:pt x="309" y="169"/>
                    <a:pt x="393" y="85"/>
                  </a:cubicBezTo>
                  <a:cubicBezTo>
                    <a:pt x="506" y="1"/>
                    <a:pt x="590" y="85"/>
                    <a:pt x="646" y="141"/>
                  </a:cubicBezTo>
                  <a:cubicBezTo>
                    <a:pt x="674" y="169"/>
                    <a:pt x="674" y="197"/>
                    <a:pt x="702" y="197"/>
                  </a:cubicBezTo>
                  <a:cubicBezTo>
                    <a:pt x="1039" y="113"/>
                    <a:pt x="983" y="338"/>
                    <a:pt x="983" y="5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70"/>
            <p:cNvSpPr/>
            <p:nvPr/>
          </p:nvSpPr>
          <p:spPr>
            <a:xfrm>
              <a:off x="4950850" y="603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1" y="1"/>
                  </a:moveTo>
                  <a:lnTo>
                    <a:pt x="29" y="29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70"/>
            <p:cNvSpPr/>
            <p:nvPr/>
          </p:nvSpPr>
          <p:spPr>
            <a:xfrm>
              <a:off x="5227400" y="830500"/>
              <a:ext cx="16875" cy="20375"/>
            </a:xfrm>
            <a:custGeom>
              <a:avLst/>
              <a:gdLst/>
              <a:ahLst/>
              <a:cxnLst/>
              <a:rect l="l" t="t" r="r" b="b"/>
              <a:pathLst>
                <a:path w="675" h="815" extrusionOk="0">
                  <a:moveTo>
                    <a:pt x="141" y="140"/>
                  </a:moveTo>
                  <a:cubicBezTo>
                    <a:pt x="197" y="140"/>
                    <a:pt x="309" y="0"/>
                    <a:pt x="309" y="169"/>
                  </a:cubicBezTo>
                  <a:cubicBezTo>
                    <a:pt x="309" y="253"/>
                    <a:pt x="337" y="309"/>
                    <a:pt x="393" y="337"/>
                  </a:cubicBezTo>
                  <a:cubicBezTo>
                    <a:pt x="478" y="365"/>
                    <a:pt x="618" y="365"/>
                    <a:pt x="506" y="534"/>
                  </a:cubicBezTo>
                  <a:cubicBezTo>
                    <a:pt x="478" y="562"/>
                    <a:pt x="618" y="534"/>
                    <a:pt x="674" y="534"/>
                  </a:cubicBezTo>
                  <a:cubicBezTo>
                    <a:pt x="674" y="618"/>
                    <a:pt x="674" y="702"/>
                    <a:pt x="646" y="814"/>
                  </a:cubicBezTo>
                  <a:cubicBezTo>
                    <a:pt x="534" y="814"/>
                    <a:pt x="478" y="674"/>
                    <a:pt x="393" y="646"/>
                  </a:cubicBezTo>
                  <a:cubicBezTo>
                    <a:pt x="225" y="505"/>
                    <a:pt x="0" y="393"/>
                    <a:pt x="84" y="140"/>
                  </a:cubicBezTo>
                  <a:cubicBezTo>
                    <a:pt x="84" y="140"/>
                    <a:pt x="113" y="140"/>
                    <a:pt x="141" y="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70"/>
            <p:cNvSpPr/>
            <p:nvPr/>
          </p:nvSpPr>
          <p:spPr>
            <a:xfrm>
              <a:off x="5278625" y="829800"/>
              <a:ext cx="2850" cy="2825"/>
            </a:xfrm>
            <a:custGeom>
              <a:avLst/>
              <a:gdLst/>
              <a:ahLst/>
              <a:cxnLst/>
              <a:rect l="l" t="t" r="r" b="b"/>
              <a:pathLst>
                <a:path w="114" h="113" extrusionOk="0">
                  <a:moveTo>
                    <a:pt x="57" y="56"/>
                  </a:moveTo>
                  <a:cubicBezTo>
                    <a:pt x="57" y="84"/>
                    <a:pt x="57" y="112"/>
                    <a:pt x="29" y="112"/>
                  </a:cubicBezTo>
                  <a:cubicBezTo>
                    <a:pt x="1" y="112"/>
                    <a:pt x="1" y="84"/>
                    <a:pt x="29" y="56"/>
                  </a:cubicBezTo>
                  <a:cubicBezTo>
                    <a:pt x="29" y="56"/>
                    <a:pt x="57" y="28"/>
                    <a:pt x="57" y="28"/>
                  </a:cubicBezTo>
                  <a:cubicBezTo>
                    <a:pt x="113" y="56"/>
                    <a:pt x="85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70"/>
            <p:cNvSpPr/>
            <p:nvPr/>
          </p:nvSpPr>
          <p:spPr>
            <a:xfrm>
              <a:off x="5291975" y="83190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6" y="0"/>
                  </a:moveTo>
                  <a:cubicBezTo>
                    <a:pt x="28" y="0"/>
                    <a:pt x="28" y="28"/>
                    <a:pt x="28" y="28"/>
                  </a:cubicBezTo>
                  <a:cubicBezTo>
                    <a:pt x="28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70"/>
            <p:cNvSpPr/>
            <p:nvPr/>
          </p:nvSpPr>
          <p:spPr>
            <a:xfrm>
              <a:off x="5071575" y="845925"/>
              <a:ext cx="18975" cy="10550"/>
            </a:xfrm>
            <a:custGeom>
              <a:avLst/>
              <a:gdLst/>
              <a:ahLst/>
              <a:cxnLst/>
              <a:rect l="l" t="t" r="r" b="b"/>
              <a:pathLst>
                <a:path w="759" h="422" extrusionOk="0">
                  <a:moveTo>
                    <a:pt x="338" y="422"/>
                  </a:moveTo>
                  <a:cubicBezTo>
                    <a:pt x="310" y="422"/>
                    <a:pt x="281" y="394"/>
                    <a:pt x="253" y="394"/>
                  </a:cubicBezTo>
                  <a:cubicBezTo>
                    <a:pt x="225" y="366"/>
                    <a:pt x="169" y="310"/>
                    <a:pt x="113" y="253"/>
                  </a:cubicBezTo>
                  <a:cubicBezTo>
                    <a:pt x="57" y="197"/>
                    <a:pt x="1" y="141"/>
                    <a:pt x="29" y="85"/>
                  </a:cubicBezTo>
                  <a:cubicBezTo>
                    <a:pt x="85" y="1"/>
                    <a:pt x="141" y="85"/>
                    <a:pt x="225" y="113"/>
                  </a:cubicBezTo>
                  <a:cubicBezTo>
                    <a:pt x="422" y="225"/>
                    <a:pt x="562" y="113"/>
                    <a:pt x="731" y="1"/>
                  </a:cubicBezTo>
                  <a:cubicBezTo>
                    <a:pt x="731" y="1"/>
                    <a:pt x="759" y="29"/>
                    <a:pt x="759" y="29"/>
                  </a:cubicBezTo>
                  <a:cubicBezTo>
                    <a:pt x="731" y="422"/>
                    <a:pt x="731" y="422"/>
                    <a:pt x="338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70"/>
            <p:cNvSpPr/>
            <p:nvPr/>
          </p:nvSpPr>
          <p:spPr>
            <a:xfrm>
              <a:off x="5075800" y="603775"/>
              <a:ext cx="11950" cy="12675"/>
            </a:xfrm>
            <a:custGeom>
              <a:avLst/>
              <a:gdLst/>
              <a:ahLst/>
              <a:cxnLst/>
              <a:rect l="l" t="t" r="r" b="b"/>
              <a:pathLst>
                <a:path w="478" h="507" extrusionOk="0">
                  <a:moveTo>
                    <a:pt x="309" y="1"/>
                  </a:moveTo>
                  <a:cubicBezTo>
                    <a:pt x="309" y="226"/>
                    <a:pt x="477" y="394"/>
                    <a:pt x="225" y="478"/>
                  </a:cubicBezTo>
                  <a:cubicBezTo>
                    <a:pt x="169" y="478"/>
                    <a:pt x="141" y="506"/>
                    <a:pt x="112" y="450"/>
                  </a:cubicBezTo>
                  <a:cubicBezTo>
                    <a:pt x="84" y="366"/>
                    <a:pt x="169" y="310"/>
                    <a:pt x="84" y="226"/>
                  </a:cubicBezTo>
                  <a:cubicBezTo>
                    <a:pt x="0" y="141"/>
                    <a:pt x="169" y="197"/>
                    <a:pt x="197" y="141"/>
                  </a:cubicBezTo>
                  <a:cubicBezTo>
                    <a:pt x="225" y="113"/>
                    <a:pt x="253" y="85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70"/>
            <p:cNvSpPr/>
            <p:nvPr/>
          </p:nvSpPr>
          <p:spPr>
            <a:xfrm>
              <a:off x="5007700" y="835400"/>
              <a:ext cx="4950" cy="10550"/>
            </a:xfrm>
            <a:custGeom>
              <a:avLst/>
              <a:gdLst/>
              <a:ahLst/>
              <a:cxnLst/>
              <a:rect l="l" t="t" r="r" b="b"/>
              <a:pathLst>
                <a:path w="198" h="422" extrusionOk="0">
                  <a:moveTo>
                    <a:pt x="113" y="422"/>
                  </a:moveTo>
                  <a:cubicBezTo>
                    <a:pt x="85" y="422"/>
                    <a:pt x="57" y="422"/>
                    <a:pt x="29" y="394"/>
                  </a:cubicBezTo>
                  <a:cubicBezTo>
                    <a:pt x="29" y="309"/>
                    <a:pt x="1" y="225"/>
                    <a:pt x="1" y="141"/>
                  </a:cubicBezTo>
                  <a:cubicBezTo>
                    <a:pt x="1" y="57"/>
                    <a:pt x="29" y="1"/>
                    <a:pt x="113" y="1"/>
                  </a:cubicBezTo>
                  <a:cubicBezTo>
                    <a:pt x="197" y="29"/>
                    <a:pt x="197" y="85"/>
                    <a:pt x="169" y="141"/>
                  </a:cubicBezTo>
                  <a:cubicBezTo>
                    <a:pt x="141" y="225"/>
                    <a:pt x="113" y="309"/>
                    <a:pt x="113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70"/>
            <p:cNvSpPr/>
            <p:nvPr/>
          </p:nvSpPr>
          <p:spPr>
            <a:xfrm>
              <a:off x="5015425" y="841025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9" y="28"/>
                  </a:moveTo>
                  <a:cubicBezTo>
                    <a:pt x="29" y="28"/>
                    <a:pt x="29" y="56"/>
                    <a:pt x="1" y="56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9" y="0"/>
                    <a:pt x="29" y="0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70"/>
            <p:cNvSpPr/>
            <p:nvPr/>
          </p:nvSpPr>
          <p:spPr>
            <a:xfrm>
              <a:off x="4982450" y="8220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70"/>
            <p:cNvSpPr/>
            <p:nvPr/>
          </p:nvSpPr>
          <p:spPr>
            <a:xfrm>
              <a:off x="5207750" y="846625"/>
              <a:ext cx="18975" cy="11975"/>
            </a:xfrm>
            <a:custGeom>
              <a:avLst/>
              <a:gdLst/>
              <a:ahLst/>
              <a:cxnLst/>
              <a:rect l="l" t="t" r="r" b="b"/>
              <a:pathLst>
                <a:path w="759" h="479" extrusionOk="0">
                  <a:moveTo>
                    <a:pt x="253" y="1"/>
                  </a:moveTo>
                  <a:cubicBezTo>
                    <a:pt x="337" y="1"/>
                    <a:pt x="421" y="1"/>
                    <a:pt x="506" y="1"/>
                  </a:cubicBezTo>
                  <a:cubicBezTo>
                    <a:pt x="590" y="85"/>
                    <a:pt x="477" y="141"/>
                    <a:pt x="477" y="225"/>
                  </a:cubicBezTo>
                  <a:cubicBezTo>
                    <a:pt x="562" y="310"/>
                    <a:pt x="674" y="169"/>
                    <a:pt x="758" y="310"/>
                  </a:cubicBezTo>
                  <a:cubicBezTo>
                    <a:pt x="590" y="478"/>
                    <a:pt x="365" y="422"/>
                    <a:pt x="141" y="450"/>
                  </a:cubicBezTo>
                  <a:cubicBezTo>
                    <a:pt x="84" y="478"/>
                    <a:pt x="0" y="366"/>
                    <a:pt x="84" y="310"/>
                  </a:cubicBezTo>
                  <a:cubicBezTo>
                    <a:pt x="225" y="253"/>
                    <a:pt x="225" y="113"/>
                    <a:pt x="2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70"/>
            <p:cNvSpPr/>
            <p:nvPr/>
          </p:nvSpPr>
          <p:spPr>
            <a:xfrm>
              <a:off x="5223875" y="834000"/>
              <a:ext cx="13375" cy="15475"/>
            </a:xfrm>
            <a:custGeom>
              <a:avLst/>
              <a:gdLst/>
              <a:ahLst/>
              <a:cxnLst/>
              <a:rect l="l" t="t" r="r" b="b"/>
              <a:pathLst>
                <a:path w="535" h="619" extrusionOk="0">
                  <a:moveTo>
                    <a:pt x="225" y="0"/>
                  </a:moveTo>
                  <a:cubicBezTo>
                    <a:pt x="254" y="197"/>
                    <a:pt x="478" y="281"/>
                    <a:pt x="534" y="506"/>
                  </a:cubicBezTo>
                  <a:cubicBezTo>
                    <a:pt x="366" y="618"/>
                    <a:pt x="254" y="534"/>
                    <a:pt x="141" y="422"/>
                  </a:cubicBezTo>
                  <a:cubicBezTo>
                    <a:pt x="1" y="281"/>
                    <a:pt x="85" y="113"/>
                    <a:pt x="2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70"/>
            <p:cNvSpPr/>
            <p:nvPr/>
          </p:nvSpPr>
          <p:spPr>
            <a:xfrm>
              <a:off x="5210550" y="841725"/>
              <a:ext cx="3525" cy="4925"/>
            </a:xfrm>
            <a:custGeom>
              <a:avLst/>
              <a:gdLst/>
              <a:ahLst/>
              <a:cxnLst/>
              <a:rect l="l" t="t" r="r" b="b"/>
              <a:pathLst>
                <a:path w="141" h="197" extrusionOk="0">
                  <a:moveTo>
                    <a:pt x="141" y="197"/>
                  </a:moveTo>
                  <a:cubicBezTo>
                    <a:pt x="85" y="197"/>
                    <a:pt x="57" y="197"/>
                    <a:pt x="0" y="197"/>
                  </a:cubicBezTo>
                  <a:cubicBezTo>
                    <a:pt x="0" y="141"/>
                    <a:pt x="0" y="113"/>
                    <a:pt x="29" y="85"/>
                  </a:cubicBezTo>
                  <a:cubicBezTo>
                    <a:pt x="29" y="56"/>
                    <a:pt x="57" y="0"/>
                    <a:pt x="113" y="28"/>
                  </a:cubicBezTo>
                  <a:cubicBezTo>
                    <a:pt x="113" y="28"/>
                    <a:pt x="141" y="56"/>
                    <a:pt x="141" y="85"/>
                  </a:cubicBezTo>
                  <a:cubicBezTo>
                    <a:pt x="141" y="141"/>
                    <a:pt x="141" y="169"/>
                    <a:pt x="141" y="1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70"/>
            <p:cNvSpPr/>
            <p:nvPr/>
          </p:nvSpPr>
          <p:spPr>
            <a:xfrm>
              <a:off x="5235125" y="850850"/>
              <a:ext cx="2825" cy="2125"/>
            </a:xfrm>
            <a:custGeom>
              <a:avLst/>
              <a:gdLst/>
              <a:ahLst/>
              <a:cxnLst/>
              <a:rect l="l" t="t" r="r" b="b"/>
              <a:pathLst>
                <a:path w="113" h="85" extrusionOk="0">
                  <a:moveTo>
                    <a:pt x="56" y="0"/>
                  </a:moveTo>
                  <a:cubicBezTo>
                    <a:pt x="56" y="0"/>
                    <a:pt x="84" y="0"/>
                    <a:pt x="84" y="28"/>
                  </a:cubicBezTo>
                  <a:cubicBezTo>
                    <a:pt x="112" y="28"/>
                    <a:pt x="84" y="56"/>
                    <a:pt x="84" y="84"/>
                  </a:cubicBezTo>
                  <a:cubicBezTo>
                    <a:pt x="56" y="56"/>
                    <a:pt x="28" y="56"/>
                    <a:pt x="28" y="56"/>
                  </a:cubicBezTo>
                  <a:cubicBezTo>
                    <a:pt x="0" y="28"/>
                    <a:pt x="28" y="0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70"/>
            <p:cNvSpPr/>
            <p:nvPr/>
          </p:nvSpPr>
          <p:spPr>
            <a:xfrm>
              <a:off x="4604125" y="761700"/>
              <a:ext cx="30225" cy="43550"/>
            </a:xfrm>
            <a:custGeom>
              <a:avLst/>
              <a:gdLst/>
              <a:ahLst/>
              <a:cxnLst/>
              <a:rect l="l" t="t" r="r" b="b"/>
              <a:pathLst>
                <a:path w="1209" h="1742" extrusionOk="0">
                  <a:moveTo>
                    <a:pt x="984" y="1601"/>
                  </a:moveTo>
                  <a:cubicBezTo>
                    <a:pt x="984" y="1629"/>
                    <a:pt x="984" y="1657"/>
                    <a:pt x="984" y="1685"/>
                  </a:cubicBezTo>
                  <a:cubicBezTo>
                    <a:pt x="899" y="1713"/>
                    <a:pt x="787" y="1741"/>
                    <a:pt x="703" y="1741"/>
                  </a:cubicBezTo>
                  <a:cubicBezTo>
                    <a:pt x="731" y="1657"/>
                    <a:pt x="759" y="1601"/>
                    <a:pt x="647" y="1573"/>
                  </a:cubicBezTo>
                  <a:cubicBezTo>
                    <a:pt x="591" y="1573"/>
                    <a:pt x="562" y="1489"/>
                    <a:pt x="562" y="1433"/>
                  </a:cubicBezTo>
                  <a:lnTo>
                    <a:pt x="562" y="1433"/>
                  </a:lnTo>
                  <a:cubicBezTo>
                    <a:pt x="422" y="1348"/>
                    <a:pt x="394" y="1208"/>
                    <a:pt x="338" y="1068"/>
                  </a:cubicBezTo>
                  <a:cubicBezTo>
                    <a:pt x="226" y="871"/>
                    <a:pt x="226" y="843"/>
                    <a:pt x="1" y="703"/>
                  </a:cubicBezTo>
                  <a:cubicBezTo>
                    <a:pt x="198" y="506"/>
                    <a:pt x="282" y="282"/>
                    <a:pt x="254" y="1"/>
                  </a:cubicBezTo>
                  <a:cubicBezTo>
                    <a:pt x="310" y="29"/>
                    <a:pt x="366" y="29"/>
                    <a:pt x="366" y="57"/>
                  </a:cubicBezTo>
                  <a:cubicBezTo>
                    <a:pt x="450" y="141"/>
                    <a:pt x="506" y="225"/>
                    <a:pt x="647" y="169"/>
                  </a:cubicBezTo>
                  <a:cubicBezTo>
                    <a:pt x="647" y="197"/>
                    <a:pt x="647" y="225"/>
                    <a:pt x="647" y="253"/>
                  </a:cubicBezTo>
                  <a:cubicBezTo>
                    <a:pt x="647" y="253"/>
                    <a:pt x="647" y="282"/>
                    <a:pt x="647" y="282"/>
                  </a:cubicBezTo>
                  <a:cubicBezTo>
                    <a:pt x="647" y="310"/>
                    <a:pt x="647" y="338"/>
                    <a:pt x="647" y="366"/>
                  </a:cubicBezTo>
                  <a:lnTo>
                    <a:pt x="647" y="394"/>
                  </a:lnTo>
                  <a:cubicBezTo>
                    <a:pt x="647" y="450"/>
                    <a:pt x="647" y="478"/>
                    <a:pt x="647" y="534"/>
                  </a:cubicBezTo>
                  <a:lnTo>
                    <a:pt x="647" y="562"/>
                  </a:lnTo>
                  <a:cubicBezTo>
                    <a:pt x="647" y="590"/>
                    <a:pt x="647" y="618"/>
                    <a:pt x="675" y="646"/>
                  </a:cubicBezTo>
                  <a:cubicBezTo>
                    <a:pt x="675" y="675"/>
                    <a:pt x="647" y="703"/>
                    <a:pt x="647" y="731"/>
                  </a:cubicBezTo>
                  <a:cubicBezTo>
                    <a:pt x="619" y="731"/>
                    <a:pt x="619" y="759"/>
                    <a:pt x="619" y="787"/>
                  </a:cubicBezTo>
                  <a:cubicBezTo>
                    <a:pt x="703" y="815"/>
                    <a:pt x="731" y="731"/>
                    <a:pt x="787" y="703"/>
                  </a:cubicBezTo>
                  <a:cubicBezTo>
                    <a:pt x="815" y="703"/>
                    <a:pt x="815" y="703"/>
                    <a:pt x="843" y="675"/>
                  </a:cubicBezTo>
                  <a:cubicBezTo>
                    <a:pt x="899" y="675"/>
                    <a:pt x="956" y="759"/>
                    <a:pt x="1040" y="703"/>
                  </a:cubicBezTo>
                  <a:cubicBezTo>
                    <a:pt x="1068" y="675"/>
                    <a:pt x="1068" y="534"/>
                    <a:pt x="1152" y="646"/>
                  </a:cubicBezTo>
                  <a:cubicBezTo>
                    <a:pt x="1208" y="675"/>
                    <a:pt x="1180" y="759"/>
                    <a:pt x="1124" y="815"/>
                  </a:cubicBezTo>
                  <a:cubicBezTo>
                    <a:pt x="1068" y="871"/>
                    <a:pt x="1012" y="955"/>
                    <a:pt x="1012" y="1040"/>
                  </a:cubicBezTo>
                  <a:cubicBezTo>
                    <a:pt x="984" y="1068"/>
                    <a:pt x="984" y="1096"/>
                    <a:pt x="956" y="1124"/>
                  </a:cubicBezTo>
                  <a:cubicBezTo>
                    <a:pt x="956" y="1180"/>
                    <a:pt x="984" y="1208"/>
                    <a:pt x="1012" y="1264"/>
                  </a:cubicBezTo>
                  <a:cubicBezTo>
                    <a:pt x="1096" y="1376"/>
                    <a:pt x="1096" y="1489"/>
                    <a:pt x="927" y="1545"/>
                  </a:cubicBezTo>
                  <a:cubicBezTo>
                    <a:pt x="871" y="1573"/>
                    <a:pt x="956" y="1601"/>
                    <a:pt x="984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70"/>
            <p:cNvSpPr/>
            <p:nvPr/>
          </p:nvSpPr>
          <p:spPr>
            <a:xfrm>
              <a:off x="4922075" y="539925"/>
              <a:ext cx="3550" cy="4225"/>
            </a:xfrm>
            <a:custGeom>
              <a:avLst/>
              <a:gdLst/>
              <a:ahLst/>
              <a:cxnLst/>
              <a:rect l="l" t="t" r="r" b="b"/>
              <a:pathLst>
                <a:path w="142" h="169" extrusionOk="0">
                  <a:moveTo>
                    <a:pt x="29" y="0"/>
                  </a:moveTo>
                  <a:cubicBezTo>
                    <a:pt x="85" y="0"/>
                    <a:pt x="113" y="28"/>
                    <a:pt x="113" y="56"/>
                  </a:cubicBezTo>
                  <a:cubicBezTo>
                    <a:pt x="113" y="112"/>
                    <a:pt x="141" y="169"/>
                    <a:pt x="85" y="169"/>
                  </a:cubicBezTo>
                  <a:cubicBezTo>
                    <a:pt x="85" y="169"/>
                    <a:pt x="57" y="141"/>
                    <a:pt x="29" y="84"/>
                  </a:cubicBezTo>
                  <a:cubicBezTo>
                    <a:pt x="1" y="56"/>
                    <a:pt x="1" y="28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70"/>
            <p:cNvSpPr/>
            <p:nvPr/>
          </p:nvSpPr>
          <p:spPr>
            <a:xfrm>
              <a:off x="5331275" y="755400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0"/>
                  </a:moveTo>
                  <a:cubicBezTo>
                    <a:pt x="28" y="0"/>
                    <a:pt x="56" y="0"/>
                    <a:pt x="85" y="0"/>
                  </a:cubicBezTo>
                  <a:cubicBezTo>
                    <a:pt x="85" y="28"/>
                    <a:pt x="85" y="84"/>
                    <a:pt x="85" y="140"/>
                  </a:cubicBezTo>
                  <a:cubicBezTo>
                    <a:pt x="28" y="84"/>
                    <a:pt x="0" y="5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70"/>
            <p:cNvSpPr/>
            <p:nvPr/>
          </p:nvSpPr>
          <p:spPr>
            <a:xfrm>
              <a:off x="5333375" y="75890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9"/>
                    <a:pt x="57" y="57"/>
                    <a:pt x="57" y="57"/>
                  </a:cubicBezTo>
                  <a:cubicBezTo>
                    <a:pt x="29" y="29"/>
                    <a:pt x="1" y="29"/>
                    <a:pt x="1" y="0"/>
                  </a:cubicBezTo>
                  <a:cubicBezTo>
                    <a:pt x="1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70"/>
            <p:cNvSpPr/>
            <p:nvPr/>
          </p:nvSpPr>
          <p:spPr>
            <a:xfrm>
              <a:off x="5134050" y="85927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0" y="28"/>
                  </a:moveTo>
                  <a:cubicBezTo>
                    <a:pt x="28" y="0"/>
                    <a:pt x="56" y="0"/>
                    <a:pt x="85" y="28"/>
                  </a:cubicBezTo>
                  <a:lnTo>
                    <a:pt x="28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70"/>
            <p:cNvSpPr/>
            <p:nvPr/>
          </p:nvSpPr>
          <p:spPr>
            <a:xfrm>
              <a:off x="5014025" y="605200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57" y="0"/>
                  </a:moveTo>
                  <a:cubicBezTo>
                    <a:pt x="29" y="28"/>
                    <a:pt x="29" y="56"/>
                    <a:pt x="1" y="84"/>
                  </a:cubicBezTo>
                  <a:cubicBezTo>
                    <a:pt x="1" y="56"/>
                    <a:pt x="1" y="28"/>
                    <a:pt x="1" y="0"/>
                  </a:cubicBezTo>
                  <a:cubicBezTo>
                    <a:pt x="29" y="0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70"/>
            <p:cNvSpPr/>
            <p:nvPr/>
          </p:nvSpPr>
          <p:spPr>
            <a:xfrm>
              <a:off x="5121425" y="753975"/>
              <a:ext cx="35100" cy="44950"/>
            </a:xfrm>
            <a:custGeom>
              <a:avLst/>
              <a:gdLst/>
              <a:ahLst/>
              <a:cxnLst/>
              <a:rect l="l" t="t" r="r" b="b"/>
              <a:pathLst>
                <a:path w="1404" h="1798" extrusionOk="0">
                  <a:moveTo>
                    <a:pt x="0" y="1601"/>
                  </a:moveTo>
                  <a:cubicBezTo>
                    <a:pt x="0" y="1405"/>
                    <a:pt x="112" y="1264"/>
                    <a:pt x="309" y="1208"/>
                  </a:cubicBezTo>
                  <a:cubicBezTo>
                    <a:pt x="421" y="1152"/>
                    <a:pt x="449" y="1096"/>
                    <a:pt x="337" y="1012"/>
                  </a:cubicBezTo>
                  <a:cubicBezTo>
                    <a:pt x="281" y="955"/>
                    <a:pt x="337" y="955"/>
                    <a:pt x="337" y="899"/>
                  </a:cubicBezTo>
                  <a:cubicBezTo>
                    <a:pt x="393" y="703"/>
                    <a:pt x="393" y="506"/>
                    <a:pt x="140" y="394"/>
                  </a:cubicBezTo>
                  <a:cubicBezTo>
                    <a:pt x="0" y="310"/>
                    <a:pt x="28" y="226"/>
                    <a:pt x="168" y="141"/>
                  </a:cubicBezTo>
                  <a:cubicBezTo>
                    <a:pt x="225" y="113"/>
                    <a:pt x="281" y="85"/>
                    <a:pt x="337" y="1"/>
                  </a:cubicBezTo>
                  <a:cubicBezTo>
                    <a:pt x="449" y="29"/>
                    <a:pt x="561" y="29"/>
                    <a:pt x="674" y="29"/>
                  </a:cubicBezTo>
                  <a:cubicBezTo>
                    <a:pt x="702" y="57"/>
                    <a:pt x="730" y="85"/>
                    <a:pt x="730" y="113"/>
                  </a:cubicBezTo>
                  <a:cubicBezTo>
                    <a:pt x="702" y="197"/>
                    <a:pt x="646" y="282"/>
                    <a:pt x="674" y="366"/>
                  </a:cubicBezTo>
                  <a:cubicBezTo>
                    <a:pt x="842" y="282"/>
                    <a:pt x="842" y="282"/>
                    <a:pt x="898" y="113"/>
                  </a:cubicBezTo>
                  <a:cubicBezTo>
                    <a:pt x="983" y="197"/>
                    <a:pt x="1011" y="282"/>
                    <a:pt x="983" y="394"/>
                  </a:cubicBezTo>
                  <a:cubicBezTo>
                    <a:pt x="955" y="422"/>
                    <a:pt x="983" y="450"/>
                    <a:pt x="1011" y="450"/>
                  </a:cubicBezTo>
                  <a:cubicBezTo>
                    <a:pt x="1039" y="450"/>
                    <a:pt x="1067" y="422"/>
                    <a:pt x="1095" y="394"/>
                  </a:cubicBezTo>
                  <a:cubicBezTo>
                    <a:pt x="1123" y="338"/>
                    <a:pt x="1039" y="254"/>
                    <a:pt x="1151" y="197"/>
                  </a:cubicBezTo>
                  <a:cubicBezTo>
                    <a:pt x="1207" y="226"/>
                    <a:pt x="1207" y="310"/>
                    <a:pt x="1207" y="366"/>
                  </a:cubicBezTo>
                  <a:cubicBezTo>
                    <a:pt x="1179" y="534"/>
                    <a:pt x="1207" y="647"/>
                    <a:pt x="1291" y="787"/>
                  </a:cubicBezTo>
                  <a:cubicBezTo>
                    <a:pt x="1376" y="899"/>
                    <a:pt x="1404" y="984"/>
                    <a:pt x="1207" y="955"/>
                  </a:cubicBezTo>
                  <a:cubicBezTo>
                    <a:pt x="1151" y="927"/>
                    <a:pt x="1095" y="984"/>
                    <a:pt x="1095" y="1012"/>
                  </a:cubicBezTo>
                  <a:cubicBezTo>
                    <a:pt x="1263" y="1292"/>
                    <a:pt x="926" y="1433"/>
                    <a:pt x="955" y="1685"/>
                  </a:cubicBezTo>
                  <a:cubicBezTo>
                    <a:pt x="983" y="1770"/>
                    <a:pt x="870" y="1798"/>
                    <a:pt x="786" y="1714"/>
                  </a:cubicBezTo>
                  <a:cubicBezTo>
                    <a:pt x="730" y="1685"/>
                    <a:pt x="674" y="1657"/>
                    <a:pt x="618" y="1657"/>
                  </a:cubicBezTo>
                  <a:cubicBezTo>
                    <a:pt x="533" y="1545"/>
                    <a:pt x="590" y="1461"/>
                    <a:pt x="674" y="1377"/>
                  </a:cubicBezTo>
                  <a:cubicBezTo>
                    <a:pt x="365" y="1292"/>
                    <a:pt x="281" y="1685"/>
                    <a:pt x="0" y="160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70"/>
            <p:cNvSpPr/>
            <p:nvPr/>
          </p:nvSpPr>
          <p:spPr>
            <a:xfrm>
              <a:off x="5121425" y="783475"/>
              <a:ext cx="22475" cy="18975"/>
            </a:xfrm>
            <a:custGeom>
              <a:avLst/>
              <a:gdLst/>
              <a:ahLst/>
              <a:cxnLst/>
              <a:rect l="l" t="t" r="r" b="b"/>
              <a:pathLst>
                <a:path w="899" h="759" extrusionOk="0">
                  <a:moveTo>
                    <a:pt x="0" y="421"/>
                  </a:moveTo>
                  <a:cubicBezTo>
                    <a:pt x="140" y="365"/>
                    <a:pt x="253" y="281"/>
                    <a:pt x="365" y="169"/>
                  </a:cubicBezTo>
                  <a:cubicBezTo>
                    <a:pt x="421" y="84"/>
                    <a:pt x="533" y="0"/>
                    <a:pt x="674" y="112"/>
                  </a:cubicBezTo>
                  <a:cubicBezTo>
                    <a:pt x="730" y="169"/>
                    <a:pt x="898" y="225"/>
                    <a:pt x="674" y="309"/>
                  </a:cubicBezTo>
                  <a:cubicBezTo>
                    <a:pt x="646" y="337"/>
                    <a:pt x="646" y="421"/>
                    <a:pt x="618" y="477"/>
                  </a:cubicBezTo>
                  <a:cubicBezTo>
                    <a:pt x="561" y="702"/>
                    <a:pt x="393" y="758"/>
                    <a:pt x="253" y="646"/>
                  </a:cubicBezTo>
                  <a:cubicBezTo>
                    <a:pt x="140" y="590"/>
                    <a:pt x="28" y="562"/>
                    <a:pt x="0" y="42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70"/>
            <p:cNvSpPr/>
            <p:nvPr/>
          </p:nvSpPr>
          <p:spPr>
            <a:xfrm>
              <a:off x="5135450" y="749075"/>
              <a:ext cx="4950" cy="7750"/>
            </a:xfrm>
            <a:custGeom>
              <a:avLst/>
              <a:gdLst/>
              <a:ahLst/>
              <a:cxnLst/>
              <a:rect l="l" t="t" r="r" b="b"/>
              <a:pathLst>
                <a:path w="198" h="310" extrusionOk="0">
                  <a:moveTo>
                    <a:pt x="169" y="309"/>
                  </a:moveTo>
                  <a:cubicBezTo>
                    <a:pt x="169" y="281"/>
                    <a:pt x="141" y="253"/>
                    <a:pt x="113" y="225"/>
                  </a:cubicBezTo>
                  <a:cubicBezTo>
                    <a:pt x="0" y="85"/>
                    <a:pt x="0" y="0"/>
                    <a:pt x="141" y="0"/>
                  </a:cubicBezTo>
                  <a:cubicBezTo>
                    <a:pt x="197" y="0"/>
                    <a:pt x="197" y="57"/>
                    <a:pt x="197" y="113"/>
                  </a:cubicBezTo>
                  <a:cubicBezTo>
                    <a:pt x="197" y="141"/>
                    <a:pt x="197" y="197"/>
                    <a:pt x="197" y="253"/>
                  </a:cubicBezTo>
                  <a:cubicBezTo>
                    <a:pt x="197" y="253"/>
                    <a:pt x="197" y="281"/>
                    <a:pt x="197" y="281"/>
                  </a:cubicBezTo>
                  <a:cubicBezTo>
                    <a:pt x="197" y="309"/>
                    <a:pt x="197" y="309"/>
                    <a:pt x="169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70"/>
            <p:cNvSpPr/>
            <p:nvPr/>
          </p:nvSpPr>
          <p:spPr>
            <a:xfrm>
              <a:off x="5148075" y="753975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57" y="57"/>
                  </a:moveTo>
                  <a:cubicBezTo>
                    <a:pt x="29" y="57"/>
                    <a:pt x="29" y="57"/>
                    <a:pt x="29" y="57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29" y="1"/>
                    <a:pt x="57" y="29"/>
                    <a:pt x="57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70"/>
            <p:cNvSpPr/>
            <p:nvPr/>
          </p:nvSpPr>
          <p:spPr>
            <a:xfrm>
              <a:off x="5150200" y="78837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0" y="5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28" y="1"/>
                    <a:pt x="28" y="29"/>
                  </a:cubicBezTo>
                  <a:cubicBezTo>
                    <a:pt x="56" y="57"/>
                    <a:pt x="28" y="57"/>
                    <a:pt x="0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70"/>
            <p:cNvSpPr/>
            <p:nvPr/>
          </p:nvSpPr>
          <p:spPr>
            <a:xfrm>
              <a:off x="5139650" y="755400"/>
              <a:ext cx="1450" cy="1425"/>
            </a:xfrm>
            <a:custGeom>
              <a:avLst/>
              <a:gdLst/>
              <a:ahLst/>
              <a:cxnLst/>
              <a:rect l="l" t="t" r="r" b="b"/>
              <a:pathLst>
                <a:path w="58" h="57" extrusionOk="0">
                  <a:moveTo>
                    <a:pt x="1" y="56"/>
                  </a:moveTo>
                  <a:cubicBezTo>
                    <a:pt x="1" y="28"/>
                    <a:pt x="1" y="0"/>
                    <a:pt x="29" y="0"/>
                  </a:cubicBezTo>
                  <a:cubicBezTo>
                    <a:pt x="57" y="0"/>
                    <a:pt x="57" y="28"/>
                    <a:pt x="1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70"/>
            <p:cNvSpPr/>
            <p:nvPr/>
          </p:nvSpPr>
          <p:spPr>
            <a:xfrm>
              <a:off x="5165625" y="794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0"/>
                  </a:moveTo>
                  <a:cubicBezTo>
                    <a:pt x="1" y="0"/>
                    <a:pt x="29" y="0"/>
                    <a:pt x="1" y="0"/>
                  </a:cubicBezTo>
                  <a:cubicBezTo>
                    <a:pt x="1" y="28"/>
                    <a:pt x="1" y="2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70"/>
            <p:cNvSpPr/>
            <p:nvPr/>
          </p:nvSpPr>
          <p:spPr>
            <a:xfrm>
              <a:off x="5243525" y="732925"/>
              <a:ext cx="14075" cy="14075"/>
            </a:xfrm>
            <a:custGeom>
              <a:avLst/>
              <a:gdLst/>
              <a:ahLst/>
              <a:cxnLst/>
              <a:rect l="l" t="t" r="r" b="b"/>
              <a:pathLst>
                <a:path w="563" h="563" extrusionOk="0">
                  <a:moveTo>
                    <a:pt x="562" y="450"/>
                  </a:moveTo>
                  <a:cubicBezTo>
                    <a:pt x="562" y="534"/>
                    <a:pt x="506" y="534"/>
                    <a:pt x="450" y="534"/>
                  </a:cubicBezTo>
                  <a:cubicBezTo>
                    <a:pt x="254" y="562"/>
                    <a:pt x="169" y="394"/>
                    <a:pt x="29" y="310"/>
                  </a:cubicBezTo>
                  <a:cubicBezTo>
                    <a:pt x="1" y="281"/>
                    <a:pt x="1" y="169"/>
                    <a:pt x="85" y="85"/>
                  </a:cubicBezTo>
                  <a:cubicBezTo>
                    <a:pt x="141" y="29"/>
                    <a:pt x="226" y="1"/>
                    <a:pt x="338" y="57"/>
                  </a:cubicBezTo>
                  <a:cubicBezTo>
                    <a:pt x="478" y="141"/>
                    <a:pt x="478" y="338"/>
                    <a:pt x="562" y="45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70"/>
            <p:cNvSpPr/>
            <p:nvPr/>
          </p:nvSpPr>
          <p:spPr>
            <a:xfrm>
              <a:off x="5211950" y="788375"/>
              <a:ext cx="5650" cy="7750"/>
            </a:xfrm>
            <a:custGeom>
              <a:avLst/>
              <a:gdLst/>
              <a:ahLst/>
              <a:cxnLst/>
              <a:rect l="l" t="t" r="r" b="b"/>
              <a:pathLst>
                <a:path w="226" h="310" extrusionOk="0">
                  <a:moveTo>
                    <a:pt x="169" y="1"/>
                  </a:moveTo>
                  <a:cubicBezTo>
                    <a:pt x="225" y="169"/>
                    <a:pt x="169" y="253"/>
                    <a:pt x="113" y="309"/>
                  </a:cubicBezTo>
                  <a:cubicBezTo>
                    <a:pt x="85" y="309"/>
                    <a:pt x="57" y="309"/>
                    <a:pt x="57" y="309"/>
                  </a:cubicBezTo>
                  <a:cubicBezTo>
                    <a:pt x="1" y="309"/>
                    <a:pt x="1" y="253"/>
                    <a:pt x="29" y="225"/>
                  </a:cubicBezTo>
                  <a:cubicBezTo>
                    <a:pt x="85" y="197"/>
                    <a:pt x="113" y="113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70"/>
            <p:cNvSpPr/>
            <p:nvPr/>
          </p:nvSpPr>
          <p:spPr>
            <a:xfrm>
              <a:off x="5221775" y="7890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29" y="29"/>
                  </a:moveTo>
                  <a:cubicBezTo>
                    <a:pt x="1" y="1"/>
                    <a:pt x="29" y="1"/>
                    <a:pt x="57" y="1"/>
                  </a:cubicBezTo>
                  <a:cubicBezTo>
                    <a:pt x="57" y="1"/>
                    <a:pt x="57" y="1"/>
                    <a:pt x="57" y="29"/>
                  </a:cubicBezTo>
                  <a:cubicBezTo>
                    <a:pt x="57" y="29"/>
                    <a:pt x="57" y="57"/>
                    <a:pt x="57" y="85"/>
                  </a:cubicBezTo>
                  <a:cubicBezTo>
                    <a:pt x="57" y="57"/>
                    <a:pt x="29" y="57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70"/>
            <p:cNvSpPr/>
            <p:nvPr/>
          </p:nvSpPr>
          <p:spPr>
            <a:xfrm>
              <a:off x="5018250" y="706950"/>
              <a:ext cx="21775" cy="17575"/>
            </a:xfrm>
            <a:custGeom>
              <a:avLst/>
              <a:gdLst/>
              <a:ahLst/>
              <a:cxnLst/>
              <a:rect l="l" t="t" r="r" b="b"/>
              <a:pathLst>
                <a:path w="871" h="703" extrusionOk="0">
                  <a:moveTo>
                    <a:pt x="842" y="226"/>
                  </a:moveTo>
                  <a:cubicBezTo>
                    <a:pt x="842" y="282"/>
                    <a:pt x="870" y="394"/>
                    <a:pt x="758" y="394"/>
                  </a:cubicBezTo>
                  <a:cubicBezTo>
                    <a:pt x="674" y="394"/>
                    <a:pt x="730" y="282"/>
                    <a:pt x="618" y="226"/>
                  </a:cubicBezTo>
                  <a:cubicBezTo>
                    <a:pt x="449" y="338"/>
                    <a:pt x="365" y="562"/>
                    <a:pt x="197" y="703"/>
                  </a:cubicBezTo>
                  <a:cubicBezTo>
                    <a:pt x="0" y="254"/>
                    <a:pt x="0" y="254"/>
                    <a:pt x="253" y="85"/>
                  </a:cubicBezTo>
                  <a:cubicBezTo>
                    <a:pt x="337" y="169"/>
                    <a:pt x="225" y="254"/>
                    <a:pt x="225" y="366"/>
                  </a:cubicBezTo>
                  <a:cubicBezTo>
                    <a:pt x="393" y="226"/>
                    <a:pt x="590" y="169"/>
                    <a:pt x="730" y="1"/>
                  </a:cubicBezTo>
                  <a:cubicBezTo>
                    <a:pt x="814" y="57"/>
                    <a:pt x="758" y="169"/>
                    <a:pt x="842" y="22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70"/>
            <p:cNvSpPr/>
            <p:nvPr/>
          </p:nvSpPr>
          <p:spPr>
            <a:xfrm>
              <a:off x="5039300" y="704850"/>
              <a:ext cx="7025" cy="13375"/>
            </a:xfrm>
            <a:custGeom>
              <a:avLst/>
              <a:gdLst/>
              <a:ahLst/>
              <a:cxnLst/>
              <a:rect l="l" t="t" r="r" b="b"/>
              <a:pathLst>
                <a:path w="281" h="535" extrusionOk="0">
                  <a:moveTo>
                    <a:pt x="281" y="478"/>
                  </a:moveTo>
                  <a:cubicBezTo>
                    <a:pt x="113" y="534"/>
                    <a:pt x="84" y="450"/>
                    <a:pt x="84" y="310"/>
                  </a:cubicBezTo>
                  <a:cubicBezTo>
                    <a:pt x="253" y="197"/>
                    <a:pt x="0" y="113"/>
                    <a:pt x="84" y="1"/>
                  </a:cubicBezTo>
                  <a:cubicBezTo>
                    <a:pt x="253" y="113"/>
                    <a:pt x="225" y="310"/>
                    <a:pt x="281" y="4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70"/>
            <p:cNvSpPr/>
            <p:nvPr/>
          </p:nvSpPr>
          <p:spPr>
            <a:xfrm>
              <a:off x="4950150" y="760300"/>
              <a:ext cx="7050" cy="6350"/>
            </a:xfrm>
            <a:custGeom>
              <a:avLst/>
              <a:gdLst/>
              <a:ahLst/>
              <a:cxnLst/>
              <a:rect l="l" t="t" r="r" b="b"/>
              <a:pathLst>
                <a:path w="282" h="254" extrusionOk="0">
                  <a:moveTo>
                    <a:pt x="141" y="253"/>
                  </a:moveTo>
                  <a:cubicBezTo>
                    <a:pt x="29" y="197"/>
                    <a:pt x="1" y="85"/>
                    <a:pt x="1" y="1"/>
                  </a:cubicBezTo>
                  <a:cubicBezTo>
                    <a:pt x="282" y="57"/>
                    <a:pt x="282" y="57"/>
                    <a:pt x="141" y="2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70"/>
            <p:cNvSpPr/>
            <p:nvPr/>
          </p:nvSpPr>
          <p:spPr>
            <a:xfrm>
              <a:off x="5032975" y="695025"/>
              <a:ext cx="7750" cy="10550"/>
            </a:xfrm>
            <a:custGeom>
              <a:avLst/>
              <a:gdLst/>
              <a:ahLst/>
              <a:cxnLst/>
              <a:rect l="l" t="t" r="r" b="b"/>
              <a:pathLst>
                <a:path w="310" h="422" extrusionOk="0">
                  <a:moveTo>
                    <a:pt x="141" y="422"/>
                  </a:moveTo>
                  <a:cubicBezTo>
                    <a:pt x="29" y="281"/>
                    <a:pt x="1" y="169"/>
                    <a:pt x="197" y="85"/>
                  </a:cubicBezTo>
                  <a:cubicBezTo>
                    <a:pt x="225" y="85"/>
                    <a:pt x="225" y="29"/>
                    <a:pt x="253" y="1"/>
                  </a:cubicBezTo>
                  <a:cubicBezTo>
                    <a:pt x="309" y="57"/>
                    <a:pt x="309" y="141"/>
                    <a:pt x="225" y="197"/>
                  </a:cubicBezTo>
                  <a:cubicBezTo>
                    <a:pt x="141" y="253"/>
                    <a:pt x="141" y="338"/>
                    <a:pt x="141" y="42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70"/>
            <p:cNvSpPr/>
            <p:nvPr/>
          </p:nvSpPr>
          <p:spPr>
            <a:xfrm>
              <a:off x="5059650" y="695725"/>
              <a:ext cx="4925" cy="4950"/>
            </a:xfrm>
            <a:custGeom>
              <a:avLst/>
              <a:gdLst/>
              <a:ahLst/>
              <a:cxnLst/>
              <a:rect l="l" t="t" r="r" b="b"/>
              <a:pathLst>
                <a:path w="197" h="198" extrusionOk="0">
                  <a:moveTo>
                    <a:pt x="113" y="1"/>
                  </a:moveTo>
                  <a:cubicBezTo>
                    <a:pt x="169" y="1"/>
                    <a:pt x="197" y="57"/>
                    <a:pt x="197" y="85"/>
                  </a:cubicBezTo>
                  <a:cubicBezTo>
                    <a:pt x="197" y="169"/>
                    <a:pt x="169" y="197"/>
                    <a:pt x="85" y="197"/>
                  </a:cubicBezTo>
                  <a:cubicBezTo>
                    <a:pt x="57" y="197"/>
                    <a:pt x="0" y="197"/>
                    <a:pt x="0" y="141"/>
                  </a:cubicBezTo>
                  <a:cubicBezTo>
                    <a:pt x="29" y="85"/>
                    <a:pt x="57" y="29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70"/>
            <p:cNvSpPr/>
            <p:nvPr/>
          </p:nvSpPr>
          <p:spPr>
            <a:xfrm>
              <a:off x="4942425" y="782775"/>
              <a:ext cx="5650" cy="4925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85" y="28"/>
                  </a:moveTo>
                  <a:cubicBezTo>
                    <a:pt x="169" y="0"/>
                    <a:pt x="197" y="56"/>
                    <a:pt x="226" y="112"/>
                  </a:cubicBezTo>
                  <a:cubicBezTo>
                    <a:pt x="226" y="140"/>
                    <a:pt x="197" y="197"/>
                    <a:pt x="141" y="168"/>
                  </a:cubicBezTo>
                  <a:cubicBezTo>
                    <a:pt x="113" y="140"/>
                    <a:pt x="57" y="112"/>
                    <a:pt x="1" y="84"/>
                  </a:cubicBezTo>
                  <a:cubicBezTo>
                    <a:pt x="29" y="56"/>
                    <a:pt x="57" y="28"/>
                    <a:pt x="85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70"/>
            <p:cNvSpPr/>
            <p:nvPr/>
          </p:nvSpPr>
          <p:spPr>
            <a:xfrm>
              <a:off x="4985950" y="697825"/>
              <a:ext cx="4250" cy="3550"/>
            </a:xfrm>
            <a:custGeom>
              <a:avLst/>
              <a:gdLst/>
              <a:ahLst/>
              <a:cxnLst/>
              <a:rect l="l" t="t" r="r" b="b"/>
              <a:pathLst>
                <a:path w="170" h="142" extrusionOk="0">
                  <a:moveTo>
                    <a:pt x="169" y="113"/>
                  </a:moveTo>
                  <a:cubicBezTo>
                    <a:pt x="141" y="113"/>
                    <a:pt x="113" y="141"/>
                    <a:pt x="113" y="141"/>
                  </a:cubicBezTo>
                  <a:cubicBezTo>
                    <a:pt x="29" y="141"/>
                    <a:pt x="29" y="113"/>
                    <a:pt x="1" y="57"/>
                  </a:cubicBezTo>
                  <a:cubicBezTo>
                    <a:pt x="1" y="1"/>
                    <a:pt x="1" y="1"/>
                    <a:pt x="29" y="29"/>
                  </a:cubicBezTo>
                  <a:cubicBezTo>
                    <a:pt x="85" y="29"/>
                    <a:pt x="141" y="57"/>
                    <a:pt x="169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70"/>
            <p:cNvSpPr/>
            <p:nvPr/>
          </p:nvSpPr>
          <p:spPr>
            <a:xfrm>
              <a:off x="5048425" y="72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41" y="84"/>
                  </a:moveTo>
                  <a:cubicBezTo>
                    <a:pt x="113" y="84"/>
                    <a:pt x="84" y="112"/>
                    <a:pt x="56" y="141"/>
                  </a:cubicBezTo>
                  <a:cubicBezTo>
                    <a:pt x="28" y="141"/>
                    <a:pt x="0" y="112"/>
                    <a:pt x="28" y="84"/>
                  </a:cubicBezTo>
                  <a:cubicBezTo>
                    <a:pt x="28" y="56"/>
                    <a:pt x="56" y="0"/>
                    <a:pt x="84" y="0"/>
                  </a:cubicBezTo>
                  <a:cubicBezTo>
                    <a:pt x="113" y="0"/>
                    <a:pt x="141" y="28"/>
                    <a:pt x="14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70"/>
            <p:cNvSpPr/>
            <p:nvPr/>
          </p:nvSpPr>
          <p:spPr>
            <a:xfrm>
              <a:off x="5056850" y="703450"/>
              <a:ext cx="3525" cy="2825"/>
            </a:xfrm>
            <a:custGeom>
              <a:avLst/>
              <a:gdLst/>
              <a:ahLst/>
              <a:cxnLst/>
              <a:rect l="l" t="t" r="r" b="b"/>
              <a:pathLst>
                <a:path w="141" h="113" extrusionOk="0">
                  <a:moveTo>
                    <a:pt x="141" y="57"/>
                  </a:moveTo>
                  <a:cubicBezTo>
                    <a:pt x="141" y="85"/>
                    <a:pt x="112" y="113"/>
                    <a:pt x="112" y="113"/>
                  </a:cubicBezTo>
                  <a:cubicBezTo>
                    <a:pt x="84" y="113"/>
                    <a:pt x="56" y="85"/>
                    <a:pt x="56" y="57"/>
                  </a:cubicBezTo>
                  <a:cubicBezTo>
                    <a:pt x="56" y="57"/>
                    <a:pt x="0" y="1"/>
                    <a:pt x="56" y="1"/>
                  </a:cubicBezTo>
                  <a:cubicBezTo>
                    <a:pt x="84" y="1"/>
                    <a:pt x="112" y="29"/>
                    <a:pt x="141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0"/>
            <p:cNvSpPr/>
            <p:nvPr/>
          </p:nvSpPr>
          <p:spPr>
            <a:xfrm>
              <a:off x="5055425" y="699950"/>
              <a:ext cx="4250" cy="3525"/>
            </a:xfrm>
            <a:custGeom>
              <a:avLst/>
              <a:gdLst/>
              <a:ahLst/>
              <a:cxnLst/>
              <a:rect l="l" t="t" r="r" b="b"/>
              <a:pathLst>
                <a:path w="170" h="141" extrusionOk="0">
                  <a:moveTo>
                    <a:pt x="85" y="141"/>
                  </a:moveTo>
                  <a:cubicBezTo>
                    <a:pt x="1" y="28"/>
                    <a:pt x="85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0"/>
            <p:cNvSpPr/>
            <p:nvPr/>
          </p:nvSpPr>
          <p:spPr>
            <a:xfrm>
              <a:off x="4955775" y="756800"/>
              <a:ext cx="725" cy="1425"/>
            </a:xfrm>
            <a:custGeom>
              <a:avLst/>
              <a:gdLst/>
              <a:ahLst/>
              <a:cxnLst/>
              <a:rect l="l" t="t" r="r" b="b"/>
              <a:pathLst>
                <a:path w="29" h="57" extrusionOk="0">
                  <a:moveTo>
                    <a:pt x="28" y="28"/>
                  </a:moveTo>
                  <a:cubicBezTo>
                    <a:pt x="28" y="28"/>
                    <a:pt x="28" y="56"/>
                    <a:pt x="0" y="5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0"/>
                  </a:cubicBezTo>
                  <a:cubicBezTo>
                    <a:pt x="28" y="0"/>
                    <a:pt x="28" y="28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0"/>
            <p:cNvSpPr/>
            <p:nvPr/>
          </p:nvSpPr>
          <p:spPr>
            <a:xfrm>
              <a:off x="4935425" y="787675"/>
              <a:ext cx="2125" cy="3525"/>
            </a:xfrm>
            <a:custGeom>
              <a:avLst/>
              <a:gdLst/>
              <a:ahLst/>
              <a:cxnLst/>
              <a:rect l="l" t="t" r="r" b="b"/>
              <a:pathLst>
                <a:path w="85" h="141" extrusionOk="0">
                  <a:moveTo>
                    <a:pt x="0" y="141"/>
                  </a:moveTo>
                  <a:cubicBezTo>
                    <a:pt x="0" y="85"/>
                    <a:pt x="0" y="29"/>
                    <a:pt x="0" y="1"/>
                  </a:cubicBezTo>
                  <a:cubicBezTo>
                    <a:pt x="84" y="57"/>
                    <a:pt x="56" y="85"/>
                    <a:pt x="0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0"/>
            <p:cNvSpPr/>
            <p:nvPr/>
          </p:nvSpPr>
          <p:spPr>
            <a:xfrm>
              <a:off x="5037200" y="692225"/>
              <a:ext cx="2125" cy="725"/>
            </a:xfrm>
            <a:custGeom>
              <a:avLst/>
              <a:gdLst/>
              <a:ahLst/>
              <a:cxnLst/>
              <a:rect l="l" t="t" r="r" b="b"/>
              <a:pathLst>
                <a:path w="85" h="29" extrusionOk="0">
                  <a:moveTo>
                    <a:pt x="84" y="28"/>
                  </a:moveTo>
                  <a:cubicBezTo>
                    <a:pt x="56" y="28"/>
                    <a:pt x="28" y="28"/>
                    <a:pt x="0" y="28"/>
                  </a:cubicBezTo>
                  <a:cubicBezTo>
                    <a:pt x="28" y="0"/>
                    <a:pt x="56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0"/>
            <p:cNvSpPr/>
            <p:nvPr/>
          </p:nvSpPr>
          <p:spPr>
            <a:xfrm>
              <a:off x="4738200" y="756100"/>
              <a:ext cx="72300" cy="61775"/>
            </a:xfrm>
            <a:custGeom>
              <a:avLst/>
              <a:gdLst/>
              <a:ahLst/>
              <a:cxnLst/>
              <a:rect l="l" t="t" r="r" b="b"/>
              <a:pathLst>
                <a:path w="2892" h="2471" extrusionOk="0">
                  <a:moveTo>
                    <a:pt x="1629" y="449"/>
                  </a:moveTo>
                  <a:cubicBezTo>
                    <a:pt x="1629" y="477"/>
                    <a:pt x="1629" y="506"/>
                    <a:pt x="1629" y="506"/>
                  </a:cubicBezTo>
                  <a:cubicBezTo>
                    <a:pt x="1657" y="646"/>
                    <a:pt x="1881" y="618"/>
                    <a:pt x="1853" y="758"/>
                  </a:cubicBezTo>
                  <a:cubicBezTo>
                    <a:pt x="1825" y="899"/>
                    <a:pt x="1769" y="1039"/>
                    <a:pt x="1657" y="1179"/>
                  </a:cubicBezTo>
                  <a:cubicBezTo>
                    <a:pt x="1629" y="1179"/>
                    <a:pt x="1600" y="1207"/>
                    <a:pt x="1629" y="1264"/>
                  </a:cubicBezTo>
                  <a:cubicBezTo>
                    <a:pt x="1685" y="1292"/>
                    <a:pt x="1713" y="1235"/>
                    <a:pt x="1769" y="1235"/>
                  </a:cubicBezTo>
                  <a:cubicBezTo>
                    <a:pt x="1741" y="1404"/>
                    <a:pt x="1853" y="1488"/>
                    <a:pt x="1994" y="1488"/>
                  </a:cubicBezTo>
                  <a:cubicBezTo>
                    <a:pt x="2218" y="1488"/>
                    <a:pt x="2443" y="1460"/>
                    <a:pt x="2611" y="1600"/>
                  </a:cubicBezTo>
                  <a:cubicBezTo>
                    <a:pt x="2695" y="1685"/>
                    <a:pt x="2752" y="1516"/>
                    <a:pt x="2864" y="1572"/>
                  </a:cubicBezTo>
                  <a:cubicBezTo>
                    <a:pt x="2892" y="1713"/>
                    <a:pt x="2836" y="1853"/>
                    <a:pt x="2836" y="2022"/>
                  </a:cubicBezTo>
                  <a:cubicBezTo>
                    <a:pt x="2780" y="1993"/>
                    <a:pt x="2723" y="2274"/>
                    <a:pt x="2639" y="2022"/>
                  </a:cubicBezTo>
                  <a:cubicBezTo>
                    <a:pt x="2611" y="1965"/>
                    <a:pt x="2555" y="1965"/>
                    <a:pt x="2527" y="2022"/>
                  </a:cubicBezTo>
                  <a:cubicBezTo>
                    <a:pt x="2387" y="2246"/>
                    <a:pt x="2162" y="2358"/>
                    <a:pt x="1881" y="2302"/>
                  </a:cubicBezTo>
                  <a:cubicBezTo>
                    <a:pt x="1769" y="2274"/>
                    <a:pt x="1685" y="2274"/>
                    <a:pt x="1600" y="2387"/>
                  </a:cubicBezTo>
                  <a:cubicBezTo>
                    <a:pt x="1544" y="2471"/>
                    <a:pt x="1432" y="2443"/>
                    <a:pt x="1348" y="2443"/>
                  </a:cubicBezTo>
                  <a:cubicBezTo>
                    <a:pt x="1207" y="2471"/>
                    <a:pt x="1207" y="2358"/>
                    <a:pt x="1207" y="2274"/>
                  </a:cubicBezTo>
                  <a:cubicBezTo>
                    <a:pt x="1179" y="2106"/>
                    <a:pt x="983" y="2190"/>
                    <a:pt x="927" y="2106"/>
                  </a:cubicBezTo>
                  <a:cubicBezTo>
                    <a:pt x="871" y="2050"/>
                    <a:pt x="927" y="1965"/>
                    <a:pt x="955" y="1909"/>
                  </a:cubicBezTo>
                  <a:cubicBezTo>
                    <a:pt x="1011" y="1797"/>
                    <a:pt x="1067" y="1657"/>
                    <a:pt x="1039" y="1516"/>
                  </a:cubicBezTo>
                  <a:cubicBezTo>
                    <a:pt x="1039" y="1432"/>
                    <a:pt x="955" y="1320"/>
                    <a:pt x="1067" y="1235"/>
                  </a:cubicBezTo>
                  <a:cubicBezTo>
                    <a:pt x="1151" y="1123"/>
                    <a:pt x="1151" y="1067"/>
                    <a:pt x="1011" y="1039"/>
                  </a:cubicBezTo>
                  <a:cubicBezTo>
                    <a:pt x="927" y="1039"/>
                    <a:pt x="983" y="983"/>
                    <a:pt x="1011" y="955"/>
                  </a:cubicBezTo>
                  <a:cubicBezTo>
                    <a:pt x="1039" y="870"/>
                    <a:pt x="1039" y="786"/>
                    <a:pt x="1039" y="702"/>
                  </a:cubicBezTo>
                  <a:cubicBezTo>
                    <a:pt x="1039" y="646"/>
                    <a:pt x="1039" y="590"/>
                    <a:pt x="983" y="562"/>
                  </a:cubicBezTo>
                  <a:cubicBezTo>
                    <a:pt x="955" y="562"/>
                    <a:pt x="927" y="534"/>
                    <a:pt x="899" y="562"/>
                  </a:cubicBezTo>
                  <a:cubicBezTo>
                    <a:pt x="842" y="618"/>
                    <a:pt x="983" y="674"/>
                    <a:pt x="927" y="786"/>
                  </a:cubicBezTo>
                  <a:cubicBezTo>
                    <a:pt x="786" y="646"/>
                    <a:pt x="590" y="674"/>
                    <a:pt x="421" y="590"/>
                  </a:cubicBezTo>
                  <a:cubicBezTo>
                    <a:pt x="281" y="674"/>
                    <a:pt x="421" y="814"/>
                    <a:pt x="309" y="870"/>
                  </a:cubicBezTo>
                  <a:cubicBezTo>
                    <a:pt x="197" y="927"/>
                    <a:pt x="113" y="814"/>
                    <a:pt x="0" y="758"/>
                  </a:cubicBezTo>
                  <a:cubicBezTo>
                    <a:pt x="56" y="618"/>
                    <a:pt x="225" y="562"/>
                    <a:pt x="281" y="421"/>
                  </a:cubicBezTo>
                  <a:cubicBezTo>
                    <a:pt x="449" y="393"/>
                    <a:pt x="646" y="393"/>
                    <a:pt x="674" y="141"/>
                  </a:cubicBezTo>
                  <a:cubicBezTo>
                    <a:pt x="674" y="112"/>
                    <a:pt x="674" y="56"/>
                    <a:pt x="730" y="84"/>
                  </a:cubicBezTo>
                  <a:cubicBezTo>
                    <a:pt x="871" y="169"/>
                    <a:pt x="983" y="56"/>
                    <a:pt x="1095" y="28"/>
                  </a:cubicBezTo>
                  <a:cubicBezTo>
                    <a:pt x="1207" y="0"/>
                    <a:pt x="1264" y="0"/>
                    <a:pt x="1320" y="84"/>
                  </a:cubicBezTo>
                  <a:cubicBezTo>
                    <a:pt x="1376" y="169"/>
                    <a:pt x="1376" y="281"/>
                    <a:pt x="1292" y="337"/>
                  </a:cubicBezTo>
                  <a:cubicBezTo>
                    <a:pt x="1151" y="421"/>
                    <a:pt x="1095" y="534"/>
                    <a:pt x="1123" y="702"/>
                  </a:cubicBezTo>
                  <a:cubicBezTo>
                    <a:pt x="1292" y="590"/>
                    <a:pt x="1432" y="449"/>
                    <a:pt x="1629" y="4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0"/>
            <p:cNvSpPr/>
            <p:nvPr/>
          </p:nvSpPr>
          <p:spPr>
            <a:xfrm>
              <a:off x="4793650" y="775750"/>
              <a:ext cx="9150" cy="8450"/>
            </a:xfrm>
            <a:custGeom>
              <a:avLst/>
              <a:gdLst/>
              <a:ahLst/>
              <a:cxnLst/>
              <a:rect l="l" t="t" r="r" b="b"/>
              <a:pathLst>
                <a:path w="366" h="338" extrusionOk="0">
                  <a:moveTo>
                    <a:pt x="0" y="337"/>
                  </a:moveTo>
                  <a:cubicBezTo>
                    <a:pt x="56" y="0"/>
                    <a:pt x="56" y="0"/>
                    <a:pt x="365" y="84"/>
                  </a:cubicBezTo>
                  <a:cubicBezTo>
                    <a:pt x="337" y="309"/>
                    <a:pt x="169" y="337"/>
                    <a:pt x="0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0"/>
            <p:cNvSpPr/>
            <p:nvPr/>
          </p:nvSpPr>
          <p:spPr>
            <a:xfrm>
              <a:off x="4894000" y="765225"/>
              <a:ext cx="7050" cy="8450"/>
            </a:xfrm>
            <a:custGeom>
              <a:avLst/>
              <a:gdLst/>
              <a:ahLst/>
              <a:cxnLst/>
              <a:rect l="l" t="t" r="r" b="b"/>
              <a:pathLst>
                <a:path w="282" h="338" extrusionOk="0">
                  <a:moveTo>
                    <a:pt x="253" y="337"/>
                  </a:moveTo>
                  <a:cubicBezTo>
                    <a:pt x="141" y="309"/>
                    <a:pt x="113" y="225"/>
                    <a:pt x="29" y="169"/>
                  </a:cubicBezTo>
                  <a:cubicBezTo>
                    <a:pt x="1" y="141"/>
                    <a:pt x="1" y="84"/>
                    <a:pt x="29" y="56"/>
                  </a:cubicBezTo>
                  <a:cubicBezTo>
                    <a:pt x="57" y="28"/>
                    <a:pt x="113" y="0"/>
                    <a:pt x="141" y="56"/>
                  </a:cubicBezTo>
                  <a:cubicBezTo>
                    <a:pt x="253" y="112"/>
                    <a:pt x="282" y="225"/>
                    <a:pt x="253" y="3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0"/>
            <p:cNvSpPr/>
            <p:nvPr/>
          </p:nvSpPr>
          <p:spPr>
            <a:xfrm>
              <a:off x="4785225" y="786275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7"/>
                    <a:pt x="56" y="85"/>
                    <a:pt x="56" y="85"/>
                  </a:cubicBezTo>
                  <a:cubicBezTo>
                    <a:pt x="28" y="85"/>
                    <a:pt x="0" y="57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56" y="0"/>
                    <a:pt x="84" y="0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0"/>
            <p:cNvSpPr/>
            <p:nvPr/>
          </p:nvSpPr>
          <p:spPr>
            <a:xfrm>
              <a:off x="4931900" y="791875"/>
              <a:ext cx="725" cy="750"/>
            </a:xfrm>
            <a:custGeom>
              <a:avLst/>
              <a:gdLst/>
              <a:ahLst/>
              <a:cxnLst/>
              <a:rect l="l" t="t" r="r" b="b"/>
              <a:pathLst>
                <a:path w="29" h="30" extrusionOk="0">
                  <a:moveTo>
                    <a:pt x="1" y="29"/>
                  </a:move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29"/>
                    <a:pt x="1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0"/>
            <p:cNvSpPr/>
            <p:nvPr/>
          </p:nvSpPr>
          <p:spPr>
            <a:xfrm>
              <a:off x="4844875" y="804525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56"/>
                  </a:moveTo>
                  <a:cubicBezTo>
                    <a:pt x="29" y="28"/>
                    <a:pt x="1" y="28"/>
                    <a:pt x="1" y="28"/>
                  </a:cubicBezTo>
                  <a:cubicBezTo>
                    <a:pt x="29" y="0"/>
                    <a:pt x="29" y="0"/>
                    <a:pt x="57" y="5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0"/>
            <p:cNvSpPr/>
            <p:nvPr/>
          </p:nvSpPr>
          <p:spPr>
            <a:xfrm>
              <a:off x="4731175" y="728725"/>
              <a:ext cx="23900" cy="42125"/>
            </a:xfrm>
            <a:custGeom>
              <a:avLst/>
              <a:gdLst/>
              <a:ahLst/>
              <a:cxnLst/>
              <a:rect l="l" t="t" r="r" b="b"/>
              <a:pathLst>
                <a:path w="956" h="1685" extrusionOk="0">
                  <a:moveTo>
                    <a:pt x="394" y="309"/>
                  </a:moveTo>
                  <a:cubicBezTo>
                    <a:pt x="478" y="337"/>
                    <a:pt x="590" y="337"/>
                    <a:pt x="702" y="365"/>
                  </a:cubicBezTo>
                  <a:cubicBezTo>
                    <a:pt x="759" y="253"/>
                    <a:pt x="646" y="0"/>
                    <a:pt x="955" y="28"/>
                  </a:cubicBezTo>
                  <a:cubicBezTo>
                    <a:pt x="730" y="281"/>
                    <a:pt x="871" y="590"/>
                    <a:pt x="843" y="871"/>
                  </a:cubicBezTo>
                  <a:cubicBezTo>
                    <a:pt x="702" y="843"/>
                    <a:pt x="674" y="702"/>
                    <a:pt x="562" y="646"/>
                  </a:cubicBezTo>
                  <a:cubicBezTo>
                    <a:pt x="534" y="618"/>
                    <a:pt x="478" y="618"/>
                    <a:pt x="422" y="646"/>
                  </a:cubicBezTo>
                  <a:cubicBezTo>
                    <a:pt x="394" y="674"/>
                    <a:pt x="394" y="702"/>
                    <a:pt x="422" y="758"/>
                  </a:cubicBezTo>
                  <a:cubicBezTo>
                    <a:pt x="506" y="814"/>
                    <a:pt x="562" y="927"/>
                    <a:pt x="618" y="983"/>
                  </a:cubicBezTo>
                  <a:cubicBezTo>
                    <a:pt x="787" y="1151"/>
                    <a:pt x="787" y="1292"/>
                    <a:pt x="618" y="1432"/>
                  </a:cubicBezTo>
                  <a:cubicBezTo>
                    <a:pt x="590" y="1432"/>
                    <a:pt x="590" y="1488"/>
                    <a:pt x="562" y="1516"/>
                  </a:cubicBezTo>
                  <a:cubicBezTo>
                    <a:pt x="450" y="1544"/>
                    <a:pt x="309" y="1516"/>
                    <a:pt x="197" y="1601"/>
                  </a:cubicBezTo>
                  <a:cubicBezTo>
                    <a:pt x="57" y="1685"/>
                    <a:pt x="0" y="1544"/>
                    <a:pt x="0" y="1460"/>
                  </a:cubicBezTo>
                  <a:cubicBezTo>
                    <a:pt x="0" y="1348"/>
                    <a:pt x="29" y="1179"/>
                    <a:pt x="85" y="1151"/>
                  </a:cubicBezTo>
                  <a:cubicBezTo>
                    <a:pt x="281" y="1067"/>
                    <a:pt x="225" y="899"/>
                    <a:pt x="253" y="786"/>
                  </a:cubicBezTo>
                  <a:cubicBezTo>
                    <a:pt x="309" y="674"/>
                    <a:pt x="225" y="506"/>
                    <a:pt x="422" y="478"/>
                  </a:cubicBezTo>
                  <a:cubicBezTo>
                    <a:pt x="534" y="449"/>
                    <a:pt x="394" y="365"/>
                    <a:pt x="394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0"/>
            <p:cNvSpPr/>
            <p:nvPr/>
          </p:nvSpPr>
          <p:spPr>
            <a:xfrm>
              <a:off x="4723450" y="760300"/>
              <a:ext cx="5650" cy="9850"/>
            </a:xfrm>
            <a:custGeom>
              <a:avLst/>
              <a:gdLst/>
              <a:ahLst/>
              <a:cxnLst/>
              <a:rect l="l" t="t" r="r" b="b"/>
              <a:pathLst>
                <a:path w="226" h="394" extrusionOk="0">
                  <a:moveTo>
                    <a:pt x="29" y="394"/>
                  </a:moveTo>
                  <a:cubicBezTo>
                    <a:pt x="29" y="309"/>
                    <a:pt x="29" y="197"/>
                    <a:pt x="1" y="85"/>
                  </a:cubicBezTo>
                  <a:cubicBezTo>
                    <a:pt x="1" y="57"/>
                    <a:pt x="29" y="1"/>
                    <a:pt x="85" y="1"/>
                  </a:cubicBezTo>
                  <a:cubicBezTo>
                    <a:pt x="113" y="1"/>
                    <a:pt x="141" y="29"/>
                    <a:pt x="169" y="57"/>
                  </a:cubicBezTo>
                  <a:cubicBezTo>
                    <a:pt x="225" y="169"/>
                    <a:pt x="169" y="309"/>
                    <a:pt x="29" y="3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0"/>
            <p:cNvSpPr/>
            <p:nvPr/>
          </p:nvSpPr>
          <p:spPr>
            <a:xfrm>
              <a:off x="4731175" y="801000"/>
              <a:ext cx="1425" cy="750"/>
            </a:xfrm>
            <a:custGeom>
              <a:avLst/>
              <a:gdLst/>
              <a:ahLst/>
              <a:cxnLst/>
              <a:rect l="l" t="t" r="r" b="b"/>
              <a:pathLst>
                <a:path w="57" h="30" extrusionOk="0">
                  <a:moveTo>
                    <a:pt x="57" y="1"/>
                  </a:moveTo>
                  <a:cubicBezTo>
                    <a:pt x="57" y="1"/>
                    <a:pt x="29" y="29"/>
                    <a:pt x="29" y="29"/>
                  </a:cubicBezTo>
                  <a:cubicBezTo>
                    <a:pt x="0" y="1"/>
                    <a:pt x="29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0"/>
            <p:cNvSpPr/>
            <p:nvPr/>
          </p:nvSpPr>
          <p:spPr>
            <a:xfrm>
              <a:off x="4823125" y="749775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421" y="309"/>
                  </a:moveTo>
                  <a:cubicBezTo>
                    <a:pt x="365" y="394"/>
                    <a:pt x="253" y="534"/>
                    <a:pt x="169" y="534"/>
                  </a:cubicBezTo>
                  <a:cubicBezTo>
                    <a:pt x="84" y="534"/>
                    <a:pt x="0" y="394"/>
                    <a:pt x="28" y="253"/>
                  </a:cubicBezTo>
                  <a:cubicBezTo>
                    <a:pt x="28" y="113"/>
                    <a:pt x="169" y="1"/>
                    <a:pt x="337" y="1"/>
                  </a:cubicBezTo>
                  <a:cubicBezTo>
                    <a:pt x="421" y="29"/>
                    <a:pt x="449" y="85"/>
                    <a:pt x="421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0"/>
            <p:cNvSpPr/>
            <p:nvPr/>
          </p:nvSpPr>
          <p:spPr>
            <a:xfrm>
              <a:off x="4776100" y="754700"/>
              <a:ext cx="11250" cy="13350"/>
            </a:xfrm>
            <a:custGeom>
              <a:avLst/>
              <a:gdLst/>
              <a:ahLst/>
              <a:cxnLst/>
              <a:rect l="l" t="t" r="r" b="b"/>
              <a:pathLst>
                <a:path w="450" h="534" extrusionOk="0">
                  <a:moveTo>
                    <a:pt x="337" y="0"/>
                  </a:moveTo>
                  <a:cubicBezTo>
                    <a:pt x="449" y="140"/>
                    <a:pt x="393" y="281"/>
                    <a:pt x="393" y="393"/>
                  </a:cubicBezTo>
                  <a:cubicBezTo>
                    <a:pt x="393" y="505"/>
                    <a:pt x="309" y="505"/>
                    <a:pt x="225" y="505"/>
                  </a:cubicBezTo>
                  <a:cubicBezTo>
                    <a:pt x="28" y="533"/>
                    <a:pt x="169" y="421"/>
                    <a:pt x="141" y="365"/>
                  </a:cubicBezTo>
                  <a:cubicBezTo>
                    <a:pt x="113" y="309"/>
                    <a:pt x="0" y="281"/>
                    <a:pt x="56" y="168"/>
                  </a:cubicBezTo>
                  <a:cubicBezTo>
                    <a:pt x="84" y="140"/>
                    <a:pt x="113" y="112"/>
                    <a:pt x="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0"/>
            <p:cNvSpPr/>
            <p:nvPr/>
          </p:nvSpPr>
          <p:spPr>
            <a:xfrm>
              <a:off x="5006300" y="718200"/>
              <a:ext cx="7750" cy="8450"/>
            </a:xfrm>
            <a:custGeom>
              <a:avLst/>
              <a:gdLst/>
              <a:ahLst/>
              <a:cxnLst/>
              <a:rect l="l" t="t" r="r" b="b"/>
              <a:pathLst>
                <a:path w="310" h="338" extrusionOk="0">
                  <a:moveTo>
                    <a:pt x="29" y="28"/>
                  </a:moveTo>
                  <a:cubicBezTo>
                    <a:pt x="113" y="0"/>
                    <a:pt x="113" y="84"/>
                    <a:pt x="169" y="112"/>
                  </a:cubicBezTo>
                  <a:cubicBezTo>
                    <a:pt x="225" y="112"/>
                    <a:pt x="310" y="141"/>
                    <a:pt x="282" y="225"/>
                  </a:cubicBezTo>
                  <a:cubicBezTo>
                    <a:pt x="282" y="253"/>
                    <a:pt x="253" y="281"/>
                    <a:pt x="225" y="281"/>
                  </a:cubicBezTo>
                  <a:cubicBezTo>
                    <a:pt x="141" y="337"/>
                    <a:pt x="85" y="281"/>
                    <a:pt x="57" y="197"/>
                  </a:cubicBezTo>
                  <a:cubicBezTo>
                    <a:pt x="29" y="169"/>
                    <a:pt x="1" y="112"/>
                    <a:pt x="29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0"/>
            <p:cNvSpPr/>
            <p:nvPr/>
          </p:nvSpPr>
          <p:spPr>
            <a:xfrm>
              <a:off x="4789425" y="765925"/>
              <a:ext cx="4950" cy="8450"/>
            </a:xfrm>
            <a:custGeom>
              <a:avLst/>
              <a:gdLst/>
              <a:ahLst/>
              <a:cxnLst/>
              <a:rect l="l" t="t" r="r" b="b"/>
              <a:pathLst>
                <a:path w="198" h="338" extrusionOk="0">
                  <a:moveTo>
                    <a:pt x="197" y="0"/>
                  </a:moveTo>
                  <a:cubicBezTo>
                    <a:pt x="169" y="113"/>
                    <a:pt x="113" y="225"/>
                    <a:pt x="85" y="337"/>
                  </a:cubicBezTo>
                  <a:cubicBezTo>
                    <a:pt x="1" y="141"/>
                    <a:pt x="1" y="141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0"/>
            <p:cNvSpPr/>
            <p:nvPr/>
          </p:nvSpPr>
          <p:spPr>
            <a:xfrm>
              <a:off x="4778900" y="746275"/>
              <a:ext cx="4250" cy="4225"/>
            </a:xfrm>
            <a:custGeom>
              <a:avLst/>
              <a:gdLst/>
              <a:ahLst/>
              <a:cxnLst/>
              <a:rect l="l" t="t" r="r" b="b"/>
              <a:pathLst>
                <a:path w="170" h="169" extrusionOk="0">
                  <a:moveTo>
                    <a:pt x="169" y="84"/>
                  </a:moveTo>
                  <a:cubicBezTo>
                    <a:pt x="141" y="141"/>
                    <a:pt x="113" y="169"/>
                    <a:pt x="85" y="169"/>
                  </a:cubicBezTo>
                  <a:cubicBezTo>
                    <a:pt x="29" y="169"/>
                    <a:pt x="1" y="112"/>
                    <a:pt x="1" y="56"/>
                  </a:cubicBezTo>
                  <a:cubicBezTo>
                    <a:pt x="29" y="28"/>
                    <a:pt x="57" y="0"/>
                    <a:pt x="85" y="0"/>
                  </a:cubicBezTo>
                  <a:cubicBezTo>
                    <a:pt x="141" y="28"/>
                    <a:pt x="169" y="28"/>
                    <a:pt x="16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0"/>
            <p:cNvSpPr/>
            <p:nvPr/>
          </p:nvSpPr>
          <p:spPr>
            <a:xfrm>
              <a:off x="4794350" y="756800"/>
              <a:ext cx="2125" cy="2125"/>
            </a:xfrm>
            <a:custGeom>
              <a:avLst/>
              <a:gdLst/>
              <a:ahLst/>
              <a:cxnLst/>
              <a:rect l="l" t="t" r="r" b="b"/>
              <a:pathLst>
                <a:path w="85" h="85" extrusionOk="0">
                  <a:moveTo>
                    <a:pt x="84" y="28"/>
                  </a:moveTo>
                  <a:cubicBezTo>
                    <a:pt x="84" y="56"/>
                    <a:pt x="56" y="84"/>
                    <a:pt x="56" y="84"/>
                  </a:cubicBezTo>
                  <a:cubicBezTo>
                    <a:pt x="28" y="84"/>
                    <a:pt x="28" y="56"/>
                    <a:pt x="0" y="56"/>
                  </a:cubicBezTo>
                  <a:cubicBezTo>
                    <a:pt x="0" y="28"/>
                    <a:pt x="28" y="0"/>
                    <a:pt x="28" y="0"/>
                  </a:cubicBezTo>
                  <a:cubicBezTo>
                    <a:pt x="56" y="0"/>
                    <a:pt x="56" y="28"/>
                    <a:pt x="84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0"/>
            <p:cNvSpPr/>
            <p:nvPr/>
          </p:nvSpPr>
          <p:spPr>
            <a:xfrm>
              <a:off x="5014725" y="612200"/>
              <a:ext cx="2825" cy="2150"/>
            </a:xfrm>
            <a:custGeom>
              <a:avLst/>
              <a:gdLst/>
              <a:ahLst/>
              <a:cxnLst/>
              <a:rect l="l" t="t" r="r" b="b"/>
              <a:pathLst>
                <a:path w="113" h="86" extrusionOk="0">
                  <a:moveTo>
                    <a:pt x="113" y="57"/>
                  </a:moveTo>
                  <a:cubicBezTo>
                    <a:pt x="85" y="57"/>
                    <a:pt x="57" y="85"/>
                    <a:pt x="57" y="57"/>
                  </a:cubicBezTo>
                  <a:cubicBezTo>
                    <a:pt x="29" y="57"/>
                    <a:pt x="1" y="57"/>
                    <a:pt x="1" y="29"/>
                  </a:cubicBezTo>
                  <a:cubicBezTo>
                    <a:pt x="29" y="29"/>
                    <a:pt x="29" y="1"/>
                    <a:pt x="57" y="29"/>
                  </a:cubicBezTo>
                  <a:cubicBezTo>
                    <a:pt x="85" y="29"/>
                    <a:pt x="85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0"/>
            <p:cNvSpPr/>
            <p:nvPr/>
          </p:nvSpPr>
          <p:spPr>
            <a:xfrm>
              <a:off x="4826625" y="7680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57" y="0"/>
                  </a:moveTo>
                  <a:cubicBezTo>
                    <a:pt x="85" y="0"/>
                    <a:pt x="85" y="29"/>
                    <a:pt x="57" y="57"/>
                  </a:cubicBezTo>
                  <a:cubicBezTo>
                    <a:pt x="57" y="57"/>
                    <a:pt x="29" y="57"/>
                    <a:pt x="29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0"/>
            <p:cNvSpPr/>
            <p:nvPr/>
          </p:nvSpPr>
          <p:spPr>
            <a:xfrm>
              <a:off x="4989450" y="721000"/>
              <a:ext cx="1450" cy="2125"/>
            </a:xfrm>
            <a:custGeom>
              <a:avLst/>
              <a:gdLst/>
              <a:ahLst/>
              <a:cxnLst/>
              <a:rect l="l" t="t" r="r" b="b"/>
              <a:pathLst>
                <a:path w="58" h="85" extrusionOk="0">
                  <a:moveTo>
                    <a:pt x="57" y="0"/>
                  </a:moveTo>
                  <a:cubicBezTo>
                    <a:pt x="57" y="0"/>
                    <a:pt x="57" y="29"/>
                    <a:pt x="57" y="57"/>
                  </a:cubicBezTo>
                  <a:cubicBezTo>
                    <a:pt x="57" y="57"/>
                    <a:pt x="57" y="85"/>
                    <a:pt x="29" y="85"/>
                  </a:cubicBezTo>
                  <a:cubicBezTo>
                    <a:pt x="29" y="85"/>
                    <a:pt x="1" y="57"/>
                    <a:pt x="1" y="29"/>
                  </a:cubicBezTo>
                  <a:cubicBezTo>
                    <a:pt x="1" y="29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0"/>
            <p:cNvSpPr/>
            <p:nvPr/>
          </p:nvSpPr>
          <p:spPr>
            <a:xfrm>
              <a:off x="5017525" y="629750"/>
              <a:ext cx="1450" cy="725"/>
            </a:xfrm>
            <a:custGeom>
              <a:avLst/>
              <a:gdLst/>
              <a:ahLst/>
              <a:cxnLst/>
              <a:rect l="l" t="t" r="r" b="b"/>
              <a:pathLst>
                <a:path w="58" h="29" extrusionOk="0">
                  <a:moveTo>
                    <a:pt x="29" y="1"/>
                  </a:moveTo>
                  <a:cubicBezTo>
                    <a:pt x="29" y="1"/>
                    <a:pt x="57" y="1"/>
                    <a:pt x="57" y="1"/>
                  </a:cubicBezTo>
                  <a:cubicBezTo>
                    <a:pt x="57" y="29"/>
                    <a:pt x="29" y="29"/>
                    <a:pt x="29" y="29"/>
                  </a:cubicBezTo>
                  <a:cubicBezTo>
                    <a:pt x="29" y="29"/>
                    <a:pt x="1" y="29"/>
                    <a:pt x="1" y="29"/>
                  </a:cubicBezTo>
                  <a:cubicBezTo>
                    <a:pt x="1" y="29"/>
                    <a:pt x="29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0"/>
            <p:cNvSpPr/>
            <p:nvPr/>
          </p:nvSpPr>
          <p:spPr>
            <a:xfrm>
              <a:off x="5012625" y="711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29" y="28"/>
                    <a:pt x="0" y="28"/>
                    <a:pt x="0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0"/>
            <p:cNvSpPr/>
            <p:nvPr/>
          </p:nvSpPr>
          <p:spPr>
            <a:xfrm>
              <a:off x="5013325" y="716775"/>
              <a:ext cx="725" cy="1450"/>
            </a:xfrm>
            <a:custGeom>
              <a:avLst/>
              <a:gdLst/>
              <a:ahLst/>
              <a:cxnLst/>
              <a:rect l="l" t="t" r="r" b="b"/>
              <a:pathLst>
                <a:path w="29" h="58" extrusionOk="0">
                  <a:moveTo>
                    <a:pt x="29" y="29"/>
                  </a:moveTo>
                  <a:cubicBezTo>
                    <a:pt x="29" y="57"/>
                    <a:pt x="1" y="57"/>
                    <a:pt x="1" y="57"/>
                  </a:cubicBezTo>
                  <a:cubicBezTo>
                    <a:pt x="1" y="57"/>
                    <a:pt x="1" y="29"/>
                    <a:pt x="1" y="29"/>
                  </a:cubicBezTo>
                  <a:cubicBezTo>
                    <a:pt x="1" y="29"/>
                    <a:pt x="1" y="29"/>
                    <a:pt x="29" y="1"/>
                  </a:cubicBezTo>
                  <a:cubicBezTo>
                    <a:pt x="29" y="29"/>
                    <a:pt x="29" y="29"/>
                    <a:pt x="29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0"/>
            <p:cNvSpPr/>
            <p:nvPr/>
          </p:nvSpPr>
          <p:spPr>
            <a:xfrm>
              <a:off x="4788025" y="763800"/>
              <a:ext cx="1425" cy="1450"/>
            </a:xfrm>
            <a:custGeom>
              <a:avLst/>
              <a:gdLst/>
              <a:ahLst/>
              <a:cxnLst/>
              <a:rect l="l" t="t" r="r" b="b"/>
              <a:pathLst>
                <a:path w="57" h="58" extrusionOk="0">
                  <a:moveTo>
                    <a:pt x="29" y="1"/>
                  </a:moveTo>
                  <a:cubicBezTo>
                    <a:pt x="29" y="1"/>
                    <a:pt x="57" y="29"/>
                    <a:pt x="57" y="29"/>
                  </a:cubicBezTo>
                  <a:cubicBezTo>
                    <a:pt x="29" y="29"/>
                    <a:pt x="29" y="57"/>
                    <a:pt x="29" y="57"/>
                  </a:cubicBezTo>
                  <a:cubicBezTo>
                    <a:pt x="1" y="29"/>
                    <a:pt x="1" y="1"/>
                    <a:pt x="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0"/>
            <p:cNvSpPr/>
            <p:nvPr/>
          </p:nvSpPr>
          <p:spPr>
            <a:xfrm>
              <a:off x="4879975" y="656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29"/>
                  </a:moveTo>
                  <a:lnTo>
                    <a:pt x="28" y="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0"/>
            <p:cNvSpPr/>
            <p:nvPr/>
          </p:nvSpPr>
          <p:spPr>
            <a:xfrm>
              <a:off x="5013325" y="7294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28"/>
                  </a:move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0"/>
            <p:cNvSpPr/>
            <p:nvPr/>
          </p:nvSpPr>
          <p:spPr>
            <a:xfrm>
              <a:off x="5012625" y="7301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9" y="0"/>
                  </a:moveTo>
                  <a:lnTo>
                    <a:pt x="29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0"/>
            <p:cNvSpPr/>
            <p:nvPr/>
          </p:nvSpPr>
          <p:spPr>
            <a:xfrm>
              <a:off x="4871550" y="78417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lnTo>
                    <a:pt x="0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0"/>
            <p:cNvSpPr/>
            <p:nvPr/>
          </p:nvSpPr>
          <p:spPr>
            <a:xfrm>
              <a:off x="4738200" y="60027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113" y="57"/>
                  </a:moveTo>
                  <a:cubicBezTo>
                    <a:pt x="141" y="85"/>
                    <a:pt x="113" y="141"/>
                    <a:pt x="84" y="113"/>
                  </a:cubicBezTo>
                  <a:cubicBezTo>
                    <a:pt x="56" y="113"/>
                    <a:pt x="28" y="85"/>
                    <a:pt x="28" y="57"/>
                  </a:cubicBezTo>
                  <a:cubicBezTo>
                    <a:pt x="0" y="29"/>
                    <a:pt x="28" y="1"/>
                    <a:pt x="56" y="1"/>
                  </a:cubicBezTo>
                  <a:cubicBezTo>
                    <a:pt x="84" y="1"/>
                    <a:pt x="113" y="29"/>
                    <a:pt x="113" y="5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0"/>
            <p:cNvSpPr/>
            <p:nvPr/>
          </p:nvSpPr>
          <p:spPr>
            <a:xfrm>
              <a:off x="4728375" y="6080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28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28" y="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70"/>
            <p:cNvSpPr/>
            <p:nvPr/>
          </p:nvSpPr>
          <p:spPr>
            <a:xfrm>
              <a:off x="4715725" y="646600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1" y="1"/>
                  </a:moveTo>
                  <a:cubicBezTo>
                    <a:pt x="1" y="1"/>
                    <a:pt x="29" y="29"/>
                    <a:pt x="29" y="29"/>
                  </a:cubicBezTo>
                  <a:cubicBezTo>
                    <a:pt x="29" y="29"/>
                    <a:pt x="1" y="29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70"/>
            <p:cNvSpPr/>
            <p:nvPr/>
          </p:nvSpPr>
          <p:spPr>
            <a:xfrm>
              <a:off x="4642750" y="763100"/>
              <a:ext cx="8425" cy="9150"/>
            </a:xfrm>
            <a:custGeom>
              <a:avLst/>
              <a:gdLst/>
              <a:ahLst/>
              <a:cxnLst/>
              <a:rect l="l" t="t" r="r" b="b"/>
              <a:pathLst>
                <a:path w="337" h="366" extrusionOk="0">
                  <a:moveTo>
                    <a:pt x="309" y="141"/>
                  </a:moveTo>
                  <a:cubicBezTo>
                    <a:pt x="309" y="226"/>
                    <a:pt x="337" y="366"/>
                    <a:pt x="169" y="282"/>
                  </a:cubicBezTo>
                  <a:cubicBezTo>
                    <a:pt x="56" y="226"/>
                    <a:pt x="0" y="141"/>
                    <a:pt x="84" y="29"/>
                  </a:cubicBezTo>
                  <a:cubicBezTo>
                    <a:pt x="197" y="1"/>
                    <a:pt x="197" y="141"/>
                    <a:pt x="309" y="14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0"/>
            <p:cNvSpPr/>
            <p:nvPr/>
          </p:nvSpPr>
          <p:spPr>
            <a:xfrm>
              <a:off x="4689775" y="777150"/>
              <a:ext cx="7025" cy="6350"/>
            </a:xfrm>
            <a:custGeom>
              <a:avLst/>
              <a:gdLst/>
              <a:ahLst/>
              <a:cxnLst/>
              <a:rect l="l" t="t" r="r" b="b"/>
              <a:pathLst>
                <a:path w="281" h="254" extrusionOk="0">
                  <a:moveTo>
                    <a:pt x="281" y="0"/>
                  </a:moveTo>
                  <a:cubicBezTo>
                    <a:pt x="197" y="85"/>
                    <a:pt x="197" y="253"/>
                    <a:pt x="56" y="197"/>
                  </a:cubicBezTo>
                  <a:cubicBezTo>
                    <a:pt x="28" y="197"/>
                    <a:pt x="0" y="141"/>
                    <a:pt x="0" y="113"/>
                  </a:cubicBezTo>
                  <a:cubicBezTo>
                    <a:pt x="28" y="0"/>
                    <a:pt x="112" y="0"/>
                    <a:pt x="2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0"/>
            <p:cNvSpPr/>
            <p:nvPr/>
          </p:nvSpPr>
          <p:spPr>
            <a:xfrm>
              <a:off x="4714325" y="81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0"/>
                  </a:moveTo>
                  <a:cubicBezTo>
                    <a:pt x="57" y="0"/>
                    <a:pt x="29" y="28"/>
                    <a:pt x="29" y="28"/>
                  </a:cubicBezTo>
                  <a:cubicBezTo>
                    <a:pt x="1" y="28"/>
                    <a:pt x="29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0"/>
            <p:cNvSpPr/>
            <p:nvPr/>
          </p:nvSpPr>
          <p:spPr>
            <a:xfrm>
              <a:off x="4619575" y="775050"/>
              <a:ext cx="5650" cy="8450"/>
            </a:xfrm>
            <a:custGeom>
              <a:avLst/>
              <a:gdLst/>
              <a:ahLst/>
              <a:cxnLst/>
              <a:rect l="l" t="t" r="r" b="b"/>
              <a:pathLst>
                <a:path w="226" h="338" extrusionOk="0">
                  <a:moveTo>
                    <a:pt x="29" y="0"/>
                  </a:moveTo>
                  <a:cubicBezTo>
                    <a:pt x="113" y="0"/>
                    <a:pt x="197" y="56"/>
                    <a:pt x="225" y="141"/>
                  </a:cubicBezTo>
                  <a:lnTo>
                    <a:pt x="225" y="141"/>
                  </a:lnTo>
                  <a:cubicBezTo>
                    <a:pt x="57" y="337"/>
                    <a:pt x="57" y="141"/>
                    <a:pt x="29" y="56"/>
                  </a:cubicBezTo>
                  <a:lnTo>
                    <a:pt x="29" y="56"/>
                  </a:lnTo>
                  <a:cubicBezTo>
                    <a:pt x="1" y="56"/>
                    <a:pt x="1" y="28"/>
                    <a:pt x="1" y="28"/>
                  </a:cubicBezTo>
                  <a:cubicBezTo>
                    <a:pt x="1" y="0"/>
                    <a:pt x="29" y="0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0"/>
            <p:cNvSpPr/>
            <p:nvPr/>
          </p:nvSpPr>
          <p:spPr>
            <a:xfrm>
              <a:off x="4619575" y="7680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29" y="0"/>
                  </a:moveTo>
                  <a:cubicBezTo>
                    <a:pt x="57" y="0"/>
                    <a:pt x="113" y="29"/>
                    <a:pt x="113" y="29"/>
                  </a:cubicBezTo>
                  <a:cubicBezTo>
                    <a:pt x="141" y="113"/>
                    <a:pt x="85" y="113"/>
                    <a:pt x="29" y="141"/>
                  </a:cubicBezTo>
                  <a:lnTo>
                    <a:pt x="29" y="141"/>
                  </a:lnTo>
                  <a:cubicBezTo>
                    <a:pt x="1" y="85"/>
                    <a:pt x="1" y="29"/>
                    <a:pt x="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0"/>
            <p:cNvSpPr/>
            <p:nvPr/>
          </p:nvSpPr>
          <p:spPr>
            <a:xfrm>
              <a:off x="4628000" y="787675"/>
              <a:ext cx="1425" cy="2125"/>
            </a:xfrm>
            <a:custGeom>
              <a:avLst/>
              <a:gdLst/>
              <a:ahLst/>
              <a:cxnLst/>
              <a:rect l="l" t="t" r="r" b="b"/>
              <a:pathLst>
                <a:path w="57" h="85" extrusionOk="0">
                  <a:moveTo>
                    <a:pt x="1" y="85"/>
                  </a:moveTo>
                  <a:cubicBezTo>
                    <a:pt x="29" y="57"/>
                    <a:pt x="29" y="29"/>
                    <a:pt x="57" y="1"/>
                  </a:cubicBezTo>
                  <a:cubicBezTo>
                    <a:pt x="29" y="29"/>
                    <a:pt x="29" y="57"/>
                    <a:pt x="1" y="8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0"/>
            <p:cNvSpPr/>
            <p:nvPr/>
          </p:nvSpPr>
          <p:spPr>
            <a:xfrm>
              <a:off x="5148075" y="842425"/>
              <a:ext cx="2150" cy="2125"/>
            </a:xfrm>
            <a:custGeom>
              <a:avLst/>
              <a:gdLst/>
              <a:ahLst/>
              <a:cxnLst/>
              <a:rect l="l" t="t" r="r" b="b"/>
              <a:pathLst>
                <a:path w="86" h="85" extrusionOk="0">
                  <a:moveTo>
                    <a:pt x="57" y="0"/>
                  </a:moveTo>
                  <a:cubicBezTo>
                    <a:pt x="85" y="0"/>
                    <a:pt x="85" y="28"/>
                    <a:pt x="57" y="57"/>
                  </a:cubicBezTo>
                  <a:cubicBezTo>
                    <a:pt x="57" y="57"/>
                    <a:pt x="29" y="57"/>
                    <a:pt x="29" y="85"/>
                  </a:cubicBezTo>
                  <a:cubicBezTo>
                    <a:pt x="1" y="57"/>
                    <a:pt x="1" y="28"/>
                    <a:pt x="1" y="28"/>
                  </a:cubicBezTo>
                  <a:cubicBezTo>
                    <a:pt x="29" y="0"/>
                    <a:pt x="57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0"/>
            <p:cNvSpPr/>
            <p:nvPr/>
          </p:nvSpPr>
          <p:spPr>
            <a:xfrm>
              <a:off x="5145275" y="853650"/>
              <a:ext cx="1425" cy="725"/>
            </a:xfrm>
            <a:custGeom>
              <a:avLst/>
              <a:gdLst/>
              <a:ahLst/>
              <a:cxnLst/>
              <a:rect l="l" t="t" r="r" b="b"/>
              <a:pathLst>
                <a:path w="57" h="29" extrusionOk="0">
                  <a:moveTo>
                    <a:pt x="57" y="29"/>
                  </a:moveTo>
                  <a:cubicBezTo>
                    <a:pt x="29" y="29"/>
                    <a:pt x="29" y="29"/>
                    <a:pt x="29" y="29"/>
                  </a:cubicBezTo>
                  <a:cubicBezTo>
                    <a:pt x="1" y="29"/>
                    <a:pt x="1" y="1"/>
                    <a:pt x="1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57" y="2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0"/>
            <p:cNvSpPr/>
            <p:nvPr/>
          </p:nvSpPr>
          <p:spPr>
            <a:xfrm>
              <a:off x="5144575" y="839625"/>
              <a:ext cx="725" cy="725"/>
            </a:xfrm>
            <a:custGeom>
              <a:avLst/>
              <a:gdLst/>
              <a:ahLst/>
              <a:cxnLst/>
              <a:rect l="l" t="t" r="r" b="b"/>
              <a:pathLst>
                <a:path w="29" h="29" extrusionOk="0">
                  <a:moveTo>
                    <a:pt x="0" y="0"/>
                  </a:moveTo>
                  <a:lnTo>
                    <a:pt x="29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0"/>
            <p:cNvSpPr/>
            <p:nvPr/>
          </p:nvSpPr>
          <p:spPr>
            <a:xfrm>
              <a:off x="5275125" y="775050"/>
              <a:ext cx="2125" cy="2825"/>
            </a:xfrm>
            <a:custGeom>
              <a:avLst/>
              <a:gdLst/>
              <a:ahLst/>
              <a:cxnLst/>
              <a:rect l="l" t="t" r="r" b="b"/>
              <a:pathLst>
                <a:path w="85" h="113" extrusionOk="0">
                  <a:moveTo>
                    <a:pt x="56" y="0"/>
                  </a:moveTo>
                  <a:cubicBezTo>
                    <a:pt x="56" y="0"/>
                    <a:pt x="85" y="28"/>
                    <a:pt x="85" y="28"/>
                  </a:cubicBezTo>
                  <a:cubicBezTo>
                    <a:pt x="56" y="28"/>
                    <a:pt x="56" y="56"/>
                    <a:pt x="56" y="84"/>
                  </a:cubicBezTo>
                  <a:cubicBezTo>
                    <a:pt x="28" y="112"/>
                    <a:pt x="0" y="84"/>
                    <a:pt x="28" y="56"/>
                  </a:cubicBezTo>
                  <a:cubicBezTo>
                    <a:pt x="28" y="28"/>
                    <a:pt x="28" y="28"/>
                    <a:pt x="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0"/>
            <p:cNvSpPr/>
            <p:nvPr/>
          </p:nvSpPr>
          <p:spPr>
            <a:xfrm>
              <a:off x="4613975" y="776450"/>
              <a:ext cx="11250" cy="8450"/>
            </a:xfrm>
            <a:custGeom>
              <a:avLst/>
              <a:gdLst/>
              <a:ahLst/>
              <a:cxnLst/>
              <a:rect l="l" t="t" r="r" b="b"/>
              <a:pathLst>
                <a:path w="450" h="338" extrusionOk="0">
                  <a:moveTo>
                    <a:pt x="253" y="0"/>
                  </a:moveTo>
                  <a:cubicBezTo>
                    <a:pt x="309" y="56"/>
                    <a:pt x="337" y="169"/>
                    <a:pt x="449" y="85"/>
                  </a:cubicBezTo>
                  <a:cubicBezTo>
                    <a:pt x="421" y="169"/>
                    <a:pt x="421" y="253"/>
                    <a:pt x="337" y="253"/>
                  </a:cubicBezTo>
                  <a:cubicBezTo>
                    <a:pt x="225" y="309"/>
                    <a:pt x="112" y="337"/>
                    <a:pt x="56" y="225"/>
                  </a:cubicBezTo>
                  <a:cubicBezTo>
                    <a:pt x="0" y="85"/>
                    <a:pt x="168" y="141"/>
                    <a:pt x="225" y="85"/>
                  </a:cubicBezTo>
                  <a:cubicBezTo>
                    <a:pt x="225" y="56"/>
                    <a:pt x="225" y="28"/>
                    <a:pt x="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0"/>
            <p:cNvSpPr/>
            <p:nvPr/>
          </p:nvSpPr>
          <p:spPr>
            <a:xfrm>
              <a:off x="4618175" y="794700"/>
              <a:ext cx="2825" cy="2825"/>
            </a:xfrm>
            <a:custGeom>
              <a:avLst/>
              <a:gdLst/>
              <a:ahLst/>
              <a:cxnLst/>
              <a:rect l="l" t="t" r="r" b="b"/>
              <a:pathLst>
                <a:path w="113" h="113" extrusionOk="0">
                  <a:moveTo>
                    <a:pt x="0" y="113"/>
                  </a:moveTo>
                  <a:cubicBezTo>
                    <a:pt x="29" y="56"/>
                    <a:pt x="29" y="0"/>
                    <a:pt x="113" y="28"/>
                  </a:cubicBezTo>
                  <a:cubicBezTo>
                    <a:pt x="113" y="28"/>
                    <a:pt x="113" y="28"/>
                    <a:pt x="113" y="56"/>
                  </a:cubicBezTo>
                  <a:cubicBezTo>
                    <a:pt x="113" y="113"/>
                    <a:pt x="57" y="113"/>
                    <a:pt x="0" y="11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0"/>
            <p:cNvSpPr/>
            <p:nvPr/>
          </p:nvSpPr>
          <p:spPr>
            <a:xfrm>
              <a:off x="4618875" y="768025"/>
              <a:ext cx="1425" cy="3525"/>
            </a:xfrm>
            <a:custGeom>
              <a:avLst/>
              <a:gdLst/>
              <a:ahLst/>
              <a:cxnLst/>
              <a:rect l="l" t="t" r="r" b="b"/>
              <a:pathLst>
                <a:path w="57" h="141" extrusionOk="0">
                  <a:moveTo>
                    <a:pt x="57" y="0"/>
                  </a:moveTo>
                  <a:cubicBezTo>
                    <a:pt x="57" y="57"/>
                    <a:pt x="57" y="85"/>
                    <a:pt x="57" y="141"/>
                  </a:cubicBezTo>
                  <a:cubicBezTo>
                    <a:pt x="1" y="85"/>
                    <a:pt x="1" y="29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0"/>
            <p:cNvSpPr/>
            <p:nvPr/>
          </p:nvSpPr>
          <p:spPr>
            <a:xfrm>
              <a:off x="4618875" y="775050"/>
              <a:ext cx="1425" cy="1425"/>
            </a:xfrm>
            <a:custGeom>
              <a:avLst/>
              <a:gdLst/>
              <a:ahLst/>
              <a:cxnLst/>
              <a:rect l="l" t="t" r="r" b="b"/>
              <a:pathLst>
                <a:path w="57" h="57" extrusionOk="0">
                  <a:moveTo>
                    <a:pt x="57" y="0"/>
                  </a:moveTo>
                  <a:cubicBezTo>
                    <a:pt x="57" y="28"/>
                    <a:pt x="57" y="56"/>
                    <a:pt x="57" y="56"/>
                  </a:cubicBezTo>
                  <a:cubicBezTo>
                    <a:pt x="1" y="28"/>
                    <a:pt x="1" y="28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0"/>
            <p:cNvSpPr/>
            <p:nvPr/>
          </p:nvSpPr>
          <p:spPr>
            <a:xfrm>
              <a:off x="4766275" y="805925"/>
              <a:ext cx="2125" cy="1425"/>
            </a:xfrm>
            <a:custGeom>
              <a:avLst/>
              <a:gdLst/>
              <a:ahLst/>
              <a:cxnLst/>
              <a:rect l="l" t="t" r="r" b="b"/>
              <a:pathLst>
                <a:path w="85" h="57" extrusionOk="0">
                  <a:moveTo>
                    <a:pt x="28" y="0"/>
                  </a:moveTo>
                  <a:cubicBezTo>
                    <a:pt x="56" y="0"/>
                    <a:pt x="84" y="29"/>
                    <a:pt x="84" y="29"/>
                  </a:cubicBezTo>
                  <a:cubicBezTo>
                    <a:pt x="84" y="57"/>
                    <a:pt x="56" y="57"/>
                    <a:pt x="28" y="57"/>
                  </a:cubicBezTo>
                  <a:cubicBezTo>
                    <a:pt x="28" y="57"/>
                    <a:pt x="28" y="57"/>
                    <a:pt x="0" y="29"/>
                  </a:cubicBezTo>
                  <a:cubicBezTo>
                    <a:pt x="0" y="0"/>
                    <a:pt x="0" y="0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10" name="Google Shape;2310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4648" y="3416422"/>
            <a:ext cx="226250" cy="19042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Rounded Rectangular Callout 459"/>
          <p:cNvSpPr/>
          <p:nvPr/>
        </p:nvSpPr>
        <p:spPr>
          <a:xfrm>
            <a:off x="590403" y="1227898"/>
            <a:ext cx="7812911" cy="838752"/>
          </a:xfrm>
          <a:prstGeom prst="wedgeRoundRectCallout">
            <a:avLst>
              <a:gd name="adj1" fmla="val -50506"/>
              <a:gd name="adj2" fmla="val 11097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What </a:t>
            </a:r>
            <a:r>
              <a:rPr lang="en-US" sz="4000" dirty="0" err="1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colour</a:t>
            </a:r>
            <a:r>
              <a:rPr lang="en-US" sz="4000" dirty="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 is it?</a:t>
            </a:r>
          </a:p>
        </p:txBody>
      </p:sp>
      <p:sp>
        <p:nvSpPr>
          <p:cNvPr id="461" name="Rounded Rectangular Callout 460"/>
          <p:cNvSpPr/>
          <p:nvPr/>
        </p:nvSpPr>
        <p:spPr>
          <a:xfrm>
            <a:off x="731806" y="4135515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10000"/>
                  </a:schemeClr>
                </a:solidFill>
                <a:latin typeface="Script MT Bold" panose="03040602040607080904" pitchFamily="66" charset="0"/>
              </a:rPr>
              <a:t>It’s ________.</a:t>
            </a:r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9720" y="417972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#9Slide07 IcielCrocante" panose="02000000000000000000" pitchFamily="2" charset="0"/>
              </a:rPr>
              <a:t>Read and complete.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4548" y="4102998"/>
            <a:ext cx="1414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sp>
        <p:nvSpPr>
          <p:cNvPr id="466" name="Action Button: Go Home 465">
            <a:hlinkClick r:id="rId4" action="ppaction://hlinksldjump" highlightClick="1"/>
            <a:extLst>
              <a:ext uri="{FF2B5EF4-FFF2-40B4-BE49-F238E27FC236}">
                <a16:creationId xmlns="" xmlns:a16="http://schemas.microsoft.com/office/drawing/2014/main" id="{142B850A-6DC4-44F6-9BE4-C75F904F2C42}"/>
              </a:ext>
            </a:extLst>
          </p:cNvPr>
          <p:cNvSpPr/>
          <p:nvPr/>
        </p:nvSpPr>
        <p:spPr>
          <a:xfrm>
            <a:off x="108744" y="4327424"/>
            <a:ext cx="573077" cy="603785"/>
          </a:xfrm>
          <a:prstGeom prst="actionButtonHom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1420" y="2602692"/>
            <a:ext cx="31908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3974" y="-2862696"/>
            <a:ext cx="18288000" cy="10287000"/>
          </a:xfrm>
          <a:prstGeom prst="rect">
            <a:avLst/>
          </a:prstGeom>
        </p:spPr>
      </p:pic>
      <p:sp>
        <p:nvSpPr>
          <p:cNvPr id="8" name="Rounded Rectangular Callout 4">
            <a:extLst>
              <a:ext uri="{FF2B5EF4-FFF2-40B4-BE49-F238E27FC236}">
                <a16:creationId xmlns=""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45736" y="190688"/>
            <a:ext cx="4555374" cy="1149429"/>
          </a:xfrm>
          <a:prstGeom prst="wedgeRoundRectCallout">
            <a:avLst>
              <a:gd name="adj1" fmla="val 69454"/>
              <a:gd name="adj2" fmla="val -118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Good! </a:t>
            </a: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Look at this activity. Let’s do it. 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A66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801" y="2655080"/>
            <a:ext cx="3505256" cy="24202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30D83A5B-7BBC-4C34-BFEC-0CA10EA6E705}"/>
              </a:ext>
            </a:extLst>
          </p:cNvPr>
          <p:cNvGrpSpPr/>
          <p:nvPr/>
        </p:nvGrpSpPr>
        <p:grpSpPr>
          <a:xfrm>
            <a:off x="310452" y="1711515"/>
            <a:ext cx="1646217" cy="1991333"/>
            <a:chOff x="3764649" y="4679758"/>
            <a:chExt cx="1646217" cy="1991333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65C71E85-621C-4917-9A41-F7E98B86B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="" xmlns:a16="http://schemas.microsoft.com/office/drawing/2014/main" id="{2A9C97B2-1DAB-48DF-B7B4-FE40F50F2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5679E-6 L 0.34687 -0.0108 L 0.17101 -0.37993 L 0.50139 -0.32345 L 0.4967 -0.3234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69" y="-19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213706" y="4578988"/>
            <a:ext cx="2837700" cy="713400"/>
          </a:xfrm>
        </p:spPr>
        <p:txBody>
          <a:bodyPr/>
          <a:lstStyle/>
          <a:p>
            <a:r>
              <a:rPr lang="en-US" b="1" dirty="0">
                <a:solidFill>
                  <a:schemeClr val="bg1">
                    <a:lumMod val="10000"/>
                  </a:schemeClr>
                </a:solidFill>
              </a:rPr>
              <a:t>63</a:t>
            </a:r>
          </a:p>
        </p:txBody>
      </p:sp>
      <p:pic>
        <p:nvPicPr>
          <p:cNvPr id="8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="" xmlns:a16="http://schemas.microsoft.com/office/drawing/2014/main" id="{DA4A17BF-1CC0-9945-8AD3-68EE9A94DBC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080"/>
                  <p14:fade in="500"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238" y="4214948"/>
            <a:ext cx="1619762" cy="9111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21" y="540890"/>
            <a:ext cx="8383712" cy="3507734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0697E52-00B5-48C6-95EE-AFE115E96A2D}"/>
              </a:ext>
            </a:extLst>
          </p:cNvPr>
          <p:cNvSpPr txBox="1"/>
          <p:nvPr/>
        </p:nvSpPr>
        <p:spPr>
          <a:xfrm>
            <a:off x="2358822" y="3254624"/>
            <a:ext cx="1271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ABD15"/>
                </a:solidFill>
                <a:latin typeface="Script MT Bold" panose="03040602040607080904" pitchFamily="66" charset="0"/>
                <a:ea typeface="+mn-ea"/>
                <a:cs typeface="+mn-cs"/>
              </a:rPr>
              <a:t>yellow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6245033-D16B-4587-BDB6-3CBB1BF507AD}"/>
              </a:ext>
            </a:extLst>
          </p:cNvPr>
          <p:cNvSpPr txBox="1"/>
          <p:nvPr/>
        </p:nvSpPr>
        <p:spPr>
          <a:xfrm>
            <a:off x="6092436" y="3254624"/>
            <a:ext cx="14318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It’s red</a:t>
            </a:r>
          </a:p>
        </p:txBody>
      </p:sp>
    </p:spTree>
    <p:extLst>
      <p:ext uri="{BB962C8B-B14F-4D97-AF65-F5344CB8AC3E}">
        <p14:creationId xmlns:p14="http://schemas.microsoft.com/office/powerpoint/2010/main" val="378388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86" t="51413" r="58357" b="19891"/>
          <a:stretch/>
        </p:blipFill>
        <p:spPr>
          <a:xfrm>
            <a:off x="327784" y="551608"/>
            <a:ext cx="4140633" cy="2269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F682-8D59-B44A-9071-0660E904FA32}"/>
              </a:ext>
            </a:extLst>
          </p:cNvPr>
          <p:cNvSpPr txBox="1"/>
          <p:nvPr/>
        </p:nvSpPr>
        <p:spPr>
          <a:xfrm>
            <a:off x="327785" y="3089579"/>
            <a:ext cx="4140633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3.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_______</a:t>
            </a:r>
            <a:r>
              <a:rPr lang="x-none" sz="2200" b="1" dirty="0"/>
              <a:t>colour is 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1003" y="3133142"/>
            <a:ext cx="104547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3989" y="3572699"/>
            <a:ext cx="12282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chemeClr val="accent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brown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52CCCCE-46FE-8442-AC38-0FCDB7EC7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95" t="51413" r="5353" b="19891"/>
          <a:stretch/>
        </p:blipFill>
        <p:spPr>
          <a:xfrm>
            <a:off x="4648912" y="576498"/>
            <a:ext cx="4135208" cy="22447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3EBA2A2-D7C9-AE43-815D-DF133F145ADC}"/>
              </a:ext>
            </a:extLst>
          </p:cNvPr>
          <p:cNvSpPr txBox="1"/>
          <p:nvPr/>
        </p:nvSpPr>
        <p:spPr>
          <a:xfrm>
            <a:off x="4648912" y="3062229"/>
            <a:ext cx="4135208" cy="1156416"/>
          </a:xfrm>
          <a:prstGeom prst="round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4</a:t>
            </a:r>
            <a:r>
              <a:rPr lang="x-none" sz="2200" b="1" dirty="0">
                <a:solidFill>
                  <a:schemeClr val="bg1">
                    <a:lumMod val="10000"/>
                  </a:schemeClr>
                </a:solidFill>
              </a:rPr>
              <a:t>.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A: </a:t>
            </a:r>
            <a:r>
              <a:rPr lang="x-none" sz="2200" b="1" dirty="0" smtClean="0">
                <a:solidFill>
                  <a:schemeClr val="bg1">
                    <a:lumMod val="10000"/>
                  </a:schemeClr>
                </a:solidFill>
              </a:rPr>
              <a:t>______________</a:t>
            </a:r>
            <a:r>
              <a:rPr lang="x-none" sz="2200" b="1" dirty="0" smtClean="0"/>
              <a:t>is </a:t>
            </a:r>
            <a:r>
              <a:rPr lang="x-none" sz="2200" b="1" dirty="0"/>
              <a:t>it?</a:t>
            </a:r>
          </a:p>
          <a:p>
            <a:pPr>
              <a:lnSpc>
                <a:spcPct val="150000"/>
              </a:lnSpc>
            </a:pPr>
            <a:r>
              <a:rPr lang="x-none" sz="2200" b="1" dirty="0"/>
              <a:t>    </a:t>
            </a:r>
            <a:r>
              <a:rPr lang="x-none" sz="2200" b="1" dirty="0">
                <a:solidFill>
                  <a:schemeClr val="bg1">
                    <a:lumMod val="50000"/>
                  </a:schemeClr>
                </a:solidFill>
              </a:rPr>
              <a:t>B: </a:t>
            </a:r>
            <a:r>
              <a:rPr lang="x-none" sz="2200" b="1" dirty="0"/>
              <a:t>It’s __________.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319" y="3109878"/>
            <a:ext cx="20858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What </a:t>
            </a:r>
            <a:r>
              <a:rPr lang="en-US" sz="3000" dirty="0" err="1">
                <a:solidFill>
                  <a:schemeClr val="bg1">
                    <a:lumMod val="50000"/>
                  </a:schemeClr>
                </a:solidFill>
                <a:latin typeface="Script MT Bold" panose="03040602040607080904" pitchFamily="66" charset="0"/>
                <a:ea typeface="+mn-ea"/>
                <a:cs typeface="+mn-cs"/>
              </a:rPr>
              <a:t>colour</a:t>
            </a:r>
            <a:endParaRPr lang="en-US" sz="3000" dirty="0">
              <a:solidFill>
                <a:schemeClr val="bg1">
                  <a:lumMod val="50000"/>
                </a:schemeClr>
              </a:solidFill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5110" y="3572700"/>
            <a:ext cx="9028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dirty="0">
                <a:solidFill>
                  <a:srgbClr val="00B0F0"/>
                </a:solidFill>
                <a:latin typeface="Script MT Bold" panose="03040602040607080904" pitchFamily="66" charset="0"/>
                <a:ea typeface="+mn-ea"/>
                <a:cs typeface="+mn-cs"/>
              </a:rPr>
              <a:t>blue</a:t>
            </a:r>
          </a:p>
        </p:txBody>
      </p:sp>
    </p:spTree>
    <p:extLst>
      <p:ext uri="{BB962C8B-B14F-4D97-AF65-F5344CB8AC3E}">
        <p14:creationId xmlns:p14="http://schemas.microsoft.com/office/powerpoint/2010/main" val="34182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0417" t="18407" r="20583" b="21296"/>
          <a:stretch/>
        </p:blipFill>
        <p:spPr>
          <a:xfrm>
            <a:off x="441960" y="121920"/>
            <a:ext cx="8961120" cy="6202680"/>
          </a:xfrm>
          <a:prstGeom prst="rect">
            <a:avLst/>
          </a:prstGeom>
        </p:spPr>
      </p:pic>
      <p:sp>
        <p:nvSpPr>
          <p:cNvPr id="9" name="Rounded Rectangular Callout 4">
            <a:extLst>
              <a:ext uri="{FF2B5EF4-FFF2-40B4-BE49-F238E27FC236}">
                <a16:creationId xmlns=""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344461" y="1158920"/>
            <a:ext cx="4555374" cy="1149429"/>
          </a:xfrm>
          <a:prstGeom prst="wedgeRoundRectCallout">
            <a:avLst>
              <a:gd name="adj1" fmla="val 66108"/>
              <a:gd name="adj2" fmla="val -38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One more stop to go. 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We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can do it!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60D88A4D-5CE0-4EEE-9864-51FA59EC08C2}"/>
              </a:ext>
            </a:extLst>
          </p:cNvPr>
          <p:cNvGrpSpPr/>
          <p:nvPr/>
        </p:nvGrpSpPr>
        <p:grpSpPr>
          <a:xfrm>
            <a:off x="4389292" y="1576083"/>
            <a:ext cx="1646217" cy="1991333"/>
            <a:chOff x="3764649" y="4679758"/>
            <a:chExt cx="1646217" cy="1991333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E41974D6-1B39-45AD-82D0-590095A3F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73C89918-A153-4387-B832-28464F56E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651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95062E-6 L 0.20451 -0.05926 L 0.1059 -0.2855 L 0.10903 -0.2802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-14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10160"/>
            <a:ext cx="7267662" cy="511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BBEBE9-7348-46FB-8C5F-1CF9256851A8}"/>
              </a:ext>
            </a:extLst>
          </p:cNvPr>
          <p:cNvSpPr txBox="1"/>
          <p:nvPr/>
        </p:nvSpPr>
        <p:spPr>
          <a:xfrm>
            <a:off x="2330818" y="1303111"/>
            <a:ext cx="2124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DEDE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         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7A8100-C510-432B-844A-D18116138A84}"/>
              </a:ext>
            </a:extLst>
          </p:cNvPr>
          <p:cNvSpPr txBox="1"/>
          <p:nvPr/>
        </p:nvSpPr>
        <p:spPr>
          <a:xfrm>
            <a:off x="5201477" y="1923115"/>
            <a:ext cx="19255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    u   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7DF4E4D-F727-4F41-A3D4-8595BF739642}"/>
              </a:ext>
            </a:extLst>
          </p:cNvPr>
          <p:cNvSpPr txBox="1"/>
          <p:nvPr/>
        </p:nvSpPr>
        <p:spPr>
          <a:xfrm>
            <a:off x="3019063" y="671260"/>
            <a:ext cx="633507" cy="3908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600" b="1" i="1" u="none" strike="noStrike" kern="0" cap="none" spc="0" normalizeH="0" baseline="0" noProof="0" dirty="0">
              <a:ln>
                <a:solidFill>
                  <a:srgbClr val="FCC552">
                    <a:lumMod val="50000"/>
                  </a:srgbClr>
                </a:solidFill>
              </a:ln>
              <a:solidFill>
                <a:srgbClr val="FFC000"/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FCC552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BE95F0F-C9DE-40D1-83C3-188A5D4BD70A}"/>
              </a:ext>
            </a:extLst>
          </p:cNvPr>
          <p:cNvSpPr txBox="1"/>
          <p:nvPr/>
        </p:nvSpPr>
        <p:spPr>
          <a:xfrm>
            <a:off x="4469137" y="2556588"/>
            <a:ext cx="63350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4000" b="1" i="1" u="none" strike="noStrike" kern="0" cap="none" spc="0" normalizeH="0" baseline="0" noProof="0" dirty="0">
              <a:ln>
                <a:solidFill>
                  <a:srgbClr val="4F3501"/>
                </a:solidFill>
              </a:ln>
              <a:solidFill>
                <a:srgbClr val="FCC552">
                  <a:lumMod val="50000"/>
                </a:srgbClr>
              </a:solidFill>
              <a:effectLst/>
              <a:uLnTx/>
              <a:uFillTx/>
              <a:latin typeface="Amasis MT Pro Black" panose="020B0604020202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>
                <a:ln>
                  <a:solidFill>
                    <a:srgbClr val="4F3501"/>
                  </a:solidFill>
                </a:ln>
                <a:solidFill>
                  <a:srgbClr val="FCC552">
                    <a:lumMod val="50000"/>
                  </a:srgbClr>
                </a:solidFill>
                <a:effectLst/>
                <a:uLnTx/>
                <a:uFillTx/>
                <a:latin typeface="Amasis MT Pro Black" panose="020B0604020202020204" pitchFamily="18" charset="0"/>
                <a:ea typeface="+mn-ea"/>
                <a:cs typeface="Arial"/>
                <a:sym typeface="Arial"/>
              </a:rPr>
              <a:t>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="" xmlns:a16="http://schemas.microsoft.com/office/drawing/2014/main" id="{77A39EE2-6E1F-4496-80B2-120EC0D5BACF}"/>
              </a:ext>
            </a:extLst>
          </p:cNvPr>
          <p:cNvSpPr/>
          <p:nvPr/>
        </p:nvSpPr>
        <p:spPr>
          <a:xfrm>
            <a:off x="2254618" y="3278532"/>
            <a:ext cx="5022482" cy="633473"/>
          </a:xfrm>
          <a:prstGeom prst="flowChartProcess">
            <a:avLst/>
          </a:prstGeom>
          <a:solidFill>
            <a:srgbClr val="D02EB9">
              <a:alpha val="38824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DD278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BFC8E5BC-77DD-4053-B4FC-F2958463B9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191" y="3752600"/>
            <a:ext cx="1678783" cy="135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D07E832-0C2D-4595-9C96-D53C6EDBE4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32367"/>
            <a:ext cx="9144000" cy="5143500"/>
          </a:xfrm>
          <a:prstGeom prst="rect">
            <a:avLst/>
          </a:prstGeom>
        </p:spPr>
      </p:pic>
      <p:pic>
        <p:nvPicPr>
          <p:cNvPr id="15" name="5 Minute Countdown Timer with Music For Kids!" descr="5 Minute Countdown Timer with Music For Kids!">
            <a:hlinkClick r:id="" action="ppaction://media"/>
            <a:extLst>
              <a:ext uri="{FF2B5EF4-FFF2-40B4-BE49-F238E27FC236}">
                <a16:creationId xmlns="" xmlns:a16="http://schemas.microsoft.com/office/drawing/2014/main" id="{8DD255F4-AFA1-4354-8E2A-9172373415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080"/>
                  <p14:fade in="500" out="5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4238" y="4214948"/>
            <a:ext cx="1619762" cy="911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087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4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5" grpId="0"/>
      <p:bldP spid="7" grpId="0"/>
      <p:bldP spid="8" grpId="0"/>
      <p:bldP spid="9" grpId="0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3600" y="-1352550"/>
            <a:ext cx="18288000" cy="10287000"/>
          </a:xfrm>
          <a:prstGeom prst="rect">
            <a:avLst/>
          </a:prstGeom>
        </p:spPr>
      </p:pic>
      <p:sp>
        <p:nvSpPr>
          <p:cNvPr id="6" name="Rounded Rectangular Callout 4">
            <a:extLst>
              <a:ext uri="{FF2B5EF4-FFF2-40B4-BE49-F238E27FC236}">
                <a16:creationId xmlns=""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3819778" y="2776204"/>
            <a:ext cx="4555374" cy="1149429"/>
          </a:xfrm>
          <a:prstGeom prst="wedgeRoundRectCallout">
            <a:avLst>
              <a:gd name="adj1" fmla="val -21400"/>
              <a:gd name="adj2" fmla="val -1233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Yeah!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We are </a:t>
            </a:r>
            <a:r>
              <a:rPr lang="en-US" sz="2400" b="1" dirty="0">
                <a:solidFill>
                  <a:srgbClr val="FEA667">
                    <a:lumMod val="50000"/>
                  </a:srgbClr>
                </a:solidFill>
                <a:latin typeface="Arial"/>
              </a:rPr>
              <a:t>on the top of the mountain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EA667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EA667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A9853391-0CFD-4A22-8987-D5CFBD06FA78}"/>
              </a:ext>
            </a:extLst>
          </p:cNvPr>
          <p:cNvGrpSpPr/>
          <p:nvPr/>
        </p:nvGrpSpPr>
        <p:grpSpPr>
          <a:xfrm>
            <a:off x="5776163" y="801534"/>
            <a:ext cx="1646217" cy="1991333"/>
            <a:chOff x="3764649" y="4679758"/>
            <a:chExt cx="1646217" cy="1991333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6DCD68C4-ADCB-4E33-941E-978A2D9B28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4622224" y="4709339"/>
              <a:ext cx="788642" cy="193217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14D79E99-6F3E-4E5C-B3C0-F514D5231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4649" y="4679758"/>
              <a:ext cx="999354" cy="1991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2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701 -0.07747 L -0.06701 -0.07716 C -0.07621 -0.07407 -0.08542 -0.0716 -0.09427 -0.06697 C -0.12014 -0.05339 -0.0842 -0.06265 -0.11562 -0.05339 C -0.12361 -0.05092 -0.13177 -0.04969 -0.13976 -0.04784 L -0.2276 -0.05061 C -0.23316 -0.05092 -0.23871 -0.05216 -0.24427 -0.05339 C -0.25521 -0.05555 -0.26927 -0.0608 -0.27917 -0.06419 C -0.29028 -0.06142 -0.30139 -0.05957 -0.31232 -0.05617 C -0.32344 -0.05247 -0.32014 -0.04382 -0.32292 -0.05864 C -0.32101 -0.06852 -0.32048 -0.07994 -0.31701 -0.08827 C -0.31406 -0.09506 -0.30903 -0.09784 -0.30486 -0.10185 C -0.29687 -0.10957 -0.29357 -0.10802 -0.28368 -0.10987 C -0.26996 -0.10895 -0.25642 -0.10864 -0.24271 -0.1071 C -0.2401 -0.10679 -0.23767 -0.10463 -0.23524 -0.10463 C -0.21545 -0.10463 -0.19583 -0.10648 -0.17604 -0.1071 C -0.17413 -0.10987 -0.17205 -0.11265 -0.17014 -0.11543 C -0.1651 -0.1216 -0.1592 -0.12654 -0.15486 -0.13426 C -0.14323 -0.15494 -0.14913 -0.15031 -0.13976 -0.15555 C -0.13403 -0.16605 -0.13646 -0.16049 -0.13229 -0.17191 L -0.1276 -0.17438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5" y="-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6AD7A67-1978-1E47-8C3E-79E33C63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146629"/>
            <a:ext cx="7704000" cy="2625271"/>
          </a:xfrm>
        </p:spPr>
        <p:txBody>
          <a:bodyPr/>
          <a:lstStyle/>
          <a:p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One – Stand up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Two – Turn around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Three – Clap your hands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</a:rPr>
              <a:t>!</a:t>
            </a: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bg2">
                    <a:lumMod val="75000"/>
                  </a:schemeClr>
                </a:solidFill>
              </a:rPr>
              <a:t> Four – Say Hurray!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It’s time to say 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.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/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 children!</a:t>
            </a:r>
            <a:br>
              <a:rPr lang="x-none" sz="3600" dirty="0">
                <a:solidFill>
                  <a:schemeClr val="tx1">
                    <a:lumMod val="75000"/>
                  </a:schemeClr>
                </a:solidFill>
              </a:rPr>
            </a:b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Goodbye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,</a:t>
            </a:r>
            <a:r>
              <a:rPr lang="x-none" sz="3600" dirty="0">
                <a:solidFill>
                  <a:schemeClr val="tx1">
                    <a:lumMod val="75000"/>
                  </a:schemeClr>
                </a:solidFill>
              </a:rPr>
              <a:t> teacher!</a:t>
            </a:r>
          </a:p>
        </p:txBody>
      </p:sp>
    </p:spTree>
    <p:extLst>
      <p:ext uri="{BB962C8B-B14F-4D97-AF65-F5344CB8AC3E}">
        <p14:creationId xmlns:p14="http://schemas.microsoft.com/office/powerpoint/2010/main" val="360078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745F3E-D864-1C4C-AE35-B7CE6027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914" y="594417"/>
            <a:ext cx="5754000" cy="1076400"/>
          </a:xfrm>
        </p:spPr>
        <p:txBody>
          <a:bodyPr/>
          <a:lstStyle/>
          <a:p>
            <a:r>
              <a:rPr lang="x-none" sz="5400" dirty="0"/>
              <a:t>CLASSROOM RULES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51D4ECE-C9F1-604C-841D-E051F7A5C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5" b="98107" l="4403" r="93082">
                        <a14:foregroundMark x1="41509" y1="14511" x2="70440" y2="19243"/>
                        <a14:foregroundMark x1="48428" y1="3470" x2="81132" y2="11041"/>
                        <a14:foregroundMark x1="81132" y1="11041" x2="84277" y2="15142"/>
                        <a14:foregroundMark x1="35849" y1="82019" x2="35849" y2="82019"/>
                        <a14:foregroundMark x1="35849" y1="82019" x2="35849" y2="82019"/>
                        <a14:foregroundMark x1="62264" y1="83281" x2="62264" y2="83281"/>
                        <a14:foregroundMark x1="62264" y1="83281" x2="62264" y2="83281"/>
                        <a14:foregroundMark x1="62264" y1="93691" x2="62264" y2="93691"/>
                        <a14:foregroundMark x1="62264" y1="93691" x2="62264" y2="93691"/>
                        <a14:foregroundMark x1="39623" y1="92429" x2="38365" y2="78549"/>
                        <a14:foregroundMark x1="67296" y1="95268" x2="67296" y2="95268"/>
                        <a14:foregroundMark x1="67296" y1="95584" x2="67296" y2="95584"/>
                        <a14:foregroundMark x1="49686" y1="94322" x2="68553" y2="95584"/>
                        <a14:foregroundMark x1="54717" y1="93375" x2="62893" y2="94637"/>
                        <a14:foregroundMark x1="52830" y1="91483" x2="67925" y2="94637"/>
                        <a14:foregroundMark x1="88050" y1="78549" x2="88050" y2="78549"/>
                        <a14:foregroundMark x1="88050" y1="78549" x2="88050" y2="78549"/>
                        <a14:foregroundMark x1="88050" y1="78549" x2="88050" y2="89590"/>
                        <a14:foregroundMark x1="92453" y1="62145" x2="93082" y2="95268"/>
                        <a14:foregroundMark x1="4403" y1="62461" x2="14465" y2="90536"/>
                        <a14:foregroundMark x1="82390" y1="76341" x2="86792" y2="96215"/>
                        <a14:foregroundMark x1="86792" y1="96215" x2="89937" y2="96530"/>
                        <a14:foregroundMark x1="12579" y1="98107" x2="12579" y2="98107"/>
                        <a14:foregroundMark x1="12579" y1="98107" x2="12579" y2="98107"/>
                        <a14:foregroundMark x1="11321" y1="92744" x2="11321" y2="98107"/>
                        <a14:foregroundMark x1="57862" y1="76656" x2="63522" y2="93691"/>
                        <a14:foregroundMark x1="11950" y1="70662" x2="89937" y2="70978"/>
                        <a14:foregroundMark x1="16981" y1="76025" x2="18868" y2="95899"/>
                        <a14:foregroundMark x1="18868" y1="95899" x2="18239" y2="96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48" y="2154853"/>
            <a:ext cx="1475352" cy="25522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C5CA1727-CDBB-5F46-8161-2420C808F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317" y="18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pic>
        <p:nvPicPr>
          <p:cNvPr id="1025" name="Picture 4" descr="Cartoon Raise Your Hand, Hd Png Download - Raise Hand Clip Art Transparent  Png (#5247403) - PinClipart">
            <a:extLst>
              <a:ext uri="{FF2B5EF4-FFF2-40B4-BE49-F238E27FC236}">
                <a16:creationId xmlns="" xmlns:a16="http://schemas.microsoft.com/office/drawing/2014/main" id="{CBAEBB89-1BCC-0842-8088-BF1F98AD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89" b="97528" l="10000" r="90000">
                        <a14:foregroundMark x1="41136" y1="8373" x2="53068" y2="9410"/>
                        <a14:foregroundMark x1="43977" y1="3668" x2="43977" y2="3668"/>
                        <a14:foregroundMark x1="43977" y1="3668" x2="43977" y2="3668"/>
                        <a14:foregroundMark x1="16705" y1="63636" x2="66023" y2="64354"/>
                        <a14:foregroundMark x1="32955" y1="74402" x2="35909" y2="90112"/>
                        <a14:foregroundMark x1="30114" y1="91148" x2="34886" y2="93780"/>
                        <a14:foregroundMark x1="50227" y1="89793" x2="58864" y2="93780"/>
                        <a14:foregroundMark x1="71705" y1="73365" x2="73636" y2="97528"/>
                        <a14:foregroundMark x1="30114" y1="94498" x2="30114" y2="94498"/>
                        <a14:foregroundMark x1="30114" y1="94498" x2="30114" y2="94498"/>
                        <a14:foregroundMark x1="37841" y1="94498" x2="37841" y2="94498"/>
                        <a14:foregroundMark x1="37841" y1="94498" x2="37841" y2="94498"/>
                        <a14:foregroundMark x1="33523" y1="95455" x2="33523" y2="95455"/>
                        <a14:foregroundMark x1="33523" y1="95455" x2="33523" y2="95455"/>
                        <a14:foregroundMark x1="30568" y1="94817" x2="30568" y2="94817"/>
                        <a14:foregroundMark x1="30568" y1="94817" x2="30568" y2="94817"/>
                        <a14:foregroundMark x1="30568" y1="94817" x2="36364" y2="94817"/>
                        <a14:foregroundMark x1="44545" y1="91786" x2="56932" y2="93780"/>
                        <a14:foregroundMark x1="45909" y1="93780" x2="56932" y2="94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575" y="2143272"/>
            <a:ext cx="1791595" cy="25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C931F8D7-E87F-C24F-941A-B08B657E7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973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6316D227-9937-5244-89F0-AAB854B2C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8941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x-none"/>
          </a:p>
        </p:txBody>
      </p:sp>
      <p:pic>
        <p:nvPicPr>
          <p:cNvPr id="1029" name="Picture 5" descr="5,229 Child Listening Illustrations &amp;amp; Clip Art - iStock">
            <a:extLst>
              <a:ext uri="{FF2B5EF4-FFF2-40B4-BE49-F238E27FC236}">
                <a16:creationId xmlns="" xmlns:a16="http://schemas.microsoft.com/office/drawing/2014/main" id="{1AD2938F-5012-BC4F-A3BD-DE6ED75FE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97876" l="9699" r="89967">
                        <a14:foregroundMark x1="19231" y1="31046" x2="18227" y2="44771"/>
                        <a14:foregroundMark x1="42809" y1="93627" x2="42809" y2="93627"/>
                        <a14:foregroundMark x1="42809" y1="93627" x2="42809" y2="93627"/>
                        <a14:foregroundMark x1="42809" y1="93627" x2="42809" y2="93627"/>
                        <a14:foregroundMark x1="42809" y1="97876" x2="42809" y2="97876"/>
                        <a14:foregroundMark x1="42809" y1="97876" x2="42809" y2="97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628" y="1975616"/>
            <a:ext cx="2556692" cy="2614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94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2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1441" y="365618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6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4B9B74-5BA2-6941-8143-A9BF7DF1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34" y="2033550"/>
            <a:ext cx="7090818" cy="1076400"/>
          </a:xfrm>
        </p:spPr>
        <p:txBody>
          <a:bodyPr/>
          <a:lstStyle/>
          <a:p>
            <a:r>
              <a:rPr lang="x-none" i="1" dirty="0"/>
              <a:t>Put your hands</a:t>
            </a:r>
            <a:br>
              <a:rPr lang="x-none" i="1" dirty="0"/>
            </a:br>
            <a:r>
              <a:rPr lang="x-none" i="1" dirty="0">
                <a:solidFill>
                  <a:schemeClr val="tx2">
                    <a:lumMod val="75000"/>
                  </a:schemeClr>
                </a:solidFill>
              </a:rPr>
              <a:t>On my desk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x-none" i="1" dirty="0"/>
              <a:t/>
            </a:r>
            <a:br>
              <a:rPr lang="x-none" i="1" dirty="0"/>
            </a:br>
            <a:r>
              <a:rPr lang="x-none" i="1" dirty="0"/>
              <a:t>Who’s the best?</a:t>
            </a:r>
            <a:br>
              <a:rPr lang="x-none" i="1" dirty="0"/>
            </a:br>
            <a:r>
              <a:rPr lang="x-none" i="1" dirty="0">
                <a:solidFill>
                  <a:schemeClr val="tx2">
                    <a:lumMod val="75000"/>
                  </a:schemeClr>
                </a:solidFill>
              </a:rPr>
              <a:t>It’s me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!</a:t>
            </a:r>
            <a:endParaRPr lang="x-none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1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10186" y="23608"/>
            <a:ext cx="9354185" cy="5143500"/>
          </a:xfrm>
          <a:prstGeom prst="rect">
            <a:avLst/>
          </a:prstGeom>
        </p:spPr>
      </p:pic>
      <p:sp>
        <p:nvSpPr>
          <p:cNvPr id="10" name="Rounded Rectangular Callout 4">
            <a:extLst>
              <a:ext uri="{FF2B5EF4-FFF2-40B4-BE49-F238E27FC236}">
                <a16:creationId xmlns=""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-2572" y="209692"/>
            <a:ext cx="4555374" cy="1482807"/>
          </a:xfrm>
          <a:prstGeom prst="wedgeRoundRectCallout">
            <a:avLst>
              <a:gd name="adj1" fmla="val -41505"/>
              <a:gd name="adj2" fmla="val 1573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Let’s go to the top. There are 5 stops. Are you ready?</a:t>
            </a:r>
          </a:p>
        </p:txBody>
      </p:sp>
      <p:sp>
        <p:nvSpPr>
          <p:cNvPr id="3" name="AutoShape 2" descr="Red Flag Computer Icons Clip Art - Triangle Flag Clipart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4725695" y="-152071"/>
            <a:ext cx="390644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503109" y="3284607"/>
            <a:ext cx="990601" cy="8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4437378" y="1613639"/>
            <a:ext cx="947267" cy="8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6107107" y="312737"/>
            <a:ext cx="942609" cy="1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8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2737813" y="2058198"/>
            <a:ext cx="1085834" cy="107432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076960" y="3982720"/>
            <a:ext cx="1320800" cy="1046480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84960" y="3230880"/>
            <a:ext cx="2120697" cy="772160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119120" y="2204720"/>
            <a:ext cx="2225984" cy="1046480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64480" y="1249680"/>
            <a:ext cx="1534160" cy="1120619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704080" y="152400"/>
            <a:ext cx="1412240" cy="1087120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274927" y="379118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>
            <a:off x="796318" y="3130177"/>
            <a:ext cx="788642" cy="1932172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2460098" y="479528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849981" y="302604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171095" y="22156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5932623" y="106598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5161407" y="-7529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4" name="Picture 20" descr="Start Location Stock Illustrations – 4,189 Start Location Stock  Illustrations, Vectors &amp;amp; Clipart - Dreamstime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91" y="4096263"/>
            <a:ext cx="799406" cy="7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64CDA2AD-15E6-4434-82C2-C06961F667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2924" y="3152167"/>
            <a:ext cx="999354" cy="199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685" y="282816"/>
            <a:ext cx="5754000" cy="10764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Sing a song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65058" r="50327" b="-3459"/>
          <a:stretch/>
        </p:blipFill>
        <p:spPr>
          <a:xfrm>
            <a:off x="898338" y="1774938"/>
            <a:ext cx="6416862" cy="2790430"/>
          </a:xfrm>
          <a:prstGeom prst="rect">
            <a:avLst/>
          </a:prstGeom>
        </p:spPr>
      </p:pic>
      <p:pic>
        <p:nvPicPr>
          <p:cNvPr id="4" name="Track 080" descr="Track 080">
            <a:hlinkClick r:id="" action="ppaction://media"/>
            <a:extLst>
              <a:ext uri="{FF2B5EF4-FFF2-40B4-BE49-F238E27FC236}">
                <a16:creationId xmlns="" xmlns:a16="http://schemas.microsoft.com/office/drawing/2014/main" id="{7EDBD181-AD55-CA4B-ACF8-80E3DF4B6F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38.2179" end="2356.07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98059" y="-1023678"/>
            <a:ext cx="812800" cy="812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EF3FA"/>
              </a:clrFrom>
              <a:clrTo>
                <a:srgbClr val="EEF3FA">
                  <a:alpha val="0"/>
                </a:srgbClr>
              </a:clrTo>
            </a:clrChange>
          </a:blip>
          <a:srcRect l="40000" t="9274" r="42051" b="12550"/>
          <a:stretch/>
        </p:blipFill>
        <p:spPr>
          <a:xfrm>
            <a:off x="6676628" y="1953731"/>
            <a:ext cx="1804114" cy="4420079"/>
          </a:xfrm>
          <a:prstGeom prst="rect">
            <a:avLst/>
          </a:prstGeom>
        </p:spPr>
      </p:pic>
      <p:sp>
        <p:nvSpPr>
          <p:cNvPr id="13" name="Rounded Rectangular Callout 4">
            <a:extLst>
              <a:ext uri="{FF2B5EF4-FFF2-40B4-BE49-F238E27FC236}">
                <a16:creationId xmlns=""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496768" y="253902"/>
            <a:ext cx="4555374" cy="1856764"/>
          </a:xfrm>
          <a:prstGeom prst="wedgeRoundRectCallout">
            <a:avLst>
              <a:gd name="adj1" fmla="val -55276"/>
              <a:gd name="adj2" fmla="val 715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Are you ready for the trip? We start from here. </a:t>
            </a:r>
          </a:p>
        </p:txBody>
      </p:sp>
      <p:sp>
        <p:nvSpPr>
          <p:cNvPr id="17" name="Rounded Rectangular Callout 4">
            <a:extLst>
              <a:ext uri="{FF2B5EF4-FFF2-40B4-BE49-F238E27FC236}">
                <a16:creationId xmlns=""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121254" y="0"/>
            <a:ext cx="4555374" cy="1856764"/>
          </a:xfrm>
          <a:prstGeom prst="wedgeRoundRectCallout">
            <a:avLst>
              <a:gd name="adj1" fmla="val -45909"/>
              <a:gd name="adj2" fmla="val 77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Ok! Now sing a song to the 1</a:t>
            </a:r>
            <a:r>
              <a:rPr lang="en-US" sz="2400" b="1" baseline="30000" dirty="0">
                <a:solidFill>
                  <a:schemeClr val="tx2">
                    <a:lumMod val="50000"/>
                  </a:schemeClr>
                </a:solidFill>
              </a:rPr>
              <a:t>st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 stop! 1..2..3..Go!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20A1727-FC50-4416-B423-ECFB6C80D2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632" y="1751222"/>
            <a:ext cx="2506736" cy="4994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2881" y="1751222"/>
            <a:ext cx="9276881" cy="339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2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13" grpId="0" animBg="1"/>
      <p:bldP spid="13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21170" r="5850" b="8481"/>
          <a:stretch/>
        </p:blipFill>
        <p:spPr>
          <a:xfrm>
            <a:off x="-210185" y="26191"/>
            <a:ext cx="9354185" cy="5143500"/>
          </a:xfrm>
          <a:prstGeom prst="rect">
            <a:avLst/>
          </a:prstGeom>
        </p:spPr>
      </p:pic>
      <p:sp>
        <p:nvSpPr>
          <p:cNvPr id="3" name="AutoShape 2" descr="Red Flag Computer Icons Clip Art - Triangle Flag Clipart, HD Png Download ,  Transparent Png Image - PNGite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Flagstaff Clip Art - Royalty Free - GoGraph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 bwMode="auto">
          <a:xfrm rot="19312074" flipH="1">
            <a:off x="4725695" y="-152071"/>
            <a:ext cx="390644" cy="47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orner Flag Select Green | R-GOL.com - Football boots &amp;amp; equipm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24250" r="2369" b="23685"/>
          <a:stretch/>
        </p:blipFill>
        <p:spPr bwMode="auto">
          <a:xfrm rot="20975817">
            <a:off x="503109" y="3284607"/>
            <a:ext cx="990601" cy="84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Yellow flag Royalty Free Vector Image - VectorStock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67"/>
          <a:stretch/>
        </p:blipFill>
        <p:spPr bwMode="auto">
          <a:xfrm rot="20987640" flipH="1">
            <a:off x="4437378" y="1613639"/>
            <a:ext cx="947267" cy="81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imilar Images, Stock Photos &amp;amp; Vectors of Blue Pennant Flag Isolated on  White Background. - 144199252 | Shutterstock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7180" r="30042" b="24682"/>
          <a:stretch/>
        </p:blipFill>
        <p:spPr bwMode="auto">
          <a:xfrm rot="738129">
            <a:off x="6107107" y="312737"/>
            <a:ext cx="942609" cy="104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16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8" descr="Orange Flag PNG Images, Transparent Orange Flag Image Download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 rot="20046586">
            <a:off x="2737813" y="2058198"/>
            <a:ext cx="1085834" cy="1074323"/>
          </a:xfrm>
          <a:prstGeom prst="rect">
            <a:avLst/>
          </a:prstGeom>
        </p:spPr>
      </p:pic>
      <p:sp>
        <p:nvSpPr>
          <p:cNvPr id="17" name="Freeform 16"/>
          <p:cNvSpPr/>
          <p:nvPr/>
        </p:nvSpPr>
        <p:spPr>
          <a:xfrm>
            <a:off x="1076960" y="3982720"/>
            <a:ext cx="1320800" cy="1046480"/>
          </a:xfrm>
          <a:custGeom>
            <a:avLst/>
            <a:gdLst>
              <a:gd name="connsiteX0" fmla="*/ 1320800 w 1320800"/>
              <a:gd name="connsiteY0" fmla="*/ 1046480 h 1046480"/>
              <a:gd name="connsiteX1" fmla="*/ 1137920 w 1320800"/>
              <a:gd name="connsiteY1" fmla="*/ 1036320 h 1046480"/>
              <a:gd name="connsiteX2" fmla="*/ 1005840 w 1320800"/>
              <a:gd name="connsiteY2" fmla="*/ 1005840 h 1046480"/>
              <a:gd name="connsiteX3" fmla="*/ 822960 w 1320800"/>
              <a:gd name="connsiteY3" fmla="*/ 985520 h 1046480"/>
              <a:gd name="connsiteX4" fmla="*/ 741680 w 1320800"/>
              <a:gd name="connsiteY4" fmla="*/ 965200 h 1046480"/>
              <a:gd name="connsiteX5" fmla="*/ 680720 w 1320800"/>
              <a:gd name="connsiteY5" fmla="*/ 955040 h 1046480"/>
              <a:gd name="connsiteX6" fmla="*/ 538480 w 1320800"/>
              <a:gd name="connsiteY6" fmla="*/ 934720 h 1046480"/>
              <a:gd name="connsiteX7" fmla="*/ 436880 w 1320800"/>
              <a:gd name="connsiteY7" fmla="*/ 924560 h 1046480"/>
              <a:gd name="connsiteX8" fmla="*/ 386080 w 1320800"/>
              <a:gd name="connsiteY8" fmla="*/ 914400 h 1046480"/>
              <a:gd name="connsiteX9" fmla="*/ 254000 w 1320800"/>
              <a:gd name="connsiteY9" fmla="*/ 904240 h 1046480"/>
              <a:gd name="connsiteX10" fmla="*/ 142240 w 1320800"/>
              <a:gd name="connsiteY10" fmla="*/ 883920 h 1046480"/>
              <a:gd name="connsiteX11" fmla="*/ 91440 w 1320800"/>
              <a:gd name="connsiteY11" fmla="*/ 873760 h 1046480"/>
              <a:gd name="connsiteX12" fmla="*/ 60960 w 1320800"/>
              <a:gd name="connsiteY12" fmla="*/ 853440 h 1046480"/>
              <a:gd name="connsiteX13" fmla="*/ 30480 w 1320800"/>
              <a:gd name="connsiteY13" fmla="*/ 843280 h 1046480"/>
              <a:gd name="connsiteX14" fmla="*/ 0 w 1320800"/>
              <a:gd name="connsiteY14" fmla="*/ 812800 h 1046480"/>
              <a:gd name="connsiteX15" fmla="*/ 20320 w 1320800"/>
              <a:gd name="connsiteY15" fmla="*/ 721360 h 1046480"/>
              <a:gd name="connsiteX16" fmla="*/ 111760 w 1320800"/>
              <a:gd name="connsiteY16" fmla="*/ 670560 h 1046480"/>
              <a:gd name="connsiteX17" fmla="*/ 152400 w 1320800"/>
              <a:gd name="connsiteY17" fmla="*/ 660400 h 1046480"/>
              <a:gd name="connsiteX18" fmla="*/ 223520 w 1320800"/>
              <a:gd name="connsiteY18" fmla="*/ 640080 h 1046480"/>
              <a:gd name="connsiteX19" fmla="*/ 711200 w 1320800"/>
              <a:gd name="connsiteY19" fmla="*/ 629920 h 1046480"/>
              <a:gd name="connsiteX20" fmla="*/ 833120 w 1320800"/>
              <a:gd name="connsiteY20" fmla="*/ 609600 h 1046480"/>
              <a:gd name="connsiteX21" fmla="*/ 894080 w 1320800"/>
              <a:gd name="connsiteY21" fmla="*/ 589280 h 1046480"/>
              <a:gd name="connsiteX22" fmla="*/ 955040 w 1320800"/>
              <a:gd name="connsiteY22" fmla="*/ 528320 h 1046480"/>
              <a:gd name="connsiteX23" fmla="*/ 985520 w 1320800"/>
              <a:gd name="connsiteY23" fmla="*/ 497840 h 1046480"/>
              <a:gd name="connsiteX24" fmla="*/ 995680 w 1320800"/>
              <a:gd name="connsiteY24" fmla="*/ 304800 h 1046480"/>
              <a:gd name="connsiteX25" fmla="*/ 944880 w 1320800"/>
              <a:gd name="connsiteY25" fmla="*/ 254000 h 1046480"/>
              <a:gd name="connsiteX26" fmla="*/ 904240 w 1320800"/>
              <a:gd name="connsiteY26" fmla="*/ 223520 h 1046480"/>
              <a:gd name="connsiteX27" fmla="*/ 843280 w 1320800"/>
              <a:gd name="connsiteY27" fmla="*/ 182880 h 1046480"/>
              <a:gd name="connsiteX28" fmla="*/ 812800 w 1320800"/>
              <a:gd name="connsiteY28" fmla="*/ 162560 h 1046480"/>
              <a:gd name="connsiteX29" fmla="*/ 751840 w 1320800"/>
              <a:gd name="connsiteY29" fmla="*/ 142240 h 1046480"/>
              <a:gd name="connsiteX30" fmla="*/ 721360 w 1320800"/>
              <a:gd name="connsiteY30" fmla="*/ 132080 h 1046480"/>
              <a:gd name="connsiteX31" fmla="*/ 640080 w 1320800"/>
              <a:gd name="connsiteY31" fmla="*/ 101600 h 1046480"/>
              <a:gd name="connsiteX32" fmla="*/ 558800 w 1320800"/>
              <a:gd name="connsiteY32" fmla="*/ 71120 h 1046480"/>
              <a:gd name="connsiteX33" fmla="*/ 487680 w 1320800"/>
              <a:gd name="connsiteY33" fmla="*/ 50800 h 1046480"/>
              <a:gd name="connsiteX34" fmla="*/ 457200 w 1320800"/>
              <a:gd name="connsiteY34" fmla="*/ 30480 h 1046480"/>
              <a:gd name="connsiteX35" fmla="*/ 365760 w 1320800"/>
              <a:gd name="connsiteY35" fmla="*/ 10160 h 1046480"/>
              <a:gd name="connsiteX36" fmla="*/ 325120 w 1320800"/>
              <a:gd name="connsiteY36" fmla="*/ 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320800" h="1046480">
                <a:moveTo>
                  <a:pt x="1320800" y="1046480"/>
                </a:moveTo>
                <a:cubicBezTo>
                  <a:pt x="1259840" y="1043093"/>
                  <a:pt x="1198763" y="1041390"/>
                  <a:pt x="1137920" y="1036320"/>
                </a:cubicBezTo>
                <a:cubicBezTo>
                  <a:pt x="1065469" y="1030282"/>
                  <a:pt x="1081413" y="1022034"/>
                  <a:pt x="1005840" y="1005840"/>
                </a:cubicBezTo>
                <a:cubicBezTo>
                  <a:pt x="960303" y="996082"/>
                  <a:pt x="860763" y="988957"/>
                  <a:pt x="822960" y="985520"/>
                </a:cubicBezTo>
                <a:cubicBezTo>
                  <a:pt x="795867" y="978747"/>
                  <a:pt x="768987" y="971052"/>
                  <a:pt x="741680" y="965200"/>
                </a:cubicBezTo>
                <a:cubicBezTo>
                  <a:pt x="721537" y="960884"/>
                  <a:pt x="701092" y="958096"/>
                  <a:pt x="680720" y="955040"/>
                </a:cubicBezTo>
                <a:cubicBezTo>
                  <a:pt x="633355" y="947935"/>
                  <a:pt x="586137" y="939486"/>
                  <a:pt x="538480" y="934720"/>
                </a:cubicBezTo>
                <a:cubicBezTo>
                  <a:pt x="504613" y="931333"/>
                  <a:pt x="470617" y="929058"/>
                  <a:pt x="436880" y="924560"/>
                </a:cubicBezTo>
                <a:cubicBezTo>
                  <a:pt x="419763" y="922278"/>
                  <a:pt x="403243" y="916307"/>
                  <a:pt x="386080" y="914400"/>
                </a:cubicBezTo>
                <a:cubicBezTo>
                  <a:pt x="342193" y="909524"/>
                  <a:pt x="298027" y="907627"/>
                  <a:pt x="254000" y="904240"/>
                </a:cubicBezTo>
                <a:cubicBezTo>
                  <a:pt x="128516" y="879143"/>
                  <a:pt x="285228" y="909918"/>
                  <a:pt x="142240" y="883920"/>
                </a:cubicBezTo>
                <a:cubicBezTo>
                  <a:pt x="125250" y="880831"/>
                  <a:pt x="108373" y="877147"/>
                  <a:pt x="91440" y="873760"/>
                </a:cubicBezTo>
                <a:cubicBezTo>
                  <a:pt x="81280" y="866987"/>
                  <a:pt x="71882" y="858901"/>
                  <a:pt x="60960" y="853440"/>
                </a:cubicBezTo>
                <a:cubicBezTo>
                  <a:pt x="51381" y="848651"/>
                  <a:pt x="39391" y="849221"/>
                  <a:pt x="30480" y="843280"/>
                </a:cubicBezTo>
                <a:cubicBezTo>
                  <a:pt x="18525" y="835310"/>
                  <a:pt x="10160" y="822960"/>
                  <a:pt x="0" y="812800"/>
                </a:cubicBezTo>
                <a:cubicBezTo>
                  <a:pt x="6773" y="782320"/>
                  <a:pt x="3956" y="747952"/>
                  <a:pt x="20320" y="721360"/>
                </a:cubicBezTo>
                <a:cubicBezTo>
                  <a:pt x="35845" y="696132"/>
                  <a:pt x="81944" y="679079"/>
                  <a:pt x="111760" y="670560"/>
                </a:cubicBezTo>
                <a:cubicBezTo>
                  <a:pt x="125186" y="666724"/>
                  <a:pt x="138974" y="664236"/>
                  <a:pt x="152400" y="660400"/>
                </a:cubicBezTo>
                <a:cubicBezTo>
                  <a:pt x="171064" y="655068"/>
                  <a:pt x="205169" y="640786"/>
                  <a:pt x="223520" y="640080"/>
                </a:cubicBezTo>
                <a:cubicBezTo>
                  <a:pt x="385995" y="633831"/>
                  <a:pt x="548640" y="633307"/>
                  <a:pt x="711200" y="629920"/>
                </a:cubicBezTo>
                <a:cubicBezTo>
                  <a:pt x="751840" y="623147"/>
                  <a:pt x="794034" y="622629"/>
                  <a:pt x="833120" y="609600"/>
                </a:cubicBezTo>
                <a:lnTo>
                  <a:pt x="894080" y="589280"/>
                </a:lnTo>
                <a:lnTo>
                  <a:pt x="955040" y="528320"/>
                </a:lnTo>
                <a:lnTo>
                  <a:pt x="985520" y="497840"/>
                </a:lnTo>
                <a:cubicBezTo>
                  <a:pt x="1014536" y="410791"/>
                  <a:pt x="1018341" y="425660"/>
                  <a:pt x="995680" y="304800"/>
                </a:cubicBezTo>
                <a:cubicBezTo>
                  <a:pt x="990652" y="277986"/>
                  <a:pt x="963454" y="267267"/>
                  <a:pt x="944880" y="254000"/>
                </a:cubicBezTo>
                <a:cubicBezTo>
                  <a:pt x="931101" y="244158"/>
                  <a:pt x="918112" y="233231"/>
                  <a:pt x="904240" y="223520"/>
                </a:cubicBezTo>
                <a:cubicBezTo>
                  <a:pt x="884233" y="209515"/>
                  <a:pt x="863600" y="196427"/>
                  <a:pt x="843280" y="182880"/>
                </a:cubicBezTo>
                <a:cubicBezTo>
                  <a:pt x="833120" y="176107"/>
                  <a:pt x="824384" y="166421"/>
                  <a:pt x="812800" y="162560"/>
                </a:cubicBezTo>
                <a:lnTo>
                  <a:pt x="751840" y="142240"/>
                </a:lnTo>
                <a:cubicBezTo>
                  <a:pt x="741680" y="138853"/>
                  <a:pt x="730271" y="138021"/>
                  <a:pt x="721360" y="132080"/>
                </a:cubicBezTo>
                <a:cubicBezTo>
                  <a:pt x="671185" y="98630"/>
                  <a:pt x="710387" y="119177"/>
                  <a:pt x="640080" y="101600"/>
                </a:cubicBezTo>
                <a:cubicBezTo>
                  <a:pt x="617019" y="95835"/>
                  <a:pt x="577446" y="78112"/>
                  <a:pt x="558800" y="71120"/>
                </a:cubicBezTo>
                <a:cubicBezTo>
                  <a:pt x="529649" y="60188"/>
                  <a:pt x="519705" y="58806"/>
                  <a:pt x="487680" y="50800"/>
                </a:cubicBezTo>
                <a:cubicBezTo>
                  <a:pt x="477520" y="44027"/>
                  <a:pt x="468122" y="35941"/>
                  <a:pt x="457200" y="30480"/>
                </a:cubicBezTo>
                <a:cubicBezTo>
                  <a:pt x="430836" y="17298"/>
                  <a:pt x="391775" y="15363"/>
                  <a:pt x="365760" y="10160"/>
                </a:cubicBezTo>
                <a:cubicBezTo>
                  <a:pt x="352068" y="7422"/>
                  <a:pt x="325120" y="0"/>
                  <a:pt x="32512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584960" y="3230880"/>
            <a:ext cx="2120697" cy="772160"/>
          </a:xfrm>
          <a:custGeom>
            <a:avLst/>
            <a:gdLst>
              <a:gd name="connsiteX0" fmla="*/ 0 w 2120697"/>
              <a:gd name="connsiteY0" fmla="*/ 772160 h 772160"/>
              <a:gd name="connsiteX1" fmla="*/ 1595120 w 2120697"/>
              <a:gd name="connsiteY1" fmla="*/ 762000 h 772160"/>
              <a:gd name="connsiteX2" fmla="*/ 1747520 w 2120697"/>
              <a:gd name="connsiteY2" fmla="*/ 721360 h 772160"/>
              <a:gd name="connsiteX3" fmla="*/ 1828800 w 2120697"/>
              <a:gd name="connsiteY3" fmla="*/ 701040 h 772160"/>
              <a:gd name="connsiteX4" fmla="*/ 1920240 w 2120697"/>
              <a:gd name="connsiteY4" fmla="*/ 680720 h 772160"/>
              <a:gd name="connsiteX5" fmla="*/ 2011680 w 2120697"/>
              <a:gd name="connsiteY5" fmla="*/ 650240 h 772160"/>
              <a:gd name="connsiteX6" fmla="*/ 2052320 w 2120697"/>
              <a:gd name="connsiteY6" fmla="*/ 629920 h 772160"/>
              <a:gd name="connsiteX7" fmla="*/ 2072640 w 2120697"/>
              <a:gd name="connsiteY7" fmla="*/ 599440 h 772160"/>
              <a:gd name="connsiteX8" fmla="*/ 2103120 w 2120697"/>
              <a:gd name="connsiteY8" fmla="*/ 568960 h 772160"/>
              <a:gd name="connsiteX9" fmla="*/ 2103120 w 2120697"/>
              <a:gd name="connsiteY9" fmla="*/ 335280 h 772160"/>
              <a:gd name="connsiteX10" fmla="*/ 2062480 w 2120697"/>
              <a:gd name="connsiteY10" fmla="*/ 325120 h 772160"/>
              <a:gd name="connsiteX11" fmla="*/ 1981200 w 2120697"/>
              <a:gd name="connsiteY11" fmla="*/ 294640 h 772160"/>
              <a:gd name="connsiteX12" fmla="*/ 1889760 w 2120697"/>
              <a:gd name="connsiteY12" fmla="*/ 264160 h 772160"/>
              <a:gd name="connsiteX13" fmla="*/ 1859280 w 2120697"/>
              <a:gd name="connsiteY13" fmla="*/ 254000 h 772160"/>
              <a:gd name="connsiteX14" fmla="*/ 1778000 w 2120697"/>
              <a:gd name="connsiteY14" fmla="*/ 233680 h 772160"/>
              <a:gd name="connsiteX15" fmla="*/ 1666240 w 2120697"/>
              <a:gd name="connsiteY15" fmla="*/ 213360 h 772160"/>
              <a:gd name="connsiteX16" fmla="*/ 1635760 w 2120697"/>
              <a:gd name="connsiteY16" fmla="*/ 203200 h 772160"/>
              <a:gd name="connsiteX17" fmla="*/ 1534160 w 2120697"/>
              <a:gd name="connsiteY17" fmla="*/ 172720 h 772160"/>
              <a:gd name="connsiteX18" fmla="*/ 1503680 w 2120697"/>
              <a:gd name="connsiteY18" fmla="*/ 162560 h 772160"/>
              <a:gd name="connsiteX19" fmla="*/ 1483360 w 2120697"/>
              <a:gd name="connsiteY19" fmla="*/ 132080 h 772160"/>
              <a:gd name="connsiteX20" fmla="*/ 1452880 w 2120697"/>
              <a:gd name="connsiteY20" fmla="*/ 111760 h 772160"/>
              <a:gd name="connsiteX21" fmla="*/ 1452880 w 2120697"/>
              <a:gd name="connsiteY21" fmla="*/ 0 h 772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120697" h="772160">
                <a:moveTo>
                  <a:pt x="0" y="772160"/>
                </a:moveTo>
                <a:lnTo>
                  <a:pt x="1595120" y="762000"/>
                </a:lnTo>
                <a:cubicBezTo>
                  <a:pt x="1678170" y="760499"/>
                  <a:pt x="1677037" y="735457"/>
                  <a:pt x="1747520" y="721360"/>
                </a:cubicBezTo>
                <a:cubicBezTo>
                  <a:pt x="1934761" y="683912"/>
                  <a:pt x="1703833" y="732282"/>
                  <a:pt x="1828800" y="701040"/>
                </a:cubicBezTo>
                <a:cubicBezTo>
                  <a:pt x="1848112" y="696212"/>
                  <a:pt x="1899380" y="688542"/>
                  <a:pt x="1920240" y="680720"/>
                </a:cubicBezTo>
                <a:cubicBezTo>
                  <a:pt x="2016387" y="644665"/>
                  <a:pt x="1900352" y="672506"/>
                  <a:pt x="2011680" y="650240"/>
                </a:cubicBezTo>
                <a:cubicBezTo>
                  <a:pt x="2025227" y="643467"/>
                  <a:pt x="2040685" y="639616"/>
                  <a:pt x="2052320" y="629920"/>
                </a:cubicBezTo>
                <a:cubicBezTo>
                  <a:pt x="2061701" y="622103"/>
                  <a:pt x="2064823" y="608821"/>
                  <a:pt x="2072640" y="599440"/>
                </a:cubicBezTo>
                <a:cubicBezTo>
                  <a:pt x="2081838" y="588402"/>
                  <a:pt x="2092960" y="579120"/>
                  <a:pt x="2103120" y="568960"/>
                </a:cubicBezTo>
                <a:cubicBezTo>
                  <a:pt x="2120179" y="483663"/>
                  <a:pt x="2132178" y="445701"/>
                  <a:pt x="2103120" y="335280"/>
                </a:cubicBezTo>
                <a:cubicBezTo>
                  <a:pt x="2099566" y="321776"/>
                  <a:pt x="2076027" y="328507"/>
                  <a:pt x="2062480" y="325120"/>
                </a:cubicBezTo>
                <a:cubicBezTo>
                  <a:pt x="2007644" y="288563"/>
                  <a:pt x="2058098" y="316611"/>
                  <a:pt x="1981200" y="294640"/>
                </a:cubicBezTo>
                <a:cubicBezTo>
                  <a:pt x="1950307" y="285814"/>
                  <a:pt x="1920240" y="274320"/>
                  <a:pt x="1889760" y="264160"/>
                </a:cubicBezTo>
                <a:cubicBezTo>
                  <a:pt x="1879600" y="260773"/>
                  <a:pt x="1869670" y="256597"/>
                  <a:pt x="1859280" y="254000"/>
                </a:cubicBezTo>
                <a:cubicBezTo>
                  <a:pt x="1832187" y="247227"/>
                  <a:pt x="1805547" y="238271"/>
                  <a:pt x="1778000" y="233680"/>
                </a:cubicBezTo>
                <a:cubicBezTo>
                  <a:pt x="1750825" y="229151"/>
                  <a:pt x="1694640" y="220460"/>
                  <a:pt x="1666240" y="213360"/>
                </a:cubicBezTo>
                <a:cubicBezTo>
                  <a:pt x="1655850" y="210763"/>
                  <a:pt x="1646058" y="206142"/>
                  <a:pt x="1635760" y="203200"/>
                </a:cubicBezTo>
                <a:cubicBezTo>
                  <a:pt x="1528276" y="172490"/>
                  <a:pt x="1679027" y="221009"/>
                  <a:pt x="1534160" y="172720"/>
                </a:cubicBezTo>
                <a:lnTo>
                  <a:pt x="1503680" y="162560"/>
                </a:lnTo>
                <a:cubicBezTo>
                  <a:pt x="1496907" y="152400"/>
                  <a:pt x="1491994" y="140714"/>
                  <a:pt x="1483360" y="132080"/>
                </a:cubicBezTo>
                <a:cubicBezTo>
                  <a:pt x="1474726" y="123446"/>
                  <a:pt x="1455626" y="123658"/>
                  <a:pt x="1452880" y="111760"/>
                </a:cubicBezTo>
                <a:cubicBezTo>
                  <a:pt x="1444503" y="75461"/>
                  <a:pt x="1452880" y="37253"/>
                  <a:pt x="1452880" y="0"/>
                </a:cubicBez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50000"/>
                  </a:schemeClr>
                </a:solidFill>
              </a:ln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119120" y="2204720"/>
            <a:ext cx="2225984" cy="1046480"/>
          </a:xfrm>
          <a:custGeom>
            <a:avLst/>
            <a:gdLst>
              <a:gd name="connsiteX0" fmla="*/ 0 w 2225984"/>
              <a:gd name="connsiteY0" fmla="*/ 1026160 h 1046480"/>
              <a:gd name="connsiteX1" fmla="*/ 10160 w 2225984"/>
              <a:gd name="connsiteY1" fmla="*/ 975360 h 1046480"/>
              <a:gd name="connsiteX2" fmla="*/ 81280 w 2225984"/>
              <a:gd name="connsiteY2" fmla="*/ 944880 h 1046480"/>
              <a:gd name="connsiteX3" fmla="*/ 203200 w 2225984"/>
              <a:gd name="connsiteY3" fmla="*/ 924560 h 1046480"/>
              <a:gd name="connsiteX4" fmla="*/ 579120 w 2225984"/>
              <a:gd name="connsiteY4" fmla="*/ 934720 h 1046480"/>
              <a:gd name="connsiteX5" fmla="*/ 701040 w 2225984"/>
              <a:gd name="connsiteY5" fmla="*/ 955040 h 1046480"/>
              <a:gd name="connsiteX6" fmla="*/ 833120 w 2225984"/>
              <a:gd name="connsiteY6" fmla="*/ 965200 h 1046480"/>
              <a:gd name="connsiteX7" fmla="*/ 965200 w 2225984"/>
              <a:gd name="connsiteY7" fmla="*/ 985520 h 1046480"/>
              <a:gd name="connsiteX8" fmla="*/ 1066800 w 2225984"/>
              <a:gd name="connsiteY8" fmla="*/ 1016000 h 1046480"/>
              <a:gd name="connsiteX9" fmla="*/ 1107440 w 2225984"/>
              <a:gd name="connsiteY9" fmla="*/ 1026160 h 1046480"/>
              <a:gd name="connsiteX10" fmla="*/ 1198880 w 2225984"/>
              <a:gd name="connsiteY10" fmla="*/ 1046480 h 1046480"/>
              <a:gd name="connsiteX11" fmla="*/ 1422400 w 2225984"/>
              <a:gd name="connsiteY11" fmla="*/ 1036320 h 1046480"/>
              <a:gd name="connsiteX12" fmla="*/ 1452880 w 2225984"/>
              <a:gd name="connsiteY12" fmla="*/ 1026160 h 1046480"/>
              <a:gd name="connsiteX13" fmla="*/ 1483360 w 2225984"/>
              <a:gd name="connsiteY13" fmla="*/ 995680 h 1046480"/>
              <a:gd name="connsiteX14" fmla="*/ 1524000 w 2225984"/>
              <a:gd name="connsiteY14" fmla="*/ 965200 h 1046480"/>
              <a:gd name="connsiteX15" fmla="*/ 1534160 w 2225984"/>
              <a:gd name="connsiteY15" fmla="*/ 812800 h 1046480"/>
              <a:gd name="connsiteX16" fmla="*/ 1473200 w 2225984"/>
              <a:gd name="connsiteY16" fmla="*/ 731520 h 1046480"/>
              <a:gd name="connsiteX17" fmla="*/ 1452880 w 2225984"/>
              <a:gd name="connsiteY17" fmla="*/ 701040 h 1046480"/>
              <a:gd name="connsiteX18" fmla="*/ 1412240 w 2225984"/>
              <a:gd name="connsiteY18" fmla="*/ 680720 h 1046480"/>
              <a:gd name="connsiteX19" fmla="*/ 1341120 w 2225984"/>
              <a:gd name="connsiteY19" fmla="*/ 640080 h 1046480"/>
              <a:gd name="connsiteX20" fmla="*/ 1259840 w 2225984"/>
              <a:gd name="connsiteY20" fmla="*/ 589280 h 1046480"/>
              <a:gd name="connsiteX21" fmla="*/ 1188720 w 2225984"/>
              <a:gd name="connsiteY21" fmla="*/ 568960 h 1046480"/>
              <a:gd name="connsiteX22" fmla="*/ 1148080 w 2225984"/>
              <a:gd name="connsiteY22" fmla="*/ 548640 h 1046480"/>
              <a:gd name="connsiteX23" fmla="*/ 1087120 w 2225984"/>
              <a:gd name="connsiteY23" fmla="*/ 528320 h 1046480"/>
              <a:gd name="connsiteX24" fmla="*/ 1046480 w 2225984"/>
              <a:gd name="connsiteY24" fmla="*/ 508000 h 1046480"/>
              <a:gd name="connsiteX25" fmla="*/ 985520 w 2225984"/>
              <a:gd name="connsiteY25" fmla="*/ 467360 h 1046480"/>
              <a:gd name="connsiteX26" fmla="*/ 955040 w 2225984"/>
              <a:gd name="connsiteY26" fmla="*/ 457200 h 1046480"/>
              <a:gd name="connsiteX27" fmla="*/ 904240 w 2225984"/>
              <a:gd name="connsiteY27" fmla="*/ 416560 h 1046480"/>
              <a:gd name="connsiteX28" fmla="*/ 833120 w 2225984"/>
              <a:gd name="connsiteY28" fmla="*/ 365760 h 1046480"/>
              <a:gd name="connsiteX29" fmla="*/ 802640 w 2225984"/>
              <a:gd name="connsiteY29" fmla="*/ 325120 h 1046480"/>
              <a:gd name="connsiteX30" fmla="*/ 762000 w 2225984"/>
              <a:gd name="connsiteY30" fmla="*/ 284480 h 1046480"/>
              <a:gd name="connsiteX31" fmla="*/ 751840 w 2225984"/>
              <a:gd name="connsiteY31" fmla="*/ 254000 h 1046480"/>
              <a:gd name="connsiteX32" fmla="*/ 731520 w 2225984"/>
              <a:gd name="connsiteY32" fmla="*/ 223520 h 1046480"/>
              <a:gd name="connsiteX33" fmla="*/ 721360 w 2225984"/>
              <a:gd name="connsiteY33" fmla="*/ 132080 h 1046480"/>
              <a:gd name="connsiteX34" fmla="*/ 711200 w 2225984"/>
              <a:gd name="connsiteY34" fmla="*/ 101600 h 1046480"/>
              <a:gd name="connsiteX35" fmla="*/ 721360 w 2225984"/>
              <a:gd name="connsiteY35" fmla="*/ 20320 h 1046480"/>
              <a:gd name="connsiteX36" fmla="*/ 751840 w 2225984"/>
              <a:gd name="connsiteY36" fmla="*/ 10160 h 1046480"/>
              <a:gd name="connsiteX37" fmla="*/ 792480 w 2225984"/>
              <a:gd name="connsiteY37" fmla="*/ 0 h 1046480"/>
              <a:gd name="connsiteX38" fmla="*/ 965200 w 2225984"/>
              <a:gd name="connsiteY38" fmla="*/ 10160 h 1046480"/>
              <a:gd name="connsiteX39" fmla="*/ 995680 w 2225984"/>
              <a:gd name="connsiteY39" fmla="*/ 30480 h 1046480"/>
              <a:gd name="connsiteX40" fmla="*/ 1026160 w 2225984"/>
              <a:gd name="connsiteY40" fmla="*/ 40640 h 1046480"/>
              <a:gd name="connsiteX41" fmla="*/ 1127760 w 2225984"/>
              <a:gd name="connsiteY41" fmla="*/ 81280 h 1046480"/>
              <a:gd name="connsiteX42" fmla="*/ 1178560 w 2225984"/>
              <a:gd name="connsiteY42" fmla="*/ 91440 h 1046480"/>
              <a:gd name="connsiteX43" fmla="*/ 1239520 w 2225984"/>
              <a:gd name="connsiteY43" fmla="*/ 111760 h 1046480"/>
              <a:gd name="connsiteX44" fmla="*/ 1320800 w 2225984"/>
              <a:gd name="connsiteY44" fmla="*/ 132080 h 1046480"/>
              <a:gd name="connsiteX45" fmla="*/ 1361440 w 2225984"/>
              <a:gd name="connsiteY45" fmla="*/ 142240 h 1046480"/>
              <a:gd name="connsiteX46" fmla="*/ 1422400 w 2225984"/>
              <a:gd name="connsiteY46" fmla="*/ 162560 h 1046480"/>
              <a:gd name="connsiteX47" fmla="*/ 1483360 w 2225984"/>
              <a:gd name="connsiteY47" fmla="*/ 182880 h 1046480"/>
              <a:gd name="connsiteX48" fmla="*/ 1513840 w 2225984"/>
              <a:gd name="connsiteY48" fmla="*/ 193040 h 1046480"/>
              <a:gd name="connsiteX49" fmla="*/ 1554480 w 2225984"/>
              <a:gd name="connsiteY49" fmla="*/ 203200 h 1046480"/>
              <a:gd name="connsiteX50" fmla="*/ 1605280 w 2225984"/>
              <a:gd name="connsiteY50" fmla="*/ 213360 h 1046480"/>
              <a:gd name="connsiteX51" fmla="*/ 1676400 w 2225984"/>
              <a:gd name="connsiteY51" fmla="*/ 233680 h 1046480"/>
              <a:gd name="connsiteX52" fmla="*/ 1737360 w 2225984"/>
              <a:gd name="connsiteY52" fmla="*/ 243840 h 1046480"/>
              <a:gd name="connsiteX53" fmla="*/ 2052320 w 2225984"/>
              <a:gd name="connsiteY53" fmla="*/ 223520 h 1046480"/>
              <a:gd name="connsiteX54" fmla="*/ 2092960 w 2225984"/>
              <a:gd name="connsiteY54" fmla="*/ 213360 h 1046480"/>
              <a:gd name="connsiteX55" fmla="*/ 2194560 w 2225984"/>
              <a:gd name="connsiteY55" fmla="*/ 193040 h 1046480"/>
              <a:gd name="connsiteX56" fmla="*/ 2225040 w 2225984"/>
              <a:gd name="connsiteY56" fmla="*/ 182880 h 1046480"/>
              <a:gd name="connsiteX57" fmla="*/ 2214880 w 2225984"/>
              <a:gd name="connsiteY57" fmla="*/ 162560 h 104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225984" h="1046480">
                <a:moveTo>
                  <a:pt x="0" y="1026160"/>
                </a:moveTo>
                <a:cubicBezTo>
                  <a:pt x="3387" y="1009227"/>
                  <a:pt x="1592" y="990353"/>
                  <a:pt x="10160" y="975360"/>
                </a:cubicBezTo>
                <a:cubicBezTo>
                  <a:pt x="21039" y="956323"/>
                  <a:pt x="64495" y="947677"/>
                  <a:pt x="81280" y="944880"/>
                </a:cubicBezTo>
                <a:cubicBezTo>
                  <a:pt x="223984" y="921096"/>
                  <a:pt x="111744" y="947424"/>
                  <a:pt x="203200" y="924560"/>
                </a:cubicBezTo>
                <a:cubicBezTo>
                  <a:pt x="328507" y="927947"/>
                  <a:pt x="454002" y="927060"/>
                  <a:pt x="579120" y="934720"/>
                </a:cubicBezTo>
                <a:cubicBezTo>
                  <a:pt x="620244" y="937238"/>
                  <a:pt x="660133" y="950131"/>
                  <a:pt x="701040" y="955040"/>
                </a:cubicBezTo>
                <a:cubicBezTo>
                  <a:pt x="744882" y="960301"/>
                  <a:pt x="789162" y="961014"/>
                  <a:pt x="833120" y="965200"/>
                </a:cubicBezTo>
                <a:cubicBezTo>
                  <a:pt x="903576" y="971910"/>
                  <a:pt x="905309" y="973542"/>
                  <a:pt x="965200" y="985520"/>
                </a:cubicBezTo>
                <a:cubicBezTo>
                  <a:pt x="1019015" y="1021397"/>
                  <a:pt x="976906" y="999656"/>
                  <a:pt x="1066800" y="1016000"/>
                </a:cubicBezTo>
                <a:cubicBezTo>
                  <a:pt x="1080538" y="1018498"/>
                  <a:pt x="1093748" y="1023422"/>
                  <a:pt x="1107440" y="1026160"/>
                </a:cubicBezTo>
                <a:cubicBezTo>
                  <a:pt x="1196845" y="1044041"/>
                  <a:pt x="1139561" y="1026707"/>
                  <a:pt x="1198880" y="1046480"/>
                </a:cubicBezTo>
                <a:cubicBezTo>
                  <a:pt x="1273387" y="1043093"/>
                  <a:pt x="1348054" y="1042268"/>
                  <a:pt x="1422400" y="1036320"/>
                </a:cubicBezTo>
                <a:cubicBezTo>
                  <a:pt x="1433075" y="1035466"/>
                  <a:pt x="1443969" y="1032101"/>
                  <a:pt x="1452880" y="1026160"/>
                </a:cubicBezTo>
                <a:cubicBezTo>
                  <a:pt x="1464835" y="1018190"/>
                  <a:pt x="1472451" y="1005031"/>
                  <a:pt x="1483360" y="995680"/>
                </a:cubicBezTo>
                <a:cubicBezTo>
                  <a:pt x="1496217" y="984660"/>
                  <a:pt x="1510453" y="975360"/>
                  <a:pt x="1524000" y="965200"/>
                </a:cubicBezTo>
                <a:cubicBezTo>
                  <a:pt x="1547562" y="906296"/>
                  <a:pt x="1563675" y="888696"/>
                  <a:pt x="1534160" y="812800"/>
                </a:cubicBezTo>
                <a:cubicBezTo>
                  <a:pt x="1521885" y="781236"/>
                  <a:pt x="1491986" y="759699"/>
                  <a:pt x="1473200" y="731520"/>
                </a:cubicBezTo>
                <a:cubicBezTo>
                  <a:pt x="1466427" y="721360"/>
                  <a:pt x="1462261" y="708857"/>
                  <a:pt x="1452880" y="701040"/>
                </a:cubicBezTo>
                <a:cubicBezTo>
                  <a:pt x="1441245" y="691344"/>
                  <a:pt x="1424565" y="689523"/>
                  <a:pt x="1412240" y="680720"/>
                </a:cubicBezTo>
                <a:cubicBezTo>
                  <a:pt x="1347053" y="634158"/>
                  <a:pt x="1419833" y="659758"/>
                  <a:pt x="1341120" y="640080"/>
                </a:cubicBezTo>
                <a:cubicBezTo>
                  <a:pt x="1314027" y="623147"/>
                  <a:pt x="1290836" y="597029"/>
                  <a:pt x="1259840" y="589280"/>
                </a:cubicBezTo>
                <a:cubicBezTo>
                  <a:pt x="1239217" y="584124"/>
                  <a:pt x="1209126" y="577705"/>
                  <a:pt x="1188720" y="568960"/>
                </a:cubicBezTo>
                <a:cubicBezTo>
                  <a:pt x="1174799" y="562994"/>
                  <a:pt x="1162142" y="554265"/>
                  <a:pt x="1148080" y="548640"/>
                </a:cubicBezTo>
                <a:cubicBezTo>
                  <a:pt x="1128193" y="540685"/>
                  <a:pt x="1107007" y="536275"/>
                  <a:pt x="1087120" y="528320"/>
                </a:cubicBezTo>
                <a:cubicBezTo>
                  <a:pt x="1073058" y="522695"/>
                  <a:pt x="1059467" y="515792"/>
                  <a:pt x="1046480" y="508000"/>
                </a:cubicBezTo>
                <a:cubicBezTo>
                  <a:pt x="1025539" y="495435"/>
                  <a:pt x="1008688" y="475083"/>
                  <a:pt x="985520" y="467360"/>
                </a:cubicBezTo>
                <a:lnTo>
                  <a:pt x="955040" y="457200"/>
                </a:lnTo>
                <a:cubicBezTo>
                  <a:pt x="938107" y="443653"/>
                  <a:pt x="921588" y="429571"/>
                  <a:pt x="904240" y="416560"/>
                </a:cubicBezTo>
                <a:cubicBezTo>
                  <a:pt x="881164" y="399253"/>
                  <a:pt x="853722" y="386362"/>
                  <a:pt x="833120" y="365760"/>
                </a:cubicBezTo>
                <a:cubicBezTo>
                  <a:pt x="821146" y="353786"/>
                  <a:pt x="813791" y="337864"/>
                  <a:pt x="802640" y="325120"/>
                </a:cubicBezTo>
                <a:cubicBezTo>
                  <a:pt x="790024" y="310702"/>
                  <a:pt x="775547" y="298027"/>
                  <a:pt x="762000" y="284480"/>
                </a:cubicBezTo>
                <a:cubicBezTo>
                  <a:pt x="758613" y="274320"/>
                  <a:pt x="756629" y="263579"/>
                  <a:pt x="751840" y="254000"/>
                </a:cubicBezTo>
                <a:cubicBezTo>
                  <a:pt x="746379" y="243078"/>
                  <a:pt x="734482" y="235366"/>
                  <a:pt x="731520" y="223520"/>
                </a:cubicBezTo>
                <a:cubicBezTo>
                  <a:pt x="724082" y="193768"/>
                  <a:pt x="726402" y="162330"/>
                  <a:pt x="721360" y="132080"/>
                </a:cubicBezTo>
                <a:cubicBezTo>
                  <a:pt x="719599" y="121516"/>
                  <a:pt x="714587" y="111760"/>
                  <a:pt x="711200" y="101600"/>
                </a:cubicBezTo>
                <a:cubicBezTo>
                  <a:pt x="714587" y="74507"/>
                  <a:pt x="710271" y="45271"/>
                  <a:pt x="721360" y="20320"/>
                </a:cubicBezTo>
                <a:cubicBezTo>
                  <a:pt x="725710" y="10533"/>
                  <a:pt x="741542" y="13102"/>
                  <a:pt x="751840" y="10160"/>
                </a:cubicBezTo>
                <a:cubicBezTo>
                  <a:pt x="765266" y="6324"/>
                  <a:pt x="778933" y="3387"/>
                  <a:pt x="792480" y="0"/>
                </a:cubicBezTo>
                <a:cubicBezTo>
                  <a:pt x="850053" y="3387"/>
                  <a:pt x="908165" y="1605"/>
                  <a:pt x="965200" y="10160"/>
                </a:cubicBezTo>
                <a:cubicBezTo>
                  <a:pt x="977276" y="11971"/>
                  <a:pt x="984758" y="25019"/>
                  <a:pt x="995680" y="30480"/>
                </a:cubicBezTo>
                <a:cubicBezTo>
                  <a:pt x="1005259" y="35269"/>
                  <a:pt x="1016316" y="36421"/>
                  <a:pt x="1026160" y="40640"/>
                </a:cubicBezTo>
                <a:cubicBezTo>
                  <a:pt x="1073573" y="60960"/>
                  <a:pt x="1069946" y="69717"/>
                  <a:pt x="1127760" y="81280"/>
                </a:cubicBezTo>
                <a:cubicBezTo>
                  <a:pt x="1144693" y="84667"/>
                  <a:pt x="1161900" y="86896"/>
                  <a:pt x="1178560" y="91440"/>
                </a:cubicBezTo>
                <a:cubicBezTo>
                  <a:pt x="1199224" y="97076"/>
                  <a:pt x="1218517" y="107559"/>
                  <a:pt x="1239520" y="111760"/>
                </a:cubicBezTo>
                <a:cubicBezTo>
                  <a:pt x="1342801" y="132416"/>
                  <a:pt x="1247903" y="111252"/>
                  <a:pt x="1320800" y="132080"/>
                </a:cubicBezTo>
                <a:cubicBezTo>
                  <a:pt x="1334226" y="135916"/>
                  <a:pt x="1348065" y="138228"/>
                  <a:pt x="1361440" y="142240"/>
                </a:cubicBezTo>
                <a:cubicBezTo>
                  <a:pt x="1381956" y="148395"/>
                  <a:pt x="1402080" y="155787"/>
                  <a:pt x="1422400" y="162560"/>
                </a:cubicBezTo>
                <a:lnTo>
                  <a:pt x="1483360" y="182880"/>
                </a:lnTo>
                <a:cubicBezTo>
                  <a:pt x="1493520" y="186267"/>
                  <a:pt x="1503450" y="190443"/>
                  <a:pt x="1513840" y="193040"/>
                </a:cubicBezTo>
                <a:cubicBezTo>
                  <a:pt x="1527387" y="196427"/>
                  <a:pt x="1540849" y="200171"/>
                  <a:pt x="1554480" y="203200"/>
                </a:cubicBezTo>
                <a:cubicBezTo>
                  <a:pt x="1571337" y="206946"/>
                  <a:pt x="1588527" y="209172"/>
                  <a:pt x="1605280" y="213360"/>
                </a:cubicBezTo>
                <a:cubicBezTo>
                  <a:pt x="1682747" y="232727"/>
                  <a:pt x="1581378" y="214676"/>
                  <a:pt x="1676400" y="233680"/>
                </a:cubicBezTo>
                <a:cubicBezTo>
                  <a:pt x="1696600" y="237720"/>
                  <a:pt x="1717040" y="240453"/>
                  <a:pt x="1737360" y="243840"/>
                </a:cubicBezTo>
                <a:cubicBezTo>
                  <a:pt x="1842347" y="237067"/>
                  <a:pt x="1947499" y="232505"/>
                  <a:pt x="2052320" y="223520"/>
                </a:cubicBezTo>
                <a:cubicBezTo>
                  <a:pt x="2066233" y="222327"/>
                  <a:pt x="2079306" y="216286"/>
                  <a:pt x="2092960" y="213360"/>
                </a:cubicBezTo>
                <a:cubicBezTo>
                  <a:pt x="2126731" y="206123"/>
                  <a:pt x="2161795" y="203962"/>
                  <a:pt x="2194560" y="193040"/>
                </a:cubicBezTo>
                <a:cubicBezTo>
                  <a:pt x="2204720" y="189653"/>
                  <a:pt x="2219099" y="191791"/>
                  <a:pt x="2225040" y="182880"/>
                </a:cubicBezTo>
                <a:cubicBezTo>
                  <a:pt x="2229241" y="176579"/>
                  <a:pt x="2218267" y="169333"/>
                  <a:pt x="2214880" y="16256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364480" y="1249680"/>
            <a:ext cx="1534160" cy="1120619"/>
          </a:xfrm>
          <a:custGeom>
            <a:avLst/>
            <a:gdLst>
              <a:gd name="connsiteX0" fmla="*/ 0 w 1534160"/>
              <a:gd name="connsiteY0" fmla="*/ 1107440 h 1120619"/>
              <a:gd name="connsiteX1" fmla="*/ 1056640 w 1534160"/>
              <a:gd name="connsiteY1" fmla="*/ 1107440 h 1120619"/>
              <a:gd name="connsiteX2" fmla="*/ 1158240 w 1534160"/>
              <a:gd name="connsiteY2" fmla="*/ 1076960 h 1120619"/>
              <a:gd name="connsiteX3" fmla="*/ 1209040 w 1534160"/>
              <a:gd name="connsiteY3" fmla="*/ 1066800 h 1120619"/>
              <a:gd name="connsiteX4" fmla="*/ 1270000 w 1534160"/>
              <a:gd name="connsiteY4" fmla="*/ 1046480 h 1120619"/>
              <a:gd name="connsiteX5" fmla="*/ 1330960 w 1534160"/>
              <a:gd name="connsiteY5" fmla="*/ 1026160 h 1120619"/>
              <a:gd name="connsiteX6" fmla="*/ 1361440 w 1534160"/>
              <a:gd name="connsiteY6" fmla="*/ 1016000 h 1120619"/>
              <a:gd name="connsiteX7" fmla="*/ 1432560 w 1534160"/>
              <a:gd name="connsiteY7" fmla="*/ 995680 h 1120619"/>
              <a:gd name="connsiteX8" fmla="*/ 1442720 w 1534160"/>
              <a:gd name="connsiteY8" fmla="*/ 965200 h 1120619"/>
              <a:gd name="connsiteX9" fmla="*/ 1473200 w 1534160"/>
              <a:gd name="connsiteY9" fmla="*/ 924560 h 1120619"/>
              <a:gd name="connsiteX10" fmla="*/ 1493520 w 1534160"/>
              <a:gd name="connsiteY10" fmla="*/ 894080 h 1120619"/>
              <a:gd name="connsiteX11" fmla="*/ 1503680 w 1534160"/>
              <a:gd name="connsiteY11" fmla="*/ 833120 h 1120619"/>
              <a:gd name="connsiteX12" fmla="*/ 1524000 w 1534160"/>
              <a:gd name="connsiteY12" fmla="*/ 802640 h 1120619"/>
              <a:gd name="connsiteX13" fmla="*/ 1534160 w 1534160"/>
              <a:gd name="connsiteY13" fmla="*/ 701040 h 1120619"/>
              <a:gd name="connsiteX14" fmla="*/ 1524000 w 1534160"/>
              <a:gd name="connsiteY14" fmla="*/ 609600 h 1120619"/>
              <a:gd name="connsiteX15" fmla="*/ 1493520 w 1534160"/>
              <a:gd name="connsiteY15" fmla="*/ 579120 h 1120619"/>
              <a:gd name="connsiteX16" fmla="*/ 1432560 w 1534160"/>
              <a:gd name="connsiteY16" fmla="*/ 538480 h 1120619"/>
              <a:gd name="connsiteX17" fmla="*/ 1371600 w 1534160"/>
              <a:gd name="connsiteY17" fmla="*/ 518160 h 1120619"/>
              <a:gd name="connsiteX18" fmla="*/ 1341120 w 1534160"/>
              <a:gd name="connsiteY18" fmla="*/ 497840 h 1120619"/>
              <a:gd name="connsiteX19" fmla="*/ 1300480 w 1534160"/>
              <a:gd name="connsiteY19" fmla="*/ 487680 h 1120619"/>
              <a:gd name="connsiteX20" fmla="*/ 1239520 w 1534160"/>
              <a:gd name="connsiteY20" fmla="*/ 467360 h 1120619"/>
              <a:gd name="connsiteX21" fmla="*/ 1158240 w 1534160"/>
              <a:gd name="connsiteY21" fmla="*/ 436880 h 1120619"/>
              <a:gd name="connsiteX22" fmla="*/ 1127760 w 1534160"/>
              <a:gd name="connsiteY22" fmla="*/ 416560 h 1120619"/>
              <a:gd name="connsiteX23" fmla="*/ 1087120 w 1534160"/>
              <a:gd name="connsiteY23" fmla="*/ 406400 h 1120619"/>
              <a:gd name="connsiteX24" fmla="*/ 1046480 w 1534160"/>
              <a:gd name="connsiteY24" fmla="*/ 386080 h 1120619"/>
              <a:gd name="connsiteX25" fmla="*/ 975360 w 1534160"/>
              <a:gd name="connsiteY25" fmla="*/ 365760 h 1120619"/>
              <a:gd name="connsiteX26" fmla="*/ 934720 w 1534160"/>
              <a:gd name="connsiteY26" fmla="*/ 345440 h 1120619"/>
              <a:gd name="connsiteX27" fmla="*/ 853440 w 1534160"/>
              <a:gd name="connsiteY27" fmla="*/ 325120 h 1120619"/>
              <a:gd name="connsiteX28" fmla="*/ 792480 w 1534160"/>
              <a:gd name="connsiteY28" fmla="*/ 304800 h 1120619"/>
              <a:gd name="connsiteX29" fmla="*/ 762000 w 1534160"/>
              <a:gd name="connsiteY29" fmla="*/ 294640 h 1120619"/>
              <a:gd name="connsiteX30" fmla="*/ 731520 w 1534160"/>
              <a:gd name="connsiteY30" fmla="*/ 284480 h 1120619"/>
              <a:gd name="connsiteX31" fmla="*/ 711200 w 1534160"/>
              <a:gd name="connsiteY31" fmla="*/ 254000 h 1120619"/>
              <a:gd name="connsiteX32" fmla="*/ 680720 w 1534160"/>
              <a:gd name="connsiteY32" fmla="*/ 233680 h 1120619"/>
              <a:gd name="connsiteX33" fmla="*/ 660400 w 1534160"/>
              <a:gd name="connsiteY33" fmla="*/ 172720 h 1120619"/>
              <a:gd name="connsiteX34" fmla="*/ 680720 w 1534160"/>
              <a:gd name="connsiteY34" fmla="*/ 111760 h 1120619"/>
              <a:gd name="connsiteX35" fmla="*/ 802640 w 1534160"/>
              <a:gd name="connsiteY35" fmla="*/ 60960 h 1120619"/>
              <a:gd name="connsiteX36" fmla="*/ 822960 w 1534160"/>
              <a:gd name="connsiteY36" fmla="*/ 30480 h 1120619"/>
              <a:gd name="connsiteX37" fmla="*/ 833120 w 1534160"/>
              <a:gd name="connsiteY37" fmla="*/ 0 h 1120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534160" h="1120619">
                <a:moveTo>
                  <a:pt x="0" y="1107440"/>
                </a:moveTo>
                <a:cubicBezTo>
                  <a:pt x="476805" y="1125099"/>
                  <a:pt x="348509" y="1124925"/>
                  <a:pt x="1056640" y="1107440"/>
                </a:cubicBezTo>
                <a:cubicBezTo>
                  <a:pt x="1075916" y="1106964"/>
                  <a:pt x="1148678" y="1078872"/>
                  <a:pt x="1158240" y="1076960"/>
                </a:cubicBezTo>
                <a:cubicBezTo>
                  <a:pt x="1175173" y="1073573"/>
                  <a:pt x="1192380" y="1071344"/>
                  <a:pt x="1209040" y="1066800"/>
                </a:cubicBezTo>
                <a:cubicBezTo>
                  <a:pt x="1229704" y="1061164"/>
                  <a:pt x="1249680" y="1053253"/>
                  <a:pt x="1270000" y="1046480"/>
                </a:cubicBezTo>
                <a:lnTo>
                  <a:pt x="1330960" y="1026160"/>
                </a:lnTo>
                <a:cubicBezTo>
                  <a:pt x="1341120" y="1022773"/>
                  <a:pt x="1351050" y="1018597"/>
                  <a:pt x="1361440" y="1016000"/>
                </a:cubicBezTo>
                <a:cubicBezTo>
                  <a:pt x="1412470" y="1003243"/>
                  <a:pt x="1388833" y="1010256"/>
                  <a:pt x="1432560" y="995680"/>
                </a:cubicBezTo>
                <a:cubicBezTo>
                  <a:pt x="1435947" y="985520"/>
                  <a:pt x="1437407" y="974499"/>
                  <a:pt x="1442720" y="965200"/>
                </a:cubicBezTo>
                <a:cubicBezTo>
                  <a:pt x="1451121" y="950498"/>
                  <a:pt x="1463358" y="938339"/>
                  <a:pt x="1473200" y="924560"/>
                </a:cubicBezTo>
                <a:cubicBezTo>
                  <a:pt x="1480297" y="914624"/>
                  <a:pt x="1486747" y="904240"/>
                  <a:pt x="1493520" y="894080"/>
                </a:cubicBezTo>
                <a:cubicBezTo>
                  <a:pt x="1496907" y="873760"/>
                  <a:pt x="1497166" y="852663"/>
                  <a:pt x="1503680" y="833120"/>
                </a:cubicBezTo>
                <a:cubicBezTo>
                  <a:pt x="1507541" y="821536"/>
                  <a:pt x="1521254" y="814538"/>
                  <a:pt x="1524000" y="802640"/>
                </a:cubicBezTo>
                <a:cubicBezTo>
                  <a:pt x="1531653" y="769476"/>
                  <a:pt x="1530773" y="734907"/>
                  <a:pt x="1534160" y="701040"/>
                </a:cubicBezTo>
                <a:cubicBezTo>
                  <a:pt x="1530773" y="670560"/>
                  <a:pt x="1533698" y="638694"/>
                  <a:pt x="1524000" y="609600"/>
                </a:cubicBezTo>
                <a:cubicBezTo>
                  <a:pt x="1519456" y="595969"/>
                  <a:pt x="1504862" y="587941"/>
                  <a:pt x="1493520" y="579120"/>
                </a:cubicBezTo>
                <a:cubicBezTo>
                  <a:pt x="1474243" y="564127"/>
                  <a:pt x="1452880" y="552027"/>
                  <a:pt x="1432560" y="538480"/>
                </a:cubicBezTo>
                <a:cubicBezTo>
                  <a:pt x="1414738" y="526599"/>
                  <a:pt x="1389422" y="530041"/>
                  <a:pt x="1371600" y="518160"/>
                </a:cubicBezTo>
                <a:cubicBezTo>
                  <a:pt x="1361440" y="511387"/>
                  <a:pt x="1352343" y="502650"/>
                  <a:pt x="1341120" y="497840"/>
                </a:cubicBezTo>
                <a:cubicBezTo>
                  <a:pt x="1328285" y="492339"/>
                  <a:pt x="1313855" y="491692"/>
                  <a:pt x="1300480" y="487680"/>
                </a:cubicBezTo>
                <a:cubicBezTo>
                  <a:pt x="1279964" y="481525"/>
                  <a:pt x="1259575" y="474881"/>
                  <a:pt x="1239520" y="467360"/>
                </a:cubicBezTo>
                <a:cubicBezTo>
                  <a:pt x="1212427" y="457200"/>
                  <a:pt x="1184582" y="448854"/>
                  <a:pt x="1158240" y="436880"/>
                </a:cubicBezTo>
                <a:cubicBezTo>
                  <a:pt x="1147124" y="431827"/>
                  <a:pt x="1138983" y="421370"/>
                  <a:pt x="1127760" y="416560"/>
                </a:cubicBezTo>
                <a:cubicBezTo>
                  <a:pt x="1114925" y="411059"/>
                  <a:pt x="1100195" y="411303"/>
                  <a:pt x="1087120" y="406400"/>
                </a:cubicBezTo>
                <a:cubicBezTo>
                  <a:pt x="1072939" y="401082"/>
                  <a:pt x="1060714" y="391256"/>
                  <a:pt x="1046480" y="386080"/>
                </a:cubicBezTo>
                <a:cubicBezTo>
                  <a:pt x="1023309" y="377654"/>
                  <a:pt x="998531" y="374186"/>
                  <a:pt x="975360" y="365760"/>
                </a:cubicBezTo>
                <a:cubicBezTo>
                  <a:pt x="961126" y="360584"/>
                  <a:pt x="949088" y="350229"/>
                  <a:pt x="934720" y="345440"/>
                </a:cubicBezTo>
                <a:cubicBezTo>
                  <a:pt x="908226" y="336609"/>
                  <a:pt x="879934" y="333951"/>
                  <a:pt x="853440" y="325120"/>
                </a:cubicBezTo>
                <a:lnTo>
                  <a:pt x="792480" y="304800"/>
                </a:lnTo>
                <a:lnTo>
                  <a:pt x="762000" y="294640"/>
                </a:lnTo>
                <a:lnTo>
                  <a:pt x="731520" y="284480"/>
                </a:lnTo>
                <a:cubicBezTo>
                  <a:pt x="724747" y="274320"/>
                  <a:pt x="719834" y="262634"/>
                  <a:pt x="711200" y="254000"/>
                </a:cubicBezTo>
                <a:cubicBezTo>
                  <a:pt x="702566" y="245366"/>
                  <a:pt x="687192" y="244035"/>
                  <a:pt x="680720" y="233680"/>
                </a:cubicBezTo>
                <a:cubicBezTo>
                  <a:pt x="669368" y="215517"/>
                  <a:pt x="660400" y="172720"/>
                  <a:pt x="660400" y="172720"/>
                </a:cubicBezTo>
                <a:cubicBezTo>
                  <a:pt x="667173" y="152400"/>
                  <a:pt x="661562" y="121339"/>
                  <a:pt x="680720" y="111760"/>
                </a:cubicBezTo>
                <a:cubicBezTo>
                  <a:pt x="774489" y="64875"/>
                  <a:pt x="732613" y="78467"/>
                  <a:pt x="802640" y="60960"/>
                </a:cubicBezTo>
                <a:cubicBezTo>
                  <a:pt x="809413" y="50800"/>
                  <a:pt x="817499" y="41402"/>
                  <a:pt x="822960" y="30480"/>
                </a:cubicBezTo>
                <a:cubicBezTo>
                  <a:pt x="827749" y="20901"/>
                  <a:pt x="833120" y="0"/>
                  <a:pt x="833120" y="0"/>
                </a:cubicBezTo>
              </a:path>
            </a:pathLst>
          </a:custGeom>
          <a:noFill/>
          <a:ln w="28575">
            <a:solidFill>
              <a:schemeClr val="bg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4704080" y="152400"/>
            <a:ext cx="1412240" cy="1087120"/>
          </a:xfrm>
          <a:custGeom>
            <a:avLst/>
            <a:gdLst>
              <a:gd name="connsiteX0" fmla="*/ 1412240 w 1412240"/>
              <a:gd name="connsiteY0" fmla="*/ 1087120 h 1087120"/>
              <a:gd name="connsiteX1" fmla="*/ 1290320 w 1412240"/>
              <a:gd name="connsiteY1" fmla="*/ 1036320 h 1087120"/>
              <a:gd name="connsiteX2" fmla="*/ 1239520 w 1412240"/>
              <a:gd name="connsiteY2" fmla="*/ 1026160 h 1087120"/>
              <a:gd name="connsiteX3" fmla="*/ 1198880 w 1412240"/>
              <a:gd name="connsiteY3" fmla="*/ 1016000 h 1087120"/>
              <a:gd name="connsiteX4" fmla="*/ 1117600 w 1412240"/>
              <a:gd name="connsiteY4" fmla="*/ 985520 h 1087120"/>
              <a:gd name="connsiteX5" fmla="*/ 1046480 w 1412240"/>
              <a:gd name="connsiteY5" fmla="*/ 965200 h 1087120"/>
              <a:gd name="connsiteX6" fmla="*/ 1016000 w 1412240"/>
              <a:gd name="connsiteY6" fmla="*/ 944880 h 1087120"/>
              <a:gd name="connsiteX7" fmla="*/ 965200 w 1412240"/>
              <a:gd name="connsiteY7" fmla="*/ 934720 h 1087120"/>
              <a:gd name="connsiteX8" fmla="*/ 924560 w 1412240"/>
              <a:gd name="connsiteY8" fmla="*/ 924560 h 1087120"/>
              <a:gd name="connsiteX9" fmla="*/ 833120 w 1412240"/>
              <a:gd name="connsiteY9" fmla="*/ 883920 h 1087120"/>
              <a:gd name="connsiteX10" fmla="*/ 802640 w 1412240"/>
              <a:gd name="connsiteY10" fmla="*/ 863600 h 1087120"/>
              <a:gd name="connsiteX11" fmla="*/ 690880 w 1412240"/>
              <a:gd name="connsiteY11" fmla="*/ 833120 h 1087120"/>
              <a:gd name="connsiteX12" fmla="*/ 609600 w 1412240"/>
              <a:gd name="connsiteY12" fmla="*/ 792480 h 1087120"/>
              <a:gd name="connsiteX13" fmla="*/ 568960 w 1412240"/>
              <a:gd name="connsiteY13" fmla="*/ 772160 h 1087120"/>
              <a:gd name="connsiteX14" fmla="*/ 487680 w 1412240"/>
              <a:gd name="connsiteY14" fmla="*/ 751840 h 1087120"/>
              <a:gd name="connsiteX15" fmla="*/ 386080 w 1412240"/>
              <a:gd name="connsiteY15" fmla="*/ 711200 h 1087120"/>
              <a:gd name="connsiteX16" fmla="*/ 355600 w 1412240"/>
              <a:gd name="connsiteY16" fmla="*/ 701040 h 1087120"/>
              <a:gd name="connsiteX17" fmla="*/ 304800 w 1412240"/>
              <a:gd name="connsiteY17" fmla="*/ 690880 h 1087120"/>
              <a:gd name="connsiteX18" fmla="*/ 243840 w 1412240"/>
              <a:gd name="connsiteY18" fmla="*/ 670560 h 1087120"/>
              <a:gd name="connsiteX19" fmla="*/ 213360 w 1412240"/>
              <a:gd name="connsiteY19" fmla="*/ 660400 h 1087120"/>
              <a:gd name="connsiteX20" fmla="*/ 172720 w 1412240"/>
              <a:gd name="connsiteY20" fmla="*/ 629920 h 1087120"/>
              <a:gd name="connsiteX21" fmla="*/ 81280 w 1412240"/>
              <a:gd name="connsiteY21" fmla="*/ 599440 h 1087120"/>
              <a:gd name="connsiteX22" fmla="*/ 50800 w 1412240"/>
              <a:gd name="connsiteY22" fmla="*/ 579120 h 1087120"/>
              <a:gd name="connsiteX23" fmla="*/ 0 w 1412240"/>
              <a:gd name="connsiteY23" fmla="*/ 518160 h 1087120"/>
              <a:gd name="connsiteX24" fmla="*/ 10160 w 1412240"/>
              <a:gd name="connsiteY24" fmla="*/ 396240 h 1087120"/>
              <a:gd name="connsiteX25" fmla="*/ 40640 w 1412240"/>
              <a:gd name="connsiteY25" fmla="*/ 365760 h 1087120"/>
              <a:gd name="connsiteX26" fmla="*/ 121920 w 1412240"/>
              <a:gd name="connsiteY26" fmla="*/ 345440 h 1087120"/>
              <a:gd name="connsiteX27" fmla="*/ 152400 w 1412240"/>
              <a:gd name="connsiteY27" fmla="*/ 325120 h 1087120"/>
              <a:gd name="connsiteX28" fmla="*/ 335280 w 1412240"/>
              <a:gd name="connsiteY28" fmla="*/ 304800 h 1087120"/>
              <a:gd name="connsiteX29" fmla="*/ 406400 w 1412240"/>
              <a:gd name="connsiteY29" fmla="*/ 294640 h 1087120"/>
              <a:gd name="connsiteX30" fmla="*/ 477520 w 1412240"/>
              <a:gd name="connsiteY30" fmla="*/ 264160 h 1087120"/>
              <a:gd name="connsiteX31" fmla="*/ 589280 w 1412240"/>
              <a:gd name="connsiteY31" fmla="*/ 233680 h 1087120"/>
              <a:gd name="connsiteX32" fmla="*/ 629920 w 1412240"/>
              <a:gd name="connsiteY32" fmla="*/ 203200 h 1087120"/>
              <a:gd name="connsiteX33" fmla="*/ 660400 w 1412240"/>
              <a:gd name="connsiteY33" fmla="*/ 182880 h 1087120"/>
              <a:gd name="connsiteX34" fmla="*/ 690880 w 1412240"/>
              <a:gd name="connsiteY34" fmla="*/ 121920 h 1087120"/>
              <a:gd name="connsiteX35" fmla="*/ 680720 w 1412240"/>
              <a:gd name="connsiteY35" fmla="*/ 0 h 108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412240" h="1087120">
                <a:moveTo>
                  <a:pt x="1412240" y="1087120"/>
                </a:moveTo>
                <a:cubicBezTo>
                  <a:pt x="1355460" y="1058730"/>
                  <a:pt x="1350829" y="1052823"/>
                  <a:pt x="1290320" y="1036320"/>
                </a:cubicBezTo>
                <a:cubicBezTo>
                  <a:pt x="1273660" y="1031776"/>
                  <a:pt x="1256377" y="1029906"/>
                  <a:pt x="1239520" y="1026160"/>
                </a:cubicBezTo>
                <a:cubicBezTo>
                  <a:pt x="1225889" y="1023131"/>
                  <a:pt x="1212306" y="1019836"/>
                  <a:pt x="1198880" y="1016000"/>
                </a:cubicBezTo>
                <a:cubicBezTo>
                  <a:pt x="1166594" y="1006775"/>
                  <a:pt x="1151955" y="998403"/>
                  <a:pt x="1117600" y="985520"/>
                </a:cubicBezTo>
                <a:cubicBezTo>
                  <a:pt x="1088449" y="974588"/>
                  <a:pt x="1078505" y="973206"/>
                  <a:pt x="1046480" y="965200"/>
                </a:cubicBezTo>
                <a:cubicBezTo>
                  <a:pt x="1036320" y="958427"/>
                  <a:pt x="1027433" y="949167"/>
                  <a:pt x="1016000" y="944880"/>
                </a:cubicBezTo>
                <a:cubicBezTo>
                  <a:pt x="999831" y="938817"/>
                  <a:pt x="982057" y="938466"/>
                  <a:pt x="965200" y="934720"/>
                </a:cubicBezTo>
                <a:cubicBezTo>
                  <a:pt x="951569" y="931691"/>
                  <a:pt x="938107" y="927947"/>
                  <a:pt x="924560" y="924560"/>
                </a:cubicBezTo>
                <a:cubicBezTo>
                  <a:pt x="839260" y="860585"/>
                  <a:pt x="931980" y="920992"/>
                  <a:pt x="833120" y="883920"/>
                </a:cubicBezTo>
                <a:cubicBezTo>
                  <a:pt x="821687" y="879633"/>
                  <a:pt x="814073" y="867887"/>
                  <a:pt x="802640" y="863600"/>
                </a:cubicBezTo>
                <a:cubicBezTo>
                  <a:pt x="759018" y="847242"/>
                  <a:pt x="733268" y="861378"/>
                  <a:pt x="690880" y="833120"/>
                </a:cubicBezTo>
                <a:cubicBezTo>
                  <a:pt x="636905" y="797136"/>
                  <a:pt x="684165" y="825620"/>
                  <a:pt x="609600" y="792480"/>
                </a:cubicBezTo>
                <a:cubicBezTo>
                  <a:pt x="595760" y="786329"/>
                  <a:pt x="583328" y="776949"/>
                  <a:pt x="568960" y="772160"/>
                </a:cubicBezTo>
                <a:cubicBezTo>
                  <a:pt x="423838" y="723786"/>
                  <a:pt x="586526" y="789858"/>
                  <a:pt x="487680" y="751840"/>
                </a:cubicBezTo>
                <a:cubicBezTo>
                  <a:pt x="453636" y="738746"/>
                  <a:pt x="420684" y="722735"/>
                  <a:pt x="386080" y="711200"/>
                </a:cubicBezTo>
                <a:cubicBezTo>
                  <a:pt x="375920" y="707813"/>
                  <a:pt x="365990" y="703637"/>
                  <a:pt x="355600" y="701040"/>
                </a:cubicBezTo>
                <a:cubicBezTo>
                  <a:pt x="338847" y="696852"/>
                  <a:pt x="321460" y="695424"/>
                  <a:pt x="304800" y="690880"/>
                </a:cubicBezTo>
                <a:cubicBezTo>
                  <a:pt x="284136" y="685244"/>
                  <a:pt x="264160" y="677333"/>
                  <a:pt x="243840" y="670560"/>
                </a:cubicBezTo>
                <a:lnTo>
                  <a:pt x="213360" y="660400"/>
                </a:lnTo>
                <a:cubicBezTo>
                  <a:pt x="199813" y="650240"/>
                  <a:pt x="188095" y="637016"/>
                  <a:pt x="172720" y="629920"/>
                </a:cubicBezTo>
                <a:cubicBezTo>
                  <a:pt x="143548" y="616456"/>
                  <a:pt x="108013" y="617262"/>
                  <a:pt x="81280" y="599440"/>
                </a:cubicBezTo>
                <a:cubicBezTo>
                  <a:pt x="71120" y="592667"/>
                  <a:pt x="60181" y="586937"/>
                  <a:pt x="50800" y="579120"/>
                </a:cubicBezTo>
                <a:cubicBezTo>
                  <a:pt x="21464" y="554674"/>
                  <a:pt x="19980" y="548130"/>
                  <a:pt x="0" y="518160"/>
                </a:cubicBezTo>
                <a:cubicBezTo>
                  <a:pt x="3387" y="477520"/>
                  <a:pt x="-348" y="435644"/>
                  <a:pt x="10160" y="396240"/>
                </a:cubicBezTo>
                <a:cubicBezTo>
                  <a:pt x="13862" y="382357"/>
                  <a:pt x="27559" y="371706"/>
                  <a:pt x="40640" y="365760"/>
                </a:cubicBezTo>
                <a:cubicBezTo>
                  <a:pt x="66064" y="354204"/>
                  <a:pt x="121920" y="345440"/>
                  <a:pt x="121920" y="345440"/>
                </a:cubicBezTo>
                <a:cubicBezTo>
                  <a:pt x="132080" y="338667"/>
                  <a:pt x="141478" y="330581"/>
                  <a:pt x="152400" y="325120"/>
                </a:cubicBezTo>
                <a:cubicBezTo>
                  <a:pt x="200880" y="300880"/>
                  <a:pt x="316239" y="306069"/>
                  <a:pt x="335280" y="304800"/>
                </a:cubicBezTo>
                <a:cubicBezTo>
                  <a:pt x="358987" y="301413"/>
                  <a:pt x="382918" y="299336"/>
                  <a:pt x="406400" y="294640"/>
                </a:cubicBezTo>
                <a:cubicBezTo>
                  <a:pt x="444297" y="287061"/>
                  <a:pt x="437132" y="278847"/>
                  <a:pt x="477520" y="264160"/>
                </a:cubicBezTo>
                <a:cubicBezTo>
                  <a:pt x="504092" y="254498"/>
                  <a:pt x="557555" y="241611"/>
                  <a:pt x="589280" y="233680"/>
                </a:cubicBezTo>
                <a:cubicBezTo>
                  <a:pt x="602827" y="223520"/>
                  <a:pt x="616141" y="213042"/>
                  <a:pt x="629920" y="203200"/>
                </a:cubicBezTo>
                <a:cubicBezTo>
                  <a:pt x="639856" y="196103"/>
                  <a:pt x="651766" y="191514"/>
                  <a:pt x="660400" y="182880"/>
                </a:cubicBezTo>
                <a:cubicBezTo>
                  <a:pt x="680095" y="163185"/>
                  <a:pt x="682617" y="146710"/>
                  <a:pt x="690880" y="121920"/>
                </a:cubicBezTo>
                <a:lnTo>
                  <a:pt x="680720" y="0"/>
                </a:lnTo>
              </a:path>
            </a:pathLst>
          </a:cu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2460098" y="4795280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/>
          <p:cNvSpPr/>
          <p:nvPr/>
        </p:nvSpPr>
        <p:spPr>
          <a:xfrm>
            <a:off x="1274927" y="3791188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1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/>
          <p:cNvSpPr/>
          <p:nvPr/>
        </p:nvSpPr>
        <p:spPr>
          <a:xfrm>
            <a:off x="2849981" y="3026049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/>
          <p:cNvSpPr/>
          <p:nvPr/>
        </p:nvSpPr>
        <p:spPr>
          <a:xfrm>
            <a:off x="5171095" y="221560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Oval 40"/>
          <p:cNvSpPr/>
          <p:nvPr/>
        </p:nvSpPr>
        <p:spPr>
          <a:xfrm>
            <a:off x="5932623" y="1065983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5161407" y="-75292"/>
            <a:ext cx="367393" cy="367393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isometricOffAxis2Top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ular Callout 4">
            <a:extLst>
              <a:ext uri="{FF2B5EF4-FFF2-40B4-BE49-F238E27FC236}">
                <a16:creationId xmlns="" xmlns:a16="http://schemas.microsoft.com/office/drawing/2014/main" id="{8B721E44-1FF0-4827-B956-E42119BBE41C}"/>
              </a:ext>
            </a:extLst>
          </p:cNvPr>
          <p:cNvSpPr/>
          <p:nvPr/>
        </p:nvSpPr>
        <p:spPr>
          <a:xfrm>
            <a:off x="280066" y="269427"/>
            <a:ext cx="4555374" cy="1482807"/>
          </a:xfrm>
          <a:prstGeom prst="wedgeRoundRectCallout">
            <a:avLst>
              <a:gd name="adj1" fmla="val 1987"/>
              <a:gd name="adj2" fmla="val 9701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50000"/>
                  </a:schemeClr>
                </a:solidFill>
              </a:rPr>
              <a:t>Let’s play the guessing game to the next stop.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D6B7F92-5593-9249-B006-74BED27D31E6}"/>
              </a:ext>
            </a:extLst>
          </p:cNvPr>
          <p:cNvSpPr txBox="1"/>
          <p:nvPr/>
        </p:nvSpPr>
        <p:spPr>
          <a:xfrm>
            <a:off x="1432560" y="-36576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6029A04-1334-4C4E-A62E-C6EA02B1D33B}"/>
              </a:ext>
            </a:extLst>
          </p:cNvPr>
          <p:cNvGrpSpPr/>
          <p:nvPr/>
        </p:nvGrpSpPr>
        <p:grpSpPr>
          <a:xfrm>
            <a:off x="1743140" y="3053538"/>
            <a:ext cx="1646217" cy="1991333"/>
            <a:chOff x="1701510" y="2978294"/>
            <a:chExt cx="1646217" cy="1991333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EEF3FA"/>
                </a:clrFrom>
                <a:clrTo>
                  <a:srgbClr val="EEF3FA">
                    <a:alpha val="0"/>
                  </a:srgbClr>
                </a:clrTo>
              </a:clrChange>
            </a:blip>
            <a:srcRect l="40000" t="9274" r="42051" b="12550"/>
            <a:stretch/>
          </p:blipFill>
          <p:spPr>
            <a:xfrm>
              <a:off x="2559085" y="3007875"/>
              <a:ext cx="788642" cy="193217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29EE6609-55C5-4404-8596-C0F195EC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01510" y="2978294"/>
              <a:ext cx="999354" cy="1991333"/>
            </a:xfrm>
            <a:prstGeom prst="rect">
              <a:avLst/>
            </a:prstGeom>
          </p:spPr>
        </p:pic>
      </p:grpSp>
      <p:pic>
        <p:nvPicPr>
          <p:cNvPr id="35" name="Picture 20" descr="Start Location Stock Illustrations – 4,189 Start Location Stock  Illustrations, Vectors &amp;amp; Clipart - Dreamstime">
            <a:extLst>
              <a:ext uri="{FF2B5EF4-FFF2-40B4-BE49-F238E27FC236}">
                <a16:creationId xmlns="" xmlns:a16="http://schemas.microsoft.com/office/drawing/2014/main" id="{9385A8F7-DEEC-4FBA-9FAE-79FA0BBE2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791" y="4230675"/>
            <a:ext cx="799406" cy="79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4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4.44444E-6 0.00031 L -0.07466 -0.00309 C -0.08056 -0.0034 -0.08664 -0.00216 -0.09219 -0.00587 C -0.09809 -0.00988 -0.10278 -0.01914 -0.10799 -0.02562 C -0.10955 -0.02747 -0.11285 -0.03118 -0.11285 -0.03087 C -0.11997 -0.05031 -0.11146 -0.02685 -0.12066 -0.05926 C -0.12153 -0.06235 -0.12275 -0.06513 -0.12379 -0.0679 C -0.12049 -0.09506 -0.12379 -0.09229 -0.11112 -0.10741 C -0.10973 -0.10895 -0.10799 -0.10926 -0.10643 -0.11019 C -0.09584 -0.10648 -0.08525 -0.1034 -0.07466 -0.09877 C -0.02014 -0.07531 -0.08438 -0.09753 -0.03664 -0.08179 C -0.02865 -0.08395 -0.02049 -0.08334 -0.01285 -0.08766 C -0.0099 -0.0892 -0.00816 -0.09476 -0.00643 -0.09877 C -0.00313 -0.10679 -0.00139 -0.1213 4.44444E-6 -0.12994 C -0.0007 -0.14105 0.00017 -0.15278 -0.00174 -0.16358 C -0.00261 -0.16883 -0.00539 -0.17284 -0.00799 -0.175 C -0.01146 -0.17778 -0.01546 -0.17747 -0.0191 -0.17778 C -0.03021 -0.17932 -0.04132 -0.17963 -0.05243 -0.18056 C -0.05678 -0.18241 -0.06094 -0.18426 -0.06511 -0.18642 C -0.06684 -0.18704 -0.06823 -0.18858 -0.06997 -0.1892 C -0.07362 -0.19044 -0.07726 -0.19105 -0.08108 -0.19198 L -0.08733 -0.20309 L -0.07952 -0.20587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-1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3">
            <a:alphaModFix/>
          </a:blip>
          <a:srcRect t="5072" b="2369"/>
          <a:stretch/>
        </p:blipFill>
        <p:spPr>
          <a:xfrm rot="5400000">
            <a:off x="3508664" y="2556950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0" b="72963" l="50365" r="69844"/>
                    </a14:imgEffect>
                  </a14:imgLayer>
                </a14:imgProps>
              </a:ext>
            </a:extLst>
          </a:blip>
          <a:srcRect l="47949" t="21353" r="27692" b="21211"/>
          <a:stretch/>
        </p:blipFill>
        <p:spPr>
          <a:xfrm>
            <a:off x="1979490" y="1477082"/>
            <a:ext cx="2592509" cy="3438485"/>
          </a:xfrm>
          <a:prstGeom prst="rect">
            <a:avLst/>
          </a:prstGeom>
        </p:spPr>
      </p:pic>
      <p:pic>
        <p:nvPicPr>
          <p:cNvPr id="12" name="Google Shape;767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6738" y="1505963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BF032DB-AC28-794A-ADB8-02CEE1EDDD5F}"/>
              </a:ext>
            </a:extLst>
          </p:cNvPr>
          <p:cNvSpPr/>
          <p:nvPr/>
        </p:nvSpPr>
        <p:spPr>
          <a:xfrm>
            <a:off x="5985764" y="2522034"/>
            <a:ext cx="17043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blue</a:t>
            </a:r>
            <a:endParaRPr lang="en-US" sz="72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15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40"/>
          <p:cNvPicPr preferRelativeResize="0"/>
          <p:nvPr/>
        </p:nvPicPr>
        <p:blipFill rotWithShape="1">
          <a:blip r:embed="rId3">
            <a:alphaModFix/>
          </a:blip>
          <a:srcRect t="5072" b="2369"/>
          <a:stretch/>
        </p:blipFill>
        <p:spPr>
          <a:xfrm rot="5400000">
            <a:off x="3723498" y="2557107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40"/>
          <p:cNvSpPr/>
          <p:nvPr/>
        </p:nvSpPr>
        <p:spPr>
          <a:xfrm>
            <a:off x="809263" y="640975"/>
            <a:ext cx="727627" cy="59468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4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4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1886976" y="227933"/>
            <a:ext cx="560281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What </a:t>
            </a:r>
            <a:r>
              <a:rPr lang="en-US" sz="6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colour</a:t>
            </a:r>
            <a:r>
              <a:rPr lang="en-US" sz="6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 is it?</a:t>
            </a:r>
            <a:endParaRPr lang="en-US" sz="6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  <p:pic>
        <p:nvPicPr>
          <p:cNvPr id="22530" name="Picture 2" descr="Learn with Eddie about colors with juice | Eddie the Dinosaur changes color  with magic machine - YouTube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01"/>
              </a:clrFrom>
              <a:clrTo>
                <a:srgbClr val="FFFF01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 r="33151"/>
          <a:stretch/>
        </p:blipFill>
        <p:spPr bwMode="auto">
          <a:xfrm>
            <a:off x="2395665" y="1382230"/>
            <a:ext cx="1789501" cy="308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76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431" y="1264702"/>
            <a:ext cx="5591537" cy="34096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A39FF7C-F49D-4A41-B0D5-2E8E45BF8A86}"/>
              </a:ext>
            </a:extLst>
          </p:cNvPr>
          <p:cNvSpPr/>
          <p:nvPr/>
        </p:nvSpPr>
        <p:spPr>
          <a:xfrm>
            <a:off x="6086183" y="2370905"/>
            <a:ext cx="221246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cript MT Bold" panose="03040602040607080904" pitchFamily="66" charset="0"/>
              </a:rPr>
              <a:t>brown</a:t>
            </a:r>
            <a:endParaRPr lang="en-US" sz="6600" b="0" cap="none" spc="0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cript MT Bold" panose="030406020406070809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6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05781090"/>
</p:tagLst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mmunity, Family &amp; Personal Services Major for College: Physical Education by Slidesgo">
  <a:themeElements>
    <a:clrScheme name="Simple Light">
      <a:dk1>
        <a:srgbClr val="17253A"/>
      </a:dk1>
      <a:lt1>
        <a:srgbClr val="FFFFFF"/>
      </a:lt1>
      <a:dk2>
        <a:srgbClr val="3B536E"/>
      </a:dk2>
      <a:lt2>
        <a:srgbClr val="A42C3D"/>
      </a:lt2>
      <a:accent1>
        <a:srgbClr val="D83F56"/>
      </a:accent1>
      <a:accent2>
        <a:srgbClr val="436D79"/>
      </a:accent2>
      <a:accent3>
        <a:srgbClr val="68A0A1"/>
      </a:accent3>
      <a:accent4>
        <a:srgbClr val="EDB95C"/>
      </a:accent4>
      <a:accent5>
        <a:srgbClr val="F3D26B"/>
      </a:accent5>
      <a:accent6>
        <a:srgbClr val="CD6857"/>
      </a:accent6>
      <a:hlink>
        <a:srgbClr val="17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3682</TotalTime>
  <Words>414</Words>
  <Application>Microsoft Office PowerPoint</Application>
  <PresentationFormat>On-screen Show (16:9)</PresentationFormat>
  <Paragraphs>95</Paragraphs>
  <Slides>30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Arial</vt:lpstr>
      <vt:lpstr>Amasis MT Pro Black</vt:lpstr>
      <vt:lpstr>Calibri Light</vt:lpstr>
      <vt:lpstr>Encode Sans</vt:lpstr>
      <vt:lpstr>Arial Narrow</vt:lpstr>
      <vt:lpstr>Calibri</vt:lpstr>
      <vt:lpstr>Sport Day</vt:lpstr>
      <vt:lpstr>Century Gothic</vt:lpstr>
      <vt:lpstr>Hind</vt:lpstr>
      <vt:lpstr>Arvo</vt:lpstr>
      <vt:lpstr>Montserrat</vt:lpstr>
      <vt:lpstr>#9Slide07 IcielCrocante</vt:lpstr>
      <vt:lpstr>Times New Roman</vt:lpstr>
      <vt:lpstr>Comic Sans MS</vt:lpstr>
      <vt:lpstr>Script MT Bold</vt:lpstr>
      <vt:lpstr>Barlow</vt:lpstr>
      <vt:lpstr>Over The Rainbow by Slidesgo</vt:lpstr>
      <vt:lpstr>Office Theme</vt:lpstr>
      <vt:lpstr>Community, Family &amp; Personal Services Major for College: Physical Education by Slidesgo</vt:lpstr>
      <vt:lpstr>PowerPoint Presentation</vt:lpstr>
      <vt:lpstr> Unit 9: Colours </vt:lpstr>
      <vt:lpstr>CLASSROOM RULES</vt:lpstr>
      <vt:lpstr>Put your hands On my desk. Who’s the best? It’s me!</vt:lpstr>
      <vt:lpstr>PowerPoint Presentation</vt:lpstr>
      <vt:lpstr>Sing a song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– Stand up! Two – Turn around! Three – Clap your hands!  Four – Say Hurray! It’s time to say goodbye. Goodbye, children! Goodbye, teacher!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COIOURS</dc:title>
  <dc:creator>DELL</dc:creator>
  <cp:lastModifiedBy>Windows</cp:lastModifiedBy>
  <cp:revision>146</cp:revision>
  <dcterms:modified xsi:type="dcterms:W3CDTF">2024-12-20T01:27:44Z</dcterms:modified>
</cp:coreProperties>
</file>