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96" r:id="rId3"/>
    <p:sldId id="297" r:id="rId4"/>
    <p:sldId id="291" r:id="rId5"/>
    <p:sldId id="298" r:id="rId6"/>
    <p:sldId id="299" r:id="rId7"/>
    <p:sldId id="340" r:id="rId8"/>
    <p:sldId id="295" r:id="rId9"/>
    <p:sldId id="271" r:id="rId10"/>
    <p:sldId id="338" r:id="rId11"/>
    <p:sldId id="339" r:id="rId12"/>
    <p:sldId id="286" r:id="rId13"/>
    <p:sldId id="287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9900"/>
    <a:srgbClr val="FFFF00"/>
    <a:srgbClr val="FFCCFF"/>
    <a:srgbClr val="CC0066"/>
    <a:srgbClr val="99FF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83" d="100"/>
          <a:sy n="83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2EC9D0-7029-4357-B79B-EF8EF26A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3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3E24ABCA-710E-2A93-9695-32A5E05EAC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179A321C-CDDB-E591-7293-D5065AB4C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94B8484D-2B03-A447-22A7-52359CC42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AA4974-AD73-40BB-A386-145FEAC69C5F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5DFF67A0-0BD3-4047-B578-B945480996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F9A2BEAF-B823-1208-7449-65921E33E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00898EBB-C9EC-8A83-5672-772DC3AF1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EFADCE6-732E-467D-8A06-4EEB7E994F9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2773-CBCF-4DEA-AA1D-8CAB44F4A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1F39-6222-40A4-9BE8-DB6775E7D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840-7668-4880-82A0-3970C53D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8102-CA19-438C-87DE-DA6B4C3B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A857-964D-4B92-AEA9-27CDDEC4F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E7A0-3951-4C57-A3A5-FDD748A49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C861C-CC6A-4987-96F0-B1E0F7F7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19ED-BA7A-4C6C-8886-AEDD66668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F041-87B6-4F21-BE9E-2B7FFFF4F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F54E4-CC19-4FC6-B947-4AEBC8EC8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7F0F-AE18-4ECD-B6E7-5F95BAF25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9887-06AD-4D46-95B9-1DE4C7360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EF6ADC9-3AF5-4FB9-99D5-BC6D05646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>
            <a:extLst>
              <a:ext uri="{FF2B5EF4-FFF2-40B4-BE49-F238E27FC236}">
                <a16:creationId xmlns:a16="http://schemas.microsoft.com/office/drawing/2014/main" xmlns="" id="{D147CA4C-F7CC-DFD7-30CF-D4278626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887912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sp>
        <p:nvSpPr>
          <p:cNvPr id="3076" name="WordArt 7">
            <a:extLst>
              <a:ext uri="{FF2B5EF4-FFF2-40B4-BE49-F238E27FC236}">
                <a16:creationId xmlns:a16="http://schemas.microsoft.com/office/drawing/2014/main" xmlns="" id="{0E41D7EA-7A34-900B-B612-76FDD72AEA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1" y="3186113"/>
            <a:ext cx="8763000" cy="1241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56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CÔ VỀ THĂM LỚP DỰ GIỜ</a:t>
            </a:r>
          </a:p>
        </p:txBody>
      </p:sp>
      <p:pic>
        <p:nvPicPr>
          <p:cNvPr id="3077" name="Picture 8" descr="lite">
            <a:extLst>
              <a:ext uri="{FF2B5EF4-FFF2-40B4-BE49-F238E27FC236}">
                <a16:creationId xmlns:a16="http://schemas.microsoft.com/office/drawing/2014/main" xmlns="" id="{8115F0C7-96DB-2ED7-9963-145894E99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65413" y="5895975"/>
            <a:ext cx="4319587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15">
            <a:extLst>
              <a:ext uri="{FF2B5EF4-FFF2-40B4-BE49-F238E27FC236}">
                <a16:creationId xmlns:a16="http://schemas.microsoft.com/office/drawing/2014/main" xmlns="" id="{985C1CF7-BD56-CF5C-94ED-374010DB45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15446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5">
            <a:extLst>
              <a:ext uri="{FF2B5EF4-FFF2-40B4-BE49-F238E27FC236}">
                <a16:creationId xmlns:a16="http://schemas.microsoft.com/office/drawing/2014/main" xmlns="" id="{675A6703-6ADA-25B6-2C63-114913A47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7525"/>
            <a:ext cx="1543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xmlns="" id="{40219ED8-094F-CAB6-D348-B4102027C6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3613" y="874713"/>
            <a:ext cx="6859587" cy="4629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988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988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NGÔ ĐỨC KẾ</a:t>
            </a:r>
          </a:p>
        </p:txBody>
      </p:sp>
      <p:sp>
        <p:nvSpPr>
          <p:cNvPr id="33804" name="WordArt 12">
            <a:extLst>
              <a:ext uri="{FF2B5EF4-FFF2-40B4-BE49-F238E27FC236}">
                <a16:creationId xmlns:a16="http://schemas.microsoft.com/office/drawing/2014/main" xmlns="" id="{E0F77F56-E006-D68B-0480-69BD552B95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6266" y="2552700"/>
            <a:ext cx="3173094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988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5G</a:t>
            </a:r>
          </a:p>
        </p:txBody>
      </p:sp>
      <p:pic>
        <p:nvPicPr>
          <p:cNvPr id="3082" name="Picture 14" descr="POINSET3">
            <a:extLst>
              <a:ext uri="{FF2B5EF4-FFF2-40B4-BE49-F238E27FC236}">
                <a16:creationId xmlns:a16="http://schemas.microsoft.com/office/drawing/2014/main" xmlns="" id="{FA9C7D24-0E34-7E91-2E3C-2795495F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86375"/>
            <a:ext cx="1219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3" name="Object 1">
            <a:extLst>
              <a:ext uri="{FF2B5EF4-FFF2-40B4-BE49-F238E27FC236}">
                <a16:creationId xmlns:a16="http://schemas.microsoft.com/office/drawing/2014/main" xmlns="" id="{C0F6A7BF-E94E-FB39-7017-0BF2B83DA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6113" y="1228725"/>
          <a:ext cx="44196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7" imgW="2191817" imgH="1424635" progId="MS_ClipArt_Gallery.2">
                  <p:embed/>
                </p:oleObj>
              </mc:Choice>
              <mc:Fallback>
                <p:oleObj name="Clip" r:id="rId7" imgW="2191817" imgH="1424635" progId="MS_ClipArt_Gallery.2">
                  <p:embed/>
                  <p:pic>
                    <p:nvPicPr>
                      <p:cNvPr id="3083" name="Object 1">
                        <a:extLst>
                          <a:ext uri="{FF2B5EF4-FFF2-40B4-BE49-F238E27FC236}">
                            <a16:creationId xmlns:a16="http://schemas.microsoft.com/office/drawing/2014/main" xmlns="" id="{C0F6A7BF-E94E-FB39-7017-0BF2B83DA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228725"/>
                        <a:ext cx="44196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FAA5C2-30C2-4CC0-A6F9-D36A20CD78E5}"/>
              </a:ext>
            </a:extLst>
          </p:cNvPr>
          <p:cNvSpPr txBox="1"/>
          <p:nvPr/>
        </p:nvSpPr>
        <p:spPr>
          <a:xfrm>
            <a:off x="1257300" y="1287299"/>
            <a:ext cx="6629400" cy="46628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1C2964-6C51-4B64-BD1F-82F8A0A44584}"/>
              </a:ext>
            </a:extLst>
          </p:cNvPr>
          <p:cNvSpPr txBox="1"/>
          <p:nvPr/>
        </p:nvSpPr>
        <p:spPr>
          <a:xfrm>
            <a:off x="1857375" y="2390254"/>
            <a:ext cx="1971675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   58,2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24,3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8B5399-CF06-4F36-A943-B1AE1053954F}"/>
              </a:ext>
            </a:extLst>
          </p:cNvPr>
          <p:cNvSpPr txBox="1"/>
          <p:nvPr/>
        </p:nvSpPr>
        <p:spPr>
          <a:xfrm>
            <a:off x="2257425" y="2632629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06259E-4AEC-486D-83AD-10102AF46C86}"/>
              </a:ext>
            </a:extLst>
          </p:cNvPr>
          <p:cNvSpPr txBox="1"/>
          <p:nvPr/>
        </p:nvSpPr>
        <p:spPr>
          <a:xfrm>
            <a:off x="5029200" y="2390254"/>
            <a:ext cx="1885950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   19,36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4,08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60A935-FAA3-4D57-A856-C8C95420AD99}"/>
              </a:ext>
            </a:extLst>
          </p:cNvPr>
          <p:cNvSpPr txBox="1"/>
          <p:nvPr/>
        </p:nvSpPr>
        <p:spPr>
          <a:xfrm>
            <a:off x="5480189" y="2632628"/>
            <a:ext cx="491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DBC881-2522-4478-A11D-6B2B93F7FCAE}"/>
              </a:ext>
            </a:extLst>
          </p:cNvPr>
          <p:cNvSpPr txBox="1"/>
          <p:nvPr/>
        </p:nvSpPr>
        <p:spPr>
          <a:xfrm>
            <a:off x="1857375" y="4113506"/>
            <a:ext cx="1971675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   75,8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249,19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D98A0C-4EC7-4D8E-B43B-C60874BD8541}"/>
              </a:ext>
            </a:extLst>
          </p:cNvPr>
          <p:cNvSpPr txBox="1"/>
          <p:nvPr/>
        </p:nvSpPr>
        <p:spPr>
          <a:xfrm>
            <a:off x="2192392" y="4286251"/>
            <a:ext cx="4079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384458-F964-4925-9045-5F12DBCC8813}"/>
              </a:ext>
            </a:extLst>
          </p:cNvPr>
          <p:cNvSpPr txBox="1"/>
          <p:nvPr/>
        </p:nvSpPr>
        <p:spPr>
          <a:xfrm>
            <a:off x="5029200" y="4113506"/>
            <a:ext cx="1885950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   0,995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0,868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80EF54-1454-4591-855C-D8E63B0B476B}"/>
              </a:ext>
            </a:extLst>
          </p:cNvPr>
          <p:cNvSpPr txBox="1"/>
          <p:nvPr/>
        </p:nvSpPr>
        <p:spPr>
          <a:xfrm>
            <a:off x="5460043" y="4373003"/>
            <a:ext cx="491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71BBBF-2897-419B-BD5A-3AD53034EDFE}"/>
              </a:ext>
            </a:extLst>
          </p:cNvPr>
          <p:cNvSpPr txBox="1"/>
          <p:nvPr/>
        </p:nvSpPr>
        <p:spPr>
          <a:xfrm>
            <a:off x="2971800" y="3201626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2B5AA5-6A1D-4187-AF88-48A154223AD9}"/>
              </a:ext>
            </a:extLst>
          </p:cNvPr>
          <p:cNvSpPr txBox="1"/>
          <p:nvPr/>
        </p:nvSpPr>
        <p:spPr>
          <a:xfrm>
            <a:off x="2886075" y="3177462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045B5F-E3F1-4F18-A3C9-D26DA20942B9}"/>
              </a:ext>
            </a:extLst>
          </p:cNvPr>
          <p:cNvSpPr txBox="1"/>
          <p:nvPr/>
        </p:nvSpPr>
        <p:spPr>
          <a:xfrm>
            <a:off x="2557463" y="3201625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C44549-F9C8-49F5-BE4D-E418C6C2137B}"/>
              </a:ext>
            </a:extLst>
          </p:cNvPr>
          <p:cNvSpPr txBox="1"/>
          <p:nvPr/>
        </p:nvSpPr>
        <p:spPr>
          <a:xfrm>
            <a:off x="2741661" y="3194167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0B44A-2EED-4836-B276-677E60DEDE62}"/>
              </a:ext>
            </a:extLst>
          </p:cNvPr>
          <p:cNvSpPr txBox="1"/>
          <p:nvPr/>
        </p:nvSpPr>
        <p:spPr>
          <a:xfrm>
            <a:off x="6343650" y="3149458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DE33D4-99FB-4E16-B3F4-733C49577BF2}"/>
              </a:ext>
            </a:extLst>
          </p:cNvPr>
          <p:cNvSpPr txBox="1"/>
          <p:nvPr/>
        </p:nvSpPr>
        <p:spPr>
          <a:xfrm>
            <a:off x="6172200" y="3149458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E3D94E-0D9F-4B66-AEC7-F0D14278416E}"/>
              </a:ext>
            </a:extLst>
          </p:cNvPr>
          <p:cNvSpPr txBox="1"/>
          <p:nvPr/>
        </p:nvSpPr>
        <p:spPr>
          <a:xfrm>
            <a:off x="6057900" y="3122417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5A474E-B081-4489-A084-E1D8806DF326}"/>
              </a:ext>
            </a:extLst>
          </p:cNvPr>
          <p:cNvSpPr txBox="1"/>
          <p:nvPr/>
        </p:nvSpPr>
        <p:spPr>
          <a:xfrm>
            <a:off x="5911508" y="3142106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77FC92-47BE-4914-B7D5-D901B05AFEAC}"/>
              </a:ext>
            </a:extLst>
          </p:cNvPr>
          <p:cNvSpPr txBox="1"/>
          <p:nvPr/>
        </p:nvSpPr>
        <p:spPr>
          <a:xfrm>
            <a:off x="5768633" y="3142106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D460AC-2036-46E5-B455-B4F722D5F97D}"/>
              </a:ext>
            </a:extLst>
          </p:cNvPr>
          <p:cNvSpPr txBox="1"/>
          <p:nvPr/>
        </p:nvSpPr>
        <p:spPr>
          <a:xfrm>
            <a:off x="3153362" y="4120078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BC51DD-8439-4873-B8EE-C1B7D7B343FC}"/>
              </a:ext>
            </a:extLst>
          </p:cNvPr>
          <p:cNvSpPr txBox="1"/>
          <p:nvPr/>
        </p:nvSpPr>
        <p:spPr>
          <a:xfrm>
            <a:off x="3153362" y="4876370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7C2E72-7C0D-48A2-8B11-C149513429B7}"/>
              </a:ext>
            </a:extLst>
          </p:cNvPr>
          <p:cNvSpPr txBox="1"/>
          <p:nvPr/>
        </p:nvSpPr>
        <p:spPr>
          <a:xfrm>
            <a:off x="2971800" y="4876370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BE8EFBE-0642-403F-B0F5-0B70881231A8}"/>
              </a:ext>
            </a:extLst>
          </p:cNvPr>
          <p:cNvSpPr txBox="1"/>
          <p:nvPr/>
        </p:nvSpPr>
        <p:spPr>
          <a:xfrm>
            <a:off x="2886075" y="485449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00D9A7-E56F-4395-B923-9D59708A1979}"/>
              </a:ext>
            </a:extLst>
          </p:cNvPr>
          <p:cNvSpPr txBox="1"/>
          <p:nvPr/>
        </p:nvSpPr>
        <p:spPr>
          <a:xfrm>
            <a:off x="2741661" y="4876369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A99DCF-A3F7-4496-B7C9-F5DA993E5507}"/>
              </a:ext>
            </a:extLst>
          </p:cNvPr>
          <p:cNvSpPr txBox="1"/>
          <p:nvPr/>
        </p:nvSpPr>
        <p:spPr>
          <a:xfrm>
            <a:off x="2578454" y="4876369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F72E4E-D0D4-45E7-A6D9-4E85FA406E13}"/>
              </a:ext>
            </a:extLst>
          </p:cNvPr>
          <p:cNvSpPr txBox="1"/>
          <p:nvPr/>
        </p:nvSpPr>
        <p:spPr>
          <a:xfrm>
            <a:off x="2394144" y="4876369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26E05ED-F60D-48FC-95DF-23C68E707FA5}"/>
              </a:ext>
            </a:extLst>
          </p:cNvPr>
          <p:cNvSpPr txBox="1"/>
          <p:nvPr/>
        </p:nvSpPr>
        <p:spPr>
          <a:xfrm>
            <a:off x="6315075" y="4876369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BBC85A6-D7E5-48BD-B4AE-0D8F02E2E71E}"/>
              </a:ext>
            </a:extLst>
          </p:cNvPr>
          <p:cNvSpPr txBox="1"/>
          <p:nvPr/>
        </p:nvSpPr>
        <p:spPr>
          <a:xfrm>
            <a:off x="6160770" y="4876369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DD8A82-FC14-4223-A7CA-1E13B13A2DDC}"/>
              </a:ext>
            </a:extLst>
          </p:cNvPr>
          <p:cNvSpPr txBox="1"/>
          <p:nvPr/>
        </p:nvSpPr>
        <p:spPr>
          <a:xfrm>
            <a:off x="5972175" y="4882884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B8C5E0C-AB58-458C-8DEE-6629B6F5C5EA}"/>
              </a:ext>
            </a:extLst>
          </p:cNvPr>
          <p:cNvSpPr txBox="1"/>
          <p:nvPr/>
        </p:nvSpPr>
        <p:spPr>
          <a:xfrm>
            <a:off x="5715000" y="4887353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E674DA0-C353-4458-979A-096DCFF78931}"/>
              </a:ext>
            </a:extLst>
          </p:cNvPr>
          <p:cNvSpPr txBox="1"/>
          <p:nvPr/>
        </p:nvSpPr>
        <p:spPr>
          <a:xfrm>
            <a:off x="5875020" y="4864267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999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6" grpId="0"/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FAA5C2-30C2-4CC0-A6F9-D36A20CD78E5}"/>
              </a:ext>
            </a:extLst>
          </p:cNvPr>
          <p:cNvSpPr txBox="1"/>
          <p:nvPr/>
        </p:nvSpPr>
        <p:spPr>
          <a:xfrm>
            <a:off x="1257300" y="1485900"/>
            <a:ext cx="66294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7,8 + 9,6 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34,82 + 9,75         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57,648 + 35,37</a:t>
            </a:r>
          </a:p>
        </p:txBody>
      </p:sp>
    </p:spTree>
    <p:extLst>
      <p:ext uri="{BB962C8B-B14F-4D97-AF65-F5344CB8AC3E}">
        <p14:creationId xmlns:p14="http://schemas.microsoft.com/office/powerpoint/2010/main" val="27475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3009900"/>
            <a:ext cx="3581400" cy="308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5631" y="2733972"/>
            <a:ext cx="4499769" cy="267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395748" y="19367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2209800" y="496888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SỐ THẬP PHÂN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152400" y="988014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52400" y="3352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228600" y="3962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438400" y="4419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4,8kg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5943600" y="294292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4951015" y="3554986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5410199" y="3992522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32,6 + 4,8 = 37,4(kg)</a:t>
            </a: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248400" y="455479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37,4kg</a:t>
            </a:r>
          </a:p>
        </p:txBody>
      </p:sp>
      <p:grpSp>
        <p:nvGrpSpPr>
          <p:cNvPr id="74" name="Group 14"/>
          <p:cNvGrpSpPr>
            <a:grpSpLocks/>
          </p:cNvGrpSpPr>
          <p:nvPr/>
        </p:nvGrpSpPr>
        <p:grpSpPr bwMode="auto">
          <a:xfrm>
            <a:off x="838200" y="3733800"/>
            <a:ext cx="1905000" cy="533400"/>
            <a:chOff x="528" y="2352"/>
            <a:chExt cx="1200" cy="336"/>
          </a:xfrm>
        </p:grpSpPr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624" y="235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32,6kg</a:t>
              </a:r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228600" y="4648200"/>
            <a:ext cx="3276600" cy="1281113"/>
            <a:chOff x="144" y="2928"/>
            <a:chExt cx="2064" cy="807"/>
          </a:xfrm>
        </p:grpSpPr>
        <p:sp>
          <p:nvSpPr>
            <p:cNvPr id="8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AutoShape 21"/>
            <p:cNvSpPr>
              <a:spLocks/>
            </p:cNvSpPr>
            <p:nvPr/>
          </p:nvSpPr>
          <p:spPr bwMode="auto">
            <a:xfrm rot="5400000">
              <a:off x="1223" y="2425"/>
              <a:ext cx="239" cy="1726"/>
            </a:xfrm>
            <a:prstGeom prst="rightBrace">
              <a:avLst>
                <a:gd name="adj1" fmla="val 60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864" y="35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? Kg </a:t>
              </a:r>
            </a:p>
          </p:txBody>
        </p:sp>
        <p:sp>
          <p:nvSpPr>
            <p:cNvPr id="83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864" y="35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? Kg </a:t>
              </a:r>
            </a:p>
          </p:txBody>
        </p:sp>
        <p:sp>
          <p:nvSpPr>
            <p:cNvPr id="85" name="AutoShape 25"/>
            <p:cNvSpPr>
              <a:spLocks/>
            </p:cNvSpPr>
            <p:nvPr/>
          </p:nvSpPr>
          <p:spPr bwMode="auto">
            <a:xfrm rot="5400000">
              <a:off x="1223" y="2425"/>
              <a:ext cx="239" cy="1726"/>
            </a:xfrm>
            <a:prstGeom prst="rightBrace">
              <a:avLst>
                <a:gd name="adj1" fmla="val 60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26"/>
            <p:cNvSpPr txBox="1">
              <a:spLocks noChangeArrowheads="1"/>
            </p:cNvSpPr>
            <p:nvPr/>
          </p:nvSpPr>
          <p:spPr bwMode="auto">
            <a:xfrm>
              <a:off x="864" y="35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? Kg </a:t>
              </a:r>
            </a:p>
          </p:txBody>
        </p:sp>
        <p:sp>
          <p:nvSpPr>
            <p:cNvPr id="87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30"/>
            <p:cNvSpPr>
              <a:spLocks noChangeArrowheads="1"/>
            </p:cNvSpPr>
            <p:nvPr/>
          </p:nvSpPr>
          <p:spPr bwMode="auto">
            <a:xfrm>
              <a:off x="144" y="2928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95748" y="1478223"/>
            <a:ext cx="8552401" cy="96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32,6 kg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kg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059" y="666750"/>
            <a:ext cx="7848600" cy="560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620297" y="-491183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CỐ: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13506" y="798501"/>
            <a:ext cx="9374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1752600" y="5334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162300" y="2727159"/>
            <a:ext cx="68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5345471" y="2794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838335" y="2704179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1729248" y="2743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5345471" y="5334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150932" y="52863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945158" y="5243052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295400" y="1557338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47,5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23,3</a:t>
            </a:r>
          </a:p>
          <a:p>
            <a:pPr eaLnBrk="0" hangingPunct="0">
              <a:spcBef>
                <a:spcPct val="20000"/>
              </a:spcBef>
            </a:pPr>
            <a:endParaRPr kumimoji="1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1245420" y="2794575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70,8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029200" y="16002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31,2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5,4</a:t>
            </a:r>
          </a:p>
          <a:p>
            <a:pPr eaLnBrk="0" hangingPunct="0">
              <a:spcBef>
                <a:spcPct val="20000"/>
              </a:spcBef>
            </a:pPr>
            <a:endParaRPr kumimoji="1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endParaRPr kumimoji="1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581150" y="53340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4,81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990600" y="41148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     4,39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4,2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076313" y="2809568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8,52</a:t>
            </a: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4800600" y="4114800"/>
            <a:ext cx="3252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   2,6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0,05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5090037" y="539115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2,65</a:t>
            </a: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267997" y="278083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6940549" y="2777672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039897" y="5218101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3192719" y="5316302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581150" y="1909916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5345471" y="1981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1551039" y="45339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5208639" y="45339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kumimoji="1"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58" name="Picture 31" descr="POINS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8100" y="59055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2" descr="POINS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572500" y="59817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8271FE-D36A-D838-DC5E-B01DE758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24063"/>
            <a:ext cx="822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làm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7">
            <a:extLst>
              <a:ext uri="{FF2B5EF4-FFF2-40B4-BE49-F238E27FC236}">
                <a16:creationId xmlns:a16="http://schemas.microsoft.com/office/drawing/2014/main" xmlns="" id="{2F404A5F-36B1-24AD-2017-A491A8C1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00138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4750C091-1A1C-AC02-F895-70E4499E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8407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kia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7109" name="Rectangle 36">
            <a:extLst>
              <a:ext uri="{FF2B5EF4-FFF2-40B4-BE49-F238E27FC236}">
                <a16:creationId xmlns:a16="http://schemas.microsoft.com/office/drawing/2014/main" xmlns="" id="{B3A14A31-3FC0-38D0-8C9A-352CE55B6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7110" name="Picture 13" descr="sun14[1]">
            <a:extLst>
              <a:ext uri="{FF2B5EF4-FFF2-40B4-BE49-F238E27FC236}">
                <a16:creationId xmlns:a16="http://schemas.microsoft.com/office/drawing/2014/main" xmlns="" id="{FD2EA55A-979E-0092-C4D2-2EC9EDB6D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9213"/>
            <a:ext cx="12715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3" descr="sun14[1]">
            <a:extLst>
              <a:ext uri="{FF2B5EF4-FFF2-40B4-BE49-F238E27FC236}">
                <a16:creationId xmlns:a16="http://schemas.microsoft.com/office/drawing/2014/main" xmlns="" id="{2B6E7B19-C517-8F6A-F992-3F4296D10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8738"/>
            <a:ext cx="12715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8">
            <a:extLst>
              <a:ext uri="{FF2B5EF4-FFF2-40B4-BE49-F238E27FC236}">
                <a16:creationId xmlns:a16="http://schemas.microsoft.com/office/drawing/2014/main" xmlns="" id="{45267104-4E32-BE62-556C-C247B4FF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34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số thập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A0B2395A-4FD4-A8AC-516B-8685A6C5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-58994"/>
            <a:ext cx="9144000" cy="67056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B10FF249-1D71-7F95-3D79-EEA4925A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756150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xmlns="" id="{A7FCBBA5-7F16-F4C5-D271-87D798D9C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052638"/>
            <a:ext cx="34226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8DAAE6-800F-3F85-F8DC-C30C6E02FF7F}"/>
              </a:ext>
            </a:extLst>
          </p:cNvPr>
          <p:cNvSpPr/>
          <p:nvPr/>
        </p:nvSpPr>
        <p:spPr>
          <a:xfrm>
            <a:off x="2515954" y="1856390"/>
            <a:ext cx="4236319" cy="633258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B1B517CD-AF66-F3A8-EF23-ED06FE9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9185FDF3-DBA7-D936-FD48-8D212244E85E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6B19C8C0-5341-65E7-9EBE-DACC42F1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0"/>
            <a:ext cx="9144000" cy="67056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2641837E-7451-B67C-81B9-1A76792D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756150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sp>
        <p:nvSpPr>
          <p:cNvPr id="6" name="Cub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8594C20-49C9-1F3E-A6D7-3D1BC3FD5B48}"/>
              </a:ext>
            </a:extLst>
          </p:cNvPr>
          <p:cNvSpPr/>
          <p:nvPr/>
        </p:nvSpPr>
        <p:spPr>
          <a:xfrm>
            <a:off x="669925" y="2547938"/>
            <a:ext cx="1825625" cy="1816100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1</a:t>
            </a:r>
            <a:endParaRPr lang="vi-VN" sz="4000" dirty="0"/>
          </a:p>
        </p:txBody>
      </p:sp>
      <p:sp>
        <p:nvSpPr>
          <p:cNvPr id="7" name="Cub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509355-E150-AACA-BB78-B8C3FFF1FF88}"/>
              </a:ext>
            </a:extLst>
          </p:cNvPr>
          <p:cNvSpPr/>
          <p:nvPr/>
        </p:nvSpPr>
        <p:spPr>
          <a:xfrm>
            <a:off x="3581400" y="2514600"/>
            <a:ext cx="1825625" cy="1816100"/>
          </a:xfrm>
          <a:prstGeom prst="cube">
            <a:avLst/>
          </a:prstGeom>
          <a:solidFill>
            <a:srgbClr val="18F0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2</a:t>
            </a:r>
            <a:endParaRPr lang="vi-VN" sz="4000" dirty="0"/>
          </a:p>
        </p:txBody>
      </p:sp>
      <p:sp>
        <p:nvSpPr>
          <p:cNvPr id="8" name="Cub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C479DDC-B5A4-3FEB-8FD8-1919A96B4B93}"/>
              </a:ext>
            </a:extLst>
          </p:cNvPr>
          <p:cNvSpPr/>
          <p:nvPr/>
        </p:nvSpPr>
        <p:spPr>
          <a:xfrm>
            <a:off x="6613525" y="2581275"/>
            <a:ext cx="1825625" cy="1816100"/>
          </a:xfrm>
          <a:prstGeom prst="cub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3</a:t>
            </a:r>
          </a:p>
          <a:p>
            <a:pPr algn="ctr">
              <a:defRPr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3B3667B9-49A4-2981-ED51-25C775B4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xmlns="" id="{EF3C740F-4C1A-28A9-4F4F-C2996331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6150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xmlns="" id="{A94873C2-1E50-3C05-A129-21CD068A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27100"/>
            <a:ext cx="8229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bạn nhận được trong trò chơi này là: </a:t>
            </a:r>
          </a:p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 tràng pháo tay thật lớn của cả lớp </a:t>
            </a:r>
          </a:p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+ 1 chiếc khẩu trang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trả lời đúng bài sau:</a:t>
            </a:r>
          </a:p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thích hợp của chỗ trống là:</a:t>
            </a:r>
          </a:p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 tạ 50kg  =  …  tạ </a:t>
            </a:r>
          </a:p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 tạ 3kg =  …  tạ</a:t>
            </a:r>
          </a:p>
        </p:txBody>
      </p:sp>
      <p:sp>
        <p:nvSpPr>
          <p:cNvPr id="13" name="Action Button: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62644AD4-6985-CD7F-2BA7-9D200872C5A1}"/>
              </a:ext>
            </a:extLst>
          </p:cNvPr>
          <p:cNvSpPr/>
          <p:nvPr/>
        </p:nvSpPr>
        <p:spPr>
          <a:xfrm>
            <a:off x="457200" y="5715000"/>
            <a:ext cx="714375" cy="636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CC63B0-EBA4-C8B4-75FF-F656EA38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3184525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8E34A5-BC88-0F1C-F944-D9D8CC5C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3744913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D572938F-2019-AF4D-B9B0-C036616E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7E53E733-3284-7E3E-9933-EADCD34248CA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68B52F72-1767-40E4-006E-82D72D08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0"/>
            <a:ext cx="9144000" cy="67056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6AB8D256-1AB9-58BC-9292-8A8EA8DEC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756150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xmlns="" id="{D3311F25-F4BF-F186-1BFB-AA43B58F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 m  =    ...     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4,58 m =    ...     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3198CDB-E4F7-4D18-75F0-97959EA869D2}"/>
              </a:ext>
            </a:extLst>
          </p:cNvPr>
          <p:cNvSpPr/>
          <p:nvPr/>
        </p:nvSpPr>
        <p:spPr>
          <a:xfrm>
            <a:off x="457200" y="5715000"/>
            <a:ext cx="714375" cy="636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0C549F-4066-3FD3-95DE-8AA765DB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3429000"/>
            <a:ext cx="1265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ABB8C8-811F-8DB3-2CE1-7D3457C1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390922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C0C7B312-1D37-2A30-5EF9-4D7D4959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45FB7FFB-6804-59C0-D596-A60816BB944C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C4D8E276-679A-C3D6-CCD5-FE35D11C0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0"/>
            <a:ext cx="9144000" cy="67056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F6E3EFEF-B5B1-2219-2CB6-A73551A3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4831019"/>
            <a:ext cx="9144000" cy="21224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000000"/>
              </a:solidFill>
              <a:latin typeface="VN-NTime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8EC6830-9C19-985A-A1A9-099BDBAC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229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vi-VN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69164C02-963D-D341-CFBB-F26845269570}"/>
              </a:ext>
            </a:extLst>
          </p:cNvPr>
          <p:cNvSpPr/>
          <p:nvPr/>
        </p:nvSpPr>
        <p:spPr>
          <a:xfrm>
            <a:off x="361335" y="5985389"/>
            <a:ext cx="714375" cy="6365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C6C846F6-EDD5-97E0-946B-7A390900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874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65238" indent="-12652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a,Ví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1,84m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BC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2,45m.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xmlns="" id="{5140943E-4974-05DC-794A-D362972F7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46188"/>
            <a:ext cx="2819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xmlns="" id="{32D0BB5E-1565-7F33-F3C9-37C4BFACD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703388"/>
            <a:ext cx="3810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05175632-2B03-CE13-AAFD-7171B001D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1627188"/>
            <a:ext cx="723900" cy="63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452C0BC0-F1D8-082B-98C9-62B543A27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703388"/>
            <a:ext cx="1476375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01C95A37-377A-F4A5-3594-08ECFA3A9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084388"/>
            <a:ext cx="46482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xmlns="" id="{53D7B5E4-6B1D-95A4-D7A6-10FF4D96E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" y="3652838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727B5670-D7CA-3216-A9C2-409E41FB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6083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F9E942ED-B533-C01B-C510-05B4315A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3611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xmlns="" id="{00F4C995-C290-A22A-9EE4-8BC374964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1800" y="2747963"/>
            <a:ext cx="1619250" cy="881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xmlns="" id="{C8C4078F-363F-7660-1D53-F75272DC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27352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xmlns="" id="{9C26FBA2-C1B4-E094-EF3C-1FDF1D37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36083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45FC5DD2-24DB-12DE-F620-A17DEE78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78" y="3684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DF6051EE-FA55-A9C1-66DB-62B08A85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3684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433EBF83-AC08-BD8D-E269-13A77D97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146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xmlns="" id="{F92E8969-7EB9-DB07-C586-E638971B2235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706688"/>
            <a:ext cx="3124200" cy="990600"/>
            <a:chOff x="795" y="3072"/>
            <a:chExt cx="1923" cy="633"/>
          </a:xfrm>
        </p:grpSpPr>
        <p:grpSp>
          <p:nvGrpSpPr>
            <p:cNvPr id="10283" name="Group 18">
              <a:extLst>
                <a:ext uri="{FF2B5EF4-FFF2-40B4-BE49-F238E27FC236}">
                  <a16:creationId xmlns:a16="http://schemas.microsoft.com/office/drawing/2014/main" xmlns="" id="{E9D4F497-336A-E397-5482-096A0658E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" y="3654"/>
              <a:ext cx="933" cy="51"/>
              <a:chOff x="210" y="3234"/>
              <a:chExt cx="933" cy="51"/>
            </a:xfrm>
          </p:grpSpPr>
          <p:sp>
            <p:nvSpPr>
              <p:cNvPr id="10288" name="Line 19">
                <a:extLst>
                  <a:ext uri="{FF2B5EF4-FFF2-40B4-BE49-F238E27FC236}">
                    <a16:creationId xmlns:a16="http://schemas.microsoft.com/office/drawing/2014/main" xmlns="" id="{45FE61F1-0832-6D5C-B278-0D61F1DAA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3264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Oval 20">
                <a:extLst>
                  <a:ext uri="{FF2B5EF4-FFF2-40B4-BE49-F238E27FC236}">
                    <a16:creationId xmlns:a16="http://schemas.microsoft.com/office/drawing/2014/main" xmlns="" id="{62138883-DDB8-198A-4FDB-4A2A33184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32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90" name="Oval 21">
                <a:extLst>
                  <a:ext uri="{FF2B5EF4-FFF2-40B4-BE49-F238E27FC236}">
                    <a16:creationId xmlns:a16="http://schemas.microsoft.com/office/drawing/2014/main" xmlns="" id="{4D0B215A-C63A-CF71-7F30-14429191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2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284" name="Group 22">
              <a:extLst>
                <a:ext uri="{FF2B5EF4-FFF2-40B4-BE49-F238E27FC236}">
                  <a16:creationId xmlns:a16="http://schemas.microsoft.com/office/drawing/2014/main" xmlns="" id="{AF3C3BF3-5C89-221B-E7CE-1C60415F1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072"/>
              <a:ext cx="1038" cy="633"/>
              <a:chOff x="1191" y="2679"/>
              <a:chExt cx="1038" cy="633"/>
            </a:xfrm>
          </p:grpSpPr>
          <p:sp>
            <p:nvSpPr>
              <p:cNvPr id="10285" name="Line 23">
                <a:extLst>
                  <a:ext uri="{FF2B5EF4-FFF2-40B4-BE49-F238E27FC236}">
                    <a16:creationId xmlns:a16="http://schemas.microsoft.com/office/drawing/2014/main" xmlns="" id="{D61BBEA1-EF36-7D5F-F2C7-91E7ED03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2" y="2700"/>
                <a:ext cx="1008" cy="58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Oval 24">
                <a:extLst>
                  <a:ext uri="{FF2B5EF4-FFF2-40B4-BE49-F238E27FC236}">
                    <a16:creationId xmlns:a16="http://schemas.microsoft.com/office/drawing/2014/main" xmlns="" id="{64511265-2F19-2E5D-79FC-7F0E6E7C6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267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87" name="Oval 25">
                <a:extLst>
                  <a:ext uri="{FF2B5EF4-FFF2-40B4-BE49-F238E27FC236}">
                    <a16:creationId xmlns:a16="http://schemas.microsoft.com/office/drawing/2014/main" xmlns="" id="{4193A7AA-D269-0F87-116B-EDCBC5E2F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5D0CDB31-87CB-3DB1-6BD6-1ACE37A0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1353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34CDDBBE-2C7C-56FA-B450-CFA1F8E44989}"/>
              </a:ext>
            </a:extLst>
          </p:cNvPr>
          <p:cNvSpPr txBox="1">
            <a:spLocks noChangeArrowheads="1"/>
          </p:cNvSpPr>
          <p:nvPr/>
        </p:nvSpPr>
        <p:spPr bwMode="auto">
          <a:xfrm rot="-1632921">
            <a:off x="1981200" y="25130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10260" name="Text Box 31">
            <a:extLst>
              <a:ext uri="{FF2B5EF4-FFF2-40B4-BE49-F238E27FC236}">
                <a16:creationId xmlns:a16="http://schemas.microsoft.com/office/drawing/2014/main" xmlns="" id="{A29805EF-4E18-83CD-9417-4DA6EAF0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0561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xmlns="" id="{77F6C991-CA07-EF68-626F-AFE024DE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6558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xmlns="" id="{052B833A-F45F-580D-B47C-7CFE738F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465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1,84 + 2,45 = ? (m)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xmlns="" id="{706EB1DD-BB21-2FD4-206C-F57731C1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69068"/>
            <a:ext cx="434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   1,84 m 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…….. </a:t>
            </a:r>
            <a:r>
              <a:rPr lang="en-US" altLang="en-US" sz="2800" dirty="0">
                <a:latin typeface="Times New Roman" panose="02020603050405020304" pitchFamily="18" charset="0"/>
              </a:rPr>
              <a:t>cm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dirty="0">
                <a:latin typeface="Times New Roman" panose="02020603050405020304" pitchFamily="18" charset="0"/>
              </a:rPr>
              <a:t>2,45 m 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…….. </a:t>
            </a:r>
            <a:r>
              <a:rPr lang="en-US" altLang="en-US" sz="2800" dirty="0"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80DA7072-398E-5A3E-2495-978AA8B0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00" y="4736307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xmlns="" id="{8921A37E-2186-5E2F-6683-B407DEB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37188"/>
            <a:ext cx="811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245</a:t>
            </a:r>
          </a:p>
        </p:txBody>
      </p:sp>
      <p:sp>
        <p:nvSpPr>
          <p:cNvPr id="10266" name="Line 37">
            <a:extLst>
              <a:ext uri="{FF2B5EF4-FFF2-40B4-BE49-F238E27FC236}">
                <a16:creationId xmlns:a16="http://schemas.microsoft.com/office/drawing/2014/main" xmlns="" id="{7003AA72-BB05-7B3D-BD38-88EC0A423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160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xmlns="" id="{E4FC1E68-978B-ADF6-C8FE-C7304C501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1778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xmlns="" id="{0C5C32D5-64FE-045E-9A31-34F200A1B96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465388"/>
            <a:ext cx="1295400" cy="1143000"/>
            <a:chOff x="3792" y="2112"/>
            <a:chExt cx="816" cy="720"/>
          </a:xfrm>
        </p:grpSpPr>
        <p:sp>
          <p:nvSpPr>
            <p:cNvPr id="10279" name="Text Box 40">
              <a:extLst>
                <a:ext uri="{FF2B5EF4-FFF2-40B4-BE49-F238E27FC236}">
                  <a16:creationId xmlns:a16="http://schemas.microsoft.com/office/drawing/2014/main" xmlns="" id="{AEBF2473-E2F8-434D-3EF1-F65B1D706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112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10280" name="Text Box 41">
              <a:extLst>
                <a:ext uri="{FF2B5EF4-FFF2-40B4-BE49-F238E27FC236}">
                  <a16:creationId xmlns:a16="http://schemas.microsoft.com/office/drawing/2014/main" xmlns="" id="{CBE82FFB-8FCE-6ED6-FBB0-3F5355B3B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448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281" name="Text Box 42">
              <a:extLst>
                <a:ext uri="{FF2B5EF4-FFF2-40B4-BE49-F238E27FC236}">
                  <a16:creationId xmlns:a16="http://schemas.microsoft.com/office/drawing/2014/main" xmlns="" id="{09C09086-DFAD-6ABA-2D42-0BC71C4E8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30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282" name="Line 43">
              <a:extLst>
                <a:ext uri="{FF2B5EF4-FFF2-40B4-BE49-F238E27FC236}">
                  <a16:creationId xmlns:a16="http://schemas.microsoft.com/office/drawing/2014/main" xmlns="" id="{2BED08E5-AB89-D90B-92B6-7D6799FD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Line 44">
            <a:extLst>
              <a:ext uri="{FF2B5EF4-FFF2-40B4-BE49-F238E27FC236}">
                <a16:creationId xmlns:a16="http://schemas.microsoft.com/office/drawing/2014/main" xmlns="" id="{D6583473-1435-FBF1-CFF3-0306FA21A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4038" y="2693988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5">
            <a:extLst>
              <a:ext uri="{FF2B5EF4-FFF2-40B4-BE49-F238E27FC236}">
                <a16:creationId xmlns:a16="http://schemas.microsoft.com/office/drawing/2014/main" xmlns="" id="{A61C4A38-9FF6-2A26-D21F-72074124A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300" y="2693988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6">
            <a:extLst>
              <a:ext uri="{FF2B5EF4-FFF2-40B4-BE49-F238E27FC236}">
                <a16:creationId xmlns:a16="http://schemas.microsoft.com/office/drawing/2014/main" xmlns="" id="{4474757D-159A-ACB7-28C9-4F1A9C810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150" y="269875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xmlns="" id="{2291AF05-1853-0053-020C-6F5A3D9E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608388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(cm)</a:t>
            </a:r>
          </a:p>
        </p:txBody>
      </p:sp>
      <p:sp>
        <p:nvSpPr>
          <p:cNvPr id="48" name="Text Box 49">
            <a:extLst>
              <a:ext uri="{FF2B5EF4-FFF2-40B4-BE49-F238E27FC236}">
                <a16:creationId xmlns:a16="http://schemas.microsoft.com/office/drawing/2014/main" xmlns="" id="{8AA40BAE-CDB0-9470-D036-C14CBB8C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4217987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429 cm 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………. </a:t>
            </a:r>
            <a:r>
              <a:rPr lang="en-US" altLang="en-US" sz="2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xmlns="" id="{C01A58F0-9DD8-6BDE-7567-30E6D4BC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4178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4,29</a:t>
            </a:r>
          </a:p>
        </p:txBody>
      </p:sp>
      <p:sp>
        <p:nvSpPr>
          <p:cNvPr id="50" name="Text Box 51">
            <a:extLst>
              <a:ext uri="{FF2B5EF4-FFF2-40B4-BE49-F238E27FC236}">
                <a16:creationId xmlns:a16="http://schemas.microsoft.com/office/drawing/2014/main" xmlns="" id="{405DF4CB-9043-9D4A-9EE7-F162A3E2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827588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Vậy : 1,84 + 2,45 = 4,29 (m)</a:t>
            </a:r>
          </a:p>
        </p:txBody>
      </p:sp>
      <p:sp>
        <p:nvSpPr>
          <p:cNvPr id="51" name="Text Box 56">
            <a:extLst>
              <a:ext uri="{FF2B5EF4-FFF2-40B4-BE49-F238E27FC236}">
                <a16:creationId xmlns:a16="http://schemas.microsoft.com/office/drawing/2014/main" xmlns="" id="{CFAC711E-E086-E361-8414-ED3346232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08388"/>
            <a:ext cx="382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2" name="Text Box 57">
            <a:extLst>
              <a:ext uri="{FF2B5EF4-FFF2-40B4-BE49-F238E27FC236}">
                <a16:creationId xmlns:a16="http://schemas.microsoft.com/office/drawing/2014/main" xmlns="" id="{DB003554-384B-676A-1547-F4D9AF6B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608388"/>
            <a:ext cx="382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xmlns="" id="{1846FD10-1010-FE48-FDB1-EEB49EFE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08388"/>
            <a:ext cx="382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6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5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8" grpId="2"/>
      <p:bldP spid="19" grpId="0"/>
      <p:bldP spid="19" grpId="1"/>
      <p:bldP spid="29" grpId="0"/>
      <p:bldP spid="30" grpId="0"/>
      <p:bldP spid="32" grpId="0"/>
      <p:bldP spid="33" grpId="0"/>
      <p:bldP spid="34" grpId="0"/>
      <p:bldP spid="35" grpId="0"/>
      <p:bldP spid="3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8" y="2275820"/>
            <a:ext cx="1685827" cy="2246371"/>
          </a:xfrm>
          <a:prstGeom prst="rect">
            <a:avLst/>
          </a:prstGeom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509938" y="1371600"/>
            <a:ext cx="6643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6651" y="2435990"/>
            <a:ext cx="229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6651" y="2998239"/>
            <a:ext cx="229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7517" y="2688601"/>
            <a:ext cx="45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2357" y="3521459"/>
            <a:ext cx="12220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0528" y="3569486"/>
            <a:ext cx="3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9583" y="3569487"/>
            <a:ext cx="3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6651" y="3569487"/>
            <a:ext cx="3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7596" y="3556780"/>
            <a:ext cx="3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6799" y="990600"/>
            <a:ext cx="7408665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3275170" y="2347379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3302209" y="3556780"/>
            <a:ext cx="5078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162"/>
            <a:ext cx="9144000" cy="26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39"/>
          <p:cNvSpPr txBox="1">
            <a:spLocks noChangeArrowheads="1"/>
          </p:cNvSpPr>
          <p:nvPr/>
        </p:nvSpPr>
        <p:spPr bwMode="auto">
          <a:xfrm>
            <a:off x="3552825" y="2819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08541" y="912452"/>
            <a:ext cx="421020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15,9 + 8,75 = ?</a:t>
            </a:r>
          </a:p>
        </p:txBody>
      </p:sp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851607" y="156973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1758950" y="305907"/>
            <a:ext cx="562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SỐ THẬP PHÂN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219201"/>
            <a:ext cx="3381375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318711" y="1411785"/>
            <a:ext cx="180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7368" y="2062432"/>
            <a:ext cx="4296236" cy="2538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57424" y="2112874"/>
            <a:ext cx="45663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286707" y="305737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8,75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2106874" y="2557790"/>
            <a:ext cx="809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</a:t>
            </a: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1934989" y="2824189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2743907" y="3616641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2482269" y="3604794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2301047" y="3624146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2561243" y="3624146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2117051" y="3624146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2138286" y="3563389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800600"/>
            <a:ext cx="86868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59910" y="4120433"/>
            <a:ext cx="356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15,9 + 8,75 = 24,65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9" grpId="0" animBg="1"/>
      <p:bldP spid="17468" grpId="0"/>
      <p:bldP spid="3" grpId="0"/>
      <p:bldP spid="5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772</Words>
  <Application>Microsoft Office PowerPoint</Application>
  <PresentationFormat>On-screen Show (4:3)</PresentationFormat>
  <Paragraphs>178</Paragraphs>
  <Slides>14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 Minh Co.,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92</cp:revision>
  <dcterms:created xsi:type="dcterms:W3CDTF">2008-10-25T13:32:27Z</dcterms:created>
  <dcterms:modified xsi:type="dcterms:W3CDTF">2024-12-27T00:53:51Z</dcterms:modified>
</cp:coreProperties>
</file>