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8" r:id="rId2"/>
  </p:sldMasterIdLst>
  <p:notesMasterIdLst>
    <p:notesMasterId r:id="rId13"/>
  </p:notesMasterIdLst>
  <p:sldIdLst>
    <p:sldId id="1384" r:id="rId3"/>
    <p:sldId id="332" r:id="rId4"/>
    <p:sldId id="263" r:id="rId5"/>
    <p:sldId id="1359" r:id="rId6"/>
    <p:sldId id="259" r:id="rId7"/>
    <p:sldId id="335" r:id="rId8"/>
    <p:sldId id="1383" r:id="rId9"/>
    <p:sldId id="340" r:id="rId10"/>
    <p:sldId id="1385" r:id="rId11"/>
    <p:sldId id="11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A7D08C"/>
    <a:srgbClr val="92D14F"/>
    <a:srgbClr val="1F4A28"/>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96"/>
      </p:cViewPr>
      <p:guideLst>
        <p:guide orient="horz" pos="2160"/>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1F24-C57E-479C-9303-9862B8C1C95A}"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AF2C5-BEA6-429C-8974-CCFA2920C863}" type="slidenum">
              <a:rPr lang="en-US" smtClean="0"/>
              <a:t>‹#›</a:t>
            </a:fld>
            <a:endParaRPr lang="en-US"/>
          </a:p>
        </p:txBody>
      </p:sp>
    </p:spTree>
    <p:extLst>
      <p:ext uri="{BB962C8B-B14F-4D97-AF65-F5344CB8AC3E}">
        <p14:creationId xmlns:p14="http://schemas.microsoft.com/office/powerpoint/2010/main" val="321377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079c982a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7079c982a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9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079c982a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7079c982a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57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293;p8:notes">
            <a:extLst>
              <a:ext uri="{FF2B5EF4-FFF2-40B4-BE49-F238E27FC236}">
                <a16:creationId xmlns:a16="http://schemas.microsoft.com/office/drawing/2014/main" id="{673CD166-E92C-4C01-ABDB-B646DF343CC4}"/>
              </a:ext>
            </a:extLst>
          </p:cNvPr>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0243" name="Google Shape;294;p8:notes">
            <a:extLst>
              <a:ext uri="{FF2B5EF4-FFF2-40B4-BE49-F238E27FC236}">
                <a16:creationId xmlns:a16="http://schemas.microsoft.com/office/drawing/2014/main" id="{C8ECCCB1-2B5C-4D20-924B-4ED9A19F9927}"/>
              </a:ext>
            </a:extLst>
          </p:cNvPr>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2536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01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30040BB-09EA-4FC7-AF0C-DDDF70DAC7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82161D1-09B5-422C-AC22-69105629C0B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467" name="Rectangle 2">
            <a:extLst>
              <a:ext uri="{FF2B5EF4-FFF2-40B4-BE49-F238E27FC236}">
                <a16:creationId xmlns:a16="http://schemas.microsoft.com/office/drawing/2014/main" id="{3898C8B2-899D-4742-A1BF-B8B39BBC745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748F411-FC76-4830-8887-40E22AEA42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CB07D81-BAFF-4EB2-9AF8-5907AD67F1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3B9947-B4D0-4341-BFF1-F9032D39F1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C07633-ED11-4720-A2A6-483F26883A16}"/>
              </a:ext>
            </a:extLst>
          </p:cNvPr>
          <p:cNvSpPr>
            <a:spLocks noGrp="1"/>
          </p:cNvSpPr>
          <p:nvPr>
            <p:ph type="sldNum" sz="quarter" idx="12"/>
          </p:nvPr>
        </p:nvSpPr>
        <p:spPr/>
        <p:txBody>
          <a:bodyPr/>
          <a:lstStyle>
            <a:lvl1pPr>
              <a:defRPr/>
            </a:lvl1pPr>
          </a:lstStyle>
          <a:p>
            <a:pPr>
              <a:defRPr/>
            </a:pPr>
            <a:fld id="{F262F5E6-026D-48CD-A135-36AB00CBCA83}" type="slidenum">
              <a:rPr lang="en-US" altLang="en-US"/>
              <a:pPr>
                <a:defRPr/>
              </a:pPr>
              <a:t>‹#›</a:t>
            </a:fld>
            <a:endParaRPr lang="en-US" altLang="en-US"/>
          </a:p>
        </p:txBody>
      </p:sp>
    </p:spTree>
    <p:extLst>
      <p:ext uri="{BB962C8B-B14F-4D97-AF65-F5344CB8AC3E}">
        <p14:creationId xmlns:p14="http://schemas.microsoft.com/office/powerpoint/2010/main" val="222017361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91017-4861-437C-94AF-F8BD678B9E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E3F135-1C5F-48BE-B593-D94B14F94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4D7518-1305-4DBA-B012-521D53933CA2}"/>
              </a:ext>
            </a:extLst>
          </p:cNvPr>
          <p:cNvSpPr>
            <a:spLocks noGrp="1"/>
          </p:cNvSpPr>
          <p:nvPr>
            <p:ph type="sldNum" sz="quarter" idx="12"/>
          </p:nvPr>
        </p:nvSpPr>
        <p:spPr/>
        <p:txBody>
          <a:bodyPr/>
          <a:lstStyle>
            <a:lvl1pPr>
              <a:defRPr/>
            </a:lvl1pPr>
          </a:lstStyle>
          <a:p>
            <a:pPr>
              <a:defRPr/>
            </a:pPr>
            <a:fld id="{C5E2FDD6-2825-44D5-A609-E5E34421E664}" type="slidenum">
              <a:rPr lang="en-US" altLang="en-US"/>
              <a:pPr>
                <a:defRPr/>
              </a:pPr>
              <a:t>‹#›</a:t>
            </a:fld>
            <a:endParaRPr lang="en-US" altLang="en-US"/>
          </a:p>
        </p:txBody>
      </p:sp>
    </p:spTree>
    <p:extLst>
      <p:ext uri="{BB962C8B-B14F-4D97-AF65-F5344CB8AC3E}">
        <p14:creationId xmlns:p14="http://schemas.microsoft.com/office/powerpoint/2010/main" val="392842978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722F7-4075-4893-966E-830E83A56B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A96AA6-4961-4E60-A019-55837E2F7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098EE2-9885-4298-880C-C5F9C4A9DEE6}"/>
              </a:ext>
            </a:extLst>
          </p:cNvPr>
          <p:cNvSpPr>
            <a:spLocks noGrp="1"/>
          </p:cNvSpPr>
          <p:nvPr>
            <p:ph type="sldNum" sz="quarter" idx="12"/>
          </p:nvPr>
        </p:nvSpPr>
        <p:spPr/>
        <p:txBody>
          <a:bodyPr/>
          <a:lstStyle>
            <a:lvl1pPr>
              <a:defRPr/>
            </a:lvl1pPr>
          </a:lstStyle>
          <a:p>
            <a:pPr>
              <a:defRPr/>
            </a:pPr>
            <a:fld id="{A9334A19-D29B-463D-8E20-70D391DCD1EE}" type="slidenum">
              <a:rPr lang="en-US" altLang="en-US"/>
              <a:pPr>
                <a:defRPr/>
              </a:pPr>
              <a:t>‹#›</a:t>
            </a:fld>
            <a:endParaRPr lang="en-US" altLang="en-US"/>
          </a:p>
        </p:txBody>
      </p:sp>
    </p:spTree>
    <p:extLst>
      <p:ext uri="{BB962C8B-B14F-4D97-AF65-F5344CB8AC3E}">
        <p14:creationId xmlns:p14="http://schemas.microsoft.com/office/powerpoint/2010/main" val="166308799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9313FBE-3D66-44CC-B255-AD2961B1E1DD}"/>
              </a:ext>
            </a:extLst>
          </p:cNvPr>
          <p:cNvSpPr>
            <a:spLocks noGrp="1"/>
          </p:cNvSpPr>
          <p:nvPr>
            <p:ph type="dt" sz="half" idx="10"/>
          </p:nvPr>
        </p:nvSpPr>
        <p:spPr>
          <a:xfrm>
            <a:off x="609600" y="6246813"/>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EEFEA2A1-2F70-476F-BD5A-638027C71E79}"/>
              </a:ext>
            </a:extLst>
          </p:cNvPr>
          <p:cNvSpPr>
            <a:spLocks noGrp="1"/>
          </p:cNvSpPr>
          <p:nvPr>
            <p:ph type="ftr" sz="quarter" idx="11"/>
          </p:nvPr>
        </p:nvSpPr>
        <p:spPr>
          <a:xfrm>
            <a:off x="4165600" y="6246813"/>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1D951EB-3D9B-45E3-AAD9-F9616B61D20F}"/>
              </a:ext>
            </a:extLst>
          </p:cNvPr>
          <p:cNvSpPr>
            <a:spLocks noGrp="1"/>
          </p:cNvSpPr>
          <p:nvPr>
            <p:ph type="sldNum" sz="quarter" idx="12"/>
          </p:nvPr>
        </p:nvSpPr>
        <p:spPr>
          <a:xfrm>
            <a:off x="8737600" y="6246813"/>
            <a:ext cx="2844800" cy="476250"/>
          </a:xfrm>
        </p:spPr>
        <p:txBody>
          <a:bodyPr/>
          <a:lstStyle>
            <a:lvl1pPr>
              <a:defRPr/>
            </a:lvl1pPr>
          </a:lstStyle>
          <a:p>
            <a:pPr>
              <a:defRPr/>
            </a:pPr>
            <a:fld id="{F365F751-A871-413E-9946-23522BE8E2EB}" type="slidenum">
              <a:rPr lang="en-US" altLang="en-US"/>
              <a:pPr>
                <a:defRPr/>
              </a:pPr>
              <a:t>‹#›</a:t>
            </a:fld>
            <a:endParaRPr lang="en-US" altLang="en-US"/>
          </a:p>
        </p:txBody>
      </p:sp>
    </p:spTree>
    <p:extLst>
      <p:ext uri="{BB962C8B-B14F-4D97-AF65-F5344CB8AC3E}">
        <p14:creationId xmlns:p14="http://schemas.microsoft.com/office/powerpoint/2010/main" val="2585789218"/>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EA2D8B0-8C57-436E-81A1-D008AFD0B1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B0F276D-FA40-4D67-969D-F67A76E311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B44661-9E85-4560-B61C-C97BA893673E}"/>
              </a:ext>
            </a:extLst>
          </p:cNvPr>
          <p:cNvSpPr>
            <a:spLocks noGrp="1"/>
          </p:cNvSpPr>
          <p:nvPr>
            <p:ph type="sldNum" sz="quarter" idx="12"/>
          </p:nvPr>
        </p:nvSpPr>
        <p:spPr/>
        <p:txBody>
          <a:bodyPr/>
          <a:lstStyle>
            <a:lvl1pPr>
              <a:defRPr/>
            </a:lvl1pPr>
          </a:lstStyle>
          <a:p>
            <a:pPr>
              <a:defRPr/>
            </a:pPr>
            <a:fld id="{9373C840-DBB0-4D0D-B894-3415425C153D}" type="slidenum">
              <a:rPr lang="en-US" altLang="en-US"/>
              <a:pPr>
                <a:defRPr/>
              </a:pPr>
              <a:t>‹#›</a:t>
            </a:fld>
            <a:endParaRPr lang="en-US" altLang="en-US"/>
          </a:p>
        </p:txBody>
      </p:sp>
    </p:spTree>
    <p:extLst>
      <p:ext uri="{BB962C8B-B14F-4D97-AF65-F5344CB8AC3E}">
        <p14:creationId xmlns:p14="http://schemas.microsoft.com/office/powerpoint/2010/main" val="3919954049"/>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131408"/>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60114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414906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644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00567"/>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05"/>
        <p:cNvGrpSpPr/>
        <p:nvPr/>
      </p:nvGrpSpPr>
      <p:grpSpPr>
        <a:xfrm>
          <a:off x="0" y="0"/>
          <a:ext cx="0" cy="0"/>
          <a:chOff x="0" y="0"/>
          <a:chExt cx="0" cy="0"/>
        </a:xfrm>
      </p:grpSpPr>
      <p:sp>
        <p:nvSpPr>
          <p:cNvPr id="406" name="Google Shape;406;p19"/>
          <p:cNvSpPr txBox="1">
            <a:spLocks noGrp="1"/>
          </p:cNvSpPr>
          <p:nvPr>
            <p:ph type="subTitle" idx="1"/>
          </p:nvPr>
        </p:nvSpPr>
        <p:spPr>
          <a:xfrm>
            <a:off x="7887268" y="4616500"/>
            <a:ext cx="2172800" cy="552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407" name="Google Shape;407;p19"/>
          <p:cNvSpPr txBox="1">
            <a:spLocks noGrp="1"/>
          </p:cNvSpPr>
          <p:nvPr>
            <p:ph type="subTitle" idx="2"/>
          </p:nvPr>
        </p:nvSpPr>
        <p:spPr>
          <a:xfrm>
            <a:off x="7887268" y="5169300"/>
            <a:ext cx="2172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Ubuntu"/>
                <a:ea typeface="Ubuntu"/>
                <a:cs typeface="Ubuntu"/>
                <a:sym typeface="Ubuntu"/>
              </a:defRPr>
            </a:lvl1pPr>
            <a:lvl2pPr lvl="1" algn="ctr" rtl="0">
              <a:spcBef>
                <a:spcPts val="0"/>
              </a:spcBef>
              <a:spcAft>
                <a:spcPts val="0"/>
              </a:spcAft>
              <a:buNone/>
              <a:defRPr sz="1867">
                <a:latin typeface="Ubuntu"/>
                <a:ea typeface="Ubuntu"/>
                <a:cs typeface="Ubuntu"/>
                <a:sym typeface="Ubuntu"/>
              </a:defRPr>
            </a:lvl2pPr>
            <a:lvl3pPr lvl="2" algn="ctr" rtl="0">
              <a:spcBef>
                <a:spcPts val="0"/>
              </a:spcBef>
              <a:spcAft>
                <a:spcPts val="0"/>
              </a:spcAft>
              <a:buNone/>
              <a:defRPr sz="1867">
                <a:latin typeface="Ubuntu"/>
                <a:ea typeface="Ubuntu"/>
                <a:cs typeface="Ubuntu"/>
                <a:sym typeface="Ubuntu"/>
              </a:defRPr>
            </a:lvl3pPr>
            <a:lvl4pPr lvl="3" algn="ctr" rtl="0">
              <a:spcBef>
                <a:spcPts val="0"/>
              </a:spcBef>
              <a:spcAft>
                <a:spcPts val="0"/>
              </a:spcAft>
              <a:buNone/>
              <a:defRPr sz="1867">
                <a:latin typeface="Ubuntu"/>
                <a:ea typeface="Ubuntu"/>
                <a:cs typeface="Ubuntu"/>
                <a:sym typeface="Ubuntu"/>
              </a:defRPr>
            </a:lvl4pPr>
            <a:lvl5pPr lvl="4" algn="ctr" rtl="0">
              <a:spcBef>
                <a:spcPts val="0"/>
              </a:spcBef>
              <a:spcAft>
                <a:spcPts val="0"/>
              </a:spcAft>
              <a:buNone/>
              <a:defRPr sz="1867">
                <a:latin typeface="Ubuntu"/>
                <a:ea typeface="Ubuntu"/>
                <a:cs typeface="Ubuntu"/>
                <a:sym typeface="Ubuntu"/>
              </a:defRPr>
            </a:lvl5pPr>
            <a:lvl6pPr lvl="5" algn="ctr" rtl="0">
              <a:spcBef>
                <a:spcPts val="0"/>
              </a:spcBef>
              <a:spcAft>
                <a:spcPts val="0"/>
              </a:spcAft>
              <a:buNone/>
              <a:defRPr sz="1867">
                <a:latin typeface="Ubuntu"/>
                <a:ea typeface="Ubuntu"/>
                <a:cs typeface="Ubuntu"/>
                <a:sym typeface="Ubuntu"/>
              </a:defRPr>
            </a:lvl6pPr>
            <a:lvl7pPr lvl="6" algn="ctr" rtl="0">
              <a:spcBef>
                <a:spcPts val="0"/>
              </a:spcBef>
              <a:spcAft>
                <a:spcPts val="0"/>
              </a:spcAft>
              <a:buNone/>
              <a:defRPr sz="1867">
                <a:latin typeface="Ubuntu"/>
                <a:ea typeface="Ubuntu"/>
                <a:cs typeface="Ubuntu"/>
                <a:sym typeface="Ubuntu"/>
              </a:defRPr>
            </a:lvl7pPr>
            <a:lvl8pPr lvl="7" algn="ctr" rtl="0">
              <a:spcBef>
                <a:spcPts val="0"/>
              </a:spcBef>
              <a:spcAft>
                <a:spcPts val="0"/>
              </a:spcAft>
              <a:buNone/>
              <a:defRPr sz="1867">
                <a:latin typeface="Ubuntu"/>
                <a:ea typeface="Ubuntu"/>
                <a:cs typeface="Ubuntu"/>
                <a:sym typeface="Ubuntu"/>
              </a:defRPr>
            </a:lvl8pPr>
            <a:lvl9pPr lvl="8" algn="ctr" rtl="0">
              <a:spcBef>
                <a:spcPts val="0"/>
              </a:spcBef>
              <a:spcAft>
                <a:spcPts val="0"/>
              </a:spcAft>
              <a:buNone/>
              <a:defRPr sz="1867">
                <a:latin typeface="Ubuntu"/>
                <a:ea typeface="Ubuntu"/>
                <a:cs typeface="Ubuntu"/>
                <a:sym typeface="Ubuntu"/>
              </a:defRPr>
            </a:lvl9pPr>
          </a:lstStyle>
          <a:p>
            <a:endParaRPr/>
          </a:p>
        </p:txBody>
      </p:sp>
      <p:sp>
        <p:nvSpPr>
          <p:cNvPr id="408" name="Google Shape;408;p19"/>
          <p:cNvSpPr txBox="1">
            <a:spLocks noGrp="1"/>
          </p:cNvSpPr>
          <p:nvPr>
            <p:ph type="subTitle" idx="3"/>
          </p:nvPr>
        </p:nvSpPr>
        <p:spPr>
          <a:xfrm>
            <a:off x="2131932" y="4616500"/>
            <a:ext cx="2172800" cy="5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200"/>
            </a:lvl1pPr>
            <a:lvl2pPr lvl="1" algn="ctr" rtl="0">
              <a:spcBef>
                <a:spcPts val="0"/>
              </a:spcBef>
              <a:spcAft>
                <a:spcPts val="0"/>
              </a:spcAft>
              <a:buNone/>
              <a:defRPr sz="3200"/>
            </a:lvl2pPr>
            <a:lvl3pPr lvl="2" algn="ctr" rtl="0">
              <a:spcBef>
                <a:spcPts val="0"/>
              </a:spcBef>
              <a:spcAft>
                <a:spcPts val="0"/>
              </a:spcAft>
              <a:buNone/>
              <a:defRPr sz="3200"/>
            </a:lvl3pPr>
            <a:lvl4pPr lvl="3" algn="ctr" rtl="0">
              <a:spcBef>
                <a:spcPts val="0"/>
              </a:spcBef>
              <a:spcAft>
                <a:spcPts val="0"/>
              </a:spcAft>
              <a:buNone/>
              <a:defRPr sz="3200"/>
            </a:lvl4pPr>
            <a:lvl5pPr lvl="4" algn="ctr" rtl="0">
              <a:spcBef>
                <a:spcPts val="0"/>
              </a:spcBef>
              <a:spcAft>
                <a:spcPts val="0"/>
              </a:spcAft>
              <a:buNone/>
              <a:defRPr sz="3200"/>
            </a:lvl5pPr>
            <a:lvl6pPr lvl="5" algn="ctr" rtl="0">
              <a:spcBef>
                <a:spcPts val="0"/>
              </a:spcBef>
              <a:spcAft>
                <a:spcPts val="0"/>
              </a:spcAft>
              <a:buNone/>
              <a:defRPr sz="3200"/>
            </a:lvl6pPr>
            <a:lvl7pPr lvl="6" algn="ctr" rtl="0">
              <a:spcBef>
                <a:spcPts val="0"/>
              </a:spcBef>
              <a:spcAft>
                <a:spcPts val="0"/>
              </a:spcAft>
              <a:buNone/>
              <a:defRPr sz="3200"/>
            </a:lvl7pPr>
            <a:lvl8pPr lvl="7" algn="ctr" rtl="0">
              <a:spcBef>
                <a:spcPts val="0"/>
              </a:spcBef>
              <a:spcAft>
                <a:spcPts val="0"/>
              </a:spcAft>
              <a:buNone/>
              <a:defRPr sz="3200"/>
            </a:lvl8pPr>
            <a:lvl9pPr lvl="8" algn="ctr" rtl="0">
              <a:spcBef>
                <a:spcPts val="0"/>
              </a:spcBef>
              <a:spcAft>
                <a:spcPts val="0"/>
              </a:spcAft>
              <a:buNone/>
              <a:defRPr sz="3200"/>
            </a:lvl9pPr>
          </a:lstStyle>
          <a:p>
            <a:endParaRPr/>
          </a:p>
        </p:txBody>
      </p:sp>
      <p:sp>
        <p:nvSpPr>
          <p:cNvPr id="409" name="Google Shape;409;p19"/>
          <p:cNvSpPr txBox="1">
            <a:spLocks noGrp="1"/>
          </p:cNvSpPr>
          <p:nvPr>
            <p:ph type="subTitle" idx="4"/>
          </p:nvPr>
        </p:nvSpPr>
        <p:spPr>
          <a:xfrm>
            <a:off x="2131932" y="5169300"/>
            <a:ext cx="2172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Ubuntu"/>
                <a:ea typeface="Ubuntu"/>
                <a:cs typeface="Ubuntu"/>
                <a:sym typeface="Ubuntu"/>
              </a:defRPr>
            </a:lvl1pPr>
            <a:lvl2pPr lvl="1" algn="ctr" rtl="0">
              <a:spcBef>
                <a:spcPts val="0"/>
              </a:spcBef>
              <a:spcAft>
                <a:spcPts val="0"/>
              </a:spcAft>
              <a:buNone/>
              <a:defRPr sz="1867">
                <a:latin typeface="Ubuntu"/>
                <a:ea typeface="Ubuntu"/>
                <a:cs typeface="Ubuntu"/>
                <a:sym typeface="Ubuntu"/>
              </a:defRPr>
            </a:lvl2pPr>
            <a:lvl3pPr lvl="2" algn="ctr" rtl="0">
              <a:spcBef>
                <a:spcPts val="0"/>
              </a:spcBef>
              <a:spcAft>
                <a:spcPts val="0"/>
              </a:spcAft>
              <a:buNone/>
              <a:defRPr sz="1867">
                <a:latin typeface="Ubuntu"/>
                <a:ea typeface="Ubuntu"/>
                <a:cs typeface="Ubuntu"/>
                <a:sym typeface="Ubuntu"/>
              </a:defRPr>
            </a:lvl3pPr>
            <a:lvl4pPr lvl="3" algn="ctr" rtl="0">
              <a:spcBef>
                <a:spcPts val="0"/>
              </a:spcBef>
              <a:spcAft>
                <a:spcPts val="0"/>
              </a:spcAft>
              <a:buNone/>
              <a:defRPr sz="1867">
                <a:latin typeface="Ubuntu"/>
                <a:ea typeface="Ubuntu"/>
                <a:cs typeface="Ubuntu"/>
                <a:sym typeface="Ubuntu"/>
              </a:defRPr>
            </a:lvl4pPr>
            <a:lvl5pPr lvl="4" algn="ctr" rtl="0">
              <a:spcBef>
                <a:spcPts val="0"/>
              </a:spcBef>
              <a:spcAft>
                <a:spcPts val="0"/>
              </a:spcAft>
              <a:buNone/>
              <a:defRPr sz="1867">
                <a:latin typeface="Ubuntu"/>
                <a:ea typeface="Ubuntu"/>
                <a:cs typeface="Ubuntu"/>
                <a:sym typeface="Ubuntu"/>
              </a:defRPr>
            </a:lvl5pPr>
            <a:lvl6pPr lvl="5" algn="ctr" rtl="0">
              <a:spcBef>
                <a:spcPts val="0"/>
              </a:spcBef>
              <a:spcAft>
                <a:spcPts val="0"/>
              </a:spcAft>
              <a:buNone/>
              <a:defRPr sz="1867">
                <a:latin typeface="Ubuntu"/>
                <a:ea typeface="Ubuntu"/>
                <a:cs typeface="Ubuntu"/>
                <a:sym typeface="Ubuntu"/>
              </a:defRPr>
            </a:lvl6pPr>
            <a:lvl7pPr lvl="6" algn="ctr" rtl="0">
              <a:spcBef>
                <a:spcPts val="0"/>
              </a:spcBef>
              <a:spcAft>
                <a:spcPts val="0"/>
              </a:spcAft>
              <a:buNone/>
              <a:defRPr sz="1867">
                <a:latin typeface="Ubuntu"/>
                <a:ea typeface="Ubuntu"/>
                <a:cs typeface="Ubuntu"/>
                <a:sym typeface="Ubuntu"/>
              </a:defRPr>
            </a:lvl7pPr>
            <a:lvl8pPr lvl="7" algn="ctr" rtl="0">
              <a:spcBef>
                <a:spcPts val="0"/>
              </a:spcBef>
              <a:spcAft>
                <a:spcPts val="0"/>
              </a:spcAft>
              <a:buNone/>
              <a:defRPr sz="1867">
                <a:latin typeface="Ubuntu"/>
                <a:ea typeface="Ubuntu"/>
                <a:cs typeface="Ubuntu"/>
                <a:sym typeface="Ubuntu"/>
              </a:defRPr>
            </a:lvl8pPr>
            <a:lvl9pPr lvl="8" algn="ctr" rtl="0">
              <a:spcBef>
                <a:spcPts val="0"/>
              </a:spcBef>
              <a:spcAft>
                <a:spcPts val="0"/>
              </a:spcAft>
              <a:buNone/>
              <a:defRPr sz="1867">
                <a:latin typeface="Ubuntu"/>
                <a:ea typeface="Ubuntu"/>
                <a:cs typeface="Ubuntu"/>
                <a:sym typeface="Ubuntu"/>
              </a:defRPr>
            </a:lvl9pPr>
          </a:lstStyle>
          <a:p>
            <a:endParaRPr/>
          </a:p>
        </p:txBody>
      </p:sp>
      <p:sp>
        <p:nvSpPr>
          <p:cNvPr id="410" name="Google Shape;410;p19"/>
          <p:cNvSpPr txBox="1">
            <a:spLocks noGrp="1"/>
          </p:cNvSpPr>
          <p:nvPr>
            <p:ph type="subTitle" idx="5"/>
          </p:nvPr>
        </p:nvSpPr>
        <p:spPr>
          <a:xfrm>
            <a:off x="5015767" y="4616500"/>
            <a:ext cx="2172800" cy="5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200"/>
            </a:lvl1pPr>
            <a:lvl2pPr lvl="1" algn="ctr" rtl="0">
              <a:spcBef>
                <a:spcPts val="0"/>
              </a:spcBef>
              <a:spcAft>
                <a:spcPts val="0"/>
              </a:spcAft>
              <a:buNone/>
              <a:defRPr sz="3200"/>
            </a:lvl2pPr>
            <a:lvl3pPr lvl="2" algn="ctr" rtl="0">
              <a:spcBef>
                <a:spcPts val="0"/>
              </a:spcBef>
              <a:spcAft>
                <a:spcPts val="0"/>
              </a:spcAft>
              <a:buNone/>
              <a:defRPr sz="3200"/>
            </a:lvl3pPr>
            <a:lvl4pPr lvl="3" algn="ctr" rtl="0">
              <a:spcBef>
                <a:spcPts val="0"/>
              </a:spcBef>
              <a:spcAft>
                <a:spcPts val="0"/>
              </a:spcAft>
              <a:buNone/>
              <a:defRPr sz="3200"/>
            </a:lvl4pPr>
            <a:lvl5pPr lvl="4" algn="ctr" rtl="0">
              <a:spcBef>
                <a:spcPts val="0"/>
              </a:spcBef>
              <a:spcAft>
                <a:spcPts val="0"/>
              </a:spcAft>
              <a:buNone/>
              <a:defRPr sz="3200"/>
            </a:lvl5pPr>
            <a:lvl6pPr lvl="5" algn="ctr" rtl="0">
              <a:spcBef>
                <a:spcPts val="0"/>
              </a:spcBef>
              <a:spcAft>
                <a:spcPts val="0"/>
              </a:spcAft>
              <a:buNone/>
              <a:defRPr sz="3200"/>
            </a:lvl6pPr>
            <a:lvl7pPr lvl="6" algn="ctr" rtl="0">
              <a:spcBef>
                <a:spcPts val="0"/>
              </a:spcBef>
              <a:spcAft>
                <a:spcPts val="0"/>
              </a:spcAft>
              <a:buNone/>
              <a:defRPr sz="3200"/>
            </a:lvl7pPr>
            <a:lvl8pPr lvl="7" algn="ctr" rtl="0">
              <a:spcBef>
                <a:spcPts val="0"/>
              </a:spcBef>
              <a:spcAft>
                <a:spcPts val="0"/>
              </a:spcAft>
              <a:buNone/>
              <a:defRPr sz="3200"/>
            </a:lvl8pPr>
            <a:lvl9pPr lvl="8" algn="ctr" rtl="0">
              <a:spcBef>
                <a:spcPts val="0"/>
              </a:spcBef>
              <a:spcAft>
                <a:spcPts val="0"/>
              </a:spcAft>
              <a:buNone/>
              <a:defRPr sz="3200"/>
            </a:lvl9pPr>
          </a:lstStyle>
          <a:p>
            <a:endParaRPr/>
          </a:p>
        </p:txBody>
      </p:sp>
      <p:sp>
        <p:nvSpPr>
          <p:cNvPr id="411" name="Google Shape;411;p19"/>
          <p:cNvSpPr txBox="1">
            <a:spLocks noGrp="1"/>
          </p:cNvSpPr>
          <p:nvPr>
            <p:ph type="subTitle" idx="6"/>
          </p:nvPr>
        </p:nvSpPr>
        <p:spPr>
          <a:xfrm>
            <a:off x="5015767" y="5169300"/>
            <a:ext cx="21728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Ubuntu"/>
                <a:ea typeface="Ubuntu"/>
                <a:cs typeface="Ubuntu"/>
                <a:sym typeface="Ubuntu"/>
              </a:defRPr>
            </a:lvl1pPr>
            <a:lvl2pPr lvl="1" algn="ctr" rtl="0">
              <a:spcBef>
                <a:spcPts val="0"/>
              </a:spcBef>
              <a:spcAft>
                <a:spcPts val="0"/>
              </a:spcAft>
              <a:buNone/>
              <a:defRPr sz="1867">
                <a:latin typeface="Ubuntu"/>
                <a:ea typeface="Ubuntu"/>
                <a:cs typeface="Ubuntu"/>
                <a:sym typeface="Ubuntu"/>
              </a:defRPr>
            </a:lvl2pPr>
            <a:lvl3pPr lvl="2" algn="ctr" rtl="0">
              <a:spcBef>
                <a:spcPts val="0"/>
              </a:spcBef>
              <a:spcAft>
                <a:spcPts val="0"/>
              </a:spcAft>
              <a:buNone/>
              <a:defRPr sz="1867">
                <a:latin typeface="Ubuntu"/>
                <a:ea typeface="Ubuntu"/>
                <a:cs typeface="Ubuntu"/>
                <a:sym typeface="Ubuntu"/>
              </a:defRPr>
            </a:lvl3pPr>
            <a:lvl4pPr lvl="3" algn="ctr" rtl="0">
              <a:spcBef>
                <a:spcPts val="0"/>
              </a:spcBef>
              <a:spcAft>
                <a:spcPts val="0"/>
              </a:spcAft>
              <a:buNone/>
              <a:defRPr sz="1867">
                <a:latin typeface="Ubuntu"/>
                <a:ea typeface="Ubuntu"/>
                <a:cs typeface="Ubuntu"/>
                <a:sym typeface="Ubuntu"/>
              </a:defRPr>
            </a:lvl4pPr>
            <a:lvl5pPr lvl="4" algn="ctr" rtl="0">
              <a:spcBef>
                <a:spcPts val="0"/>
              </a:spcBef>
              <a:spcAft>
                <a:spcPts val="0"/>
              </a:spcAft>
              <a:buNone/>
              <a:defRPr sz="1867">
                <a:latin typeface="Ubuntu"/>
                <a:ea typeface="Ubuntu"/>
                <a:cs typeface="Ubuntu"/>
                <a:sym typeface="Ubuntu"/>
              </a:defRPr>
            </a:lvl5pPr>
            <a:lvl6pPr lvl="5" algn="ctr" rtl="0">
              <a:spcBef>
                <a:spcPts val="0"/>
              </a:spcBef>
              <a:spcAft>
                <a:spcPts val="0"/>
              </a:spcAft>
              <a:buNone/>
              <a:defRPr sz="1867">
                <a:latin typeface="Ubuntu"/>
                <a:ea typeface="Ubuntu"/>
                <a:cs typeface="Ubuntu"/>
                <a:sym typeface="Ubuntu"/>
              </a:defRPr>
            </a:lvl6pPr>
            <a:lvl7pPr lvl="6" algn="ctr" rtl="0">
              <a:spcBef>
                <a:spcPts val="0"/>
              </a:spcBef>
              <a:spcAft>
                <a:spcPts val="0"/>
              </a:spcAft>
              <a:buNone/>
              <a:defRPr sz="1867">
                <a:latin typeface="Ubuntu"/>
                <a:ea typeface="Ubuntu"/>
                <a:cs typeface="Ubuntu"/>
                <a:sym typeface="Ubuntu"/>
              </a:defRPr>
            </a:lvl7pPr>
            <a:lvl8pPr lvl="7" algn="ctr" rtl="0">
              <a:spcBef>
                <a:spcPts val="0"/>
              </a:spcBef>
              <a:spcAft>
                <a:spcPts val="0"/>
              </a:spcAft>
              <a:buNone/>
              <a:defRPr sz="1867">
                <a:latin typeface="Ubuntu"/>
                <a:ea typeface="Ubuntu"/>
                <a:cs typeface="Ubuntu"/>
                <a:sym typeface="Ubuntu"/>
              </a:defRPr>
            </a:lvl8pPr>
            <a:lvl9pPr lvl="8" algn="ctr" rtl="0">
              <a:spcBef>
                <a:spcPts val="0"/>
              </a:spcBef>
              <a:spcAft>
                <a:spcPts val="0"/>
              </a:spcAft>
              <a:buNone/>
              <a:defRPr sz="1867">
                <a:latin typeface="Ubuntu"/>
                <a:ea typeface="Ubuntu"/>
                <a:cs typeface="Ubuntu"/>
                <a:sym typeface="Ubuntu"/>
              </a:defRPr>
            </a:lvl9pPr>
          </a:lstStyle>
          <a:p>
            <a:endParaRPr/>
          </a:p>
        </p:txBody>
      </p:sp>
      <p:sp>
        <p:nvSpPr>
          <p:cNvPr id="412" name="Google Shape;412;p19"/>
          <p:cNvSpPr txBox="1">
            <a:spLocks noGrp="1"/>
          </p:cNvSpPr>
          <p:nvPr>
            <p:ph type="title"/>
          </p:nvPr>
        </p:nvSpPr>
        <p:spPr>
          <a:xfrm>
            <a:off x="1297200" y="382900"/>
            <a:ext cx="9597600" cy="98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4050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35312-08CA-4504-A1D3-1C0B48B57C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4464E00-FFF4-462F-B482-79987B503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BE54AF-A343-40EF-91F7-8750B2642E26}"/>
              </a:ext>
            </a:extLst>
          </p:cNvPr>
          <p:cNvSpPr>
            <a:spLocks noGrp="1"/>
          </p:cNvSpPr>
          <p:nvPr>
            <p:ph type="sldNum" sz="quarter" idx="12"/>
          </p:nvPr>
        </p:nvSpPr>
        <p:spPr/>
        <p:txBody>
          <a:bodyPr/>
          <a:lstStyle>
            <a:lvl1pPr>
              <a:defRPr/>
            </a:lvl1pPr>
          </a:lstStyle>
          <a:p>
            <a:pPr>
              <a:defRPr/>
            </a:pPr>
            <a:fld id="{1373B056-0549-4B6E-9DFB-98907127173E}" type="slidenum">
              <a:rPr lang="en-US" altLang="en-US"/>
              <a:pPr>
                <a:defRPr/>
              </a:pPr>
              <a:t>‹#›</a:t>
            </a:fld>
            <a:endParaRPr lang="en-US" altLang="en-US"/>
          </a:p>
        </p:txBody>
      </p:sp>
    </p:spTree>
    <p:extLst>
      <p:ext uri="{BB962C8B-B14F-4D97-AF65-F5344CB8AC3E}">
        <p14:creationId xmlns:p14="http://schemas.microsoft.com/office/powerpoint/2010/main" val="3533751896"/>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45526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26420"/>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660001"/>
      </p:ext>
    </p:extLst>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body" idx="1"/>
          </p:nvPr>
        </p:nvSpPr>
        <p:spPr>
          <a:xfrm>
            <a:off x="960133" y="1442668"/>
            <a:ext cx="10381200" cy="4555200"/>
          </a:xfrm>
          <a:prstGeom prst="rect">
            <a:avLst/>
          </a:prstGeom>
        </p:spPr>
        <p:txBody>
          <a:bodyPr spcFirstLastPara="1" wrap="square" lIns="91425" tIns="91425" rIns="91425" bIns="91425" anchor="t" anchorCtr="0">
            <a:noAutofit/>
          </a:bodyPr>
          <a:lstStyle>
            <a:lvl1pPr marL="457189" lvl="0" indent="-292093">
              <a:lnSpc>
                <a:spcPct val="100000"/>
              </a:lnSpc>
              <a:spcBef>
                <a:spcPts val="0"/>
              </a:spcBef>
              <a:spcAft>
                <a:spcPts val="0"/>
              </a:spcAft>
              <a:buSzPts val="1000"/>
              <a:buAutoNum type="arabicPeriod"/>
              <a:defRPr sz="1200"/>
            </a:lvl1pPr>
            <a:lvl2pPr marL="914378" lvl="1" indent="-317492">
              <a:spcBef>
                <a:spcPts val="1600"/>
              </a:spcBef>
              <a:spcAft>
                <a:spcPts val="0"/>
              </a:spcAft>
              <a:buSzPts val="1400"/>
              <a:buFont typeface="Josefin Slab Thin"/>
              <a:buAutoNum type="alphaLcPeriod"/>
              <a:defRPr/>
            </a:lvl2pPr>
            <a:lvl3pPr marL="1371566" lvl="2" indent="-317492">
              <a:spcBef>
                <a:spcPts val="1600"/>
              </a:spcBef>
              <a:spcAft>
                <a:spcPts val="0"/>
              </a:spcAft>
              <a:buSzPts val="1400"/>
              <a:buFont typeface="Josefin Slab Thin"/>
              <a:buAutoNum type="romanLcPeriod"/>
              <a:defRPr/>
            </a:lvl3pPr>
            <a:lvl4pPr marL="1828754" lvl="3" indent="-317492">
              <a:spcBef>
                <a:spcPts val="1600"/>
              </a:spcBef>
              <a:spcAft>
                <a:spcPts val="0"/>
              </a:spcAft>
              <a:buSzPts val="1400"/>
              <a:buFont typeface="Josefin Slab Thin"/>
              <a:buAutoNum type="arabicPeriod"/>
              <a:defRPr/>
            </a:lvl4pPr>
            <a:lvl5pPr marL="2285943" lvl="4" indent="-317492">
              <a:spcBef>
                <a:spcPts val="1600"/>
              </a:spcBef>
              <a:spcAft>
                <a:spcPts val="0"/>
              </a:spcAft>
              <a:buSzPts val="1400"/>
              <a:buFont typeface="Josefin Slab Thin"/>
              <a:buAutoNum type="alphaLcPeriod"/>
              <a:defRPr/>
            </a:lvl5pPr>
            <a:lvl6pPr marL="2743132" lvl="5" indent="-317492">
              <a:spcBef>
                <a:spcPts val="1600"/>
              </a:spcBef>
              <a:spcAft>
                <a:spcPts val="0"/>
              </a:spcAft>
              <a:buSzPts val="1400"/>
              <a:buFont typeface="Josefin Slab Thin"/>
              <a:buAutoNum type="romanLcPeriod"/>
              <a:defRPr/>
            </a:lvl6pPr>
            <a:lvl7pPr marL="3200320" lvl="6" indent="-317492">
              <a:spcBef>
                <a:spcPts val="1600"/>
              </a:spcBef>
              <a:spcAft>
                <a:spcPts val="0"/>
              </a:spcAft>
              <a:buSzPts val="1400"/>
              <a:buFont typeface="Josefin Slab Thin"/>
              <a:buAutoNum type="arabicPeriod"/>
              <a:defRPr/>
            </a:lvl7pPr>
            <a:lvl8pPr marL="3657509" lvl="7" indent="-317492">
              <a:spcBef>
                <a:spcPts val="1600"/>
              </a:spcBef>
              <a:spcAft>
                <a:spcPts val="0"/>
              </a:spcAft>
              <a:buSzPts val="1400"/>
              <a:buFont typeface="Josefin Slab Thin"/>
              <a:buAutoNum type="alphaLcPeriod"/>
              <a:defRPr/>
            </a:lvl8pPr>
            <a:lvl9pPr marL="4114697" lvl="8" indent="-317492">
              <a:spcBef>
                <a:spcPts val="1600"/>
              </a:spcBef>
              <a:spcAft>
                <a:spcPts val="1600"/>
              </a:spcAft>
              <a:buSzPts val="1400"/>
              <a:buFont typeface="Josefin Slab Thin"/>
              <a:buAutoNum type="romanLcPeriod"/>
              <a:defRPr/>
            </a:lvl9pPr>
          </a:lstStyle>
          <a:p>
            <a:endParaRPr/>
          </a:p>
        </p:txBody>
      </p:sp>
      <p:sp>
        <p:nvSpPr>
          <p:cNvPr id="38" name="Google Shape;38;p4"/>
          <p:cNvSpPr txBox="1">
            <a:spLocks noGrp="1"/>
          </p:cNvSpPr>
          <p:nvPr>
            <p:ph type="title"/>
          </p:nvPr>
        </p:nvSpPr>
        <p:spPr>
          <a:xfrm>
            <a:off x="968800" y="527167"/>
            <a:ext cx="10246000" cy="5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extLst>
      <p:ext uri="{BB962C8B-B14F-4D97-AF65-F5344CB8AC3E}">
        <p14:creationId xmlns:p14="http://schemas.microsoft.com/office/powerpoint/2010/main" val="4240786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9161-D40A-4A33-B226-7259705168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5C74D2-BEF7-4945-A19E-C995B8639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002A58-86AC-4C5A-BB77-8DB6FC03E96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DA7AF12-4CF2-4BD4-89D8-5CA3B2F86BE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5F76AC2-D293-4046-9C27-DE7E8914D053}"/>
              </a:ext>
            </a:extLst>
          </p:cNvPr>
          <p:cNvSpPr>
            <a:spLocks noGrp="1"/>
          </p:cNvSpPr>
          <p:nvPr>
            <p:ph type="sldNum" sz="quarter" idx="12"/>
          </p:nvPr>
        </p:nvSpPr>
        <p:spPr/>
        <p:txBody>
          <a:bodyPr/>
          <a:lstStyle/>
          <a:p>
            <a:pPr>
              <a:defRPr/>
            </a:pPr>
            <a:fld id="{F99AEA8F-7D9F-420F-8991-54E9944CAD7B}" type="slidenum">
              <a:rPr lang="en-US" altLang="en-US" smtClean="0"/>
              <a:pPr>
                <a:defRPr/>
              </a:pPr>
              <a:t>‹#›</a:t>
            </a:fld>
            <a:endParaRPr lang="en-US" altLang="en-US"/>
          </a:p>
        </p:txBody>
      </p:sp>
    </p:spTree>
    <p:extLst>
      <p:ext uri="{BB962C8B-B14F-4D97-AF65-F5344CB8AC3E}">
        <p14:creationId xmlns:p14="http://schemas.microsoft.com/office/powerpoint/2010/main" val="779388571"/>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2725-7FFF-4362-8EE7-2DF0E497E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AA3AE-7976-4F18-AF50-E452CE48F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FA69B-8915-4BC1-9C0C-436703816A5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869052B-8E9A-4B11-8059-0A182B9FF70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DF5EE3-815C-4129-A4AE-F7096930AE08}"/>
              </a:ext>
            </a:extLst>
          </p:cNvPr>
          <p:cNvSpPr>
            <a:spLocks noGrp="1"/>
          </p:cNvSpPr>
          <p:nvPr>
            <p:ph type="sldNum" sz="quarter" idx="12"/>
          </p:nvPr>
        </p:nvSpPr>
        <p:spPr/>
        <p:txBody>
          <a:bodyPr/>
          <a:lstStyle/>
          <a:p>
            <a:pPr>
              <a:defRPr/>
            </a:pPr>
            <a:fld id="{5F430364-4B8B-4024-9BD4-A8707E8570E6}" type="slidenum">
              <a:rPr lang="en-US" altLang="en-US" smtClean="0"/>
              <a:pPr>
                <a:defRPr/>
              </a:pPr>
              <a:t>‹#›</a:t>
            </a:fld>
            <a:endParaRPr lang="en-US" altLang="en-US"/>
          </a:p>
        </p:txBody>
      </p:sp>
    </p:spTree>
    <p:extLst>
      <p:ext uri="{BB962C8B-B14F-4D97-AF65-F5344CB8AC3E}">
        <p14:creationId xmlns:p14="http://schemas.microsoft.com/office/powerpoint/2010/main" val="1780426196"/>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2912-BCD9-4271-8A3B-19CCF587BD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E8B19-62E5-4AAD-93AE-E2136CE85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40895-CED0-480F-87B2-1D8A2B6A59F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16CA07E-DA75-407A-B3A2-1121C69519E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1ABBB33-E157-4616-88DF-493506EA86C5}"/>
              </a:ext>
            </a:extLst>
          </p:cNvPr>
          <p:cNvSpPr>
            <a:spLocks noGrp="1"/>
          </p:cNvSpPr>
          <p:nvPr>
            <p:ph type="sldNum" sz="quarter" idx="12"/>
          </p:nvPr>
        </p:nvSpPr>
        <p:spPr/>
        <p:txBody>
          <a:bodyPr/>
          <a:lstStyle/>
          <a:p>
            <a:pPr>
              <a:defRPr/>
            </a:pPr>
            <a:fld id="{A8324FC4-8987-48C9-9388-3B37DE00CA0A}" type="slidenum">
              <a:rPr lang="en-US" altLang="en-US" smtClean="0"/>
              <a:pPr>
                <a:defRPr/>
              </a:pPr>
              <a:t>‹#›</a:t>
            </a:fld>
            <a:endParaRPr lang="en-US" altLang="en-US"/>
          </a:p>
        </p:txBody>
      </p:sp>
    </p:spTree>
    <p:extLst>
      <p:ext uri="{BB962C8B-B14F-4D97-AF65-F5344CB8AC3E}">
        <p14:creationId xmlns:p14="http://schemas.microsoft.com/office/powerpoint/2010/main" val="2389769187"/>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D7A1-D6E2-4C8B-8274-859D636FA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3A8FC1-7616-41B8-AFAC-B85584C48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748CEB-9194-4570-90C7-1C2DF33242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9F99E-38B8-4C9B-AB7F-BA8006B3CD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28F92D0-50AB-4B06-B281-01501DD0279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FCAC9C9-7F8C-45E2-8B2C-3ECCC1C6A201}"/>
              </a:ext>
            </a:extLst>
          </p:cNvPr>
          <p:cNvSpPr>
            <a:spLocks noGrp="1"/>
          </p:cNvSpPr>
          <p:nvPr>
            <p:ph type="sldNum" sz="quarter" idx="12"/>
          </p:nvPr>
        </p:nvSpPr>
        <p:spPr/>
        <p:txBody>
          <a:bodyPr/>
          <a:lstStyle/>
          <a:p>
            <a:pPr>
              <a:defRPr/>
            </a:pPr>
            <a:fld id="{3FC21D05-E9B3-4235-8A92-229588A6E978}" type="slidenum">
              <a:rPr lang="en-US" altLang="en-US" smtClean="0"/>
              <a:pPr>
                <a:defRPr/>
              </a:pPr>
              <a:t>‹#›</a:t>
            </a:fld>
            <a:endParaRPr lang="en-US" altLang="en-US"/>
          </a:p>
        </p:txBody>
      </p:sp>
    </p:spTree>
    <p:extLst>
      <p:ext uri="{BB962C8B-B14F-4D97-AF65-F5344CB8AC3E}">
        <p14:creationId xmlns:p14="http://schemas.microsoft.com/office/powerpoint/2010/main" val="3701805120"/>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79DE-2360-4C99-B324-E678D15882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6CBCE-BF52-4EE8-AF0A-D097623EC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1D9C31-17CA-4FB3-BF54-726C862DA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A9A6AD-2DD8-438B-9389-C5CABA41E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146BD-AA0A-4015-8D8C-F9ED5881E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63359E-7C0E-4FA5-891B-B62E459DE75F}"/>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26011548-AC7E-4D3E-A728-4916238AB7A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54F8C0B8-E3C4-4B1D-8A03-0BB8B1D8CA3A}"/>
              </a:ext>
            </a:extLst>
          </p:cNvPr>
          <p:cNvSpPr>
            <a:spLocks noGrp="1"/>
          </p:cNvSpPr>
          <p:nvPr>
            <p:ph type="sldNum" sz="quarter" idx="12"/>
          </p:nvPr>
        </p:nvSpPr>
        <p:spPr/>
        <p:txBody>
          <a:bodyPr/>
          <a:lstStyle/>
          <a:p>
            <a:pPr>
              <a:defRPr/>
            </a:pPr>
            <a:fld id="{87E8A2E8-26A6-4A56-8991-31F2D21471DE}" type="slidenum">
              <a:rPr lang="en-US" altLang="en-US" smtClean="0"/>
              <a:pPr>
                <a:defRPr/>
              </a:pPr>
              <a:t>‹#›</a:t>
            </a:fld>
            <a:endParaRPr lang="en-US" altLang="en-US"/>
          </a:p>
        </p:txBody>
      </p:sp>
    </p:spTree>
    <p:extLst>
      <p:ext uri="{BB962C8B-B14F-4D97-AF65-F5344CB8AC3E}">
        <p14:creationId xmlns:p14="http://schemas.microsoft.com/office/powerpoint/2010/main" val="2874869533"/>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10A7-295B-49D1-928E-8EE6BA83B7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75CA5-4F1B-462F-AA8F-57FB3ADCEC0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A93AD0E6-B427-4AC3-9240-C7E8FA7EA3D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8050926-576A-4E47-B692-81F093A15677}"/>
              </a:ext>
            </a:extLst>
          </p:cNvPr>
          <p:cNvSpPr>
            <a:spLocks noGrp="1"/>
          </p:cNvSpPr>
          <p:nvPr>
            <p:ph type="sldNum" sz="quarter" idx="12"/>
          </p:nvPr>
        </p:nvSpPr>
        <p:spPr/>
        <p:txBody>
          <a:bodyPr/>
          <a:lstStyle/>
          <a:p>
            <a:pPr>
              <a:defRPr/>
            </a:pPr>
            <a:fld id="{AA836B06-3827-43D5-9493-9B2F9F6320DC}" type="slidenum">
              <a:rPr lang="en-US" altLang="en-US" smtClean="0"/>
              <a:pPr>
                <a:defRPr/>
              </a:pPr>
              <a:t>‹#›</a:t>
            </a:fld>
            <a:endParaRPr lang="en-US" altLang="en-US"/>
          </a:p>
        </p:txBody>
      </p:sp>
    </p:spTree>
    <p:extLst>
      <p:ext uri="{BB962C8B-B14F-4D97-AF65-F5344CB8AC3E}">
        <p14:creationId xmlns:p14="http://schemas.microsoft.com/office/powerpoint/2010/main" val="316851476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F1A59F-07CB-4D8C-B20C-52C008D995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E9B757E-8304-4D6B-8EAC-046622814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EFBC29-E16D-4830-94C0-E1DF43EDCED0}"/>
              </a:ext>
            </a:extLst>
          </p:cNvPr>
          <p:cNvSpPr>
            <a:spLocks noGrp="1"/>
          </p:cNvSpPr>
          <p:nvPr>
            <p:ph type="sldNum" sz="quarter" idx="12"/>
          </p:nvPr>
        </p:nvSpPr>
        <p:spPr/>
        <p:txBody>
          <a:bodyPr/>
          <a:lstStyle>
            <a:lvl1pPr>
              <a:defRPr/>
            </a:lvl1pPr>
          </a:lstStyle>
          <a:p>
            <a:pPr>
              <a:defRPr/>
            </a:pPr>
            <a:fld id="{8C2D24C2-E251-422E-B1FA-378C387EEE11}" type="slidenum">
              <a:rPr lang="en-US" altLang="en-US"/>
              <a:pPr>
                <a:defRPr/>
              </a:pPr>
              <a:t>‹#›</a:t>
            </a:fld>
            <a:endParaRPr lang="en-US" altLang="en-US"/>
          </a:p>
        </p:txBody>
      </p:sp>
    </p:spTree>
    <p:extLst>
      <p:ext uri="{BB962C8B-B14F-4D97-AF65-F5344CB8AC3E}">
        <p14:creationId xmlns:p14="http://schemas.microsoft.com/office/powerpoint/2010/main" val="1688848037"/>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0D9BF-1565-48E4-9E5B-B6306B311CF1}"/>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97EEB05A-B334-490C-9762-35A3B777C35E}"/>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A4383CD0-039C-4C37-9106-C00400B50277}"/>
              </a:ext>
            </a:extLst>
          </p:cNvPr>
          <p:cNvSpPr>
            <a:spLocks noGrp="1"/>
          </p:cNvSpPr>
          <p:nvPr>
            <p:ph type="sldNum" sz="quarter" idx="12"/>
          </p:nvPr>
        </p:nvSpPr>
        <p:spPr/>
        <p:txBody>
          <a:bodyPr/>
          <a:lstStyle/>
          <a:p>
            <a:pPr>
              <a:defRPr/>
            </a:pPr>
            <a:fld id="{E102208A-0E43-4D95-8ADD-47BA780FE613}" type="slidenum">
              <a:rPr lang="en-US" altLang="en-US" smtClean="0"/>
              <a:pPr>
                <a:defRPr/>
              </a:pPr>
              <a:t>‹#›</a:t>
            </a:fld>
            <a:endParaRPr lang="en-US" altLang="en-US"/>
          </a:p>
        </p:txBody>
      </p:sp>
    </p:spTree>
    <p:extLst>
      <p:ext uri="{BB962C8B-B14F-4D97-AF65-F5344CB8AC3E}">
        <p14:creationId xmlns:p14="http://schemas.microsoft.com/office/powerpoint/2010/main" val="3708868451"/>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5DB4-D911-40B0-9E49-454D8D787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4ACA6F-B427-4719-9DE9-F86EF4F31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BC98BB-6827-4545-BB7A-4ACC76CF1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D9F10-50B6-4E18-AA1E-0E75A272F6A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6E01446-2ED6-4D19-BD58-DB6BE488085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2ADBCF7-6748-4CF6-BAED-455D4875FE17}"/>
              </a:ext>
            </a:extLst>
          </p:cNvPr>
          <p:cNvSpPr>
            <a:spLocks noGrp="1"/>
          </p:cNvSpPr>
          <p:nvPr>
            <p:ph type="sldNum" sz="quarter" idx="12"/>
          </p:nvPr>
        </p:nvSpPr>
        <p:spPr/>
        <p:txBody>
          <a:bodyPr/>
          <a:lstStyle/>
          <a:p>
            <a:pPr>
              <a:defRPr/>
            </a:pPr>
            <a:fld id="{1E2F60B6-B9C8-4D73-BB8E-E0C0A9E973B0}" type="slidenum">
              <a:rPr lang="en-US" altLang="en-US" smtClean="0"/>
              <a:pPr>
                <a:defRPr/>
              </a:pPr>
              <a:t>‹#›</a:t>
            </a:fld>
            <a:endParaRPr lang="en-US" altLang="en-US"/>
          </a:p>
        </p:txBody>
      </p:sp>
    </p:spTree>
    <p:extLst>
      <p:ext uri="{BB962C8B-B14F-4D97-AF65-F5344CB8AC3E}">
        <p14:creationId xmlns:p14="http://schemas.microsoft.com/office/powerpoint/2010/main" val="1258051641"/>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F5EB-7B33-4849-9C05-2153BA0CC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25E3B-AFA3-42A0-BA84-7AE168805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6EFAF-3C49-4C47-871D-EF847E6EC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C5BF9-49E6-40CC-A17F-746AB088552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A33D630-6D5A-470D-8A66-406D9457220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7099BA0-2D45-4585-94B3-0F16F8164849}"/>
              </a:ext>
            </a:extLst>
          </p:cNvPr>
          <p:cNvSpPr>
            <a:spLocks noGrp="1"/>
          </p:cNvSpPr>
          <p:nvPr>
            <p:ph type="sldNum" sz="quarter" idx="12"/>
          </p:nvPr>
        </p:nvSpPr>
        <p:spPr/>
        <p:txBody>
          <a:bodyPr/>
          <a:lstStyle/>
          <a:p>
            <a:pPr>
              <a:defRPr/>
            </a:pPr>
            <a:fld id="{81DD1907-BE4B-4ADA-A794-000E40962356}" type="slidenum">
              <a:rPr lang="en-US" altLang="en-US" smtClean="0"/>
              <a:pPr>
                <a:defRPr/>
              </a:pPr>
              <a:t>‹#›</a:t>
            </a:fld>
            <a:endParaRPr lang="en-US" altLang="en-US"/>
          </a:p>
        </p:txBody>
      </p:sp>
    </p:spTree>
    <p:extLst>
      <p:ext uri="{BB962C8B-B14F-4D97-AF65-F5344CB8AC3E}">
        <p14:creationId xmlns:p14="http://schemas.microsoft.com/office/powerpoint/2010/main" val="1990083275"/>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0A80-1C45-4A30-AE0A-858CD49466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F6699-DDC1-4458-8184-132DFF453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9D2D3-C82E-4386-8496-0756E8E8D56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E76656F-29C4-400A-A54F-7AF1223F91D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F820A-D387-422F-A090-C69FAEDC2215}"/>
              </a:ext>
            </a:extLst>
          </p:cNvPr>
          <p:cNvSpPr>
            <a:spLocks noGrp="1"/>
          </p:cNvSpPr>
          <p:nvPr>
            <p:ph type="sldNum" sz="quarter" idx="12"/>
          </p:nvPr>
        </p:nvSpPr>
        <p:spPr/>
        <p:txBody>
          <a:bodyPr/>
          <a:lstStyle/>
          <a:p>
            <a:pPr>
              <a:defRPr/>
            </a:pPr>
            <a:fld id="{E7CF4794-6731-4D95-BBC0-D210F3FAF8F6}" type="slidenum">
              <a:rPr lang="en-US" altLang="en-US" smtClean="0"/>
              <a:pPr>
                <a:defRPr/>
              </a:pPr>
              <a:t>‹#›</a:t>
            </a:fld>
            <a:endParaRPr lang="en-US" altLang="en-US"/>
          </a:p>
        </p:txBody>
      </p:sp>
    </p:spTree>
    <p:extLst>
      <p:ext uri="{BB962C8B-B14F-4D97-AF65-F5344CB8AC3E}">
        <p14:creationId xmlns:p14="http://schemas.microsoft.com/office/powerpoint/2010/main" val="1022488444"/>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A766C-A164-4A33-9393-B7765C87F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1F4FA-3FB7-4E07-96E2-AF4548FAF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A4A8-976D-4F1C-8458-8451C227EB9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D5D75AB-213D-42FA-A20A-6D71F0E59F5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C003B79-B4E8-42F9-B564-D5FA84497A32}"/>
              </a:ext>
            </a:extLst>
          </p:cNvPr>
          <p:cNvSpPr>
            <a:spLocks noGrp="1"/>
          </p:cNvSpPr>
          <p:nvPr>
            <p:ph type="sldNum" sz="quarter" idx="12"/>
          </p:nvPr>
        </p:nvSpPr>
        <p:spPr/>
        <p:txBody>
          <a:bodyPr/>
          <a:lstStyle/>
          <a:p>
            <a:pPr>
              <a:defRPr/>
            </a:pPr>
            <a:fld id="{AB6713C3-2EF6-4AC2-ABCD-FFBBC34BAE69}" type="slidenum">
              <a:rPr lang="en-US" altLang="en-US" smtClean="0"/>
              <a:pPr>
                <a:defRPr/>
              </a:pPr>
              <a:t>‹#›</a:t>
            </a:fld>
            <a:endParaRPr lang="en-US" altLang="en-US"/>
          </a:p>
        </p:txBody>
      </p:sp>
    </p:spTree>
    <p:extLst>
      <p:ext uri="{BB962C8B-B14F-4D97-AF65-F5344CB8AC3E}">
        <p14:creationId xmlns:p14="http://schemas.microsoft.com/office/powerpoint/2010/main" val="2945424362"/>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1140132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695156"/>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15426"/>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2"/>
        <p:cNvGrpSpPr/>
        <p:nvPr/>
      </p:nvGrpSpPr>
      <p:grpSpPr>
        <a:xfrm>
          <a:off x="0" y="0"/>
          <a:ext cx="0" cy="0"/>
          <a:chOff x="0" y="0"/>
          <a:chExt cx="0" cy="0"/>
        </a:xfrm>
      </p:grpSpPr>
      <p:sp>
        <p:nvSpPr>
          <p:cNvPr id="113" name="Google Shape;113;p13"/>
          <p:cNvSpPr/>
          <p:nvPr/>
        </p:nvSpPr>
        <p:spPr>
          <a:xfrm>
            <a:off x="-1716036" y="-650733"/>
            <a:ext cx="14291144" cy="8513605"/>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13"/>
          <p:cNvSpPr/>
          <p:nvPr/>
        </p:nvSpPr>
        <p:spPr>
          <a:xfrm flipH="1">
            <a:off x="5862400" y="4767"/>
            <a:ext cx="6329600" cy="6858000"/>
          </a:xfrm>
          <a:prstGeom prst="rtTriangle">
            <a:avLst/>
          </a:prstGeom>
          <a:solidFill>
            <a:srgbClr val="FFCC00">
              <a:alpha val="214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 name="Google Shape;115;p13"/>
          <p:cNvGrpSpPr/>
          <p:nvPr/>
        </p:nvGrpSpPr>
        <p:grpSpPr>
          <a:xfrm>
            <a:off x="721597" y="341023"/>
            <a:ext cx="10748821" cy="7039540"/>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 name="Google Shape;118;p13"/>
          <p:cNvSpPr txBox="1">
            <a:spLocks noGrp="1"/>
          </p:cNvSpPr>
          <p:nvPr>
            <p:ph type="title"/>
          </p:nvPr>
        </p:nvSpPr>
        <p:spPr>
          <a:xfrm>
            <a:off x="2317948" y="737567"/>
            <a:ext cx="7569200" cy="98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5733">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867800" y="2006067"/>
            <a:ext cx="15812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5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0" name="Google Shape;120;p13"/>
          <p:cNvSpPr txBox="1">
            <a:spLocks noGrp="1"/>
          </p:cNvSpPr>
          <p:nvPr>
            <p:ph type="subTitle" idx="1"/>
          </p:nvPr>
        </p:nvSpPr>
        <p:spPr>
          <a:xfrm>
            <a:off x="1932200" y="2621680"/>
            <a:ext cx="34524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3333"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2133"/>
              </a:spcBef>
              <a:spcAft>
                <a:spcPts val="2133"/>
              </a:spcAft>
              <a:buSzPts val="1400"/>
              <a:buNone/>
              <a:defRPr/>
            </a:lvl9pPr>
          </a:lstStyle>
          <a:p>
            <a:endParaRPr/>
          </a:p>
        </p:txBody>
      </p:sp>
      <p:sp>
        <p:nvSpPr>
          <p:cNvPr id="121" name="Google Shape;121;p13"/>
          <p:cNvSpPr txBox="1">
            <a:spLocks noGrp="1"/>
          </p:cNvSpPr>
          <p:nvPr>
            <p:ph type="subTitle" idx="3"/>
          </p:nvPr>
        </p:nvSpPr>
        <p:spPr>
          <a:xfrm rot="1593">
            <a:off x="1932200" y="3238095"/>
            <a:ext cx="3452400" cy="7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7743133" y="2011164"/>
            <a:ext cx="15812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5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3" name="Google Shape;123;p13"/>
          <p:cNvSpPr txBox="1">
            <a:spLocks noGrp="1"/>
          </p:cNvSpPr>
          <p:nvPr>
            <p:ph type="subTitle" idx="5"/>
          </p:nvPr>
        </p:nvSpPr>
        <p:spPr>
          <a:xfrm>
            <a:off x="6807533" y="2626777"/>
            <a:ext cx="34524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3333"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2133"/>
              </a:spcBef>
              <a:spcAft>
                <a:spcPts val="2133"/>
              </a:spcAft>
              <a:buSzPts val="1400"/>
              <a:buNone/>
              <a:defRPr/>
            </a:lvl9pPr>
          </a:lstStyle>
          <a:p>
            <a:endParaRPr/>
          </a:p>
        </p:txBody>
      </p:sp>
      <p:sp>
        <p:nvSpPr>
          <p:cNvPr id="124" name="Google Shape;124;p13"/>
          <p:cNvSpPr txBox="1">
            <a:spLocks noGrp="1"/>
          </p:cNvSpPr>
          <p:nvPr>
            <p:ph type="subTitle" idx="6"/>
          </p:nvPr>
        </p:nvSpPr>
        <p:spPr>
          <a:xfrm rot="1593">
            <a:off x="6807533" y="3243191"/>
            <a:ext cx="3452400" cy="7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3026275" y="4035768"/>
            <a:ext cx="15812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5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6" name="Google Shape;126;p13"/>
          <p:cNvSpPr txBox="1">
            <a:spLocks noGrp="1"/>
          </p:cNvSpPr>
          <p:nvPr>
            <p:ph type="subTitle" idx="8"/>
          </p:nvPr>
        </p:nvSpPr>
        <p:spPr>
          <a:xfrm>
            <a:off x="2090675" y="4651383"/>
            <a:ext cx="34524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3333"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2133"/>
              </a:spcBef>
              <a:spcAft>
                <a:spcPts val="2133"/>
              </a:spcAft>
              <a:buSzPts val="1400"/>
              <a:buNone/>
              <a:defRPr/>
            </a:lvl9pPr>
          </a:lstStyle>
          <a:p>
            <a:endParaRPr/>
          </a:p>
        </p:txBody>
      </p:sp>
      <p:sp>
        <p:nvSpPr>
          <p:cNvPr id="127" name="Google Shape;127;p13"/>
          <p:cNvSpPr txBox="1">
            <a:spLocks noGrp="1"/>
          </p:cNvSpPr>
          <p:nvPr>
            <p:ph type="subTitle" idx="9"/>
          </p:nvPr>
        </p:nvSpPr>
        <p:spPr>
          <a:xfrm rot="1593">
            <a:off x="2090675" y="5267796"/>
            <a:ext cx="3452400" cy="7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7584541" y="4035768"/>
            <a:ext cx="15812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5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9" name="Google Shape;129;p13"/>
          <p:cNvSpPr txBox="1">
            <a:spLocks noGrp="1"/>
          </p:cNvSpPr>
          <p:nvPr>
            <p:ph type="subTitle" idx="14"/>
          </p:nvPr>
        </p:nvSpPr>
        <p:spPr>
          <a:xfrm>
            <a:off x="6648941" y="4651383"/>
            <a:ext cx="34524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3333"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2133"/>
              </a:spcBef>
              <a:spcAft>
                <a:spcPts val="2133"/>
              </a:spcAft>
              <a:buSzPts val="1400"/>
              <a:buNone/>
              <a:defRPr/>
            </a:lvl9pPr>
          </a:lstStyle>
          <a:p>
            <a:endParaRPr/>
          </a:p>
        </p:txBody>
      </p:sp>
      <p:sp>
        <p:nvSpPr>
          <p:cNvPr id="130" name="Google Shape;130;p13"/>
          <p:cNvSpPr txBox="1">
            <a:spLocks noGrp="1"/>
          </p:cNvSpPr>
          <p:nvPr>
            <p:ph type="subTitle" idx="15"/>
          </p:nvPr>
        </p:nvSpPr>
        <p:spPr>
          <a:xfrm rot="1593">
            <a:off x="6648941" y="5267796"/>
            <a:ext cx="3452400" cy="7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530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395236" y="-650733"/>
            <a:ext cx="14291144" cy="8513605"/>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12127" y="4767"/>
            <a:ext cx="12192000" cy="6858000"/>
          </a:xfrm>
          <a:prstGeom prst="rtTriangle">
            <a:avLst/>
          </a:prstGeom>
          <a:solidFill>
            <a:srgbClr val="FFCC00">
              <a:alpha val="214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p:nvPr/>
        </p:nvSpPr>
        <p:spPr>
          <a:xfrm rot="-900299" flipH="1">
            <a:off x="1652381" y="2797414"/>
            <a:ext cx="440807" cy="714700"/>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 name="Google Shape;45;p5"/>
          <p:cNvGrpSpPr/>
          <p:nvPr/>
        </p:nvGrpSpPr>
        <p:grpSpPr>
          <a:xfrm>
            <a:off x="721580" y="396757"/>
            <a:ext cx="10748821" cy="7039540"/>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5"/>
          <p:cNvSpPr txBox="1">
            <a:spLocks noGrp="1"/>
          </p:cNvSpPr>
          <p:nvPr>
            <p:ph type="title"/>
          </p:nvPr>
        </p:nvSpPr>
        <p:spPr>
          <a:xfrm>
            <a:off x="2309019" y="737567"/>
            <a:ext cx="7569200" cy="98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5733"/>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2382123" y="4086833"/>
            <a:ext cx="2766800" cy="13460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solidFill>
                  <a:schemeClr val="accent5"/>
                </a:solidFill>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0" name="Google Shape;50;p5"/>
          <p:cNvSpPr txBox="1">
            <a:spLocks noGrp="1"/>
          </p:cNvSpPr>
          <p:nvPr>
            <p:ph type="subTitle" idx="2"/>
          </p:nvPr>
        </p:nvSpPr>
        <p:spPr>
          <a:xfrm>
            <a:off x="2139039" y="2811059"/>
            <a:ext cx="3144400" cy="90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3333"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2133"/>
              </a:spcBef>
              <a:spcAft>
                <a:spcPts val="2133"/>
              </a:spcAft>
              <a:buSzPts val="1400"/>
              <a:buNone/>
              <a:defRPr/>
            </a:lvl9pPr>
          </a:lstStyle>
          <a:p>
            <a:endParaRPr/>
          </a:p>
        </p:txBody>
      </p:sp>
      <p:sp>
        <p:nvSpPr>
          <p:cNvPr id="51" name="Google Shape;51;p5"/>
          <p:cNvSpPr txBox="1">
            <a:spLocks noGrp="1"/>
          </p:cNvSpPr>
          <p:nvPr>
            <p:ph type="body" idx="3"/>
          </p:nvPr>
        </p:nvSpPr>
        <p:spPr>
          <a:xfrm>
            <a:off x="7043041" y="4086833"/>
            <a:ext cx="2766800" cy="1346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solidFill>
                  <a:schemeClr val="accent5"/>
                </a:solidFill>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52" name="Google Shape;52;p5"/>
          <p:cNvSpPr txBox="1">
            <a:spLocks noGrp="1"/>
          </p:cNvSpPr>
          <p:nvPr>
            <p:ph type="subTitle" idx="4"/>
          </p:nvPr>
        </p:nvSpPr>
        <p:spPr>
          <a:xfrm>
            <a:off x="6854241" y="2811059"/>
            <a:ext cx="3144400" cy="9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3333"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19306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3E3F36-667F-4FC3-8436-DEBA821851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724244-78C3-4D46-8E29-68497DFBE6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D2DE41-77C8-41B4-ACCC-CC4206E93C6A}"/>
              </a:ext>
            </a:extLst>
          </p:cNvPr>
          <p:cNvSpPr>
            <a:spLocks noGrp="1"/>
          </p:cNvSpPr>
          <p:nvPr>
            <p:ph type="sldNum" sz="quarter" idx="12"/>
          </p:nvPr>
        </p:nvSpPr>
        <p:spPr/>
        <p:txBody>
          <a:bodyPr/>
          <a:lstStyle>
            <a:lvl1pPr>
              <a:defRPr/>
            </a:lvl1pPr>
          </a:lstStyle>
          <a:p>
            <a:pPr>
              <a:defRPr/>
            </a:pPr>
            <a:fld id="{B80FD699-225F-46D9-8548-B3C467F9C61A}" type="slidenum">
              <a:rPr lang="en-US" altLang="en-US"/>
              <a:pPr>
                <a:defRPr/>
              </a:pPr>
              <a:t>‹#›</a:t>
            </a:fld>
            <a:endParaRPr lang="en-US" altLang="en-US"/>
          </a:p>
        </p:txBody>
      </p:sp>
    </p:spTree>
    <p:extLst>
      <p:ext uri="{BB962C8B-B14F-4D97-AF65-F5344CB8AC3E}">
        <p14:creationId xmlns:p14="http://schemas.microsoft.com/office/powerpoint/2010/main" val="1789896963"/>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body" idx="1"/>
          </p:nvPr>
        </p:nvSpPr>
        <p:spPr>
          <a:xfrm>
            <a:off x="960133" y="1442668"/>
            <a:ext cx="10381200" cy="4555200"/>
          </a:xfrm>
          <a:prstGeom prst="rect">
            <a:avLst/>
          </a:prstGeom>
        </p:spPr>
        <p:txBody>
          <a:bodyPr spcFirstLastPara="1" wrap="square" lIns="91425" tIns="91425" rIns="91425" bIns="91425" anchor="t" anchorCtr="0">
            <a:noAutofit/>
          </a:bodyPr>
          <a:lstStyle>
            <a:lvl1pPr marL="457189" lvl="0" indent="-292093">
              <a:lnSpc>
                <a:spcPct val="100000"/>
              </a:lnSpc>
              <a:spcBef>
                <a:spcPts val="0"/>
              </a:spcBef>
              <a:spcAft>
                <a:spcPts val="0"/>
              </a:spcAft>
              <a:buSzPts val="1000"/>
              <a:buAutoNum type="arabicPeriod"/>
              <a:defRPr sz="1200"/>
            </a:lvl1pPr>
            <a:lvl2pPr marL="914378" lvl="1" indent="-317492">
              <a:spcBef>
                <a:spcPts val="1600"/>
              </a:spcBef>
              <a:spcAft>
                <a:spcPts val="0"/>
              </a:spcAft>
              <a:buSzPts val="1400"/>
              <a:buFont typeface="Josefin Slab Thin"/>
              <a:buAutoNum type="alphaLcPeriod"/>
              <a:defRPr/>
            </a:lvl2pPr>
            <a:lvl3pPr marL="1371566" lvl="2" indent="-317492">
              <a:spcBef>
                <a:spcPts val="1600"/>
              </a:spcBef>
              <a:spcAft>
                <a:spcPts val="0"/>
              </a:spcAft>
              <a:buSzPts val="1400"/>
              <a:buFont typeface="Josefin Slab Thin"/>
              <a:buAutoNum type="romanLcPeriod"/>
              <a:defRPr/>
            </a:lvl3pPr>
            <a:lvl4pPr marL="1828754" lvl="3" indent="-317492">
              <a:spcBef>
                <a:spcPts val="1600"/>
              </a:spcBef>
              <a:spcAft>
                <a:spcPts val="0"/>
              </a:spcAft>
              <a:buSzPts val="1400"/>
              <a:buFont typeface="Josefin Slab Thin"/>
              <a:buAutoNum type="arabicPeriod"/>
              <a:defRPr/>
            </a:lvl4pPr>
            <a:lvl5pPr marL="2285943" lvl="4" indent="-317492">
              <a:spcBef>
                <a:spcPts val="1600"/>
              </a:spcBef>
              <a:spcAft>
                <a:spcPts val="0"/>
              </a:spcAft>
              <a:buSzPts val="1400"/>
              <a:buFont typeface="Josefin Slab Thin"/>
              <a:buAutoNum type="alphaLcPeriod"/>
              <a:defRPr/>
            </a:lvl5pPr>
            <a:lvl6pPr marL="2743132" lvl="5" indent="-317492">
              <a:spcBef>
                <a:spcPts val="1600"/>
              </a:spcBef>
              <a:spcAft>
                <a:spcPts val="0"/>
              </a:spcAft>
              <a:buSzPts val="1400"/>
              <a:buFont typeface="Josefin Slab Thin"/>
              <a:buAutoNum type="romanLcPeriod"/>
              <a:defRPr/>
            </a:lvl6pPr>
            <a:lvl7pPr marL="3200320" lvl="6" indent="-317492">
              <a:spcBef>
                <a:spcPts val="1600"/>
              </a:spcBef>
              <a:spcAft>
                <a:spcPts val="0"/>
              </a:spcAft>
              <a:buSzPts val="1400"/>
              <a:buFont typeface="Josefin Slab Thin"/>
              <a:buAutoNum type="arabicPeriod"/>
              <a:defRPr/>
            </a:lvl7pPr>
            <a:lvl8pPr marL="3657509" lvl="7" indent="-317492">
              <a:spcBef>
                <a:spcPts val="1600"/>
              </a:spcBef>
              <a:spcAft>
                <a:spcPts val="0"/>
              </a:spcAft>
              <a:buSzPts val="1400"/>
              <a:buFont typeface="Josefin Slab Thin"/>
              <a:buAutoNum type="alphaLcPeriod"/>
              <a:defRPr/>
            </a:lvl8pPr>
            <a:lvl9pPr marL="4114697" lvl="8" indent="-317492">
              <a:spcBef>
                <a:spcPts val="1600"/>
              </a:spcBef>
              <a:spcAft>
                <a:spcPts val="1600"/>
              </a:spcAft>
              <a:buSzPts val="1400"/>
              <a:buFont typeface="Josefin Slab Thin"/>
              <a:buAutoNum type="romanLcPeriod"/>
              <a:defRPr/>
            </a:lvl9pPr>
          </a:lstStyle>
          <a:p>
            <a:endParaRPr/>
          </a:p>
        </p:txBody>
      </p:sp>
      <p:sp>
        <p:nvSpPr>
          <p:cNvPr id="38" name="Google Shape;38;p4"/>
          <p:cNvSpPr txBox="1">
            <a:spLocks noGrp="1"/>
          </p:cNvSpPr>
          <p:nvPr>
            <p:ph type="title"/>
          </p:nvPr>
        </p:nvSpPr>
        <p:spPr>
          <a:xfrm>
            <a:off x="968800" y="527167"/>
            <a:ext cx="10246000" cy="5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extLst>
      <p:ext uri="{BB962C8B-B14F-4D97-AF65-F5344CB8AC3E}">
        <p14:creationId xmlns:p14="http://schemas.microsoft.com/office/powerpoint/2010/main" val="341473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B68668-5CD5-4ED8-AC91-8CA0FB0B25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5EFC506-D3E9-4257-A658-DA962C0CD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BA52FE-C21B-4222-9511-A03A5A0405D4}"/>
              </a:ext>
            </a:extLst>
          </p:cNvPr>
          <p:cNvSpPr>
            <a:spLocks noGrp="1"/>
          </p:cNvSpPr>
          <p:nvPr>
            <p:ph type="sldNum" sz="quarter" idx="12"/>
          </p:nvPr>
        </p:nvSpPr>
        <p:spPr/>
        <p:txBody>
          <a:bodyPr/>
          <a:lstStyle>
            <a:lvl1pPr>
              <a:defRPr/>
            </a:lvl1pPr>
          </a:lstStyle>
          <a:p>
            <a:pPr>
              <a:defRPr/>
            </a:pPr>
            <a:fld id="{97FF343D-E3F1-40A1-8347-456E47643358}" type="slidenum">
              <a:rPr lang="en-US" altLang="en-US"/>
              <a:pPr>
                <a:defRPr/>
              </a:pPr>
              <a:t>‹#›</a:t>
            </a:fld>
            <a:endParaRPr lang="en-US" altLang="en-US"/>
          </a:p>
        </p:txBody>
      </p:sp>
    </p:spTree>
    <p:extLst>
      <p:ext uri="{BB962C8B-B14F-4D97-AF65-F5344CB8AC3E}">
        <p14:creationId xmlns:p14="http://schemas.microsoft.com/office/powerpoint/2010/main" val="16082720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6C1EBF-696E-4681-8268-400F758BE0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B79E0DE-D9A6-435D-8782-5D8FDB09D6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AC8AFD-2524-491A-ADD6-C678EAAFC2C8}"/>
              </a:ext>
            </a:extLst>
          </p:cNvPr>
          <p:cNvSpPr>
            <a:spLocks noGrp="1"/>
          </p:cNvSpPr>
          <p:nvPr>
            <p:ph type="sldNum" sz="quarter" idx="12"/>
          </p:nvPr>
        </p:nvSpPr>
        <p:spPr/>
        <p:txBody>
          <a:bodyPr/>
          <a:lstStyle>
            <a:lvl1pPr>
              <a:defRPr/>
            </a:lvl1pPr>
          </a:lstStyle>
          <a:p>
            <a:pPr>
              <a:defRPr/>
            </a:pPr>
            <a:fld id="{12F08F73-BA7D-4F5E-ABA7-153B250DCB7F}" type="slidenum">
              <a:rPr lang="en-US" altLang="en-US"/>
              <a:pPr>
                <a:defRPr/>
              </a:pPr>
              <a:t>‹#›</a:t>
            </a:fld>
            <a:endParaRPr lang="en-US" altLang="en-US"/>
          </a:p>
        </p:txBody>
      </p:sp>
    </p:spTree>
    <p:extLst>
      <p:ext uri="{BB962C8B-B14F-4D97-AF65-F5344CB8AC3E}">
        <p14:creationId xmlns:p14="http://schemas.microsoft.com/office/powerpoint/2010/main" val="117577778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6F6525-CD47-41FA-B339-F9B652C6229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02A0478-359F-42CF-A12E-430EEFCBCB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F7F0EE-7B09-43B2-88C6-6F36999BF5A0}"/>
              </a:ext>
            </a:extLst>
          </p:cNvPr>
          <p:cNvSpPr>
            <a:spLocks noGrp="1"/>
          </p:cNvSpPr>
          <p:nvPr>
            <p:ph type="sldNum" sz="quarter" idx="12"/>
          </p:nvPr>
        </p:nvSpPr>
        <p:spPr/>
        <p:txBody>
          <a:bodyPr/>
          <a:lstStyle>
            <a:lvl1pPr>
              <a:defRPr/>
            </a:lvl1pPr>
          </a:lstStyle>
          <a:p>
            <a:pPr>
              <a:defRPr/>
            </a:pPr>
            <a:fld id="{285A6277-1BB7-4810-B157-2C5ADD8E3872}" type="slidenum">
              <a:rPr lang="en-US" altLang="en-US"/>
              <a:pPr>
                <a:defRPr/>
              </a:pPr>
              <a:t>‹#›</a:t>
            </a:fld>
            <a:endParaRPr lang="en-US" altLang="en-US"/>
          </a:p>
        </p:txBody>
      </p:sp>
    </p:spTree>
    <p:extLst>
      <p:ext uri="{BB962C8B-B14F-4D97-AF65-F5344CB8AC3E}">
        <p14:creationId xmlns:p14="http://schemas.microsoft.com/office/powerpoint/2010/main" val="90156281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F24A06DD-A34E-4BF8-BAAB-142EC22238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BDF9349-9DB0-4536-8297-948E468CC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712330-7C60-4B36-B17B-318C6F646031}"/>
              </a:ext>
            </a:extLst>
          </p:cNvPr>
          <p:cNvSpPr>
            <a:spLocks noGrp="1"/>
          </p:cNvSpPr>
          <p:nvPr>
            <p:ph type="sldNum" sz="quarter" idx="12"/>
          </p:nvPr>
        </p:nvSpPr>
        <p:spPr/>
        <p:txBody>
          <a:bodyPr/>
          <a:lstStyle>
            <a:lvl1pPr>
              <a:defRPr/>
            </a:lvl1pPr>
          </a:lstStyle>
          <a:p>
            <a:pPr>
              <a:defRPr/>
            </a:pPr>
            <a:fld id="{5BBF3AB6-0599-49AA-9D93-B2E8DEF0EE49}" type="slidenum">
              <a:rPr lang="en-US" altLang="en-US"/>
              <a:pPr>
                <a:defRPr/>
              </a:pPr>
              <a:t>‹#›</a:t>
            </a:fld>
            <a:endParaRPr lang="en-US" altLang="en-US"/>
          </a:p>
        </p:txBody>
      </p:sp>
    </p:spTree>
    <p:extLst>
      <p:ext uri="{BB962C8B-B14F-4D97-AF65-F5344CB8AC3E}">
        <p14:creationId xmlns:p14="http://schemas.microsoft.com/office/powerpoint/2010/main" val="286350049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FC38D928-24D2-446A-A702-EE9CCC9989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D3A1FC7-E444-479E-9E63-E71BCEBFF4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B72448-C585-479C-87FE-E148602CC406}"/>
              </a:ext>
            </a:extLst>
          </p:cNvPr>
          <p:cNvSpPr>
            <a:spLocks noGrp="1"/>
          </p:cNvSpPr>
          <p:nvPr>
            <p:ph type="sldNum" sz="quarter" idx="12"/>
          </p:nvPr>
        </p:nvSpPr>
        <p:spPr/>
        <p:txBody>
          <a:bodyPr/>
          <a:lstStyle>
            <a:lvl1pPr>
              <a:defRPr/>
            </a:lvl1pPr>
          </a:lstStyle>
          <a:p>
            <a:pPr>
              <a:defRPr/>
            </a:pPr>
            <a:fld id="{AED2F2A2-4B3A-498B-9281-B22892ABF9CD}" type="slidenum">
              <a:rPr lang="en-US" altLang="en-US"/>
              <a:pPr>
                <a:defRPr/>
              </a:pPr>
              <a:t>‹#›</a:t>
            </a:fld>
            <a:endParaRPr lang="en-US" altLang="en-US"/>
          </a:p>
        </p:txBody>
      </p:sp>
    </p:spTree>
    <p:extLst>
      <p:ext uri="{BB962C8B-B14F-4D97-AF65-F5344CB8AC3E}">
        <p14:creationId xmlns:p14="http://schemas.microsoft.com/office/powerpoint/2010/main" val="374628132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5"/>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608DB9-35D4-4173-A353-387CCFECB18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FB8FF26-D2FC-4EF9-975E-948B9429D42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71814A-D634-403E-893C-22FAB556B243}"/>
              </a:ext>
            </a:extLst>
          </p:cNvPr>
          <p:cNvSpPr>
            <a:spLocks noGrp="1"/>
          </p:cNvSpPr>
          <p:nvPr>
            <p:ph type="dt" sz="half" idx="2"/>
          </p:nvPr>
        </p:nvSpPr>
        <p:spPr>
          <a:xfrm>
            <a:off x="609600" y="6356351"/>
            <a:ext cx="2844800" cy="366713"/>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49F7B5AB-2EA0-4F77-BEDF-1863E22504CA}"/>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2EEC8B0-4644-4F79-9F3D-CE482EB29D0E}"/>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FFB934F-5139-4B15-BEBE-3B4DC08F5CBD}" type="slidenum">
              <a:rPr lang="en-US" altLang="en-US"/>
              <a:pPr>
                <a:defRPr/>
              </a:pPr>
              <a:t>‹#›</a:t>
            </a:fld>
            <a:endParaRPr lang="en-US" altLang="en-US"/>
          </a:p>
        </p:txBody>
      </p:sp>
    </p:spTree>
    <p:extLst>
      <p:ext uri="{BB962C8B-B14F-4D97-AF65-F5344CB8AC3E}">
        <p14:creationId xmlns:p14="http://schemas.microsoft.com/office/powerpoint/2010/main" val="2945099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9A273-48DA-44DD-AD6C-7751BB24A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50D5E0-377B-4C55-A503-8E51B6100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AF0D5-8B96-4999-9CAE-53AE743C9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DF2694C-1D90-4E71-BBCD-A61DC74A8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4BE83CE-1F31-402B-9A17-A21AECA63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C58757E-7808-4BDC-AC9A-C0A0E61A6274}" type="slidenum">
              <a:rPr lang="en-US" altLang="en-US" smtClean="0"/>
              <a:pPr>
                <a:defRPr/>
              </a:pPr>
              <a:t>‹#›</a:t>
            </a:fld>
            <a:endParaRPr lang="en-US" altLang="en-US"/>
          </a:p>
        </p:txBody>
      </p:sp>
    </p:spTree>
    <p:extLst>
      <p:ext uri="{BB962C8B-B14F-4D97-AF65-F5344CB8AC3E}">
        <p14:creationId xmlns:p14="http://schemas.microsoft.com/office/powerpoint/2010/main" val="24690392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678" r:id="rId13"/>
    <p:sldLayoutId id="2147483679" r:id="rId14"/>
    <p:sldLayoutId id="2147483721" r:id="rId15"/>
    <p:sldLayoutId id="2147483722" r:id="rId16"/>
    <p:sldLayoutId id="2147483723" r:id="rId17"/>
  </p:sldLayoutIdLst>
  <p:transition>
    <p:dissolv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49" name="Hộp Văn bản 5">
            <a:extLst>
              <a:ext uri="{FF2B5EF4-FFF2-40B4-BE49-F238E27FC236}">
                <a16:creationId xmlns:a16="http://schemas.microsoft.com/office/drawing/2014/main" id="{B10B309F-EC0B-4D0C-84B2-B74B5D7882E9}"/>
              </a:ext>
            </a:extLst>
          </p:cNvPr>
          <p:cNvSpPr txBox="1"/>
          <p:nvPr/>
        </p:nvSpPr>
        <p:spPr>
          <a:xfrm>
            <a:off x="3003908" y="-59516"/>
            <a:ext cx="4071907" cy="584775"/>
          </a:xfrm>
          <a:prstGeom prst="rect">
            <a:avLst/>
          </a:prstGeom>
          <a:noFill/>
        </p:spPr>
        <p:txBody>
          <a:bodyPr wrap="square" rtlCol="0">
            <a:spAutoFit/>
          </a:bodyPr>
          <a:lstStyle/>
          <a:p>
            <a:pPr algn="ctr"/>
            <a:r>
              <a:rPr lang="vi-VN" sz="3200" dirty="0">
                <a:latin typeface="+mj-lt"/>
              </a:rPr>
              <a:t>Quà tặng bố</a:t>
            </a:r>
          </a:p>
        </p:txBody>
      </p:sp>
      <p:sp>
        <p:nvSpPr>
          <p:cNvPr id="361" name="Hộp Văn bản 7">
            <a:extLst>
              <a:ext uri="{FF2B5EF4-FFF2-40B4-BE49-F238E27FC236}">
                <a16:creationId xmlns:a16="http://schemas.microsoft.com/office/drawing/2014/main" id="{42CDD668-4959-413A-BCAA-94A164C2DA00}"/>
              </a:ext>
            </a:extLst>
          </p:cNvPr>
          <p:cNvSpPr txBox="1"/>
          <p:nvPr/>
        </p:nvSpPr>
        <p:spPr>
          <a:xfrm>
            <a:off x="228768" y="495045"/>
            <a:ext cx="11734463" cy="6124754"/>
          </a:xfrm>
          <a:prstGeom prst="rect">
            <a:avLst/>
          </a:prstGeom>
          <a:noFill/>
        </p:spPr>
        <p:txBody>
          <a:bodyPr wrap="square" rtlCol="0">
            <a:spAutoFit/>
          </a:bodyPr>
          <a:lstStyle/>
          <a:p>
            <a:pPr algn="just"/>
            <a:r>
              <a:rPr lang="vi-VN" sz="2800" dirty="0">
                <a:latin typeface="+mj-lt"/>
              </a:rPr>
              <a:t>	Một bữa, </a:t>
            </a:r>
            <a:r>
              <a:rPr lang="vi-VN" sz="2800" dirty="0" err="1">
                <a:latin typeface="+mj-lt"/>
              </a:rPr>
              <a:t>Pa-xcan</a:t>
            </a:r>
            <a:r>
              <a:rPr lang="vi-VN" sz="2800" dirty="0">
                <a:latin typeface="+mj-lt"/>
              </a:rPr>
              <a:t> đi đâu về khuya, thấy bố mình - một viên chức tài chính - vẫn cặm cụi trước bàn làm việc. Anh rón rén lại gần. Ông bố vẫn mải mê với những con số: Ông đang phải kiểm tra sổ sách.</a:t>
            </a:r>
          </a:p>
          <a:p>
            <a:pPr algn="just"/>
            <a:r>
              <a:rPr lang="vi-VN" sz="2800" dirty="0">
                <a:latin typeface="+mj-lt"/>
              </a:rPr>
              <a:t>	“Những dãy tính cộng hàng ngàn con số, một công việc buồn tẻ làm sao!” - </a:t>
            </a:r>
            <a:r>
              <a:rPr lang="vi-VN" sz="2800" dirty="0" err="1">
                <a:latin typeface="+mj-lt"/>
              </a:rPr>
              <a:t>Pa-xcan</a:t>
            </a:r>
            <a:r>
              <a:rPr lang="vi-VN" sz="2800" dirty="0">
                <a:latin typeface="+mj-lt"/>
              </a:rPr>
              <a:t> nghĩ thầm. Trong óc chàng sinh viên trẻ tuổi chợt </a:t>
            </a:r>
            <a:r>
              <a:rPr lang="vi-VN" sz="2800" dirty="0" err="1">
                <a:latin typeface="+mj-lt"/>
              </a:rPr>
              <a:t>loé</a:t>
            </a:r>
            <a:r>
              <a:rPr lang="vi-VN" sz="2800" dirty="0">
                <a:latin typeface="+mj-lt"/>
              </a:rPr>
              <a:t> lên một tia sáng. Anh lặng lẽ rút về phòng mình và vạch một sơ đồ gì đó lên giấy.</a:t>
            </a:r>
            <a:endParaRPr lang="en-US" sz="2800" dirty="0">
              <a:latin typeface="+mj-lt"/>
            </a:endParaRPr>
          </a:p>
          <a:p>
            <a:pPr algn="just"/>
            <a:r>
              <a:rPr lang="vi-VN" sz="2800" dirty="0">
                <a:latin typeface="+mj-lt"/>
              </a:rPr>
              <a:t>Mươi hôm sau, ông bố rất ngạc nhiên thấy con ôm một vật gì kì lạ đặt lên bàn của ông.</a:t>
            </a:r>
          </a:p>
          <a:p>
            <a:pPr algn="just"/>
            <a:r>
              <a:rPr lang="vi-VN" sz="2800" dirty="0">
                <a:latin typeface="+mj-lt"/>
              </a:rPr>
              <a:t>	- Con hi vọng món quà nhỏ này có thể làm bố bớt nhức đầu vì những con tính. - Pa-xcan nói.</a:t>
            </a:r>
          </a:p>
          <a:p>
            <a:pPr algn="just"/>
            <a:r>
              <a:rPr lang="vi-VN" sz="2800" dirty="0">
                <a:latin typeface="+mj-lt"/>
              </a:rPr>
              <a:t>	Thì ra, đó là một chiếc máy cộng trừ mà Pa-xcan đã đặt hết tình cảm của người con vào việc chế tạo. Đó chính là chiếc máy tính đầu tiên trên thế giới, tổ tiên của những chiếc máy tính điện tử hiện đại.</a:t>
            </a:r>
          </a:p>
          <a:p>
            <a:pPr algn="just"/>
            <a:endParaRPr lang="vi-VN" sz="2800" dirty="0">
              <a:latin typeface="+mj-lt"/>
            </a:endParaRPr>
          </a:p>
        </p:txBody>
      </p:sp>
    </p:spTree>
    <p:extLst>
      <p:ext uri="{BB962C8B-B14F-4D97-AF65-F5344CB8AC3E}">
        <p14:creationId xmlns:p14="http://schemas.microsoft.com/office/powerpoint/2010/main" val="237053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EJ1450">
            <a:extLst>
              <a:ext uri="{FF2B5EF4-FFF2-40B4-BE49-F238E27FC236}">
                <a16:creationId xmlns:a16="http://schemas.microsoft.com/office/drawing/2014/main" id="{5592A98B-BE3D-439F-84AE-8E1D6D530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WordArt 3">
            <a:extLst>
              <a:ext uri="{FF2B5EF4-FFF2-40B4-BE49-F238E27FC236}">
                <a16:creationId xmlns:a16="http://schemas.microsoft.com/office/drawing/2014/main" id="{0567540B-4DBE-46C6-BE15-4228765B4944}"/>
              </a:ext>
            </a:extLst>
          </p:cNvPr>
          <p:cNvSpPr>
            <a:spLocks noChangeArrowheads="1" noChangeShapeType="1" noTextEdit="1"/>
          </p:cNvSpPr>
          <p:nvPr/>
        </p:nvSpPr>
        <p:spPr bwMode="auto">
          <a:xfrm>
            <a:off x="357809" y="609600"/>
            <a:ext cx="11728173" cy="4876800"/>
          </a:xfrm>
          <a:prstGeom prst="rect">
            <a:avLst/>
          </a:prstGeom>
        </p:spPr>
        <p:txBody>
          <a:bodyPr wrap="none" fromWordArt="1">
            <a:prstTxWarp prst="textInflateTop">
              <a:avLst>
                <a:gd name="adj" fmla="val 3191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0" cap="none" spc="0" normalizeH="0" baseline="0" noProof="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TIẾT HỌC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0" cap="none" spc="0" normalizeH="0" baseline="0" noProof="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Times New Roman" panose="02020603050405020304" pitchFamily="18" charset="0"/>
                <a:ea typeface="+mn-ea"/>
                <a:cs typeface="Times New Roman" panose="02020603050405020304" pitchFamily="18" charset="0"/>
              </a:rPr>
              <a:t>KẾT THÚC TẠI ĐÂY! </a:t>
            </a:r>
          </a:p>
        </p:txBody>
      </p:sp>
      <p:sp>
        <p:nvSpPr>
          <p:cNvPr id="26628" name="Rectangle 4">
            <a:extLst>
              <a:ext uri="{FF2B5EF4-FFF2-40B4-BE49-F238E27FC236}">
                <a16:creationId xmlns:a16="http://schemas.microsoft.com/office/drawing/2014/main" id="{02938942-9698-4777-AC45-2B03D1E2CE3E}"/>
              </a:ext>
            </a:extLst>
          </p:cNvPr>
          <p:cNvSpPr>
            <a:spLocks noChangeArrowheads="1"/>
          </p:cNvSpPr>
          <p:nvPr/>
        </p:nvSpPr>
        <p:spPr bwMode="auto">
          <a:xfrm>
            <a:off x="-2" y="28576"/>
            <a:ext cx="12192002" cy="6829425"/>
          </a:xfrm>
          <a:prstGeom prst="rect">
            <a:avLst/>
          </a:prstGeom>
          <a:noFill/>
          <a:ln w="88900" cmpd="tri">
            <a:solidFill>
              <a:srgbClr val="FFFF00"/>
            </a:solidFill>
            <a:miter lim="800000"/>
            <a:headEnd/>
            <a:tailEnd/>
          </a:ln>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Franklin Gothic Book"/>
              <a:ea typeface="+mn-ea"/>
              <a:cs typeface="Arial" panose="020B0604020202020204" pitchFamily="34" charset="0"/>
            </a:endParaRPr>
          </a:p>
        </p:txBody>
      </p:sp>
      <p:pic>
        <p:nvPicPr>
          <p:cNvPr id="61445" name="Picture 5" descr="3d butterfly">
            <a:extLst>
              <a:ext uri="{FF2B5EF4-FFF2-40B4-BE49-F238E27FC236}">
                <a16:creationId xmlns:a16="http://schemas.microsoft.com/office/drawing/2014/main" id="{BC1F6543-3C91-4E10-ACEB-646F9D9DEF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1"/>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flyWHT">
            <a:extLst>
              <a:ext uri="{FF2B5EF4-FFF2-40B4-BE49-F238E27FC236}">
                <a16:creationId xmlns:a16="http://schemas.microsoft.com/office/drawing/2014/main" id="{B614A515-35F6-410A-B496-7D7D023BF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915400" y="2971801"/>
            <a:ext cx="914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E41B9315-D395-4EED-BB40-6DA609E36219}"/>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3429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61448" name="Picture 4">
            <a:extLst>
              <a:ext uri="{FF2B5EF4-FFF2-40B4-BE49-F238E27FC236}">
                <a16:creationId xmlns:a16="http://schemas.microsoft.com/office/drawing/2014/main" id="{D9015A98-7407-46AF-9313-F7BF3D6D95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9164" y="6084889"/>
            <a:ext cx="51974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8">
            <a:extLst>
              <a:ext uri="{FF2B5EF4-FFF2-40B4-BE49-F238E27FC236}">
                <a16:creationId xmlns:a16="http://schemas.microsoft.com/office/drawing/2014/main" id="{93066880-E13A-474A-8D5A-10948827B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86598">
            <a:off x="1303338" y="5367338"/>
            <a:ext cx="18018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9">
            <a:extLst>
              <a:ext uri="{FF2B5EF4-FFF2-40B4-BE49-F238E27FC236}">
                <a16:creationId xmlns:a16="http://schemas.microsoft.com/office/drawing/2014/main" id="{81AE7AE6-5BA5-4731-ACDF-EAAA2BF82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36100">
            <a:off x="8932863" y="5367338"/>
            <a:ext cx="180181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4" descr="XMASCA~1">
            <a:extLst>
              <a:ext uri="{FF2B5EF4-FFF2-40B4-BE49-F238E27FC236}">
                <a16:creationId xmlns:a16="http://schemas.microsoft.com/office/drawing/2014/main" id="{531AE3B1-58FA-41B5-93BD-DFBB1093636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62976" y="187326"/>
            <a:ext cx="20288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à vật lí học Pascal">
            <a:extLst>
              <a:ext uri="{FF2B5EF4-FFF2-40B4-BE49-F238E27FC236}">
                <a16:creationId xmlns:a16="http://schemas.microsoft.com/office/drawing/2014/main" id="{2880BEA0-A68C-8F85-4667-F858A760C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317" y="1152508"/>
            <a:ext cx="4295825" cy="4552985"/>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4">
            <a:extLst>
              <a:ext uri="{FF2B5EF4-FFF2-40B4-BE49-F238E27FC236}">
                <a16:creationId xmlns:a16="http://schemas.microsoft.com/office/drawing/2014/main" id="{A796679D-F3F6-67C5-22AD-B1362FB00F08}"/>
              </a:ext>
            </a:extLst>
          </p:cNvPr>
          <p:cNvSpPr txBox="1"/>
          <p:nvPr/>
        </p:nvSpPr>
        <p:spPr>
          <a:xfrm>
            <a:off x="6524823" y="1328508"/>
            <a:ext cx="4648972" cy="3539046"/>
          </a:xfrm>
          <a:prstGeom prst="rect">
            <a:avLst/>
          </a:prstGeom>
          <a:noFill/>
        </p:spPr>
        <p:txBody>
          <a:bodyPr wrap="square" rtlCol="0">
            <a:spAutoFit/>
          </a:bodyPr>
          <a:lstStyle/>
          <a:p>
            <a:pPr algn="ctr"/>
            <a:r>
              <a:rPr lang="vi-VN" sz="3733" b="1" dirty="0" err="1">
                <a:latin typeface="+mj-lt"/>
              </a:rPr>
              <a:t>Pa-xcan</a:t>
            </a:r>
            <a:endParaRPr lang="vi-VN" sz="3733" b="1" dirty="0">
              <a:latin typeface="+mj-lt"/>
            </a:endParaRPr>
          </a:p>
          <a:p>
            <a:pPr algn="just"/>
            <a:r>
              <a:rPr lang="vi-VN" sz="3733" dirty="0">
                <a:latin typeface="+mj-lt"/>
              </a:rPr>
              <a:t>Nhà toán học, vật lí học, triết học, nhà văn nổi tiếng người Pháp, sáng chế ra máy tính năm 18 tuổi.</a:t>
            </a:r>
          </a:p>
        </p:txBody>
      </p:sp>
      <p:sp>
        <p:nvSpPr>
          <p:cNvPr id="16" name="Hộp Văn bản 15">
            <a:extLst>
              <a:ext uri="{FF2B5EF4-FFF2-40B4-BE49-F238E27FC236}">
                <a16:creationId xmlns:a16="http://schemas.microsoft.com/office/drawing/2014/main" id="{B24199A4-92E5-90EA-8BB2-F6AEED130931}"/>
              </a:ext>
            </a:extLst>
          </p:cNvPr>
          <p:cNvSpPr txBox="1"/>
          <p:nvPr/>
        </p:nvSpPr>
        <p:spPr>
          <a:xfrm>
            <a:off x="2253418" y="5835345"/>
            <a:ext cx="3539884" cy="666786"/>
          </a:xfrm>
          <a:prstGeom prst="rect">
            <a:avLst/>
          </a:prstGeom>
          <a:noFill/>
        </p:spPr>
        <p:txBody>
          <a:bodyPr wrap="square" rtlCol="0">
            <a:spAutoFit/>
          </a:bodyPr>
          <a:lstStyle/>
          <a:p>
            <a:pPr algn="ctr"/>
            <a:r>
              <a:rPr lang="vi-VN" sz="3733" dirty="0">
                <a:latin typeface="+mj-lt"/>
              </a:rPr>
              <a:t>(1623 – 1662)</a:t>
            </a:r>
          </a:p>
        </p:txBody>
      </p:sp>
    </p:spTree>
    <p:extLst>
      <p:ext uri="{BB962C8B-B14F-4D97-AF65-F5344CB8AC3E}">
        <p14:creationId xmlns:p14="http://schemas.microsoft.com/office/powerpoint/2010/main" val="31057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49" name="Hộp Văn bản 5">
            <a:extLst>
              <a:ext uri="{FF2B5EF4-FFF2-40B4-BE49-F238E27FC236}">
                <a16:creationId xmlns:a16="http://schemas.microsoft.com/office/drawing/2014/main" id="{B10B309F-EC0B-4D0C-84B2-B74B5D7882E9}"/>
              </a:ext>
            </a:extLst>
          </p:cNvPr>
          <p:cNvSpPr txBox="1"/>
          <p:nvPr/>
        </p:nvSpPr>
        <p:spPr>
          <a:xfrm>
            <a:off x="3003908" y="-59516"/>
            <a:ext cx="4071907" cy="584775"/>
          </a:xfrm>
          <a:prstGeom prst="rect">
            <a:avLst/>
          </a:prstGeom>
          <a:noFill/>
        </p:spPr>
        <p:txBody>
          <a:bodyPr wrap="square" rtlCol="0">
            <a:spAutoFit/>
          </a:bodyPr>
          <a:lstStyle/>
          <a:p>
            <a:pPr algn="ctr"/>
            <a:r>
              <a:rPr lang="vi-VN" sz="3200" dirty="0">
                <a:latin typeface="+mj-lt"/>
              </a:rPr>
              <a:t>Quà tặng bố</a:t>
            </a:r>
          </a:p>
        </p:txBody>
      </p:sp>
      <p:sp>
        <p:nvSpPr>
          <p:cNvPr id="361" name="Hộp Văn bản 7">
            <a:extLst>
              <a:ext uri="{FF2B5EF4-FFF2-40B4-BE49-F238E27FC236}">
                <a16:creationId xmlns:a16="http://schemas.microsoft.com/office/drawing/2014/main" id="{42CDD668-4959-413A-BCAA-94A164C2DA00}"/>
              </a:ext>
            </a:extLst>
          </p:cNvPr>
          <p:cNvSpPr txBox="1"/>
          <p:nvPr/>
        </p:nvSpPr>
        <p:spPr>
          <a:xfrm>
            <a:off x="228768" y="495045"/>
            <a:ext cx="11734463" cy="6124754"/>
          </a:xfrm>
          <a:prstGeom prst="rect">
            <a:avLst/>
          </a:prstGeom>
          <a:noFill/>
        </p:spPr>
        <p:txBody>
          <a:bodyPr wrap="square" rtlCol="0">
            <a:spAutoFit/>
          </a:bodyPr>
          <a:lstStyle/>
          <a:p>
            <a:pPr algn="just"/>
            <a:r>
              <a:rPr lang="vi-VN" sz="2800" dirty="0">
                <a:latin typeface="+mj-lt"/>
              </a:rPr>
              <a:t>	Một bữa, </a:t>
            </a:r>
            <a:r>
              <a:rPr lang="vi-VN" sz="2800" dirty="0" err="1">
                <a:latin typeface="+mj-lt"/>
              </a:rPr>
              <a:t>Pa-xcan</a:t>
            </a:r>
            <a:r>
              <a:rPr lang="vi-VN" sz="2800" dirty="0">
                <a:latin typeface="+mj-lt"/>
              </a:rPr>
              <a:t> đi đâu về khuya, thấy bố mình - một viên chức tài chính - vẫn cặm cụi trước bàn làm việc. Anh rón rén lại gần. Ông bố vẫn mải mê với những con số: Ông đang phải kiểm tra sổ sách.</a:t>
            </a:r>
          </a:p>
          <a:p>
            <a:pPr algn="just"/>
            <a:r>
              <a:rPr lang="vi-VN" sz="2800" dirty="0">
                <a:latin typeface="+mj-lt"/>
              </a:rPr>
              <a:t>	“Những dãy tính cộng hàng ngàn con số, một công việc buồn tẻ làm sao!” - </a:t>
            </a:r>
            <a:r>
              <a:rPr lang="vi-VN" sz="2800" dirty="0" err="1">
                <a:latin typeface="+mj-lt"/>
              </a:rPr>
              <a:t>Pa-xcan</a:t>
            </a:r>
            <a:r>
              <a:rPr lang="vi-VN" sz="2800" dirty="0">
                <a:latin typeface="+mj-lt"/>
              </a:rPr>
              <a:t> nghĩ thầm. Trong óc chàng sinh viên trẻ tuổi chợt </a:t>
            </a:r>
            <a:r>
              <a:rPr lang="vi-VN" sz="2800" dirty="0" err="1">
                <a:latin typeface="+mj-lt"/>
              </a:rPr>
              <a:t>loé</a:t>
            </a:r>
            <a:r>
              <a:rPr lang="vi-VN" sz="2800" dirty="0">
                <a:latin typeface="+mj-lt"/>
              </a:rPr>
              <a:t> lên một tia sáng. Anh lặng lẽ rút về phòng mình và vạch một sơ đồ gì đó lên giấy.</a:t>
            </a:r>
            <a:endParaRPr lang="en-US" sz="2800" dirty="0">
              <a:latin typeface="+mj-lt"/>
            </a:endParaRPr>
          </a:p>
          <a:p>
            <a:pPr algn="just"/>
            <a:r>
              <a:rPr lang="vi-VN" sz="2800" dirty="0">
                <a:latin typeface="+mj-lt"/>
              </a:rPr>
              <a:t>Mươi hôm sau, ông bố rất ngạc nhiên thấy con ôm một vật gì kì lạ đặt lên bàn của ông.</a:t>
            </a:r>
          </a:p>
          <a:p>
            <a:pPr algn="just"/>
            <a:r>
              <a:rPr lang="vi-VN" sz="2800" dirty="0">
                <a:latin typeface="+mj-lt"/>
              </a:rPr>
              <a:t>	- Con hi vọng món quà nhỏ này có thể làm bố bớt nhức đầu vì những con tính. - Pa-xcan nói.</a:t>
            </a:r>
          </a:p>
          <a:p>
            <a:pPr algn="just"/>
            <a:r>
              <a:rPr lang="vi-VN" sz="2800" dirty="0">
                <a:latin typeface="+mj-lt"/>
              </a:rPr>
              <a:t>	Thì ra, đó là một chiếc máy cộng trừ mà Pa-xcan đã đặt hết tình cảm của người con vào việc chế tạo. Đó chính là chiếc máy tính đầu tiên trên thế giới, tổ tiên của những chiếc máy tính điện tử hiện đại.</a:t>
            </a:r>
          </a:p>
          <a:p>
            <a:pPr algn="just"/>
            <a:endParaRPr lang="vi-VN" sz="2800" dirty="0">
              <a:latin typeface="+mj-lt"/>
            </a:endParaRPr>
          </a:p>
        </p:txBody>
      </p:sp>
      <p:sp>
        <p:nvSpPr>
          <p:cNvPr id="362" name="Hình Bầu dục 21">
            <a:extLst>
              <a:ext uri="{FF2B5EF4-FFF2-40B4-BE49-F238E27FC236}">
                <a16:creationId xmlns:a16="http://schemas.microsoft.com/office/drawing/2014/main" id="{372E1E33-B29F-497E-9F8C-EA3A1C145D64}"/>
              </a:ext>
            </a:extLst>
          </p:cNvPr>
          <p:cNvSpPr/>
          <p:nvPr/>
        </p:nvSpPr>
        <p:spPr>
          <a:xfrm>
            <a:off x="8176681" y="592973"/>
            <a:ext cx="349992" cy="3342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3" name="Hình Bầu dục 21">
            <a:extLst>
              <a:ext uri="{FF2B5EF4-FFF2-40B4-BE49-F238E27FC236}">
                <a16:creationId xmlns:a16="http://schemas.microsoft.com/office/drawing/2014/main" id="{575DFA1A-B909-41C7-9120-91A7EC33D9AF}"/>
              </a:ext>
            </a:extLst>
          </p:cNvPr>
          <p:cNvSpPr/>
          <p:nvPr/>
        </p:nvSpPr>
        <p:spPr>
          <a:xfrm>
            <a:off x="228768" y="1083305"/>
            <a:ext cx="349992" cy="3342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4" name="Hình Bầu dục 21">
            <a:extLst>
              <a:ext uri="{FF2B5EF4-FFF2-40B4-BE49-F238E27FC236}">
                <a16:creationId xmlns:a16="http://schemas.microsoft.com/office/drawing/2014/main" id="{A26A50B7-CCF2-4F9A-AF79-3B95CD2403A5}"/>
              </a:ext>
            </a:extLst>
          </p:cNvPr>
          <p:cNvSpPr/>
          <p:nvPr/>
        </p:nvSpPr>
        <p:spPr>
          <a:xfrm>
            <a:off x="185612" y="2363602"/>
            <a:ext cx="349992" cy="3342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5" name="Hình Bầu dục 21">
            <a:extLst>
              <a:ext uri="{FF2B5EF4-FFF2-40B4-BE49-F238E27FC236}">
                <a16:creationId xmlns:a16="http://schemas.microsoft.com/office/drawing/2014/main" id="{3540C417-7FDD-4949-B7C1-A508BC87239F}"/>
              </a:ext>
            </a:extLst>
          </p:cNvPr>
          <p:cNvSpPr/>
          <p:nvPr/>
        </p:nvSpPr>
        <p:spPr>
          <a:xfrm>
            <a:off x="1139771" y="4051792"/>
            <a:ext cx="349992" cy="3342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6" name="Hình Bầu dục 21">
            <a:extLst>
              <a:ext uri="{FF2B5EF4-FFF2-40B4-BE49-F238E27FC236}">
                <a16:creationId xmlns:a16="http://schemas.microsoft.com/office/drawing/2014/main" id="{5F7E28D2-7E67-45CB-B592-F55491039AD4}"/>
              </a:ext>
            </a:extLst>
          </p:cNvPr>
          <p:cNvSpPr/>
          <p:nvPr/>
        </p:nvSpPr>
        <p:spPr>
          <a:xfrm>
            <a:off x="927731" y="4502373"/>
            <a:ext cx="349992" cy="3342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7" name="Hình Bầu dục 21">
            <a:extLst>
              <a:ext uri="{FF2B5EF4-FFF2-40B4-BE49-F238E27FC236}">
                <a16:creationId xmlns:a16="http://schemas.microsoft.com/office/drawing/2014/main" id="{12C2AF06-FB81-4BFF-A31F-67220368830A}"/>
              </a:ext>
            </a:extLst>
          </p:cNvPr>
          <p:cNvSpPr/>
          <p:nvPr/>
        </p:nvSpPr>
        <p:spPr>
          <a:xfrm>
            <a:off x="8176681" y="248418"/>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1</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68" name="Hình Bầu dục 21">
            <a:extLst>
              <a:ext uri="{FF2B5EF4-FFF2-40B4-BE49-F238E27FC236}">
                <a16:creationId xmlns:a16="http://schemas.microsoft.com/office/drawing/2014/main" id="{2AA56FEB-7C2E-4D8B-BFBE-0C9E34116F6B}"/>
              </a:ext>
            </a:extLst>
          </p:cNvPr>
          <p:cNvSpPr/>
          <p:nvPr/>
        </p:nvSpPr>
        <p:spPr>
          <a:xfrm>
            <a:off x="231993" y="758625"/>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2</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69" name="Hình Bầu dục 21">
            <a:extLst>
              <a:ext uri="{FF2B5EF4-FFF2-40B4-BE49-F238E27FC236}">
                <a16:creationId xmlns:a16="http://schemas.microsoft.com/office/drawing/2014/main" id="{5A0C7349-4039-4B3F-ACAF-486849730887}"/>
              </a:ext>
            </a:extLst>
          </p:cNvPr>
          <p:cNvSpPr/>
          <p:nvPr/>
        </p:nvSpPr>
        <p:spPr>
          <a:xfrm>
            <a:off x="201627" y="2005794"/>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3</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70" name="Hình Bầu dục 21">
            <a:extLst>
              <a:ext uri="{FF2B5EF4-FFF2-40B4-BE49-F238E27FC236}">
                <a16:creationId xmlns:a16="http://schemas.microsoft.com/office/drawing/2014/main" id="{CE0BFCA6-4F59-4F7B-A899-2B00BBEFF2D5}"/>
              </a:ext>
            </a:extLst>
          </p:cNvPr>
          <p:cNvSpPr/>
          <p:nvPr/>
        </p:nvSpPr>
        <p:spPr>
          <a:xfrm>
            <a:off x="1317487" y="3797075"/>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4</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73" name="Hình Bầu dục 21">
            <a:extLst>
              <a:ext uri="{FF2B5EF4-FFF2-40B4-BE49-F238E27FC236}">
                <a16:creationId xmlns:a16="http://schemas.microsoft.com/office/drawing/2014/main" id="{4BE3415C-933F-400E-8334-A35FA51C77E0}"/>
              </a:ext>
            </a:extLst>
          </p:cNvPr>
          <p:cNvSpPr/>
          <p:nvPr/>
        </p:nvSpPr>
        <p:spPr>
          <a:xfrm>
            <a:off x="860288" y="4227769"/>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5</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56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21" name="Google Shape;301;p8">
            <a:extLst>
              <a:ext uri="{FF2B5EF4-FFF2-40B4-BE49-F238E27FC236}">
                <a16:creationId xmlns:a16="http://schemas.microsoft.com/office/drawing/2014/main" id="{FB5D2B2F-7A27-47D7-A568-4CD55176C3C3}"/>
              </a:ext>
            </a:extLst>
          </p:cNvPr>
          <p:cNvCxnSpPr>
            <a:cxnSpLocks noChangeShapeType="1"/>
          </p:cNvCxnSpPr>
          <p:nvPr/>
        </p:nvCxnSpPr>
        <p:spPr bwMode="auto">
          <a:xfrm>
            <a:off x="7022308" y="76200"/>
            <a:ext cx="3902075"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2" name="Google Shape;302;p8">
            <a:extLst>
              <a:ext uri="{FF2B5EF4-FFF2-40B4-BE49-F238E27FC236}">
                <a16:creationId xmlns:a16="http://schemas.microsoft.com/office/drawing/2014/main" id="{FA40632A-1DA8-4871-B6B5-18C6817CE24B}"/>
              </a:ext>
            </a:extLst>
          </p:cNvPr>
          <p:cNvCxnSpPr>
            <a:cxnSpLocks noChangeShapeType="1"/>
          </p:cNvCxnSpPr>
          <p:nvPr/>
        </p:nvCxnSpPr>
        <p:spPr bwMode="auto">
          <a:xfrm>
            <a:off x="11963400" y="962174"/>
            <a:ext cx="0" cy="1901825"/>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3" name="Google Shape;303;p8">
            <a:extLst>
              <a:ext uri="{FF2B5EF4-FFF2-40B4-BE49-F238E27FC236}">
                <a16:creationId xmlns:a16="http://schemas.microsoft.com/office/drawing/2014/main" id="{5744EEF2-B410-4C41-BA8E-0EB000FBA9AC}"/>
              </a:ext>
            </a:extLst>
          </p:cNvPr>
          <p:cNvCxnSpPr>
            <a:cxnSpLocks noChangeShapeType="1"/>
          </p:cNvCxnSpPr>
          <p:nvPr/>
        </p:nvCxnSpPr>
        <p:spPr bwMode="auto">
          <a:xfrm>
            <a:off x="2781302" y="6629400"/>
            <a:ext cx="6327775" cy="0"/>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9224" name="Google Shape;304;p8">
            <a:extLst>
              <a:ext uri="{FF2B5EF4-FFF2-40B4-BE49-F238E27FC236}">
                <a16:creationId xmlns:a16="http://schemas.microsoft.com/office/drawing/2014/main" id="{197D0EF3-1E1F-46F9-9979-E681B3A20640}"/>
              </a:ext>
            </a:extLst>
          </p:cNvPr>
          <p:cNvCxnSpPr>
            <a:cxnSpLocks noChangeShapeType="1"/>
          </p:cNvCxnSpPr>
          <p:nvPr/>
        </p:nvCxnSpPr>
        <p:spPr bwMode="auto">
          <a:xfrm>
            <a:off x="228600" y="3048000"/>
            <a:ext cx="0" cy="314325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3E12D8B0-35F0-C225-56FB-4B35EF1707F6}"/>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 name="Google Shape;3561;p40">
            <a:extLst>
              <a:ext uri="{FF2B5EF4-FFF2-40B4-BE49-F238E27FC236}">
                <a16:creationId xmlns:a16="http://schemas.microsoft.com/office/drawing/2014/main" id="{14870B67-1FA6-4A6C-86C1-581F3DBABD5D}"/>
              </a:ext>
            </a:extLst>
          </p:cNvPr>
          <p:cNvSpPr txBox="1">
            <a:spLocks noGrp="1"/>
          </p:cNvSpPr>
          <p:nvPr>
            <p:ph type="title"/>
          </p:nvPr>
        </p:nvSpPr>
        <p:spPr>
          <a:xfrm>
            <a:off x="908509" y="169665"/>
            <a:ext cx="10374981" cy="632094"/>
          </a:xfrm>
          <a:prstGeom prst="rect">
            <a:avLst/>
          </a:prstGeom>
        </p:spPr>
        <p:txBody>
          <a:bodyPr spcFirstLastPara="1" wrap="square" lIns="91425" tIns="91425" rIns="91425" bIns="91425" anchor="b" anchorCtr="0">
            <a:noAutofit/>
          </a:bodyPr>
          <a:lstStyle/>
          <a:p>
            <a:pPr lvl="0" algn="ctr"/>
            <a:r>
              <a:rPr lang="en-US" sz="3600" b="1" dirty="0">
                <a:latin typeface="Times New Roman" panose="02020603050405020304" pitchFamily="18" charset="0"/>
                <a:cs typeface="Times New Roman" panose="02020603050405020304" pitchFamily="18" charset="0"/>
              </a:rPr>
              <a:t>PHIẾU BÀI TẬP</a:t>
            </a:r>
            <a:endParaRPr lang="en-US" sz="4000"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E6561E8B-E423-45F5-9ACE-06866D2B2442}"/>
              </a:ext>
            </a:extLst>
          </p:cNvPr>
          <p:cNvGraphicFramePr>
            <a:graphicFrameLocks noGrp="1"/>
          </p:cNvGraphicFramePr>
          <p:nvPr>
            <p:extLst>
              <p:ext uri="{D42A27DB-BD31-4B8C-83A1-F6EECF244321}">
                <p14:modId xmlns:p14="http://schemas.microsoft.com/office/powerpoint/2010/main" val="122459157"/>
              </p:ext>
            </p:extLst>
          </p:nvPr>
        </p:nvGraphicFramePr>
        <p:xfrm>
          <a:off x="331308" y="1750681"/>
          <a:ext cx="11802242" cy="4912804"/>
        </p:xfrm>
        <a:graphic>
          <a:graphicData uri="http://schemas.openxmlformats.org/drawingml/2006/table">
            <a:tbl>
              <a:tblPr firstRow="1" bandRow="1">
                <a:tableStyleId>{5C22544A-7EE6-4342-B048-85BDC9FD1C3A}</a:tableStyleId>
              </a:tblPr>
              <a:tblGrid>
                <a:gridCol w="1296080">
                  <a:extLst>
                    <a:ext uri="{9D8B030D-6E8A-4147-A177-3AD203B41FA5}">
                      <a16:colId xmlns:a16="http://schemas.microsoft.com/office/drawing/2014/main" val="515832847"/>
                    </a:ext>
                  </a:extLst>
                </a:gridCol>
                <a:gridCol w="879875">
                  <a:extLst>
                    <a:ext uri="{9D8B030D-6E8A-4147-A177-3AD203B41FA5}">
                      <a16:colId xmlns:a16="http://schemas.microsoft.com/office/drawing/2014/main" val="3666250331"/>
                    </a:ext>
                  </a:extLst>
                </a:gridCol>
                <a:gridCol w="6491691">
                  <a:extLst>
                    <a:ext uri="{9D8B030D-6E8A-4147-A177-3AD203B41FA5}">
                      <a16:colId xmlns:a16="http://schemas.microsoft.com/office/drawing/2014/main" val="384804039"/>
                    </a:ext>
                  </a:extLst>
                </a:gridCol>
                <a:gridCol w="1006438">
                  <a:extLst>
                    <a:ext uri="{9D8B030D-6E8A-4147-A177-3AD203B41FA5}">
                      <a16:colId xmlns:a16="http://schemas.microsoft.com/office/drawing/2014/main" val="1922568912"/>
                    </a:ext>
                  </a:extLst>
                </a:gridCol>
                <a:gridCol w="2128158">
                  <a:extLst>
                    <a:ext uri="{9D8B030D-6E8A-4147-A177-3AD203B41FA5}">
                      <a16:colId xmlns:a16="http://schemas.microsoft.com/office/drawing/2014/main" val="250732858"/>
                    </a:ext>
                  </a:extLst>
                </a:gridCol>
              </a:tblGrid>
              <a:tr h="447659">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A</a:t>
                      </a:r>
                    </a:p>
                    <a:p>
                      <a:pPr algn="ct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trí</a:t>
                      </a:r>
                      <a:r>
                        <a:rPr lang="en-US"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B</a:t>
                      </a:r>
                    </a:p>
                    <a:p>
                      <a:pPr algn="ct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ngang</a:t>
                      </a:r>
                      <a:r>
                        <a:rPr lang="en-US" sz="20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C</a:t>
                      </a:r>
                    </a:p>
                    <a:p>
                      <a:pPr algn="ct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7114030"/>
                  </a:ext>
                </a:extLst>
              </a:tr>
              <a:tr h="1169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Ở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bữa</a:t>
                      </a:r>
                      <a:r>
                        <a:rPr lang="en-US" sz="2400" dirty="0">
                          <a:latin typeface="Times New Roman" panose="02020603050405020304" pitchFamily="18" charset="0"/>
                          <a:cs typeface="Times New Roman" panose="02020603050405020304" pitchFamily="18" charset="0"/>
                        </a:rPr>
                        <a:t>, Pa-</a:t>
                      </a:r>
                      <a:r>
                        <a:rPr lang="en-US" sz="2400" dirty="0" err="1">
                          <a:latin typeface="Times New Roman" panose="02020603050405020304" pitchFamily="18" charset="0"/>
                          <a:cs typeface="Times New Roman" panose="02020603050405020304" pitchFamily="18" charset="0"/>
                        </a:rPr>
                        <a:t>xcan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1181854"/>
                  </a:ext>
                </a:extLst>
              </a:tr>
              <a:tr h="1316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Ở </a:t>
                      </a:r>
                      <a:r>
                        <a:rPr lang="en-US" sz="2400" dirty="0" err="1">
                          <a:solidFill>
                            <a:schemeClr val="tx1"/>
                          </a:solidFill>
                          <a:latin typeface="Times New Roman" panose="02020603050405020304" pitchFamily="18" charset="0"/>
                          <a:cs typeface="Times New Roman" panose="02020603050405020304" pitchFamily="18" charset="0"/>
                        </a:rPr>
                        <a:t>giữa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 </a:t>
                      </a:r>
                      <a:r>
                        <a:rPr lang="en-US" sz="2400" dirty="0">
                          <a:solidFill>
                            <a:schemeClr val="bg1"/>
                          </a:solidFill>
                          <a:latin typeface="Times New Roman" panose="02020603050405020304" pitchFamily="18" charset="0"/>
                          <a:cs typeface="Times New Roman" panose="02020603050405020304" pitchFamily="18" charset="0"/>
                        </a:rPr>
                        <a:t>Pa-</a:t>
                      </a:r>
                      <a:r>
                        <a:rPr lang="en-US" sz="2400" dirty="0" err="1">
                          <a:solidFill>
                            <a:schemeClr val="bg1"/>
                          </a:solidFill>
                          <a:latin typeface="Times New Roman" panose="02020603050405020304" pitchFamily="18" charset="0"/>
                          <a:cs typeface="Times New Roman" panose="02020603050405020304" pitchFamily="18" charset="0"/>
                        </a:rPr>
                        <a:t>xcan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thầm</a:t>
                      </a:r>
                      <a:r>
                        <a:rPr lang="en-US" sz="24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156861"/>
                  </a:ext>
                </a:extLst>
              </a:tr>
              <a:tr h="88395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Ở </a:t>
                      </a:r>
                      <a:r>
                        <a:rPr lang="en-US" sz="2400" dirty="0" err="1">
                          <a:solidFill>
                            <a:schemeClr val="tx1"/>
                          </a:solidFill>
                          <a:latin typeface="Times New Roman" panose="02020603050405020304" pitchFamily="18" charset="0"/>
                          <a:cs typeface="Times New Roman" panose="02020603050405020304" pitchFamily="18" charset="0"/>
                        </a:rPr>
                        <a:t>cuối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cs typeface="Times New Roman" panose="02020603050405020304" pitchFamily="18" charset="0"/>
                        </a:rPr>
                        <a:t>- Con hi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2483937"/>
                  </a:ext>
                </a:extLst>
              </a:tr>
              <a:tr h="80958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 </a:t>
                      </a:r>
                      <a:r>
                        <a:rPr lang="en-US" sz="2400" dirty="0">
                          <a:solidFill>
                            <a:schemeClr val="bg1"/>
                          </a:solidFill>
                          <a:latin typeface="Times New Roman" panose="02020603050405020304" pitchFamily="18" charset="0"/>
                          <a:cs typeface="Times New Roman" panose="02020603050405020304" pitchFamily="18" charset="0"/>
                        </a:rPr>
                        <a:t>Pa-</a:t>
                      </a:r>
                      <a:r>
                        <a:rPr lang="en-US" sz="2400" dirty="0" err="1">
                          <a:solidFill>
                            <a:schemeClr val="bg1"/>
                          </a:solidFill>
                          <a:latin typeface="Times New Roman" panose="02020603050405020304" pitchFamily="18" charset="0"/>
                          <a:cs typeface="Times New Roman" panose="02020603050405020304" pitchFamily="18" charset="0"/>
                        </a:rPr>
                        <a:t>xcan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2312009"/>
                  </a:ext>
                </a:extLst>
              </a:tr>
            </a:tbl>
          </a:graphicData>
        </a:graphic>
      </p:graphicFrame>
      <p:sp>
        <p:nvSpPr>
          <p:cNvPr id="12" name="Google Shape;3561;p40">
            <a:extLst>
              <a:ext uri="{FF2B5EF4-FFF2-40B4-BE49-F238E27FC236}">
                <a16:creationId xmlns:a16="http://schemas.microsoft.com/office/drawing/2014/main" id="{EC05FB2C-079D-4D77-9A82-B33EDAEC1A31}"/>
              </a:ext>
            </a:extLst>
          </p:cNvPr>
          <p:cNvSpPr txBox="1">
            <a:spLocks/>
          </p:cNvSpPr>
          <p:nvPr/>
        </p:nvSpPr>
        <p:spPr>
          <a:xfrm>
            <a:off x="331308" y="984323"/>
            <a:ext cx="11569528" cy="768347"/>
          </a:xfrm>
          <a:prstGeom prst="rect">
            <a:avLst/>
          </a:prstGeom>
          <a:noFill/>
          <a:ln>
            <a:noFill/>
          </a:ln>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Clr>
                <a:schemeClr val="dk1"/>
              </a:buClr>
              <a:buSzPts val="4800"/>
              <a:buFont typeface="Calibri"/>
              <a:buNone/>
              <a:defRPr sz="8533" kern="1200">
                <a:solidFill>
                  <a:schemeClr val="tx1"/>
                </a:solidFill>
                <a:latin typeface="+mj-lt"/>
                <a:ea typeface="+mj-ea"/>
                <a:cs typeface="+mj-cs"/>
              </a:defRPr>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ngang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B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C</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153C24E3-9C1D-4716-853F-B49427256268}"/>
              </a:ext>
            </a:extLst>
          </p:cNvPr>
          <p:cNvCxnSpPr/>
          <p:nvPr/>
        </p:nvCxnSpPr>
        <p:spPr>
          <a:xfrm flipV="1">
            <a:off x="1630017" y="3167270"/>
            <a:ext cx="887896" cy="136497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348BCA0B-F03D-4C44-8478-A98195F03356}"/>
              </a:ext>
            </a:extLst>
          </p:cNvPr>
          <p:cNvCxnSpPr/>
          <p:nvPr/>
        </p:nvCxnSpPr>
        <p:spPr>
          <a:xfrm>
            <a:off x="8998226" y="3048000"/>
            <a:ext cx="1020417" cy="29552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EE5E5-64F4-4AFC-A09B-9488C25B3587}"/>
              </a:ext>
            </a:extLst>
          </p:cNvPr>
          <p:cNvCxnSpPr/>
          <p:nvPr/>
        </p:nvCxnSpPr>
        <p:spPr>
          <a:xfrm flipV="1">
            <a:off x="1630017" y="4619625"/>
            <a:ext cx="887896" cy="1364973"/>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9C92F1CE-53F5-468E-AA4E-C3E19420F1DA}"/>
              </a:ext>
            </a:extLst>
          </p:cNvPr>
          <p:cNvCxnSpPr>
            <a:cxnSpLocks/>
          </p:cNvCxnSpPr>
          <p:nvPr/>
        </p:nvCxnSpPr>
        <p:spPr>
          <a:xfrm>
            <a:off x="1630017" y="6003784"/>
            <a:ext cx="887896" cy="560266"/>
          </a:xfrm>
          <a:prstGeom prst="line">
            <a:avLst/>
          </a:prstGeom>
          <a:ln w="28575">
            <a:solidFill>
              <a:srgbClr val="0033CC"/>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F809E2AC-6138-4037-90FA-FAF97989E41D}"/>
              </a:ext>
            </a:extLst>
          </p:cNvPr>
          <p:cNvCxnSpPr>
            <a:cxnSpLocks/>
          </p:cNvCxnSpPr>
          <p:nvPr/>
        </p:nvCxnSpPr>
        <p:spPr>
          <a:xfrm>
            <a:off x="1630017" y="3167270"/>
            <a:ext cx="887896" cy="2574674"/>
          </a:xfrm>
          <a:prstGeom prst="line">
            <a:avLst/>
          </a:prstGeom>
          <a:ln w="28575">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F442A028-DE48-4513-B46C-B4E17C651A37}"/>
              </a:ext>
            </a:extLst>
          </p:cNvPr>
          <p:cNvCxnSpPr>
            <a:cxnSpLocks/>
          </p:cNvCxnSpPr>
          <p:nvPr/>
        </p:nvCxnSpPr>
        <p:spPr>
          <a:xfrm>
            <a:off x="8998226" y="4532243"/>
            <a:ext cx="1020417" cy="1452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4B5CFC-00A5-4CF3-9FFF-398A086DEFEC}"/>
              </a:ext>
            </a:extLst>
          </p:cNvPr>
          <p:cNvCxnSpPr>
            <a:cxnSpLocks/>
          </p:cNvCxnSpPr>
          <p:nvPr/>
        </p:nvCxnSpPr>
        <p:spPr>
          <a:xfrm flipV="1">
            <a:off x="8998226" y="5984598"/>
            <a:ext cx="1020417" cy="469212"/>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F977CC-8A44-41C6-8C25-5804645957FD}"/>
              </a:ext>
            </a:extLst>
          </p:cNvPr>
          <p:cNvCxnSpPr>
            <a:cxnSpLocks/>
          </p:cNvCxnSpPr>
          <p:nvPr/>
        </p:nvCxnSpPr>
        <p:spPr>
          <a:xfrm flipV="1">
            <a:off x="8998226" y="3167270"/>
            <a:ext cx="1020417" cy="24452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Google Shape;3561;p40">
            <a:extLst>
              <a:ext uri="{FF2B5EF4-FFF2-40B4-BE49-F238E27FC236}">
                <a16:creationId xmlns:a16="http://schemas.microsoft.com/office/drawing/2014/main" id="{DAA62B54-0A51-4E86-9D9C-DFCFD18579D7}"/>
              </a:ext>
            </a:extLst>
          </p:cNvPr>
          <p:cNvSpPr txBox="1">
            <a:spLocks/>
          </p:cNvSpPr>
          <p:nvPr/>
        </p:nvSpPr>
        <p:spPr>
          <a:xfrm>
            <a:off x="2322371" y="2707801"/>
            <a:ext cx="3409490" cy="632094"/>
          </a:xfrm>
          <a:prstGeom prst="rect">
            <a:avLst/>
          </a:prstGeom>
          <a:noFill/>
          <a:ln>
            <a:noFill/>
          </a:ln>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Clr>
                <a:schemeClr val="dk1"/>
              </a:buClr>
              <a:buSzPts val="4800"/>
              <a:buFont typeface="Calibri"/>
              <a:buNone/>
              <a:defRPr sz="8533" kern="1200">
                <a:solidFill>
                  <a:schemeClr val="tx1"/>
                </a:solidFill>
                <a:latin typeface="+mj-lt"/>
                <a:ea typeface="+mj-ea"/>
                <a:cs typeface="+mj-cs"/>
              </a:defRPr>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pPr algn="ct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endParaRPr lang="en-US" sz="2400" dirty="0">
              <a:latin typeface="Times New Roman" panose="02020603050405020304" pitchFamily="18" charset="0"/>
              <a:cs typeface="Times New Roman" panose="02020603050405020304" pitchFamily="18" charset="0"/>
            </a:endParaRPr>
          </a:p>
        </p:txBody>
      </p:sp>
      <p:sp>
        <p:nvSpPr>
          <p:cNvPr id="40" name="Google Shape;3561;p40">
            <a:extLst>
              <a:ext uri="{FF2B5EF4-FFF2-40B4-BE49-F238E27FC236}">
                <a16:creationId xmlns:a16="http://schemas.microsoft.com/office/drawing/2014/main" id="{8596E912-CBCA-45AF-B079-EBBA5AA6DF30}"/>
              </a:ext>
            </a:extLst>
          </p:cNvPr>
          <p:cNvSpPr txBox="1">
            <a:spLocks/>
          </p:cNvSpPr>
          <p:nvPr/>
        </p:nvSpPr>
        <p:spPr>
          <a:xfrm>
            <a:off x="2322667" y="2701425"/>
            <a:ext cx="3409490" cy="632094"/>
          </a:xfrm>
          <a:prstGeom prst="rect">
            <a:avLst/>
          </a:prstGeom>
          <a:noFill/>
          <a:ln>
            <a:noFill/>
          </a:ln>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Clr>
                <a:schemeClr val="dk1"/>
              </a:buClr>
              <a:buSzPts val="4800"/>
              <a:buFont typeface="Calibri"/>
              <a:buNone/>
              <a:defRPr sz="8533" kern="1200">
                <a:solidFill>
                  <a:schemeClr val="tx1"/>
                </a:solidFill>
                <a:latin typeface="+mj-lt"/>
                <a:ea typeface="+mj-ea"/>
                <a:cs typeface="+mj-cs"/>
              </a:defRPr>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pPr algn="ct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1" name="Google Shape;3561;p40">
            <a:extLst>
              <a:ext uri="{FF2B5EF4-FFF2-40B4-BE49-F238E27FC236}">
                <a16:creationId xmlns:a16="http://schemas.microsoft.com/office/drawing/2014/main" id="{93BC8D47-F032-4BFF-8B5E-1B23A9BFEFA7}"/>
              </a:ext>
            </a:extLst>
          </p:cNvPr>
          <p:cNvSpPr txBox="1">
            <a:spLocks/>
          </p:cNvSpPr>
          <p:nvPr/>
        </p:nvSpPr>
        <p:spPr>
          <a:xfrm>
            <a:off x="5111655" y="4143306"/>
            <a:ext cx="3409490" cy="632094"/>
          </a:xfrm>
          <a:prstGeom prst="rect">
            <a:avLst/>
          </a:prstGeom>
          <a:noFill/>
          <a:ln>
            <a:noFill/>
          </a:ln>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Clr>
                <a:schemeClr val="dk1"/>
              </a:buClr>
              <a:buSzPts val="4800"/>
              <a:buFont typeface="Calibri"/>
              <a:buNone/>
              <a:defRPr sz="8533" kern="1200">
                <a:solidFill>
                  <a:schemeClr val="tx1"/>
                </a:solidFill>
                <a:latin typeface="+mj-lt"/>
                <a:ea typeface="+mj-ea"/>
                <a:cs typeface="+mj-cs"/>
              </a:defRPr>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pPr algn="ctr"/>
            <a:r>
              <a:rPr lang="en-US" sz="2400" dirty="0">
                <a:latin typeface="Times New Roman" panose="02020603050405020304" pitchFamily="18" charset="0"/>
                <a:cs typeface="Times New Roman" panose="02020603050405020304" pitchFamily="18" charset="0"/>
              </a:rPr>
              <a:t>Pa-</a:t>
            </a:r>
            <a:r>
              <a:rPr lang="en-US" sz="2400" dirty="0" err="1">
                <a:latin typeface="Times New Roman" panose="02020603050405020304" pitchFamily="18" charset="0"/>
                <a:cs typeface="Times New Roman" panose="02020603050405020304" pitchFamily="18" charset="0"/>
              </a:rPr>
              <a:t>xcan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thầm</a:t>
            </a:r>
            <a:endParaRPr lang="en-US" sz="2400" dirty="0">
              <a:latin typeface="Times New Roman" panose="02020603050405020304" pitchFamily="18" charset="0"/>
              <a:cs typeface="Times New Roman" panose="02020603050405020304" pitchFamily="18" charset="0"/>
            </a:endParaRPr>
          </a:p>
        </p:txBody>
      </p:sp>
      <p:sp>
        <p:nvSpPr>
          <p:cNvPr id="42" name="Google Shape;3561;p40">
            <a:extLst>
              <a:ext uri="{FF2B5EF4-FFF2-40B4-BE49-F238E27FC236}">
                <a16:creationId xmlns:a16="http://schemas.microsoft.com/office/drawing/2014/main" id="{4F60BAA9-D7EF-4A0D-B266-9E5A8AE3398A}"/>
              </a:ext>
            </a:extLst>
          </p:cNvPr>
          <p:cNvSpPr txBox="1">
            <a:spLocks/>
          </p:cNvSpPr>
          <p:nvPr/>
        </p:nvSpPr>
        <p:spPr>
          <a:xfrm>
            <a:off x="5078527" y="4149930"/>
            <a:ext cx="3409490" cy="632094"/>
          </a:xfrm>
          <a:prstGeom prst="rect">
            <a:avLst/>
          </a:prstGeom>
          <a:noFill/>
          <a:ln>
            <a:noFill/>
          </a:ln>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Clr>
                <a:schemeClr val="dk1"/>
              </a:buClr>
              <a:buSzPts val="4800"/>
              <a:buFont typeface="Calibri"/>
              <a:buNone/>
              <a:defRPr sz="8533" kern="1200">
                <a:solidFill>
                  <a:schemeClr val="tx1"/>
                </a:solidFill>
                <a:latin typeface="+mj-lt"/>
                <a:ea typeface="+mj-ea"/>
                <a:cs typeface="+mj-cs"/>
              </a:defRPr>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pPr algn="ctr"/>
            <a:r>
              <a:rPr lang="en-US" sz="2400" i="1" dirty="0">
                <a:solidFill>
                  <a:srgbClr val="FF0000"/>
                </a:solidFill>
                <a:latin typeface="Times New Roman" panose="02020603050405020304" pitchFamily="18" charset="0"/>
                <a:cs typeface="Times New Roman" panose="02020603050405020304" pitchFamily="18" charset="0"/>
              </a:rPr>
              <a:t>Pa-</a:t>
            </a:r>
            <a:r>
              <a:rPr lang="en-US" sz="2400" i="1" dirty="0" err="1">
                <a:solidFill>
                  <a:srgbClr val="FF0000"/>
                </a:solidFill>
                <a:latin typeface="Times New Roman" panose="02020603050405020304" pitchFamily="18" charset="0"/>
                <a:cs typeface="Times New Roman" panose="02020603050405020304" pitchFamily="18" charset="0"/>
              </a:rPr>
              <a:t>xcan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nghĩ</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thầm</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43" name="Google Shape;3561;p40">
            <a:extLst>
              <a:ext uri="{FF2B5EF4-FFF2-40B4-BE49-F238E27FC236}">
                <a16:creationId xmlns:a16="http://schemas.microsoft.com/office/drawing/2014/main" id="{71B1EB0C-F196-42F2-9025-DB37A57F4263}"/>
              </a:ext>
            </a:extLst>
          </p:cNvPr>
          <p:cNvSpPr txBox="1">
            <a:spLocks/>
          </p:cNvSpPr>
          <p:nvPr/>
        </p:nvSpPr>
        <p:spPr>
          <a:xfrm>
            <a:off x="3856378" y="6100014"/>
            <a:ext cx="3409490" cy="632094"/>
          </a:xfrm>
          <a:prstGeom prst="rect">
            <a:avLst/>
          </a:prstGeom>
          <a:noFill/>
          <a:ln>
            <a:noFill/>
          </a:ln>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Clr>
                <a:schemeClr val="dk1"/>
              </a:buClr>
              <a:buSzPts val="4800"/>
              <a:buFont typeface="Calibri"/>
              <a:buNone/>
              <a:defRPr sz="8533" kern="1200">
                <a:solidFill>
                  <a:schemeClr val="tx1"/>
                </a:solidFill>
                <a:latin typeface="+mj-lt"/>
                <a:ea typeface="+mj-ea"/>
                <a:cs typeface="+mj-cs"/>
              </a:defRPr>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pPr algn="ctr"/>
            <a:r>
              <a:rPr lang="en-US" sz="2400" dirty="0">
                <a:latin typeface="Times New Roman" panose="02020603050405020304" pitchFamily="18" charset="0"/>
                <a:cs typeface="Times New Roman" panose="02020603050405020304" pitchFamily="18" charset="0"/>
              </a:rPr>
              <a:t>Pa-</a:t>
            </a:r>
            <a:r>
              <a:rPr lang="en-US" sz="2400" dirty="0" err="1">
                <a:latin typeface="Times New Roman" panose="02020603050405020304" pitchFamily="18" charset="0"/>
                <a:cs typeface="Times New Roman" panose="02020603050405020304" pitchFamily="18" charset="0"/>
              </a:rPr>
              <a:t>xcan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endParaRPr lang="en-US" sz="2400" dirty="0">
              <a:latin typeface="Times New Roman" panose="02020603050405020304" pitchFamily="18" charset="0"/>
              <a:cs typeface="Times New Roman" panose="02020603050405020304" pitchFamily="18" charset="0"/>
            </a:endParaRPr>
          </a:p>
        </p:txBody>
      </p:sp>
      <p:sp>
        <p:nvSpPr>
          <p:cNvPr id="44" name="Google Shape;3561;p40">
            <a:extLst>
              <a:ext uri="{FF2B5EF4-FFF2-40B4-BE49-F238E27FC236}">
                <a16:creationId xmlns:a16="http://schemas.microsoft.com/office/drawing/2014/main" id="{185B91AD-C00A-4AC8-9CDA-A4FF6DAF0E72}"/>
              </a:ext>
            </a:extLst>
          </p:cNvPr>
          <p:cNvSpPr txBox="1">
            <a:spLocks/>
          </p:cNvSpPr>
          <p:nvPr/>
        </p:nvSpPr>
        <p:spPr>
          <a:xfrm>
            <a:off x="3863006" y="6093386"/>
            <a:ext cx="3409490" cy="632094"/>
          </a:xfrm>
          <a:prstGeom prst="rect">
            <a:avLst/>
          </a:prstGeom>
          <a:noFill/>
          <a:ln>
            <a:noFill/>
          </a:ln>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Clr>
                <a:schemeClr val="dk1"/>
              </a:buClr>
              <a:buSzPts val="4800"/>
              <a:buFont typeface="Calibri"/>
              <a:buNone/>
              <a:defRPr sz="8533" kern="1200">
                <a:solidFill>
                  <a:schemeClr val="tx1"/>
                </a:solidFill>
                <a:latin typeface="+mj-lt"/>
                <a:ea typeface="+mj-ea"/>
                <a:cs typeface="+mj-cs"/>
              </a:defRPr>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pPr algn="ctr"/>
            <a:r>
              <a:rPr lang="en-US" sz="2400" i="1" dirty="0">
                <a:solidFill>
                  <a:srgbClr val="FF0000"/>
                </a:solidFill>
                <a:latin typeface="Times New Roman" panose="02020603050405020304" pitchFamily="18" charset="0"/>
                <a:cs typeface="Times New Roman" panose="02020603050405020304" pitchFamily="18" charset="0"/>
              </a:rPr>
              <a:t>Pa-</a:t>
            </a:r>
            <a:r>
              <a:rPr lang="en-US" sz="2400" i="1" dirty="0" err="1">
                <a:solidFill>
                  <a:srgbClr val="FF0000"/>
                </a:solidFill>
                <a:latin typeface="Times New Roman" panose="02020603050405020304" pitchFamily="18" charset="0"/>
                <a:cs typeface="Times New Roman" panose="02020603050405020304" pitchFamily="18" charset="0"/>
              </a:rPr>
              <a:t>xcan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nói</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2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par>
                                <p:cTn id="24" presetID="6" presetClass="entr" presetSubtype="16"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circle(in)">
                                      <p:cBhvr>
                                        <p:cTn id="26" dur="2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ircle(in)">
                                      <p:cBhvr>
                                        <p:cTn id="31" dur="20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circle(in)">
                                      <p:cBhvr>
                                        <p:cTn id="34" dur="2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grpId="0" nodeType="clickEffect">
                                  <p:stCondLst>
                                    <p:cond delay="0"/>
                                  </p:stCondLst>
                                  <p:childTnLst>
                                    <p:animEffect transition="out" filter="diamond(out)">
                                      <p:cBhvr>
                                        <p:cTn id="51" dur="2000"/>
                                        <p:tgtEl>
                                          <p:spTgt spid="43"/>
                                        </p:tgtEl>
                                      </p:cBhvr>
                                    </p:animEffect>
                                    <p:set>
                                      <p:cBhvr>
                                        <p:cTn id="52" dur="1" fill="hold">
                                          <p:stCondLst>
                                            <p:cond delay="1999"/>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409701" y="5910566"/>
            <a:ext cx="647697" cy="489575"/>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341475" y="5749324"/>
            <a:ext cx="13252067" cy="1112133"/>
          </a:xfrm>
          <a:prstGeom prst="rect">
            <a:avLst/>
          </a:prstGeom>
        </p:spPr>
      </p:pic>
      <p:sp>
        <p:nvSpPr>
          <p:cNvPr id="2" name="Hộp Văn bản 1">
            <a:extLst>
              <a:ext uri="{FF2B5EF4-FFF2-40B4-BE49-F238E27FC236}">
                <a16:creationId xmlns:a16="http://schemas.microsoft.com/office/drawing/2014/main" id="{9B7CC338-8AD5-59C2-434C-D71B7F59E16D}"/>
              </a:ext>
            </a:extLst>
          </p:cNvPr>
          <p:cNvSpPr txBox="1"/>
          <p:nvPr/>
        </p:nvSpPr>
        <p:spPr>
          <a:xfrm>
            <a:off x="1394374" y="897053"/>
            <a:ext cx="9542661" cy="666786"/>
          </a:xfrm>
          <a:prstGeom prst="rect">
            <a:avLst/>
          </a:prstGeom>
          <a:noFill/>
        </p:spPr>
        <p:txBody>
          <a:bodyPr wrap="square" rtlCol="0">
            <a:spAutoFit/>
          </a:bodyPr>
          <a:lstStyle/>
          <a:p>
            <a:pPr algn="ctr"/>
            <a:r>
              <a:rPr lang="en-US" sz="3733"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vi-VN" sz="3733" b="1" dirty="0">
                <a:solidFill>
                  <a:srgbClr val="FF0000"/>
                </a:solidFill>
                <a:latin typeface="Times New Roman" panose="02020603050405020304" pitchFamily="18" charset="0"/>
                <a:cs typeface="Times New Roman" panose="02020603050405020304" pitchFamily="18" charset="0"/>
              </a:rPr>
              <a:t>Bài học</a:t>
            </a:r>
          </a:p>
        </p:txBody>
      </p:sp>
      <p:sp>
        <p:nvSpPr>
          <p:cNvPr id="4" name="Hộp Văn bản 3">
            <a:extLst>
              <a:ext uri="{FF2B5EF4-FFF2-40B4-BE49-F238E27FC236}">
                <a16:creationId xmlns:a16="http://schemas.microsoft.com/office/drawing/2014/main" id="{47916E3E-7AEC-E26B-70DB-D4F70715BBD0}"/>
              </a:ext>
            </a:extLst>
          </p:cNvPr>
          <p:cNvSpPr txBox="1"/>
          <p:nvPr/>
        </p:nvSpPr>
        <p:spPr>
          <a:xfrm>
            <a:off x="1254965" y="1498247"/>
            <a:ext cx="10059188" cy="4300344"/>
          </a:xfrm>
          <a:prstGeom prst="rect">
            <a:avLst/>
          </a:prstGeom>
          <a:noFill/>
        </p:spPr>
        <p:txBody>
          <a:bodyPr wrap="square">
            <a:spAutoFit/>
          </a:bodyPr>
          <a:lstStyle/>
          <a:p>
            <a:pPr algn="just">
              <a:lnSpc>
                <a:spcPct val="124000"/>
              </a:lnSpc>
              <a:buClr>
                <a:srgbClr val="231F20"/>
              </a:buClr>
              <a:buSzPts val="1200"/>
              <a:tabLst>
                <a:tab pos="968562" algn="l"/>
              </a:tabLst>
            </a:pPr>
            <a:r>
              <a:rPr lang="vi-VN" sz="3733" dirty="0">
                <a:solidFill>
                  <a:srgbClr val="231F20"/>
                </a:solidFill>
                <a:highlight>
                  <a:srgbClr val="FFFFFF"/>
                </a:highlight>
                <a:latin typeface="+mj-lt"/>
                <a:ea typeface="Arial" panose="020B0604020202020204" pitchFamily="34" charset="0"/>
                <a:cs typeface="Arial" panose="020B0604020202020204" pitchFamily="34" charset="0"/>
              </a:rPr>
              <a:t>1. Dấu gạch ngang có thể được dùng để đánh dấu bộ phận chú thích, giải thích trong câu hoặc trong đoạn văn.</a:t>
            </a:r>
          </a:p>
          <a:p>
            <a:pPr algn="just">
              <a:lnSpc>
                <a:spcPct val="124000"/>
              </a:lnSpc>
              <a:spcAft>
                <a:spcPts val="2533"/>
              </a:spcAft>
              <a:buClr>
                <a:srgbClr val="231F20"/>
              </a:buClr>
              <a:buSzPts val="1200"/>
              <a:tabLst>
                <a:tab pos="1009201" algn="l"/>
              </a:tabLst>
            </a:pPr>
            <a:r>
              <a:rPr lang="vi-VN" sz="3733" dirty="0">
                <a:solidFill>
                  <a:srgbClr val="231F20"/>
                </a:solidFill>
                <a:highlight>
                  <a:srgbClr val="FFFFFF"/>
                </a:highlight>
                <a:latin typeface="+mj-lt"/>
                <a:ea typeface="Arial" panose="020B0604020202020204" pitchFamily="34" charset="0"/>
                <a:cs typeface="Arial" panose="020B0604020202020204" pitchFamily="34" charset="0"/>
              </a:rPr>
              <a:t>2. Khi đánh dấu bộ phận chú thích hoặc giải thích, dấu gạch ngang được đặt ở giữa bộ phận ấy và bộ phận được chú thích, giải thích.</a:t>
            </a:r>
          </a:p>
        </p:txBody>
      </p:sp>
      <p:sp>
        <p:nvSpPr>
          <p:cNvPr id="5" name="Hình chữ L 4">
            <a:extLst>
              <a:ext uri="{FF2B5EF4-FFF2-40B4-BE49-F238E27FC236}">
                <a16:creationId xmlns:a16="http://schemas.microsoft.com/office/drawing/2014/main" id="{6E8B183E-58B3-0F42-2483-CA50B3E7F56D}"/>
              </a:ext>
            </a:extLst>
          </p:cNvPr>
          <p:cNvSpPr/>
          <p:nvPr/>
        </p:nvSpPr>
        <p:spPr>
          <a:xfrm>
            <a:off x="1025809" y="4792870"/>
            <a:ext cx="1547123" cy="1261241"/>
          </a:xfrm>
          <a:prstGeom prst="corner">
            <a:avLst>
              <a:gd name="adj1" fmla="val 16667"/>
              <a:gd name="adj2" fmla="val 17333"/>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Hình chữ L 6">
            <a:extLst>
              <a:ext uri="{FF2B5EF4-FFF2-40B4-BE49-F238E27FC236}">
                <a16:creationId xmlns:a16="http://schemas.microsoft.com/office/drawing/2014/main" id="{D01A4864-AFE8-88BB-22F4-F9988FA4C146}"/>
              </a:ext>
            </a:extLst>
          </p:cNvPr>
          <p:cNvSpPr/>
          <p:nvPr/>
        </p:nvSpPr>
        <p:spPr>
          <a:xfrm rot="10800000">
            <a:off x="10148790" y="1274081"/>
            <a:ext cx="1394517" cy="1428216"/>
          </a:xfrm>
          <a:prstGeom prst="corner">
            <a:avLst>
              <a:gd name="adj1" fmla="val 16667"/>
              <a:gd name="adj2" fmla="val 1733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1466AE70-3F0A-D578-2823-501FCE174CF1}"/>
              </a:ext>
            </a:extLst>
          </p:cNvPr>
          <p:cNvSpPr txBox="1"/>
          <p:nvPr/>
        </p:nvSpPr>
        <p:spPr>
          <a:xfrm>
            <a:off x="1124961" y="226396"/>
            <a:ext cx="10289577" cy="995016"/>
          </a:xfrm>
          <a:prstGeom prst="rect">
            <a:avLst/>
          </a:prstGeom>
          <a:noFill/>
        </p:spPr>
        <p:txBody>
          <a:bodyPr wrap="square" rtlCol="0">
            <a:spAutoFit/>
          </a:bodyPr>
          <a:lstStyle/>
          <a:p>
            <a:r>
              <a:rPr lang="vi-VN" sz="2933" b="1" dirty="0">
                <a:latin typeface="+mj-lt"/>
              </a:rPr>
              <a:t>1. Tìm dấu gạch ngang đánh dấu bộ phận chú thích, giải thích trong đoạn truyện dưới đây:</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1076370" y="1123173"/>
            <a:ext cx="10289577" cy="5508431"/>
          </a:xfrm>
          <a:prstGeom prst="rect">
            <a:avLst/>
          </a:prstGeom>
          <a:noFill/>
        </p:spPr>
        <p:txBody>
          <a:bodyPr wrap="square" rtlCol="0">
            <a:spAutoFit/>
          </a:bodyPr>
          <a:lstStyle/>
          <a:p>
            <a:pPr algn="just"/>
            <a:r>
              <a:rPr lang="vi-VN" sz="2933" dirty="0">
                <a:latin typeface="+mj-lt"/>
              </a:rPr>
              <a:t>     Một hôm, Hưng chạy chơi đâu về, thấy một vết mực loang trên bức tranh chiếc tàu </a:t>
            </a:r>
            <a:r>
              <a:rPr lang="vi-VN" sz="2933" dirty="0" err="1">
                <a:latin typeface="+mj-lt"/>
              </a:rPr>
              <a:t>thuỷ</a:t>
            </a:r>
            <a:r>
              <a:rPr lang="vi-VN" sz="2933" dirty="0">
                <a:latin typeface="+mj-lt"/>
              </a:rPr>
              <a:t> - bức tranh mà Hưng vừa mới vẽ, tô màu cẩn thận. Hưng nghĩ ngay là anh Hà đánh đổ mực vào bức tranh. Hưng oà lên khóc.</a:t>
            </a:r>
          </a:p>
          <a:p>
            <a:pPr algn="just"/>
            <a:r>
              <a:rPr lang="vi-VN" sz="2933" dirty="0">
                <a:latin typeface="+mj-lt"/>
              </a:rPr>
              <a:t>     - Làm sao thế con? - Mẹ hỏi.</a:t>
            </a:r>
          </a:p>
          <a:p>
            <a:pPr algn="just"/>
            <a:r>
              <a:rPr lang="vi-VN" sz="2933" dirty="0">
                <a:latin typeface="+mj-lt"/>
              </a:rPr>
              <a:t>     - Anh Hà... - Hưng vừa nói vừa khóc nức nở. - Anh Hà đánh đổ mực ra tranh của con!</a:t>
            </a:r>
          </a:p>
          <a:p>
            <a:pPr algn="just"/>
            <a:r>
              <a:rPr lang="vi-VN" sz="2933" dirty="0">
                <a:latin typeface="+mj-lt"/>
              </a:rPr>
              <a:t>     - Không phải đâu. - Mẹ nói. - Tại con mèo đấy. Lúc nãy, nó làm đổ mực tung </a:t>
            </a:r>
            <a:r>
              <a:rPr lang="vi-VN" sz="2933" dirty="0" err="1">
                <a:latin typeface="+mj-lt"/>
              </a:rPr>
              <a:t>toé</a:t>
            </a:r>
            <a:r>
              <a:rPr lang="vi-VN" sz="2933" dirty="0">
                <a:latin typeface="+mj-lt"/>
              </a:rPr>
              <a:t>, anh Hà đã lau bàn và lọ mực, nhưng tranh của con thì không lau được.</a:t>
            </a:r>
          </a:p>
          <a:p>
            <a:pPr algn="just"/>
            <a:r>
              <a:rPr lang="vi-VN" sz="2933" dirty="0">
                <a:latin typeface="+mj-lt"/>
              </a:rPr>
              <a:t>     Đêm hôm ấy, nằm cạnh anh Hà, Hưng rất khó ngủ và hình như anh Hà cũng thế. Hưng cố gắng lấy can đảm làm lành trước...</a:t>
            </a:r>
          </a:p>
        </p:txBody>
      </p:sp>
      <p:sp>
        <p:nvSpPr>
          <p:cNvPr id="11" name="Hộp Văn bản 7">
            <a:extLst>
              <a:ext uri="{FF2B5EF4-FFF2-40B4-BE49-F238E27FC236}">
                <a16:creationId xmlns:a16="http://schemas.microsoft.com/office/drawing/2014/main" id="{E064FB77-9271-4431-9F5A-FC5E5793B1FB}"/>
              </a:ext>
            </a:extLst>
          </p:cNvPr>
          <p:cNvSpPr txBox="1"/>
          <p:nvPr/>
        </p:nvSpPr>
        <p:spPr>
          <a:xfrm>
            <a:off x="4837781" y="226396"/>
            <a:ext cx="6408898" cy="543675"/>
          </a:xfrm>
          <a:prstGeom prst="rect">
            <a:avLst/>
          </a:prstGeom>
          <a:noFill/>
        </p:spPr>
        <p:txBody>
          <a:bodyPr wrap="square" rtlCol="0">
            <a:spAutoFit/>
          </a:bodyPr>
          <a:lstStyle/>
          <a:p>
            <a:r>
              <a:rPr lang="en-US" sz="2933" b="1" dirty="0" err="1">
                <a:solidFill>
                  <a:srgbClr val="FF0000"/>
                </a:solidFill>
                <a:latin typeface="Times New Roman" panose="02020603050405020304" pitchFamily="18" charset="0"/>
                <a:cs typeface="Times New Roman" panose="02020603050405020304" pitchFamily="18" charset="0"/>
              </a:rPr>
              <a:t>đánh</a:t>
            </a:r>
            <a:r>
              <a:rPr lang="en-US" sz="2933" b="1" dirty="0">
                <a:solidFill>
                  <a:srgbClr val="FF0000"/>
                </a:solidFill>
                <a:latin typeface="+mj-lt"/>
              </a:rPr>
              <a:t> </a:t>
            </a:r>
            <a:r>
              <a:rPr lang="vi-VN" sz="2933" b="1" dirty="0">
                <a:solidFill>
                  <a:srgbClr val="FF0000"/>
                </a:solidFill>
                <a:latin typeface="+mj-lt"/>
              </a:rPr>
              <a:t>dấu bộ phận chú thích, giải thích</a:t>
            </a:r>
          </a:p>
        </p:txBody>
      </p:sp>
    </p:spTree>
    <p:extLst>
      <p:ext uri="{BB962C8B-B14F-4D97-AF65-F5344CB8AC3E}">
        <p14:creationId xmlns:p14="http://schemas.microsoft.com/office/powerpoint/2010/main" val="12584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1466AE70-3F0A-D578-2823-501FCE174CF1}"/>
              </a:ext>
            </a:extLst>
          </p:cNvPr>
          <p:cNvSpPr txBox="1"/>
          <p:nvPr/>
        </p:nvSpPr>
        <p:spPr>
          <a:xfrm>
            <a:off x="1124961" y="226396"/>
            <a:ext cx="10289577" cy="995016"/>
          </a:xfrm>
          <a:prstGeom prst="rect">
            <a:avLst/>
          </a:prstGeom>
          <a:noFill/>
        </p:spPr>
        <p:txBody>
          <a:bodyPr wrap="square" rtlCol="0">
            <a:spAutoFit/>
          </a:bodyPr>
          <a:lstStyle/>
          <a:p>
            <a:r>
              <a:rPr lang="vi-VN" sz="2933" b="1" dirty="0">
                <a:latin typeface="+mj-lt"/>
              </a:rPr>
              <a:t>1. Tìm dấu gạch ngang đánh dấu bộ phận chú thích, giải thích trong đoạn truyện dưới đây:</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1076370" y="1123173"/>
            <a:ext cx="10289577" cy="5508431"/>
          </a:xfrm>
          <a:prstGeom prst="rect">
            <a:avLst/>
          </a:prstGeom>
          <a:noFill/>
        </p:spPr>
        <p:txBody>
          <a:bodyPr wrap="square" rtlCol="0">
            <a:spAutoFit/>
          </a:bodyPr>
          <a:lstStyle/>
          <a:p>
            <a:pPr algn="just"/>
            <a:r>
              <a:rPr lang="vi-VN" sz="2933" dirty="0">
                <a:latin typeface="+mj-lt"/>
              </a:rPr>
              <a:t>     Một hôm, Hưng chạy chơi đâu về, thấy một vết mực loang trên bức tranh chiếc tàu </a:t>
            </a:r>
            <a:r>
              <a:rPr lang="vi-VN" sz="2933" dirty="0" err="1">
                <a:latin typeface="+mj-lt"/>
              </a:rPr>
              <a:t>thuỷ</a:t>
            </a:r>
            <a:r>
              <a:rPr lang="vi-VN" sz="2933" dirty="0">
                <a:latin typeface="+mj-lt"/>
              </a:rPr>
              <a:t> - </a:t>
            </a:r>
            <a:r>
              <a:rPr lang="vi-VN" sz="2933" dirty="0">
                <a:solidFill>
                  <a:schemeClr val="bg1"/>
                </a:solidFill>
                <a:latin typeface="+mj-lt"/>
              </a:rPr>
              <a:t>bức tranh mà Hưng vừa mới vẽ, tô màu cẩn thận</a:t>
            </a:r>
            <a:r>
              <a:rPr lang="vi-VN" sz="2933" dirty="0">
                <a:latin typeface="+mj-lt"/>
              </a:rPr>
              <a:t>. Hưng nghĩ ngay là anh Hà đánh đổ mực vào bức tranh. Hưng oà lên khóc.</a:t>
            </a:r>
          </a:p>
          <a:p>
            <a:pPr algn="just"/>
            <a:r>
              <a:rPr lang="vi-VN" sz="2933" dirty="0">
                <a:latin typeface="+mj-lt"/>
              </a:rPr>
              <a:t>     - Làm sao thế con? - </a:t>
            </a:r>
            <a:r>
              <a:rPr lang="vi-VN" sz="2933" dirty="0">
                <a:solidFill>
                  <a:schemeClr val="bg1"/>
                </a:solidFill>
                <a:latin typeface="+mj-lt"/>
              </a:rPr>
              <a:t>Mẹ hỏi</a:t>
            </a:r>
            <a:r>
              <a:rPr lang="vi-VN" sz="2933" dirty="0">
                <a:latin typeface="+mj-lt"/>
              </a:rPr>
              <a:t>.</a:t>
            </a:r>
          </a:p>
          <a:p>
            <a:pPr algn="just"/>
            <a:r>
              <a:rPr lang="vi-VN" sz="2933" dirty="0">
                <a:latin typeface="+mj-lt"/>
              </a:rPr>
              <a:t>     - Anh Hà... - </a:t>
            </a:r>
            <a:r>
              <a:rPr lang="vi-VN" sz="2933" dirty="0">
                <a:solidFill>
                  <a:schemeClr val="bg1"/>
                </a:solidFill>
                <a:latin typeface="+mj-lt"/>
              </a:rPr>
              <a:t>Hưng vừa nói vừa khóc nức nở</a:t>
            </a:r>
            <a:r>
              <a:rPr lang="vi-VN" sz="2933" dirty="0">
                <a:latin typeface="+mj-lt"/>
              </a:rPr>
              <a:t>. - Anh Hà đánh đổ mực ra tranh của con!</a:t>
            </a:r>
          </a:p>
          <a:p>
            <a:pPr algn="just"/>
            <a:r>
              <a:rPr lang="vi-VN" sz="2933" dirty="0">
                <a:latin typeface="+mj-lt"/>
              </a:rPr>
              <a:t>     - Không phải đâu. - </a:t>
            </a:r>
            <a:r>
              <a:rPr lang="vi-VN" sz="2933" dirty="0">
                <a:solidFill>
                  <a:schemeClr val="bg1"/>
                </a:solidFill>
                <a:latin typeface="+mj-lt"/>
              </a:rPr>
              <a:t>Mẹ nói</a:t>
            </a:r>
            <a:r>
              <a:rPr lang="vi-VN" sz="2933" dirty="0">
                <a:latin typeface="+mj-lt"/>
              </a:rPr>
              <a:t>. - Tại con mèo đấy. Lúc nãy, nó làm đổ mực tung </a:t>
            </a:r>
            <a:r>
              <a:rPr lang="vi-VN" sz="2933" dirty="0" err="1">
                <a:latin typeface="+mj-lt"/>
              </a:rPr>
              <a:t>toé</a:t>
            </a:r>
            <a:r>
              <a:rPr lang="vi-VN" sz="2933" dirty="0">
                <a:latin typeface="+mj-lt"/>
              </a:rPr>
              <a:t>, anh Hà đã lau bàn và lọ mực, nhưng tranh của con thì không lau được.</a:t>
            </a:r>
          </a:p>
          <a:p>
            <a:pPr algn="just"/>
            <a:r>
              <a:rPr lang="vi-VN" sz="2933" dirty="0">
                <a:latin typeface="+mj-lt"/>
              </a:rPr>
              <a:t>     Đêm hôm ấy, nằm cạnh anh Hà, Hưng rất khó ngủ và hình như anh Hà cũng thế. Hưng cố gắng lấy can đảm làm lành trước...</a:t>
            </a:r>
          </a:p>
        </p:txBody>
      </p:sp>
      <p:sp>
        <p:nvSpPr>
          <p:cNvPr id="11" name="Hộp Văn bản 7">
            <a:extLst>
              <a:ext uri="{FF2B5EF4-FFF2-40B4-BE49-F238E27FC236}">
                <a16:creationId xmlns:a16="http://schemas.microsoft.com/office/drawing/2014/main" id="{E064FB77-9271-4431-9F5A-FC5E5793B1FB}"/>
              </a:ext>
            </a:extLst>
          </p:cNvPr>
          <p:cNvSpPr txBox="1"/>
          <p:nvPr/>
        </p:nvSpPr>
        <p:spPr>
          <a:xfrm>
            <a:off x="4837781" y="226396"/>
            <a:ext cx="6408898" cy="543675"/>
          </a:xfrm>
          <a:prstGeom prst="rect">
            <a:avLst/>
          </a:prstGeom>
          <a:noFill/>
        </p:spPr>
        <p:txBody>
          <a:bodyPr wrap="square" rtlCol="0">
            <a:spAutoFit/>
          </a:bodyPr>
          <a:lstStyle/>
          <a:p>
            <a:r>
              <a:rPr lang="en-US" sz="2933" b="1" dirty="0" err="1">
                <a:solidFill>
                  <a:srgbClr val="FF0000"/>
                </a:solidFill>
                <a:latin typeface="Times New Roman" panose="02020603050405020304" pitchFamily="18" charset="0"/>
                <a:cs typeface="Times New Roman" panose="02020603050405020304" pitchFamily="18" charset="0"/>
              </a:rPr>
              <a:t>đánh</a:t>
            </a:r>
            <a:r>
              <a:rPr lang="en-US" sz="2933" b="1" dirty="0">
                <a:solidFill>
                  <a:srgbClr val="FF0000"/>
                </a:solidFill>
                <a:latin typeface="+mj-lt"/>
              </a:rPr>
              <a:t> </a:t>
            </a:r>
            <a:r>
              <a:rPr lang="vi-VN" sz="2933" b="1" dirty="0">
                <a:solidFill>
                  <a:srgbClr val="FF0000"/>
                </a:solidFill>
                <a:latin typeface="+mj-lt"/>
              </a:rPr>
              <a:t>dấu bộ phận chú thích, giải thích</a:t>
            </a:r>
          </a:p>
        </p:txBody>
      </p:sp>
      <p:sp>
        <p:nvSpPr>
          <p:cNvPr id="21" name="Hình Bầu dục 21">
            <a:extLst>
              <a:ext uri="{FF2B5EF4-FFF2-40B4-BE49-F238E27FC236}">
                <a16:creationId xmlns:a16="http://schemas.microsoft.com/office/drawing/2014/main" id="{E0F39E1D-0C7E-4D99-B604-92A7E9ED30D9}"/>
              </a:ext>
            </a:extLst>
          </p:cNvPr>
          <p:cNvSpPr/>
          <p:nvPr/>
        </p:nvSpPr>
        <p:spPr>
          <a:xfrm>
            <a:off x="4472690" y="2746454"/>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3" name="Hình Bầu dục 21">
            <a:extLst>
              <a:ext uri="{FF2B5EF4-FFF2-40B4-BE49-F238E27FC236}">
                <a16:creationId xmlns:a16="http://schemas.microsoft.com/office/drawing/2014/main" id="{2A4A13A6-7338-4EC1-84BC-3FFF68AF7782}"/>
              </a:ext>
            </a:extLst>
          </p:cNvPr>
          <p:cNvSpPr/>
          <p:nvPr/>
        </p:nvSpPr>
        <p:spPr>
          <a:xfrm>
            <a:off x="3279994" y="3236785"/>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2" name="Hình Bầu dục 21">
            <a:extLst>
              <a:ext uri="{FF2B5EF4-FFF2-40B4-BE49-F238E27FC236}">
                <a16:creationId xmlns:a16="http://schemas.microsoft.com/office/drawing/2014/main" id="{09DDE3E8-CDFA-4AE5-8F40-C9D8B5C3BA20}"/>
              </a:ext>
            </a:extLst>
          </p:cNvPr>
          <p:cNvSpPr/>
          <p:nvPr/>
        </p:nvSpPr>
        <p:spPr>
          <a:xfrm>
            <a:off x="4870257" y="1792292"/>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33" name="Hình Bầu dục 21">
            <a:extLst>
              <a:ext uri="{FF2B5EF4-FFF2-40B4-BE49-F238E27FC236}">
                <a16:creationId xmlns:a16="http://schemas.microsoft.com/office/drawing/2014/main" id="{6EB3DDF0-5BBA-4EBE-8ADA-4F91580D3B54}"/>
              </a:ext>
            </a:extLst>
          </p:cNvPr>
          <p:cNvSpPr/>
          <p:nvPr/>
        </p:nvSpPr>
        <p:spPr>
          <a:xfrm>
            <a:off x="4843753" y="1474242"/>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1</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4" name="Hình Bầu dục 21">
            <a:extLst>
              <a:ext uri="{FF2B5EF4-FFF2-40B4-BE49-F238E27FC236}">
                <a16:creationId xmlns:a16="http://schemas.microsoft.com/office/drawing/2014/main" id="{099A02C4-7B10-47A3-A8FB-CF0C76F78D1A}"/>
              </a:ext>
            </a:extLst>
          </p:cNvPr>
          <p:cNvSpPr/>
          <p:nvPr/>
        </p:nvSpPr>
        <p:spPr>
          <a:xfrm>
            <a:off x="4479317" y="3137387"/>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35" name="Hình Bầu dục 21">
            <a:extLst>
              <a:ext uri="{FF2B5EF4-FFF2-40B4-BE49-F238E27FC236}">
                <a16:creationId xmlns:a16="http://schemas.microsoft.com/office/drawing/2014/main" id="{37BFA580-52E2-4D6A-B267-1702543F5C80}"/>
              </a:ext>
            </a:extLst>
          </p:cNvPr>
          <p:cNvSpPr/>
          <p:nvPr/>
        </p:nvSpPr>
        <p:spPr>
          <a:xfrm>
            <a:off x="4452813" y="2819337"/>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3</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6" name="Hình Bầu dục 21">
            <a:extLst>
              <a:ext uri="{FF2B5EF4-FFF2-40B4-BE49-F238E27FC236}">
                <a16:creationId xmlns:a16="http://schemas.microsoft.com/office/drawing/2014/main" id="{53D9A8E6-0144-48E2-BE88-8F0BCBCF5A08}"/>
              </a:ext>
            </a:extLst>
          </p:cNvPr>
          <p:cNvSpPr/>
          <p:nvPr/>
        </p:nvSpPr>
        <p:spPr>
          <a:xfrm>
            <a:off x="1557214" y="3132227"/>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37" name="Hình Bầu dục 21">
            <a:extLst>
              <a:ext uri="{FF2B5EF4-FFF2-40B4-BE49-F238E27FC236}">
                <a16:creationId xmlns:a16="http://schemas.microsoft.com/office/drawing/2014/main" id="{A48734EC-E2DA-4599-B1A1-E2CE52A77F8A}"/>
              </a:ext>
            </a:extLst>
          </p:cNvPr>
          <p:cNvSpPr/>
          <p:nvPr/>
        </p:nvSpPr>
        <p:spPr>
          <a:xfrm>
            <a:off x="1504201" y="2812713"/>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2</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8" name="Hình Bầu dục 21">
            <a:extLst>
              <a:ext uri="{FF2B5EF4-FFF2-40B4-BE49-F238E27FC236}">
                <a16:creationId xmlns:a16="http://schemas.microsoft.com/office/drawing/2014/main" id="{47945965-DCA2-439F-BE00-CE59F685BE83}"/>
              </a:ext>
            </a:extLst>
          </p:cNvPr>
          <p:cNvSpPr/>
          <p:nvPr/>
        </p:nvSpPr>
        <p:spPr>
          <a:xfrm>
            <a:off x="1590341" y="3587965"/>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39" name="Hình Bầu dục 21">
            <a:extLst>
              <a:ext uri="{FF2B5EF4-FFF2-40B4-BE49-F238E27FC236}">
                <a16:creationId xmlns:a16="http://schemas.microsoft.com/office/drawing/2014/main" id="{DF235C23-A1E2-4040-B12A-BCBDCDA62ADC}"/>
              </a:ext>
            </a:extLst>
          </p:cNvPr>
          <p:cNvSpPr/>
          <p:nvPr/>
        </p:nvSpPr>
        <p:spPr>
          <a:xfrm>
            <a:off x="1561714" y="3309732"/>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4</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0" name="Hình Bầu dục 21">
            <a:extLst>
              <a:ext uri="{FF2B5EF4-FFF2-40B4-BE49-F238E27FC236}">
                <a16:creationId xmlns:a16="http://schemas.microsoft.com/office/drawing/2014/main" id="{AA325427-E98B-4FDA-A741-47CD5000D213}"/>
              </a:ext>
            </a:extLst>
          </p:cNvPr>
          <p:cNvSpPr/>
          <p:nvPr/>
        </p:nvSpPr>
        <p:spPr>
          <a:xfrm>
            <a:off x="3346254" y="3594593"/>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41" name="Hình Bầu dục 21">
            <a:extLst>
              <a:ext uri="{FF2B5EF4-FFF2-40B4-BE49-F238E27FC236}">
                <a16:creationId xmlns:a16="http://schemas.microsoft.com/office/drawing/2014/main" id="{470AF058-A3AD-495B-8D2F-81D1F0BE50AB}"/>
              </a:ext>
            </a:extLst>
          </p:cNvPr>
          <p:cNvSpPr/>
          <p:nvPr/>
        </p:nvSpPr>
        <p:spPr>
          <a:xfrm>
            <a:off x="3319750" y="3276543"/>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5</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2" name="Hình Bầu dục 21">
            <a:extLst>
              <a:ext uri="{FF2B5EF4-FFF2-40B4-BE49-F238E27FC236}">
                <a16:creationId xmlns:a16="http://schemas.microsoft.com/office/drawing/2014/main" id="{FE494EF9-C4D8-4D68-9A0D-230B8A2AA63E}"/>
              </a:ext>
            </a:extLst>
          </p:cNvPr>
          <p:cNvSpPr/>
          <p:nvPr/>
        </p:nvSpPr>
        <p:spPr>
          <a:xfrm>
            <a:off x="8507980" y="3601221"/>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43" name="Hình Bầu dục 21">
            <a:extLst>
              <a:ext uri="{FF2B5EF4-FFF2-40B4-BE49-F238E27FC236}">
                <a16:creationId xmlns:a16="http://schemas.microsoft.com/office/drawing/2014/main" id="{9BCB3052-E4CB-4021-8DEE-6E73C54B5CDB}"/>
              </a:ext>
            </a:extLst>
          </p:cNvPr>
          <p:cNvSpPr/>
          <p:nvPr/>
        </p:nvSpPr>
        <p:spPr>
          <a:xfrm>
            <a:off x="8481476" y="3283171"/>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6</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4" name="Hình Bầu dục 21">
            <a:extLst>
              <a:ext uri="{FF2B5EF4-FFF2-40B4-BE49-F238E27FC236}">
                <a16:creationId xmlns:a16="http://schemas.microsoft.com/office/drawing/2014/main" id="{8990C143-CB6A-4CD8-AB90-05DD15137406}"/>
              </a:ext>
            </a:extLst>
          </p:cNvPr>
          <p:cNvSpPr/>
          <p:nvPr/>
        </p:nvSpPr>
        <p:spPr>
          <a:xfrm>
            <a:off x="1563836" y="4489116"/>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45" name="Hình Bầu dục 21">
            <a:extLst>
              <a:ext uri="{FF2B5EF4-FFF2-40B4-BE49-F238E27FC236}">
                <a16:creationId xmlns:a16="http://schemas.microsoft.com/office/drawing/2014/main" id="{FD03EB59-A56E-4606-9DC0-064C59F215F4}"/>
              </a:ext>
            </a:extLst>
          </p:cNvPr>
          <p:cNvSpPr/>
          <p:nvPr/>
        </p:nvSpPr>
        <p:spPr>
          <a:xfrm>
            <a:off x="1537332" y="4171066"/>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7</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6" name="Hình Bầu dục 21">
            <a:extLst>
              <a:ext uri="{FF2B5EF4-FFF2-40B4-BE49-F238E27FC236}">
                <a16:creationId xmlns:a16="http://schemas.microsoft.com/office/drawing/2014/main" id="{E73B42C0-35DB-48BA-8936-0D98575E837D}"/>
              </a:ext>
            </a:extLst>
          </p:cNvPr>
          <p:cNvSpPr/>
          <p:nvPr/>
        </p:nvSpPr>
        <p:spPr>
          <a:xfrm>
            <a:off x="4386548" y="4475864"/>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47" name="Hình Bầu dục 21">
            <a:extLst>
              <a:ext uri="{FF2B5EF4-FFF2-40B4-BE49-F238E27FC236}">
                <a16:creationId xmlns:a16="http://schemas.microsoft.com/office/drawing/2014/main" id="{18CD475B-900C-4CFE-9BD3-0238005E0F0E}"/>
              </a:ext>
            </a:extLst>
          </p:cNvPr>
          <p:cNvSpPr/>
          <p:nvPr/>
        </p:nvSpPr>
        <p:spPr>
          <a:xfrm>
            <a:off x="4360044" y="4157814"/>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8</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8" name="Hình Bầu dục 21">
            <a:extLst>
              <a:ext uri="{FF2B5EF4-FFF2-40B4-BE49-F238E27FC236}">
                <a16:creationId xmlns:a16="http://schemas.microsoft.com/office/drawing/2014/main" id="{878BFB45-364A-4265-87B1-BE102D81EA69}"/>
              </a:ext>
            </a:extLst>
          </p:cNvPr>
          <p:cNvSpPr/>
          <p:nvPr/>
        </p:nvSpPr>
        <p:spPr>
          <a:xfrm>
            <a:off x="5870794" y="4462610"/>
            <a:ext cx="284829" cy="23484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49" name="Hình Bầu dục 21">
            <a:extLst>
              <a:ext uri="{FF2B5EF4-FFF2-40B4-BE49-F238E27FC236}">
                <a16:creationId xmlns:a16="http://schemas.microsoft.com/office/drawing/2014/main" id="{B03D668B-4922-4D52-89CA-7C0705B4E7A2}"/>
              </a:ext>
            </a:extLst>
          </p:cNvPr>
          <p:cNvSpPr/>
          <p:nvPr/>
        </p:nvSpPr>
        <p:spPr>
          <a:xfrm>
            <a:off x="5844290" y="4144560"/>
            <a:ext cx="317962" cy="33422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9</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50" name="Hình Bầu dục 21">
            <a:extLst>
              <a:ext uri="{FF2B5EF4-FFF2-40B4-BE49-F238E27FC236}">
                <a16:creationId xmlns:a16="http://schemas.microsoft.com/office/drawing/2014/main" id="{CFA959D3-7CA3-4B18-83AE-903A7F2E2C91}"/>
              </a:ext>
            </a:extLst>
          </p:cNvPr>
          <p:cNvSpPr/>
          <p:nvPr/>
        </p:nvSpPr>
        <p:spPr>
          <a:xfrm>
            <a:off x="1497573" y="3124139"/>
            <a:ext cx="284829" cy="234841"/>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b="1" dirty="0">
              <a:solidFill>
                <a:schemeClr val="bg1"/>
              </a:solidFill>
            </a:endParaRPr>
          </a:p>
        </p:txBody>
      </p:sp>
      <p:sp>
        <p:nvSpPr>
          <p:cNvPr id="28" name="Hộp Văn bản 7">
            <a:extLst>
              <a:ext uri="{FF2B5EF4-FFF2-40B4-BE49-F238E27FC236}">
                <a16:creationId xmlns:a16="http://schemas.microsoft.com/office/drawing/2014/main" id="{65CE9AF9-47D2-4F4D-A8AF-DD3117172058}"/>
              </a:ext>
            </a:extLst>
          </p:cNvPr>
          <p:cNvSpPr txBox="1"/>
          <p:nvPr/>
        </p:nvSpPr>
        <p:spPr>
          <a:xfrm>
            <a:off x="5108707" y="1597494"/>
            <a:ext cx="7275455" cy="543675"/>
          </a:xfrm>
          <a:prstGeom prst="rect">
            <a:avLst/>
          </a:prstGeom>
          <a:noFill/>
        </p:spPr>
        <p:txBody>
          <a:bodyPr wrap="square" rtlCol="0">
            <a:spAutoFit/>
          </a:bodyPr>
          <a:lstStyle/>
          <a:p>
            <a:r>
              <a:rPr lang="vi-VN" sz="2933" dirty="0">
                <a:latin typeface="+mj-lt"/>
              </a:rPr>
              <a:t>bức tranh mà Hưng vừa mới vẽ, tô màu</a:t>
            </a:r>
            <a:endParaRPr lang="vi-VN" sz="2933" b="1" dirty="0">
              <a:solidFill>
                <a:srgbClr val="FF0000"/>
              </a:solidFill>
              <a:latin typeface="Times New Roman" panose="02020603050405020304" pitchFamily="18" charset="0"/>
              <a:cs typeface="Times New Roman" panose="02020603050405020304" pitchFamily="18" charset="0"/>
            </a:endParaRPr>
          </a:p>
        </p:txBody>
      </p:sp>
      <p:sp>
        <p:nvSpPr>
          <p:cNvPr id="29" name="Hộp Văn bản 7">
            <a:extLst>
              <a:ext uri="{FF2B5EF4-FFF2-40B4-BE49-F238E27FC236}">
                <a16:creationId xmlns:a16="http://schemas.microsoft.com/office/drawing/2014/main" id="{809ABE32-CF4C-4A93-9E21-9C172FB212F2}"/>
              </a:ext>
            </a:extLst>
          </p:cNvPr>
          <p:cNvSpPr txBox="1"/>
          <p:nvPr/>
        </p:nvSpPr>
        <p:spPr>
          <a:xfrm>
            <a:off x="5108707" y="1587870"/>
            <a:ext cx="7275455" cy="543675"/>
          </a:xfrm>
          <a:prstGeom prst="rect">
            <a:avLst/>
          </a:prstGeom>
          <a:noFill/>
        </p:spPr>
        <p:txBody>
          <a:bodyPr wrap="square" rtlCol="0">
            <a:spAutoFit/>
          </a:bodyPr>
          <a:lstStyle/>
          <a:p>
            <a:r>
              <a:rPr lang="vi-VN" sz="2933" dirty="0">
                <a:solidFill>
                  <a:srgbClr val="FF0000"/>
                </a:solidFill>
                <a:latin typeface="+mj-lt"/>
              </a:rPr>
              <a:t>bức tranh mà Hưng vừa mới vẽ, tô màu</a:t>
            </a:r>
            <a:endParaRPr lang="vi-VN" sz="2933" b="1" dirty="0">
              <a:solidFill>
                <a:srgbClr val="FF0000"/>
              </a:solidFill>
              <a:latin typeface="Times New Roman" panose="02020603050405020304" pitchFamily="18" charset="0"/>
              <a:cs typeface="Times New Roman" panose="02020603050405020304" pitchFamily="18" charset="0"/>
            </a:endParaRPr>
          </a:p>
        </p:txBody>
      </p:sp>
      <p:sp>
        <p:nvSpPr>
          <p:cNvPr id="30" name="Hộp Văn bản 7">
            <a:extLst>
              <a:ext uri="{FF2B5EF4-FFF2-40B4-BE49-F238E27FC236}">
                <a16:creationId xmlns:a16="http://schemas.microsoft.com/office/drawing/2014/main" id="{251C5940-D471-496C-A90B-7BCE435D99CF}"/>
              </a:ext>
            </a:extLst>
          </p:cNvPr>
          <p:cNvSpPr txBox="1"/>
          <p:nvPr/>
        </p:nvSpPr>
        <p:spPr>
          <a:xfrm>
            <a:off x="1091093" y="2015707"/>
            <a:ext cx="1930403" cy="543675"/>
          </a:xfrm>
          <a:prstGeom prst="rect">
            <a:avLst/>
          </a:prstGeom>
          <a:noFill/>
        </p:spPr>
        <p:txBody>
          <a:bodyPr wrap="square" rtlCol="0">
            <a:spAutoFit/>
          </a:bodyPr>
          <a:lstStyle/>
          <a:p>
            <a:r>
              <a:rPr lang="vi-VN" sz="2933" dirty="0">
                <a:latin typeface="+mj-lt"/>
              </a:rPr>
              <a:t>cẩn thận</a:t>
            </a:r>
            <a:endParaRPr lang="vi-VN" sz="2933" b="1" dirty="0">
              <a:solidFill>
                <a:srgbClr val="FF0000"/>
              </a:solidFill>
              <a:latin typeface="Times New Roman" panose="02020603050405020304" pitchFamily="18" charset="0"/>
              <a:cs typeface="Times New Roman" panose="02020603050405020304" pitchFamily="18" charset="0"/>
            </a:endParaRPr>
          </a:p>
        </p:txBody>
      </p:sp>
      <p:sp>
        <p:nvSpPr>
          <p:cNvPr id="31" name="Hộp Văn bản 7">
            <a:extLst>
              <a:ext uri="{FF2B5EF4-FFF2-40B4-BE49-F238E27FC236}">
                <a16:creationId xmlns:a16="http://schemas.microsoft.com/office/drawing/2014/main" id="{20DC4D3F-9562-4387-B8E2-C292C40C9F06}"/>
              </a:ext>
            </a:extLst>
          </p:cNvPr>
          <p:cNvSpPr txBox="1"/>
          <p:nvPr/>
        </p:nvSpPr>
        <p:spPr>
          <a:xfrm>
            <a:off x="1089985" y="2022204"/>
            <a:ext cx="1930403" cy="543675"/>
          </a:xfrm>
          <a:prstGeom prst="rect">
            <a:avLst/>
          </a:prstGeom>
          <a:noFill/>
        </p:spPr>
        <p:txBody>
          <a:bodyPr wrap="square" rtlCol="0">
            <a:spAutoFit/>
          </a:bodyPr>
          <a:lstStyle/>
          <a:p>
            <a:r>
              <a:rPr lang="vi-VN" sz="2933" dirty="0">
                <a:solidFill>
                  <a:srgbClr val="FF0000"/>
                </a:solidFill>
                <a:latin typeface="+mj-lt"/>
              </a:rPr>
              <a:t>cẩn thận</a:t>
            </a:r>
            <a:endParaRPr lang="vi-VN" sz="2933" b="1" dirty="0">
              <a:solidFill>
                <a:srgbClr val="FF0000"/>
              </a:solidFill>
              <a:latin typeface="Times New Roman" panose="02020603050405020304" pitchFamily="18" charset="0"/>
              <a:cs typeface="Times New Roman" panose="02020603050405020304" pitchFamily="18" charset="0"/>
            </a:endParaRPr>
          </a:p>
        </p:txBody>
      </p:sp>
      <p:sp>
        <p:nvSpPr>
          <p:cNvPr id="52" name="Hộp Văn bản 7">
            <a:extLst>
              <a:ext uri="{FF2B5EF4-FFF2-40B4-BE49-F238E27FC236}">
                <a16:creationId xmlns:a16="http://schemas.microsoft.com/office/drawing/2014/main" id="{2EE995A5-D0C6-4B1C-AFD1-67A92807464F}"/>
              </a:ext>
            </a:extLst>
          </p:cNvPr>
          <p:cNvSpPr txBox="1"/>
          <p:nvPr/>
        </p:nvSpPr>
        <p:spPr>
          <a:xfrm>
            <a:off x="4689064" y="2910228"/>
            <a:ext cx="1930403" cy="543675"/>
          </a:xfrm>
          <a:prstGeom prst="rect">
            <a:avLst/>
          </a:prstGeom>
          <a:noFill/>
        </p:spPr>
        <p:txBody>
          <a:bodyPr wrap="square" rtlCol="0">
            <a:spAutoFit/>
          </a:bodyPr>
          <a:lstStyle/>
          <a:p>
            <a:r>
              <a:rPr lang="vi-VN" sz="2933" dirty="0">
                <a:latin typeface="+mj-lt"/>
              </a:rPr>
              <a:t>Mẹ hỏi</a:t>
            </a:r>
            <a:endParaRPr lang="vi-VN" sz="2933" b="1" dirty="0">
              <a:solidFill>
                <a:srgbClr val="FF0000"/>
              </a:solidFill>
              <a:latin typeface="Times New Roman" panose="02020603050405020304" pitchFamily="18" charset="0"/>
              <a:cs typeface="Times New Roman" panose="02020603050405020304" pitchFamily="18" charset="0"/>
            </a:endParaRPr>
          </a:p>
        </p:txBody>
      </p:sp>
      <p:sp>
        <p:nvSpPr>
          <p:cNvPr id="53" name="Hộp Văn bản 7">
            <a:extLst>
              <a:ext uri="{FF2B5EF4-FFF2-40B4-BE49-F238E27FC236}">
                <a16:creationId xmlns:a16="http://schemas.microsoft.com/office/drawing/2014/main" id="{A04AE1EF-DFEF-4977-AF13-9C5EA98815AC}"/>
              </a:ext>
            </a:extLst>
          </p:cNvPr>
          <p:cNvSpPr txBox="1"/>
          <p:nvPr/>
        </p:nvSpPr>
        <p:spPr>
          <a:xfrm>
            <a:off x="4682440" y="2903604"/>
            <a:ext cx="1930403" cy="543675"/>
          </a:xfrm>
          <a:prstGeom prst="rect">
            <a:avLst/>
          </a:prstGeom>
          <a:noFill/>
        </p:spPr>
        <p:txBody>
          <a:bodyPr wrap="square" rtlCol="0">
            <a:spAutoFit/>
          </a:bodyPr>
          <a:lstStyle/>
          <a:p>
            <a:r>
              <a:rPr lang="vi-VN" sz="2933" dirty="0">
                <a:solidFill>
                  <a:srgbClr val="FF0000"/>
                </a:solidFill>
                <a:latin typeface="+mj-lt"/>
              </a:rPr>
              <a:t>Mẹ hỏi</a:t>
            </a:r>
            <a:endParaRPr lang="vi-VN" sz="2933" b="1" dirty="0">
              <a:solidFill>
                <a:srgbClr val="FF0000"/>
              </a:solidFill>
              <a:latin typeface="Times New Roman" panose="02020603050405020304" pitchFamily="18" charset="0"/>
              <a:cs typeface="Times New Roman" panose="02020603050405020304" pitchFamily="18" charset="0"/>
            </a:endParaRPr>
          </a:p>
        </p:txBody>
      </p:sp>
      <p:sp>
        <p:nvSpPr>
          <p:cNvPr id="54" name="Hộp Văn bản 7">
            <a:extLst>
              <a:ext uri="{FF2B5EF4-FFF2-40B4-BE49-F238E27FC236}">
                <a16:creationId xmlns:a16="http://schemas.microsoft.com/office/drawing/2014/main" id="{5B357750-626C-4606-BACA-7A67AF676F3D}"/>
              </a:ext>
            </a:extLst>
          </p:cNvPr>
          <p:cNvSpPr txBox="1"/>
          <p:nvPr/>
        </p:nvSpPr>
        <p:spPr>
          <a:xfrm>
            <a:off x="3564826" y="3370291"/>
            <a:ext cx="7275455" cy="543675"/>
          </a:xfrm>
          <a:prstGeom prst="rect">
            <a:avLst/>
          </a:prstGeom>
          <a:noFill/>
        </p:spPr>
        <p:txBody>
          <a:bodyPr wrap="square" rtlCol="0">
            <a:spAutoFit/>
          </a:bodyPr>
          <a:lstStyle/>
          <a:p>
            <a:r>
              <a:rPr lang="vi-VN" sz="2933" dirty="0">
                <a:latin typeface="+mj-lt"/>
              </a:rPr>
              <a:t>Hưng vừa nói vừa khóc nức nở</a:t>
            </a:r>
            <a:endParaRPr lang="vi-VN" sz="2933" b="1" dirty="0">
              <a:solidFill>
                <a:srgbClr val="FF0000"/>
              </a:solidFill>
              <a:latin typeface="+mj-lt"/>
              <a:cs typeface="Times New Roman" panose="02020603050405020304" pitchFamily="18" charset="0"/>
            </a:endParaRPr>
          </a:p>
        </p:txBody>
      </p:sp>
      <p:sp>
        <p:nvSpPr>
          <p:cNvPr id="55" name="Hộp Văn bản 7">
            <a:extLst>
              <a:ext uri="{FF2B5EF4-FFF2-40B4-BE49-F238E27FC236}">
                <a16:creationId xmlns:a16="http://schemas.microsoft.com/office/drawing/2014/main" id="{617C9742-1B0F-4B76-A6BB-00D43D1CD7ED}"/>
              </a:ext>
            </a:extLst>
          </p:cNvPr>
          <p:cNvSpPr txBox="1"/>
          <p:nvPr/>
        </p:nvSpPr>
        <p:spPr>
          <a:xfrm>
            <a:off x="3571454" y="3376922"/>
            <a:ext cx="7275455" cy="543675"/>
          </a:xfrm>
          <a:prstGeom prst="rect">
            <a:avLst/>
          </a:prstGeom>
          <a:noFill/>
        </p:spPr>
        <p:txBody>
          <a:bodyPr wrap="square" rtlCol="0">
            <a:spAutoFit/>
          </a:bodyPr>
          <a:lstStyle/>
          <a:p>
            <a:r>
              <a:rPr lang="vi-VN" sz="2933" dirty="0">
                <a:solidFill>
                  <a:srgbClr val="FF0000"/>
                </a:solidFill>
                <a:latin typeface="+mj-lt"/>
              </a:rPr>
              <a:t>Hưng vừa nói vừa khóc nức nở</a:t>
            </a:r>
            <a:endParaRPr lang="vi-VN" sz="2933" b="1" dirty="0">
              <a:solidFill>
                <a:srgbClr val="FF0000"/>
              </a:solidFill>
              <a:latin typeface="+mj-lt"/>
              <a:cs typeface="Times New Roman" panose="02020603050405020304" pitchFamily="18" charset="0"/>
            </a:endParaRPr>
          </a:p>
        </p:txBody>
      </p:sp>
      <p:sp>
        <p:nvSpPr>
          <p:cNvPr id="56" name="Hộp Văn bản 7">
            <a:extLst>
              <a:ext uri="{FF2B5EF4-FFF2-40B4-BE49-F238E27FC236}">
                <a16:creationId xmlns:a16="http://schemas.microsoft.com/office/drawing/2014/main" id="{0331D95C-B84A-4DBE-A29A-742F8240550B}"/>
              </a:ext>
            </a:extLst>
          </p:cNvPr>
          <p:cNvSpPr txBox="1"/>
          <p:nvPr/>
        </p:nvSpPr>
        <p:spPr>
          <a:xfrm>
            <a:off x="4595227" y="4248460"/>
            <a:ext cx="1930403" cy="543675"/>
          </a:xfrm>
          <a:prstGeom prst="rect">
            <a:avLst/>
          </a:prstGeom>
          <a:noFill/>
        </p:spPr>
        <p:txBody>
          <a:bodyPr wrap="square" rtlCol="0">
            <a:spAutoFit/>
          </a:bodyPr>
          <a:lstStyle/>
          <a:p>
            <a:r>
              <a:rPr lang="vi-VN" sz="2933" dirty="0">
                <a:latin typeface="+mj-lt"/>
              </a:rPr>
              <a:t>Mẹ nói</a:t>
            </a:r>
            <a:endParaRPr lang="vi-VN" sz="2933" b="1" dirty="0">
              <a:solidFill>
                <a:srgbClr val="FF0000"/>
              </a:solidFill>
              <a:latin typeface="+mj-lt"/>
              <a:cs typeface="Times New Roman" panose="02020603050405020304" pitchFamily="18" charset="0"/>
            </a:endParaRPr>
          </a:p>
        </p:txBody>
      </p:sp>
      <p:sp>
        <p:nvSpPr>
          <p:cNvPr id="57" name="Hộp Văn bản 7">
            <a:extLst>
              <a:ext uri="{FF2B5EF4-FFF2-40B4-BE49-F238E27FC236}">
                <a16:creationId xmlns:a16="http://schemas.microsoft.com/office/drawing/2014/main" id="{2941878C-0C86-4B90-A924-67FCCA80CBCA}"/>
              </a:ext>
            </a:extLst>
          </p:cNvPr>
          <p:cNvSpPr txBox="1"/>
          <p:nvPr/>
        </p:nvSpPr>
        <p:spPr>
          <a:xfrm>
            <a:off x="4591865" y="4242206"/>
            <a:ext cx="1930403" cy="543675"/>
          </a:xfrm>
          <a:prstGeom prst="rect">
            <a:avLst/>
          </a:prstGeom>
          <a:noFill/>
        </p:spPr>
        <p:txBody>
          <a:bodyPr wrap="square" rtlCol="0">
            <a:spAutoFit/>
          </a:bodyPr>
          <a:lstStyle/>
          <a:p>
            <a:r>
              <a:rPr lang="vi-VN" sz="2933" dirty="0">
                <a:solidFill>
                  <a:srgbClr val="FF0000"/>
                </a:solidFill>
                <a:latin typeface="+mj-lt"/>
              </a:rPr>
              <a:t>Mẹ nói</a:t>
            </a:r>
            <a:endParaRPr lang="vi-VN" sz="2933"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2899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45"/>
                                        </p:tgtEl>
                                      </p:cBhvr>
                                    </p:animEffect>
                                    <p:set>
                                      <p:cBhvr>
                                        <p:cTn id="10" dur="1" fill="hold">
                                          <p:stCondLst>
                                            <p:cond delay="499"/>
                                          </p:stCondLst>
                                        </p:cTn>
                                        <p:tgtEl>
                                          <p:spTgt spid="45"/>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16" presetClass="exit" presetSubtype="21" fill="hold" grpId="0" nodeType="withEffect">
                                  <p:stCondLst>
                                    <p:cond delay="0"/>
                                  </p:stCondLst>
                                  <p:childTnLst>
                                    <p:animEffect transition="out" filter="barn(inVertical)">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animBg="1"/>
      <p:bldP spid="39" grpId="0"/>
      <p:bldP spid="44" grpId="0" animBg="1"/>
      <p:bldP spid="45" grpId="0"/>
      <p:bldP spid="29" grpId="0"/>
      <p:bldP spid="31" grpId="0"/>
      <p:bldP spid="53"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1466AE70-3F0A-D578-2823-501FCE174CF1}"/>
              </a:ext>
            </a:extLst>
          </p:cNvPr>
          <p:cNvSpPr txBox="1"/>
          <p:nvPr/>
        </p:nvSpPr>
        <p:spPr>
          <a:xfrm>
            <a:off x="1307545" y="1110980"/>
            <a:ext cx="10289577" cy="995016"/>
          </a:xfrm>
          <a:prstGeom prst="rect">
            <a:avLst/>
          </a:prstGeom>
          <a:noFill/>
        </p:spPr>
        <p:txBody>
          <a:bodyPr wrap="square" rtlCol="0">
            <a:spAutoFit/>
          </a:bodyPr>
          <a:lstStyle/>
          <a:p>
            <a:r>
              <a:rPr lang="vi-VN" sz="2933" b="1" dirty="0">
                <a:latin typeface="+mj-lt"/>
              </a:rPr>
              <a:t>2. Cần thêm dấu gạch ngang vào vị trí nào trong đoạn truyện sau để đánh dấu bộ phận chú thích, giải thích?</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742122" y="2373969"/>
            <a:ext cx="10986052" cy="1897699"/>
          </a:xfrm>
          <a:prstGeom prst="rect">
            <a:avLst/>
          </a:prstGeom>
          <a:noFill/>
        </p:spPr>
        <p:txBody>
          <a:bodyPr wrap="square" rtlCol="0">
            <a:spAutoFit/>
          </a:bodyPr>
          <a:lstStyle/>
          <a:p>
            <a:pPr algn="just"/>
            <a:r>
              <a:rPr lang="en-US" sz="2933" dirty="0">
                <a:latin typeface="+mj-lt"/>
              </a:rPr>
              <a:t>     </a:t>
            </a:r>
            <a:r>
              <a:rPr lang="vi-VN" sz="2933" dirty="0">
                <a:latin typeface="+mj-lt"/>
              </a:rPr>
              <a:t>“Sáng Chủ nhật, chúng ta có buổi tham quan nông trại. Các em nhớ mang bút và sổ tay để ghi chép, chuẩn bị cho bài viết sắp tới nhé!” </a:t>
            </a:r>
            <a:r>
              <a:rPr lang="en-US" sz="2933" dirty="0">
                <a:latin typeface="+mj-lt"/>
              </a:rPr>
              <a:t> </a:t>
            </a:r>
            <a:r>
              <a:rPr lang="vi-VN" sz="2933" dirty="0">
                <a:latin typeface="+mj-lt"/>
              </a:rPr>
              <a:t>đó là thông báo của cô giáo chủ nhiệm từ buổi chiều thứ Năm. Lan háo hức lắm. Cô bé thấy thời gian trôi thật chậm, mãi mà không tới Chủ nhật.</a:t>
            </a:r>
          </a:p>
        </p:txBody>
      </p:sp>
      <p:sp>
        <p:nvSpPr>
          <p:cNvPr id="11" name="Hộp Văn bản 7">
            <a:extLst>
              <a:ext uri="{FF2B5EF4-FFF2-40B4-BE49-F238E27FC236}">
                <a16:creationId xmlns:a16="http://schemas.microsoft.com/office/drawing/2014/main" id="{76C552BD-ED92-4C1F-BD98-FDD06E39808B}"/>
              </a:ext>
            </a:extLst>
          </p:cNvPr>
          <p:cNvSpPr txBox="1"/>
          <p:nvPr/>
        </p:nvSpPr>
        <p:spPr>
          <a:xfrm>
            <a:off x="2431768" y="1109805"/>
            <a:ext cx="7275455" cy="543675"/>
          </a:xfrm>
          <a:prstGeom prst="rect">
            <a:avLst/>
          </a:prstGeom>
          <a:noFill/>
        </p:spPr>
        <p:txBody>
          <a:bodyPr wrap="square" rtlCol="0">
            <a:spAutoFit/>
          </a:bodyPr>
          <a:lstStyle/>
          <a:p>
            <a:r>
              <a:rPr lang="vi-VN" sz="2933" b="1" dirty="0">
                <a:solidFill>
                  <a:srgbClr val="FF0000"/>
                </a:solidFill>
                <a:latin typeface="+mj-lt"/>
              </a:rPr>
              <a:t>thêm dấu gạch ngang</a:t>
            </a:r>
            <a:endParaRPr lang="vi-VN" sz="2933" b="1" dirty="0">
              <a:solidFill>
                <a:srgbClr val="FF0000"/>
              </a:solidFill>
              <a:latin typeface="+mj-lt"/>
              <a:cs typeface="Times New Roman" panose="02020603050405020304" pitchFamily="18" charset="0"/>
            </a:endParaRPr>
          </a:p>
        </p:txBody>
      </p:sp>
      <p:sp>
        <p:nvSpPr>
          <p:cNvPr id="12" name="Hộp Văn bản 7">
            <a:extLst>
              <a:ext uri="{FF2B5EF4-FFF2-40B4-BE49-F238E27FC236}">
                <a16:creationId xmlns:a16="http://schemas.microsoft.com/office/drawing/2014/main" id="{42D8BA63-FEE4-4EE7-8BC8-1AA4AE1DB1C2}"/>
              </a:ext>
            </a:extLst>
          </p:cNvPr>
          <p:cNvSpPr txBox="1"/>
          <p:nvPr/>
        </p:nvSpPr>
        <p:spPr>
          <a:xfrm>
            <a:off x="10946298" y="2724957"/>
            <a:ext cx="437328" cy="707886"/>
          </a:xfrm>
          <a:prstGeom prst="rect">
            <a:avLst/>
          </a:prstGeom>
          <a:noFill/>
        </p:spPr>
        <p:txBody>
          <a:bodyPr wrap="square" rtlCol="0">
            <a:spAutoFit/>
          </a:bodyPr>
          <a:lstStyle/>
          <a:p>
            <a:r>
              <a:rPr lang="en-US" sz="4000" b="1" dirty="0">
                <a:solidFill>
                  <a:srgbClr val="FF0000"/>
                </a:solidFill>
                <a:latin typeface="+mj-lt"/>
              </a:rPr>
              <a:t>-</a:t>
            </a:r>
            <a:endParaRPr lang="vi-VN" sz="40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96737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409701" y="5910566"/>
            <a:ext cx="647697" cy="489575"/>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341475" y="5749324"/>
            <a:ext cx="13252067" cy="1112133"/>
          </a:xfrm>
          <a:prstGeom prst="rect">
            <a:avLst/>
          </a:prstGeom>
        </p:spPr>
      </p:pic>
      <p:sp>
        <p:nvSpPr>
          <p:cNvPr id="2" name="Hộp Văn bản 1">
            <a:extLst>
              <a:ext uri="{FF2B5EF4-FFF2-40B4-BE49-F238E27FC236}">
                <a16:creationId xmlns:a16="http://schemas.microsoft.com/office/drawing/2014/main" id="{9B7CC338-8AD5-59C2-434C-D71B7F59E16D}"/>
              </a:ext>
            </a:extLst>
          </p:cNvPr>
          <p:cNvSpPr txBox="1"/>
          <p:nvPr/>
        </p:nvSpPr>
        <p:spPr>
          <a:xfrm>
            <a:off x="1394374" y="897053"/>
            <a:ext cx="9542661" cy="666786"/>
          </a:xfrm>
          <a:prstGeom prst="rect">
            <a:avLst/>
          </a:prstGeom>
          <a:noFill/>
        </p:spPr>
        <p:txBody>
          <a:bodyPr wrap="square" rtlCol="0">
            <a:spAutoFit/>
          </a:bodyPr>
          <a:lstStyle/>
          <a:p>
            <a:pPr algn="ctr"/>
            <a:r>
              <a:rPr lang="en-US" sz="3733" b="1"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vi-VN" sz="3733" b="1" dirty="0">
                <a:solidFill>
                  <a:srgbClr val="FF0000"/>
                </a:solidFill>
                <a:latin typeface="Times New Roman" panose="02020603050405020304" pitchFamily="18" charset="0"/>
                <a:cs typeface="Times New Roman" panose="02020603050405020304" pitchFamily="18" charset="0"/>
              </a:rPr>
              <a:t>Bài học</a:t>
            </a:r>
          </a:p>
        </p:txBody>
      </p:sp>
      <p:sp>
        <p:nvSpPr>
          <p:cNvPr id="4" name="Hộp Văn bản 3">
            <a:extLst>
              <a:ext uri="{FF2B5EF4-FFF2-40B4-BE49-F238E27FC236}">
                <a16:creationId xmlns:a16="http://schemas.microsoft.com/office/drawing/2014/main" id="{47916E3E-7AEC-E26B-70DB-D4F70715BBD0}"/>
              </a:ext>
            </a:extLst>
          </p:cNvPr>
          <p:cNvSpPr txBox="1"/>
          <p:nvPr/>
        </p:nvSpPr>
        <p:spPr>
          <a:xfrm>
            <a:off x="1254965" y="1498247"/>
            <a:ext cx="10059188" cy="4300344"/>
          </a:xfrm>
          <a:prstGeom prst="rect">
            <a:avLst/>
          </a:prstGeom>
          <a:noFill/>
        </p:spPr>
        <p:txBody>
          <a:bodyPr wrap="square">
            <a:spAutoFit/>
          </a:bodyPr>
          <a:lstStyle/>
          <a:p>
            <a:pPr algn="just">
              <a:lnSpc>
                <a:spcPct val="124000"/>
              </a:lnSpc>
              <a:buClr>
                <a:srgbClr val="231F20"/>
              </a:buClr>
              <a:buSzPts val="1200"/>
              <a:tabLst>
                <a:tab pos="968562" algn="l"/>
              </a:tabLst>
            </a:pPr>
            <a:r>
              <a:rPr lang="vi-VN" sz="3733" dirty="0">
                <a:solidFill>
                  <a:srgbClr val="231F20"/>
                </a:solidFill>
                <a:highlight>
                  <a:srgbClr val="FFFFFF"/>
                </a:highlight>
                <a:latin typeface="+mj-lt"/>
                <a:ea typeface="Arial" panose="020B0604020202020204" pitchFamily="34" charset="0"/>
                <a:cs typeface="Arial" panose="020B0604020202020204" pitchFamily="34" charset="0"/>
              </a:rPr>
              <a:t>1. Dấu gạch ngang có thể được dùng để đánh dấu bộ phận chú thích, giải thích trong câu hoặc trong đoạn văn.</a:t>
            </a:r>
          </a:p>
          <a:p>
            <a:pPr algn="just">
              <a:lnSpc>
                <a:spcPct val="124000"/>
              </a:lnSpc>
              <a:spcAft>
                <a:spcPts val="2533"/>
              </a:spcAft>
              <a:buClr>
                <a:srgbClr val="231F20"/>
              </a:buClr>
              <a:buSzPts val="1200"/>
              <a:tabLst>
                <a:tab pos="1009201" algn="l"/>
              </a:tabLst>
            </a:pPr>
            <a:r>
              <a:rPr lang="vi-VN" sz="3733" dirty="0">
                <a:solidFill>
                  <a:srgbClr val="231F20"/>
                </a:solidFill>
                <a:highlight>
                  <a:srgbClr val="FFFFFF"/>
                </a:highlight>
                <a:latin typeface="+mj-lt"/>
                <a:ea typeface="Arial" panose="020B0604020202020204" pitchFamily="34" charset="0"/>
                <a:cs typeface="Arial" panose="020B0604020202020204" pitchFamily="34" charset="0"/>
              </a:rPr>
              <a:t>2. Khi đánh dấu bộ phận chú thích hoặc giải thích, dấu gạch ngang được đặt ở giữa bộ phận ấy và bộ phận được chú thích, giải thích.</a:t>
            </a:r>
          </a:p>
        </p:txBody>
      </p:sp>
      <p:sp>
        <p:nvSpPr>
          <p:cNvPr id="5" name="Hình chữ L 4">
            <a:extLst>
              <a:ext uri="{FF2B5EF4-FFF2-40B4-BE49-F238E27FC236}">
                <a16:creationId xmlns:a16="http://schemas.microsoft.com/office/drawing/2014/main" id="{6E8B183E-58B3-0F42-2483-CA50B3E7F56D}"/>
              </a:ext>
            </a:extLst>
          </p:cNvPr>
          <p:cNvSpPr/>
          <p:nvPr/>
        </p:nvSpPr>
        <p:spPr>
          <a:xfrm>
            <a:off x="1025809" y="4792870"/>
            <a:ext cx="1547123" cy="1261241"/>
          </a:xfrm>
          <a:prstGeom prst="corner">
            <a:avLst>
              <a:gd name="adj1" fmla="val 16667"/>
              <a:gd name="adj2" fmla="val 17333"/>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Hình chữ L 6">
            <a:extLst>
              <a:ext uri="{FF2B5EF4-FFF2-40B4-BE49-F238E27FC236}">
                <a16:creationId xmlns:a16="http://schemas.microsoft.com/office/drawing/2014/main" id="{D01A4864-AFE8-88BB-22F4-F9988FA4C146}"/>
              </a:ext>
            </a:extLst>
          </p:cNvPr>
          <p:cNvSpPr/>
          <p:nvPr/>
        </p:nvSpPr>
        <p:spPr>
          <a:xfrm rot="10800000">
            <a:off x="10148790" y="1274081"/>
            <a:ext cx="1394517" cy="1428216"/>
          </a:xfrm>
          <a:prstGeom prst="corner">
            <a:avLst>
              <a:gd name="adj1" fmla="val 16667"/>
              <a:gd name="adj2" fmla="val 1733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extLst>
      <p:ext uri="{BB962C8B-B14F-4D97-AF65-F5344CB8AC3E}">
        <p14:creationId xmlns:p14="http://schemas.microsoft.com/office/powerpoint/2010/main" val="1622017812"/>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3096</TotalTime>
  <Words>1321</Words>
  <Application>Microsoft Office PowerPoint</Application>
  <PresentationFormat>Widescreen</PresentationFormat>
  <Paragraphs>90</Paragraphs>
  <Slides>10</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Arial</vt:lpstr>
      <vt:lpstr>Calibri</vt:lpstr>
      <vt:lpstr>Calibri Light</vt:lpstr>
      <vt:lpstr>Franklin Gothic Book</vt:lpstr>
      <vt:lpstr>Josefin Slab Thin</vt:lpstr>
      <vt:lpstr>Patrick Hand SC</vt:lpstr>
      <vt:lpstr>Quicksand</vt:lpstr>
      <vt:lpstr>Staatliches</vt:lpstr>
      <vt:lpstr>Times New Roman</vt:lpstr>
      <vt:lpstr>Ubuntu</vt:lpstr>
      <vt:lpstr>Wingdings 2</vt:lpstr>
      <vt:lpstr>4_Office Theme</vt:lpstr>
      <vt:lpstr>Office Theme</vt:lpstr>
      <vt:lpstr>PowerPoint Presentation</vt:lpstr>
      <vt:lpstr>PowerPoint Presentation</vt:lpstr>
      <vt:lpstr>PowerPoint Presentation</vt:lpstr>
      <vt:lpstr>PHIẾU BÀI TẬP</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85</cp:revision>
  <dcterms:created xsi:type="dcterms:W3CDTF">2022-03-11T13:09:49Z</dcterms:created>
  <dcterms:modified xsi:type="dcterms:W3CDTF">2024-09-26T00:42:39Z</dcterms:modified>
</cp:coreProperties>
</file>