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1" r:id="rId1"/>
  </p:sldMasterIdLst>
  <p:notesMasterIdLst>
    <p:notesMasterId r:id="rId10"/>
  </p:notesMasterIdLst>
  <p:sldIdLst>
    <p:sldId id="315" r:id="rId2"/>
    <p:sldId id="316" r:id="rId3"/>
    <p:sldId id="271" r:id="rId4"/>
    <p:sldId id="319" r:id="rId5"/>
    <p:sldId id="284" r:id="rId6"/>
    <p:sldId id="317" r:id="rId7"/>
    <p:sldId id="320" r:id="rId8"/>
    <p:sldId id="323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ECEC"/>
    <a:srgbClr val="00CC99"/>
    <a:srgbClr val="00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>
      <p:cViewPr varScale="1">
        <p:scale>
          <a:sx n="88" d="100"/>
          <a:sy n="88" d="100"/>
        </p:scale>
        <p:origin x="1334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960719-9DC9-4BFE-9682-D7030055DD95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436F83-DC49-4126-8B91-6885BF582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004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817B7-B994-42EC-9376-546810D60D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4C0717-CFBE-4E35-87AC-EC88AC2FE0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408ECC-EEB9-4343-927F-036BBD43E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5E316-230E-49E8-87FD-0D7CC3899036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ED03D2-E9B1-474A-8378-E928E9719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8D9E9E-468B-49EB-838D-CFDF3EACD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6B7E4-9D97-48E5-BA01-513DB0E0B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440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96B54-6285-4928-9108-8DA4FBC5C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D3C825-9525-4164-8C31-E41321FD1F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366151-A62F-495E-A9D4-2A676A5B5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5E316-230E-49E8-87FD-0D7CC3899036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B05D18-5A3A-4A56-8263-1881331E8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534162-2911-4A8D-9311-1AD2BD9D9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6B7E4-9D97-48E5-BA01-513DB0E0B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269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0E28D1-E3FC-4E43-A2FB-33537BFF0E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C7539A-2B6C-4E8F-811C-6B2B8C2054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5DEF21-1C9C-49CE-9AD9-D5DC50E2E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5E316-230E-49E8-87FD-0D7CC3899036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DF34DC-00C9-47A5-83DE-7F51296B4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F54DA8-577A-4F5B-A93E-1939EC982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6B7E4-9D97-48E5-BA01-513DB0E0B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0129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73712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1009366"/>
      </p:ext>
    </p:extLst>
  </p:cSld>
  <p:clrMapOvr>
    <a:masterClrMapping/>
  </p:clrMapOvr>
  <p:transition spd="slow" advClick="0" advTm="4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38304-E5DF-4B9F-877D-4F23E564C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A41190-01FF-41A8-84EC-FC63B7C39B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A6636-AB76-465B-B377-FB38829DC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5E316-230E-49E8-87FD-0D7CC3899036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7980AB-FC30-4088-84C9-4E7F11F4B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482DF5-9B85-4D60-B111-8FEBD129B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6B7E4-9D97-48E5-BA01-513DB0E0B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670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29D04-32F9-4186-AD3B-1E8963EE7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3212C5-0E32-42DB-83D8-B8C0A4BDDB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26826-B06F-49EA-BD90-34AA5BAB2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5E316-230E-49E8-87FD-0D7CC3899036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E9D76E-41AC-49BD-BD43-525C418B4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9929FB-AC90-432B-A07C-0E9A30F62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6B7E4-9D97-48E5-BA01-513DB0E0B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828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994A8-3C1D-432A-BE5C-FA949F495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2465AF-4774-4D5D-A365-F9023E5206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D2E3C7-9B8D-45B9-8FBB-FE1227ED07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DDED51-1E78-4B7A-B445-8D865A0ECC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5E316-230E-49E8-87FD-0D7CC3899036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D9E918-231B-4DB0-9E26-963164C12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07364B-511A-4C3B-ABC1-98B33E86E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6B7E4-9D97-48E5-BA01-513DB0E0B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874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3798C-63F6-4732-8C0A-520294D5C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CE0CD8-F9D0-411F-9C4F-4C962F3485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CD3C05-E784-4D3C-8AAA-73809CDB90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5FFF0A-E5CD-47D5-B5DF-F336A9DCE7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568F3C-9D9B-4934-8885-F7962FA72A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3865BA9-DEC1-416E-944D-FE206785E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5E316-230E-49E8-87FD-0D7CC3899036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7582B4-21CD-4153-BA95-5208F21D8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116C27-85A6-44C8-B08F-3E1C39F3D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6B7E4-9D97-48E5-BA01-513DB0E0B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894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71539-744B-4688-A64A-72640C994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AC691B-B9DC-46D8-96BA-E54F3EFF4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5E316-230E-49E8-87FD-0D7CC3899036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066F13-F7AA-45D4-AEB1-79D51ADD6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550797-D7DA-4095-A234-54532FAD0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6B7E4-9D97-48E5-BA01-513DB0E0B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971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D2CA86-FCF0-4050-A5AA-EC9302908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5E316-230E-49E8-87FD-0D7CC3899036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9626A8-B1EF-461E-A70A-2CF2FE8C1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C35978-70F4-4731-A361-0AF732686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6B7E4-9D97-48E5-BA01-513DB0E0B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548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2A2A4-1A41-4951-88D0-AC19CED64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43747C-C97A-4ECB-8F84-1D2B06AA5F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6FBCF1-8898-4469-B1E0-A9CE256AE3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D9F7C8-E3C2-4E02-9923-988649C31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5E316-230E-49E8-87FD-0D7CC3899036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064305-7F68-4DAF-93B7-71F67717A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8B90D1-5A0A-4C5A-9441-EFB475D73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6B7E4-9D97-48E5-BA01-513DB0E0B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394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DEF69-0734-41AA-848B-3926D0422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3AA514-8572-4127-925D-B7AF9ABDBE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09F49F-945D-4D9C-8C9F-4CC4B73F14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02C21B-93C4-4BFF-986B-2BFE74B34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5E316-230E-49E8-87FD-0D7CC3899036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01347B-D4B6-4A11-AFD7-9C05D7DBA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88A275-B2D1-449E-906D-B7E2DFF17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6B7E4-9D97-48E5-BA01-513DB0E0B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025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EF5DCF-A5DD-4C33-BC81-C57C89665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AAA6B2-125F-4233-8611-6BC346CF55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4F3F3C-90A8-4B51-AF10-EBAF988F06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5E316-230E-49E8-87FD-0D7CC3899036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9A37F8-F9C0-4126-9FF6-1B1D22DE5B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8763E6-16F5-4F56-B465-5D5672C90D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B6B7E4-9D97-48E5-BA01-513DB0E0B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011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B4865D-2303-4366-A7D8-DF3257C642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76200"/>
            <a:ext cx="9144000" cy="6705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45AC24-1A4F-4A1E-A11E-C85A3BC746F0}"/>
              </a:ext>
            </a:extLst>
          </p:cNvPr>
          <p:cNvSpPr txBox="1"/>
          <p:nvPr/>
        </p:nvSpPr>
        <p:spPr>
          <a:xfrm>
            <a:off x="1752600" y="3810000"/>
            <a:ext cx="548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Tú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Oanh</a:t>
            </a:r>
            <a:endParaRPr lang="en-US" sz="28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24E57E-318F-4E78-900A-C67E7E31E95C}"/>
              </a:ext>
            </a:extLst>
          </p:cNvPr>
          <p:cNvSpPr/>
          <p:nvPr/>
        </p:nvSpPr>
        <p:spPr>
          <a:xfrm>
            <a:off x="457200" y="2755612"/>
            <a:ext cx="83820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1055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 oanh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6850" y="693738"/>
            <a:ext cx="8858250" cy="4983162"/>
          </a:xfrm>
        </p:spPr>
      </p:pic>
    </p:spTree>
    <p:extLst>
      <p:ext uri="{BB962C8B-B14F-4D97-AF65-F5344CB8AC3E}">
        <p14:creationId xmlns:p14="http://schemas.microsoft.com/office/powerpoint/2010/main" val="3560358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497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79" t="38095" r="27713" b="29564"/>
          <a:stretch/>
        </p:blipFill>
        <p:spPr bwMode="auto">
          <a:xfrm>
            <a:off x="82654" y="1524000"/>
            <a:ext cx="8885697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1930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219200" y="254536"/>
            <a:ext cx="6438900" cy="6309420"/>
          </a:xfrm>
          <a:prstGeom prst="rect">
            <a:avLst/>
          </a:prstGeom>
          <a:solidFill>
            <a:srgbClr val="E2ECEC"/>
          </a:solidFill>
        </p:spPr>
        <p:txBody>
          <a:bodyPr wrap="square">
            <a:spAutoFit/>
          </a:bodyPr>
          <a:lstStyle/>
          <a:p>
            <a:r>
              <a:rPr lang="en-US" sz="2200" dirty="0">
                <a:cs typeface="Times New Roman" pitchFamily="18" charset="0"/>
              </a:rPr>
              <a:t>	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Ơi 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chích choè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b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Chim đừng hót 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 em ốm rồi</a:t>
            </a:r>
            <a:b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cho bà ngủ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Căn nhà đã vắng</a:t>
            </a:r>
            <a:b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Cốc chén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im</a:t>
            </a:r>
            <a:b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Đôi mắt 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lim dim</a:t>
            </a:r>
            <a:b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Ngủ ngon 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 nhé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endParaRPr lang="en-US" sz="2200" dirty="0">
              <a:cs typeface="Times New Roman" pitchFamily="18" charset="0"/>
            </a:endParaRPr>
          </a:p>
          <a:p>
            <a:r>
              <a:rPr lang="en-US" sz="2200" dirty="0">
                <a:cs typeface="Times New Roman" pitchFamily="18" charset="0"/>
              </a:rPr>
              <a:t>	</a:t>
            </a:r>
            <a:endParaRPr lang="vi-VN" sz="2200" dirty="0">
              <a:cs typeface="Times New Roman" pitchFamily="18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3817961-3C66-1492-2214-14169CEFBC83}"/>
              </a:ext>
            </a:extLst>
          </p:cNvPr>
          <p:cNvCxnSpPr>
            <a:cxnSpLocks/>
          </p:cNvCxnSpPr>
          <p:nvPr/>
        </p:nvCxnSpPr>
        <p:spPr>
          <a:xfrm flipH="1">
            <a:off x="5366553" y="374915"/>
            <a:ext cx="91648" cy="38137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6781E0-23B0-D6FC-49EB-055F6552DA54}"/>
              </a:ext>
            </a:extLst>
          </p:cNvPr>
          <p:cNvCxnSpPr>
            <a:cxnSpLocks/>
          </p:cNvCxnSpPr>
          <p:nvPr/>
        </p:nvCxnSpPr>
        <p:spPr>
          <a:xfrm flipH="1">
            <a:off x="4759251" y="1524000"/>
            <a:ext cx="152400" cy="31958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21B1EF3-EFA5-62BA-9AF6-62AFD179FD9E}"/>
              </a:ext>
            </a:extLst>
          </p:cNvPr>
          <p:cNvGrpSpPr/>
          <p:nvPr/>
        </p:nvGrpSpPr>
        <p:grpSpPr>
          <a:xfrm>
            <a:off x="5943601" y="990600"/>
            <a:ext cx="228600" cy="366216"/>
            <a:chOff x="2267744" y="1892686"/>
            <a:chExt cx="144016" cy="213816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8E20392F-740B-A604-F997-E33ABEE2F74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67744" y="1892686"/>
              <a:ext cx="72008" cy="21381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76A4374C-4645-2832-EF3E-67D44B7A31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39752" y="1892686"/>
              <a:ext cx="72008" cy="21381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21B1EF3-EFA5-62BA-9AF6-62AFD179FD9E}"/>
              </a:ext>
            </a:extLst>
          </p:cNvPr>
          <p:cNvGrpSpPr/>
          <p:nvPr/>
        </p:nvGrpSpPr>
        <p:grpSpPr>
          <a:xfrm>
            <a:off x="5476603" y="2052618"/>
            <a:ext cx="228600" cy="366216"/>
            <a:chOff x="2267744" y="1892686"/>
            <a:chExt cx="144016" cy="213816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8E20392F-740B-A604-F997-E33ABEE2F74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67744" y="1892686"/>
              <a:ext cx="72008" cy="21381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6A4374C-4645-2832-EF3E-67D44B7A31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39752" y="1892686"/>
              <a:ext cx="72008" cy="21381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3817961-3C66-1492-2214-14169CEFBC83}"/>
              </a:ext>
            </a:extLst>
          </p:cNvPr>
          <p:cNvCxnSpPr>
            <a:cxnSpLocks/>
          </p:cNvCxnSpPr>
          <p:nvPr/>
        </p:nvCxnSpPr>
        <p:spPr>
          <a:xfrm flipH="1">
            <a:off x="2692568" y="361744"/>
            <a:ext cx="91648" cy="38137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06781E0-23B0-D6FC-49EB-055F6552DA54}"/>
              </a:ext>
            </a:extLst>
          </p:cNvPr>
          <p:cNvCxnSpPr>
            <a:cxnSpLocks/>
          </p:cNvCxnSpPr>
          <p:nvPr/>
        </p:nvCxnSpPr>
        <p:spPr>
          <a:xfrm flipH="1">
            <a:off x="5290353" y="3761711"/>
            <a:ext cx="152400" cy="31958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06781E0-23B0-D6FC-49EB-055F6552DA54}"/>
              </a:ext>
            </a:extLst>
          </p:cNvPr>
          <p:cNvCxnSpPr>
            <a:cxnSpLocks/>
          </p:cNvCxnSpPr>
          <p:nvPr/>
        </p:nvCxnSpPr>
        <p:spPr>
          <a:xfrm flipH="1">
            <a:off x="5477232" y="4305300"/>
            <a:ext cx="152400" cy="31958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06781E0-23B0-D6FC-49EB-055F6552DA54}"/>
              </a:ext>
            </a:extLst>
          </p:cNvPr>
          <p:cNvCxnSpPr>
            <a:cxnSpLocks/>
          </p:cNvCxnSpPr>
          <p:nvPr/>
        </p:nvCxnSpPr>
        <p:spPr>
          <a:xfrm flipH="1">
            <a:off x="5349429" y="4862812"/>
            <a:ext cx="152400" cy="31958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21B1EF3-EFA5-62BA-9AF6-62AFD179FD9E}"/>
              </a:ext>
            </a:extLst>
          </p:cNvPr>
          <p:cNvGrpSpPr/>
          <p:nvPr/>
        </p:nvGrpSpPr>
        <p:grpSpPr>
          <a:xfrm>
            <a:off x="5586675" y="5323852"/>
            <a:ext cx="228600" cy="366216"/>
            <a:chOff x="2267744" y="1892686"/>
            <a:chExt cx="144016" cy="213816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E20392F-740B-A604-F997-E33ABEE2F74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67744" y="1892686"/>
              <a:ext cx="72008" cy="21381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76A4374C-4645-2832-EF3E-67D44B7A31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39752" y="1892686"/>
              <a:ext cx="72008" cy="21381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18079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0452" y="21771"/>
            <a:ext cx="3763096" cy="19273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333CDC-790A-4DFB-B81F-FCC7AA54934B}"/>
              </a:ext>
            </a:extLst>
          </p:cNvPr>
          <p:cNvSpPr txBox="1"/>
          <p:nvPr/>
        </p:nvSpPr>
        <p:spPr>
          <a:xfrm>
            <a:off x="190500" y="1143000"/>
            <a:ext cx="87630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chòe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 algn="just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lvl="0" algn="just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lvl="0" algn="just"/>
            <a:endParaRPr lang="en-US" sz="4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algn="just"/>
            <a:endParaRPr lang="en-US" sz="2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944874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13212"/>
            <a:ext cx="8763000" cy="6561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27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0452" y="21771"/>
            <a:ext cx="3763096" cy="19273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333CDC-790A-4DFB-B81F-FCC7AA54934B}"/>
              </a:ext>
            </a:extLst>
          </p:cNvPr>
          <p:cNvSpPr txBox="1"/>
          <p:nvPr/>
        </p:nvSpPr>
        <p:spPr>
          <a:xfrm>
            <a:off x="190500" y="1143000"/>
            <a:ext cx="87630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chòe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 algn="just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lvl="0" algn="just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lvl="0" algn="just"/>
            <a:endParaRPr lang="en-US" sz="4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algn="just"/>
            <a:endParaRPr lang="en-US" sz="2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660407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00" y="152400"/>
            <a:ext cx="4572000" cy="387798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240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smtClean="0">
                <a:solidFill>
                  <a:prstClr val="black"/>
                </a:solidFill>
                <a:cs typeface="Times New Roman" pitchFamily="18" charset="0"/>
              </a:rPr>
              <a:t>	</a:t>
            </a:r>
            <a:r>
              <a:rPr lang="en-US" sz="20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Quạt </a:t>
            </a:r>
            <a:r>
              <a:rPr lang="en-US" sz="20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 bà ngủ</a:t>
            </a:r>
          </a:p>
          <a:p>
            <a:pPr lvl="0"/>
            <a:endParaRPr lang="en-US" sz="20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sz="20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vi-VN" sz="20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Ơi </a:t>
            </a:r>
            <a:r>
              <a:rPr lang="vi-VN" sz="2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chích choè</a:t>
            </a:r>
            <a:r>
              <a:rPr lang="en-US" sz="2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…..</a:t>
            </a:r>
            <a:r>
              <a:rPr lang="vi-VN" sz="2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……đừng </a:t>
            </a:r>
            <a:r>
              <a:rPr lang="vi-VN" sz="2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hót nữa</a:t>
            </a:r>
            <a:r>
              <a:rPr lang="en-US" sz="2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r>
              <a:rPr lang="vi-VN" sz="2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vi-VN" sz="2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 em</a:t>
            </a:r>
            <a:r>
              <a:rPr lang="en-US" sz="2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……………</a:t>
            </a:r>
            <a:r>
              <a:rPr lang="vi-VN" sz="2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0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vi-VN" sz="2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Lặng</a:t>
            </a:r>
            <a:r>
              <a:rPr lang="en-US" sz="2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cho…… . </a:t>
            </a:r>
            <a:r>
              <a:rPr lang="vi-VN" sz="2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2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endParaRPr lang="vi-VN" sz="20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…………….. </a:t>
            </a:r>
            <a:r>
              <a:rPr lang="vi-VN" sz="2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bé nhỏ</a:t>
            </a:r>
            <a:br>
              <a:rPr lang="vi-VN" sz="2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vi-VN" sz="2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Vẫy</a:t>
            </a:r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……..thật đều</a:t>
            </a:r>
            <a:endParaRPr lang="en-US" sz="20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………....... </a:t>
            </a:r>
            <a:r>
              <a:rPr lang="vi-VN" sz="2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thiu thiu</a:t>
            </a:r>
            <a:br>
              <a:rPr lang="vi-VN" sz="2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vi-VN" sz="2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Đậu trên</a:t>
            </a:r>
            <a:r>
              <a:rPr lang="en-US" sz="2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tường…...                    .</a:t>
            </a:r>
          </a:p>
          <a:p>
            <a:pPr lvl="0"/>
            <a:r>
              <a:rPr lang="en-US" sz="2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US" sz="2000"/>
          </a:p>
        </p:txBody>
      </p:sp>
      <p:sp>
        <p:nvSpPr>
          <p:cNvPr id="5" name="Rectangle 4"/>
          <p:cNvSpPr/>
          <p:nvPr/>
        </p:nvSpPr>
        <p:spPr>
          <a:xfrm>
            <a:off x="3886200" y="860286"/>
            <a:ext cx="4572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2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vi-VN" sz="20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Căn</a:t>
            </a:r>
            <a:r>
              <a:rPr lang="en-US" sz="20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………đã </a:t>
            </a:r>
            <a:r>
              <a:rPr lang="vi-VN" sz="2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vắng</a:t>
            </a:r>
            <a:br>
              <a:rPr lang="vi-VN" sz="2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vi-VN" sz="2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Cốc chén</a:t>
            </a:r>
            <a:r>
              <a:rPr lang="en-US" sz="2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…………. </a:t>
            </a:r>
            <a:r>
              <a:rPr lang="vi-VN" sz="2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…………… </a:t>
            </a:r>
            <a:r>
              <a:rPr lang="vi-VN" sz="2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lim dim</a:t>
            </a:r>
            <a:br>
              <a:rPr lang="vi-VN" sz="2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vi-VN" sz="2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Ngủ </a:t>
            </a:r>
            <a:r>
              <a:rPr lang="en-US" sz="2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………</a:t>
            </a:r>
            <a:r>
              <a:rPr lang="vi-VN" sz="2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 nhé</a:t>
            </a:r>
            <a:r>
              <a:rPr lang="en-US" sz="2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lvl="0"/>
            <a:endParaRPr lang="en-US" sz="20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…………..... </a:t>
            </a:r>
            <a:r>
              <a:rPr lang="vi-VN" sz="2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hoa khế</a:t>
            </a:r>
            <a:br>
              <a:rPr lang="vi-VN" sz="2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vi-VN" sz="2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2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………trong </a:t>
            </a:r>
            <a:r>
              <a:rPr lang="vi-VN" sz="2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br>
              <a:rPr lang="vi-VN" sz="2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Bà </a:t>
            </a:r>
            <a:r>
              <a:rPr lang="vi-VN" sz="2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mơ</a:t>
            </a:r>
            <a:r>
              <a:rPr lang="en-US" sz="2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……………...</a:t>
            </a:r>
            <a:r>
              <a:rPr lang="vi-VN" sz="2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vi-VN" sz="2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……….. </a:t>
            </a:r>
            <a:r>
              <a:rPr lang="vi-VN" sz="2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hương thơm</a:t>
            </a:r>
            <a:r>
              <a:rPr lang="en-US" sz="2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0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000" i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	         </a:t>
            </a:r>
            <a:r>
              <a:rPr lang="vi-VN" sz="2000" b="1" i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Thạch Quỳ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120625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1033</TotalTime>
  <Words>163</Words>
  <Application>Microsoft Office PowerPoint</Application>
  <PresentationFormat>On-screen Show (4:3)</PresentationFormat>
  <Paragraphs>28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Huy GM</cp:lastModifiedBy>
  <cp:revision>101</cp:revision>
  <dcterms:created xsi:type="dcterms:W3CDTF">2022-08-29T20:13:16Z</dcterms:created>
  <dcterms:modified xsi:type="dcterms:W3CDTF">2024-10-31T12:07:09Z</dcterms:modified>
</cp:coreProperties>
</file>