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0"/>
  </p:notesMasterIdLst>
  <p:sldIdLst>
    <p:sldId id="259" r:id="rId4"/>
    <p:sldId id="2640" r:id="rId5"/>
    <p:sldId id="2641" r:id="rId6"/>
    <p:sldId id="271" r:id="rId7"/>
    <p:sldId id="275" r:id="rId8"/>
    <p:sldId id="282" r:id="rId9"/>
    <p:sldId id="2647" r:id="rId10"/>
    <p:sldId id="363" r:id="rId11"/>
    <p:sldId id="285" r:id="rId12"/>
    <p:sldId id="278" r:id="rId13"/>
    <p:sldId id="2643" r:id="rId14"/>
    <p:sldId id="2645" r:id="rId15"/>
    <p:sldId id="2654" r:id="rId16"/>
    <p:sldId id="2646" r:id="rId17"/>
    <p:sldId id="261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8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72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D7A23-C699-43C4-9EFB-D89C93C3B341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1927D-9E43-4E50-A03C-E79BBC738F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46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  <p:extLst>
      <p:ext uri="{BB962C8B-B14F-4D97-AF65-F5344CB8AC3E}">
        <p14:creationId xmlns:p14="http://schemas.microsoft.com/office/powerpoint/2010/main" val="424264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  <p:extLst>
      <p:ext uri="{BB962C8B-B14F-4D97-AF65-F5344CB8AC3E}">
        <p14:creationId xmlns:p14="http://schemas.microsoft.com/office/powerpoint/2010/main" val="1899272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90992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5918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92131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5883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4139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9179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7404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656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5213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5531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8943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6183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5137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9312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0116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6004279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4171096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28215539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07490622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04396391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97047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44581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921002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810866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687109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8376328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998402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131007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4095873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12297625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952444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08144435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74432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496900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01676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780962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7194212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3287823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1_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9"/>
          <p:cNvGrpSpPr/>
          <p:nvPr/>
        </p:nvGrpSpPr>
        <p:grpSpPr>
          <a:xfrm>
            <a:off x="-245087" y="4802563"/>
            <a:ext cx="12514633" cy="3691163"/>
            <a:chOff x="-183816" y="3601922"/>
            <a:chExt cx="9385975" cy="2768372"/>
          </a:xfrm>
        </p:grpSpPr>
        <p:sp>
          <p:nvSpPr>
            <p:cNvPr id="171" name="Google Shape;171;p9"/>
            <p:cNvSpPr/>
            <p:nvPr/>
          </p:nvSpPr>
          <p:spPr>
            <a:xfrm>
              <a:off x="-58157" y="3601922"/>
              <a:ext cx="9260316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-58157" y="3940032"/>
              <a:ext cx="9260316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-58157" y="4108028"/>
              <a:ext cx="9260316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-58157" y="4268153"/>
              <a:ext cx="9260316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-58157" y="4424545"/>
              <a:ext cx="9260316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58157" y="4578616"/>
              <a:ext cx="9260316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2046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3665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20603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7793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30888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4513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5BAFCB0C-406B-386F-6FF9-08EA9C636F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5" y="171450"/>
            <a:ext cx="1238250" cy="123825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2E435072-97D4-8A14-A015-61FC536FB0D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81" y="8449177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2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188680-804F-5287-2E3E-F01B44422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303877" y="1053401"/>
            <a:ext cx="1202436" cy="1274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8D538F-77FE-6348-4ACF-2CE4E7D7B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42908" y="7150546"/>
            <a:ext cx="1003205" cy="1101367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A278354-04FC-4702-F522-C7A051AF5747}"/>
              </a:ext>
            </a:extLst>
          </p:cNvPr>
          <p:cNvSpPr txBox="1"/>
          <p:nvPr userDrawn="1"/>
        </p:nvSpPr>
        <p:spPr>
          <a:xfrm>
            <a:off x="4530437" y="7869488"/>
            <a:ext cx="3425501" cy="4551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786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786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78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78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786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E82C07E-0007-B668-0340-BF8E4C7F38A5}"/>
              </a:ext>
            </a:extLst>
          </p:cNvPr>
          <p:cNvSpPr txBox="1">
            <a:spLocks/>
          </p:cNvSpPr>
          <p:nvPr userDrawn="1"/>
        </p:nvSpPr>
        <p:spPr>
          <a:xfrm>
            <a:off x="3643293" y="8069656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9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33A88C5-82D2-6788-C932-46BAF55801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62344" y="-13414068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1F9AAEB-8550-6C6F-BF45-E317ED5BA5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016" y="-13414068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FC92068-7676-7C84-A0CE-D688214B580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49878" y="17222143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506B9B-4AFB-923B-4778-C07D360CC4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5305" y="17222143"/>
            <a:ext cx="1202436" cy="204476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E4AFAA1B-C5E8-21A0-4185-6A53A50E3C15}"/>
              </a:ext>
            </a:extLst>
          </p:cNvPr>
          <p:cNvSpPr txBox="1">
            <a:spLocks/>
          </p:cNvSpPr>
          <p:nvPr userDrawn="1"/>
        </p:nvSpPr>
        <p:spPr>
          <a:xfrm>
            <a:off x="11353800" y="-216535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786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71F4DC1-BD85-6F93-6701-4F0E79183346}"/>
              </a:ext>
            </a:extLst>
          </p:cNvPr>
          <p:cNvSpPr txBox="1">
            <a:spLocks/>
          </p:cNvSpPr>
          <p:nvPr userDrawn="1"/>
        </p:nvSpPr>
        <p:spPr>
          <a:xfrm>
            <a:off x="-3303878" y="2104870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9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13CB25A-B402-489C-AF39-49F6791CB6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6656268" y="-9454724"/>
            <a:ext cx="1995142" cy="26189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5A25E24-E507-E6CF-F28D-6376E1BFE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6656268" y="14194492"/>
            <a:ext cx="1995142" cy="26189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228239D-D466-26E6-FEA9-58E1F5D5D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6686523" y="-9454724"/>
            <a:ext cx="1995142" cy="26189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2377C1A-86F4-C006-4CC8-8200FF3A3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6831249" y="14194492"/>
            <a:ext cx="1995142" cy="261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4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1483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506" y="1053790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9624" y="2402541"/>
            <a:ext cx="11438963" cy="117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448235" y="2927538"/>
            <a:ext cx="3487271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538 042 </a:t>
            </a:r>
            <a:endParaRPr lang="en-US" sz="3600" b="1" kern="0" dirty="0">
              <a:solidFill>
                <a:srgbClr val="0064D2">
                  <a:lumMod val="50000"/>
                </a:srgbClr>
              </a:solidFill>
              <a:latin typeface="Arial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142 387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8187" y="3119719"/>
            <a:ext cx="313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+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111622" y="3989294"/>
            <a:ext cx="2008094" cy="896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448236" y="4083626"/>
            <a:ext cx="3487271" cy="48253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680 429 </a:t>
            </a:r>
            <a:endParaRPr lang="en-US" sz="3600" b="1" kern="0" dirty="0">
              <a:solidFill>
                <a:srgbClr val="FF0000"/>
              </a:solidFill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4132728" y="2972360"/>
            <a:ext cx="3487271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 729 060 </a:t>
            </a:r>
            <a:endParaRPr lang="en-US" sz="3600" b="1" kern="0" dirty="0">
              <a:solidFill>
                <a:srgbClr val="0064D2">
                  <a:lumMod val="50000"/>
                </a:srgbClr>
              </a:solidFill>
              <a:latin typeface="Arial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   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68 500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9905" y="3200399"/>
            <a:ext cx="313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-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948518" y="4043080"/>
            <a:ext cx="2008094" cy="896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4141695" y="4119484"/>
            <a:ext cx="3487271" cy="48253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 660 560 </a:t>
            </a:r>
            <a:endParaRPr lang="en-US" sz="3600" b="1" kern="0" dirty="0">
              <a:solidFill>
                <a:srgbClr val="FF0000"/>
              </a:solidFill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7933766" y="4123767"/>
            <a:ext cx="3487271" cy="48253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65 090 </a:t>
            </a:r>
            <a:endParaRPr lang="en-US" sz="3600" b="1" kern="0" dirty="0">
              <a:solidFill>
                <a:srgbClr val="FF0000"/>
              </a:solidFill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7897905" y="3026149"/>
            <a:ext cx="3487271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73 402</a:t>
            </a:r>
            <a:endParaRPr lang="en-US" sz="3600" b="1" kern="0" dirty="0">
              <a:solidFill>
                <a:srgbClr val="0064D2">
                  <a:lumMod val="50000"/>
                </a:srgbClr>
              </a:solidFill>
              <a:latin typeface="Arial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8 312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70259" y="3263152"/>
            <a:ext cx="313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-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8615083" y="4078938"/>
            <a:ext cx="1999908" cy="1598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63389" y="2756847"/>
            <a:ext cx="10282517" cy="1380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11C5DF2-17EC-B99F-5BF5-CCFA36123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622" y="1166329"/>
            <a:ext cx="10273554" cy="1624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075F5C8-F693-7AC4-D8AA-75BA1C9C1DD2}"/>
              </a:ext>
            </a:extLst>
          </p:cNvPr>
          <p:cNvSpPr txBox="1"/>
          <p:nvPr/>
        </p:nvSpPr>
        <p:spPr>
          <a:xfrm>
            <a:off x="1111622" y="525008"/>
            <a:ext cx="4603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2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70F8346-CA4A-DFF0-0749-118B0A177B4E}"/>
              </a:ext>
            </a:extLst>
          </p:cNvPr>
          <p:cNvSpPr/>
          <p:nvPr/>
        </p:nvSpPr>
        <p:spPr>
          <a:xfrm>
            <a:off x="195262" y="159968"/>
            <a:ext cx="11620500" cy="639127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742D65-6135-EF27-1394-1D8508B00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19" y="768626"/>
            <a:ext cx="9153933" cy="804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E6DEDA3-7A70-28F1-E3AE-2795FE2E0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701" y="1572836"/>
            <a:ext cx="9820406" cy="1439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C1AE53-854B-EEA7-5A69-CBB1B170A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545" y="3571444"/>
            <a:ext cx="9970718" cy="197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05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70F8346-CA4A-DFF0-0749-118B0A177B4E}"/>
              </a:ext>
            </a:extLst>
          </p:cNvPr>
          <p:cNvSpPr/>
          <p:nvPr/>
        </p:nvSpPr>
        <p:spPr>
          <a:xfrm>
            <a:off x="200025" y="247650"/>
            <a:ext cx="11620500" cy="661035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49" y="247650"/>
            <a:ext cx="7633252" cy="639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7130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70F8346-CA4A-DFF0-0749-118B0A177B4E}"/>
              </a:ext>
            </a:extLst>
          </p:cNvPr>
          <p:cNvSpPr/>
          <p:nvPr/>
        </p:nvSpPr>
        <p:spPr>
          <a:xfrm>
            <a:off x="200025" y="247650"/>
            <a:ext cx="11620500" cy="639127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330" y="247648"/>
            <a:ext cx="8746435" cy="602724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676406" y="300625"/>
            <a:ext cx="1603331" cy="155322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264" y="416522"/>
            <a:ext cx="6628247" cy="6628247"/>
          </a:xfrm>
          <a:prstGeom prst="rect">
            <a:avLst/>
          </a:prstGeom>
        </p:spPr>
      </p:pic>
      <p:sp>
        <p:nvSpPr>
          <p:cNvPr id="8" name="思想气泡: 云 7">
            <a:extLst>
              <a:ext uri="{FF2B5EF4-FFF2-40B4-BE49-F238E27FC236}">
                <a16:creationId xmlns:a16="http://schemas.microsoft.com/office/drawing/2014/main" xmlns="" id="{BF560149-5D49-4E59-B6CE-B3039C82842B}"/>
              </a:ext>
            </a:extLst>
          </p:cNvPr>
          <p:cNvSpPr/>
          <p:nvPr/>
        </p:nvSpPr>
        <p:spPr>
          <a:xfrm>
            <a:off x="1227551" y="739036"/>
            <a:ext cx="6601216" cy="4672208"/>
          </a:xfrm>
          <a:prstGeom prst="cloudCallout">
            <a:avLst/>
          </a:prstGeom>
          <a:solidFill>
            <a:srgbClr val="F3C35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</a:t>
            </a:r>
            <a:r>
              <a:rPr lang="en-US" altLang="zh-CN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lang="en-US" altLang="zh-CN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3063001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67" y="2689411"/>
            <a:ext cx="4450258" cy="40520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25FA97-494C-7864-E8E7-D5B42F299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301" y="1126256"/>
            <a:ext cx="3627434" cy="16094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03540" y="2468881"/>
            <a:ext cx="744045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</a:rPr>
              <a:t> - Về nhà em hãy tìm những tình huống thực tế liên quan đến phép cộng, phép trừ đã học, hôm sau chia sẻ với bạn. </a:t>
            </a:r>
          </a:p>
          <a:p>
            <a:pPr algn="just"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</a:rPr>
              <a:t>- Chuẩn bị bài sau.</a:t>
            </a:r>
          </a:p>
          <a:p>
            <a:pPr lvl="0" algn="ctr">
              <a:defRPr/>
            </a:pP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547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xmlns="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xmlns="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A1B4AE-C78F-7BDD-5017-224BD7921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416"/>
            <a:ext cx="5218703" cy="6824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49FEC2-6C87-7A58-1B21-07BBCAEC7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282" y="1588139"/>
            <a:ext cx="6767147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40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xmlns="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AD7238-C897-E1D4-6C1F-9F60DD8DF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3028" y="1227759"/>
            <a:ext cx="2237426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E9CE10B-5287-EB22-F6CB-912A7C2CE6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941" y="2030722"/>
            <a:ext cx="8559526" cy="3023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165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D81B0A-7075-926A-0CBF-34981C15D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499" y="1889626"/>
            <a:ext cx="9382557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474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D9A560-E5A3-D15F-18CA-023BEF60F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20" y="468386"/>
            <a:ext cx="10410825" cy="45815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247C3F3-8E49-BDE7-E62C-B444C5420AF2}"/>
              </a:ext>
            </a:extLst>
          </p:cNvPr>
          <p:cNvGrpSpPr/>
          <p:nvPr/>
        </p:nvGrpSpPr>
        <p:grpSpPr>
          <a:xfrm>
            <a:off x="2184818" y="5132035"/>
            <a:ext cx="7884214" cy="1200329"/>
            <a:chOff x="442452" y="1258528"/>
            <a:chExt cx="2989006" cy="166487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5391B1FF-D71C-CCA0-AA89-C74DD3629221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11E2FE4-DEC8-D2D2-6731-D07DEFE1276A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6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biết tổng điểm của Hoa và Linh ta làm thế nào?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259633B-4942-D3F3-C79F-D9730D14723F}"/>
              </a:ext>
            </a:extLst>
          </p:cNvPr>
          <p:cNvGrpSpPr/>
          <p:nvPr/>
        </p:nvGrpSpPr>
        <p:grpSpPr>
          <a:xfrm>
            <a:off x="2167097" y="5124947"/>
            <a:ext cx="7884214" cy="1200329"/>
            <a:chOff x="442452" y="1258528"/>
            <a:chExt cx="2989006" cy="1664871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xmlns="" id="{445FBA14-7346-297E-D9EE-2CCACE38A61A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87F0663-F46B-A19F-3DE6-A0EFE9BCEB20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6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kern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 thực hiện phép cộng: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kern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125 859 + 541 728.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5083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620F4B-9471-595C-8176-B6304B2BD66A}"/>
              </a:ext>
            </a:extLst>
          </p:cNvPr>
          <p:cNvSpPr txBox="1"/>
          <p:nvPr/>
        </p:nvSpPr>
        <p:spPr>
          <a:xfrm>
            <a:off x="956930" y="616688"/>
            <a:ext cx="327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2FCA0E-BC22-D708-0814-F1601DA5EA57}"/>
              </a:ext>
            </a:extLst>
          </p:cNvPr>
          <p:cNvSpPr txBox="1"/>
          <p:nvPr/>
        </p:nvSpPr>
        <p:spPr>
          <a:xfrm>
            <a:off x="1105787" y="1305340"/>
            <a:ext cx="4603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125 859 + 541 728 = 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CD3CB9D5-0D6A-3068-3390-9733E34ECF29}"/>
              </a:ext>
            </a:extLst>
          </p:cNvPr>
          <p:cNvSpPr/>
          <p:nvPr/>
        </p:nvSpPr>
        <p:spPr>
          <a:xfrm>
            <a:off x="1105787" y="2626226"/>
            <a:ext cx="3359888" cy="2551830"/>
          </a:xfrm>
          <a:prstGeom prst="roundRect">
            <a:avLst/>
          </a:prstGeom>
          <a:solidFill>
            <a:srgbClr val="AAE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C2CA708-63E6-DE32-BE6E-CE44EF6D2EB7}"/>
              </a:ext>
            </a:extLst>
          </p:cNvPr>
          <p:cNvSpPr txBox="1"/>
          <p:nvPr/>
        </p:nvSpPr>
        <p:spPr>
          <a:xfrm>
            <a:off x="1871330" y="2700669"/>
            <a:ext cx="3019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125 859</a:t>
            </a:r>
          </a:p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541 728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E9837C6-2A72-2905-FDA3-A76D1A4198ED}"/>
              </a:ext>
            </a:extLst>
          </p:cNvPr>
          <p:cNvSpPr txBox="1"/>
          <p:nvPr/>
        </p:nvSpPr>
        <p:spPr>
          <a:xfrm>
            <a:off x="1446027" y="2977115"/>
            <a:ext cx="425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52335316-10BF-5F2F-359C-258AD90FE5CC}"/>
              </a:ext>
            </a:extLst>
          </p:cNvPr>
          <p:cNvCxnSpPr>
            <a:cxnSpLocks/>
          </p:cNvCxnSpPr>
          <p:nvPr/>
        </p:nvCxnSpPr>
        <p:spPr>
          <a:xfrm>
            <a:off x="1913860" y="4029739"/>
            <a:ext cx="192449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7609995-A3E6-C507-2BFC-2639AE992013}"/>
              </a:ext>
            </a:extLst>
          </p:cNvPr>
          <p:cNvSpPr txBox="1"/>
          <p:nvPr/>
        </p:nvSpPr>
        <p:spPr>
          <a:xfrm>
            <a:off x="4922874" y="2041451"/>
            <a:ext cx="6113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17,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56E1394-E4F0-F8E4-22EF-42F0978B2FA3}"/>
              </a:ext>
            </a:extLst>
          </p:cNvPr>
          <p:cNvSpPr txBox="1"/>
          <p:nvPr/>
        </p:nvSpPr>
        <p:spPr>
          <a:xfrm>
            <a:off x="3365518" y="3998882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0527693-FA92-A3E3-B07F-53DE7C82F2EE}"/>
              </a:ext>
            </a:extLst>
          </p:cNvPr>
          <p:cNvSpPr txBox="1"/>
          <p:nvPr/>
        </p:nvSpPr>
        <p:spPr>
          <a:xfrm>
            <a:off x="4922872" y="2690036"/>
            <a:ext cx="716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8D3591B-4F55-9A41-616E-DCA9ECA78827}"/>
              </a:ext>
            </a:extLst>
          </p:cNvPr>
          <p:cNvSpPr txBox="1"/>
          <p:nvPr/>
        </p:nvSpPr>
        <p:spPr>
          <a:xfrm>
            <a:off x="3072810" y="3989917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54C0CF4-8E3A-0B20-4014-0AF47B0E221D}"/>
              </a:ext>
            </a:extLst>
          </p:cNvPr>
          <p:cNvSpPr txBox="1"/>
          <p:nvPr/>
        </p:nvSpPr>
        <p:spPr>
          <a:xfrm>
            <a:off x="4933505" y="3381152"/>
            <a:ext cx="667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061CE61-B009-89B1-8C6C-6FDAB6C7DD28}"/>
              </a:ext>
            </a:extLst>
          </p:cNvPr>
          <p:cNvSpPr txBox="1"/>
          <p:nvPr/>
        </p:nvSpPr>
        <p:spPr>
          <a:xfrm>
            <a:off x="2785731" y="4006180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FD6BE20-FA3B-2918-62E8-A9DB5239AE9D}"/>
              </a:ext>
            </a:extLst>
          </p:cNvPr>
          <p:cNvSpPr txBox="1"/>
          <p:nvPr/>
        </p:nvSpPr>
        <p:spPr>
          <a:xfrm>
            <a:off x="4976035" y="4051003"/>
            <a:ext cx="772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15E8FE8-3718-C961-02BD-00213AA2D3EE}"/>
              </a:ext>
            </a:extLst>
          </p:cNvPr>
          <p:cNvSpPr txBox="1"/>
          <p:nvPr/>
        </p:nvSpPr>
        <p:spPr>
          <a:xfrm>
            <a:off x="2440486" y="4007846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CC24365-0264-268D-BBA5-86557DC1E868}"/>
              </a:ext>
            </a:extLst>
          </p:cNvPr>
          <p:cNvSpPr txBox="1"/>
          <p:nvPr/>
        </p:nvSpPr>
        <p:spPr>
          <a:xfrm>
            <a:off x="4954770" y="4752751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08BF42E-37EF-A8F4-CF11-C635F63E5851}"/>
              </a:ext>
            </a:extLst>
          </p:cNvPr>
          <p:cNvSpPr txBox="1"/>
          <p:nvPr/>
        </p:nvSpPr>
        <p:spPr>
          <a:xfrm>
            <a:off x="2144442" y="4007846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CB8568F-6A04-43A5-9F89-067A0624CB8A}"/>
              </a:ext>
            </a:extLst>
          </p:cNvPr>
          <p:cNvSpPr txBox="1"/>
          <p:nvPr/>
        </p:nvSpPr>
        <p:spPr>
          <a:xfrm>
            <a:off x="4997300" y="5433235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E3CAFCD-437A-BC57-533F-7C9F05CC3C7D}"/>
              </a:ext>
            </a:extLst>
          </p:cNvPr>
          <p:cNvSpPr txBox="1"/>
          <p:nvPr/>
        </p:nvSpPr>
        <p:spPr>
          <a:xfrm>
            <a:off x="1860698" y="4016811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FD5A322-5C6D-BCCC-B1B2-B5F2BD5EBA8B}"/>
              </a:ext>
            </a:extLst>
          </p:cNvPr>
          <p:cNvSpPr txBox="1"/>
          <p:nvPr/>
        </p:nvSpPr>
        <p:spPr>
          <a:xfrm>
            <a:off x="5826642" y="1435396"/>
            <a:ext cx="6071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57BD5334-DCE7-DC1D-9077-CA0F22867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95" y="5549152"/>
            <a:ext cx="4143375" cy="79785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855694" y="3451412"/>
            <a:ext cx="2106706" cy="448235"/>
          </a:xfrm>
          <a:prstGeom prst="rect">
            <a:avLst/>
          </a:prstGeom>
          <a:solidFill>
            <a:srgbClr val="AAE8F4"/>
          </a:solidFill>
          <a:ln>
            <a:solidFill>
              <a:srgbClr val="AAE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42FCA0E-BC22-D708-0814-F1601DA5EA57}"/>
              </a:ext>
            </a:extLst>
          </p:cNvPr>
          <p:cNvSpPr txBox="1"/>
          <p:nvPr/>
        </p:nvSpPr>
        <p:spPr>
          <a:xfrm>
            <a:off x="993147" y="2027585"/>
            <a:ext cx="4603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5271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4" grpId="0" animBg="1"/>
      <p:bldP spid="36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23" grpId="0" animBg="1"/>
      <p:bldP spid="23" grpId="1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D9A560-E5A3-D15F-18CA-023BEF60F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20" y="468386"/>
            <a:ext cx="10410825" cy="45815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247C3F3-8E49-BDE7-E62C-B444C5420AF2}"/>
              </a:ext>
            </a:extLst>
          </p:cNvPr>
          <p:cNvGrpSpPr/>
          <p:nvPr/>
        </p:nvGrpSpPr>
        <p:grpSpPr>
          <a:xfrm>
            <a:off x="2184818" y="5132035"/>
            <a:ext cx="7884214" cy="1200329"/>
            <a:chOff x="442452" y="1258528"/>
            <a:chExt cx="2989006" cy="166487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5391B1FF-D71C-CCA0-AA89-C74DD3629221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11E2FE4-DEC8-D2D2-6731-D07DEFE1276A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6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biết Huy nhiều hơn Dũng bao nhiêu điểm ta làm thế nào?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259633B-4942-D3F3-C79F-D9730D14723F}"/>
              </a:ext>
            </a:extLst>
          </p:cNvPr>
          <p:cNvGrpSpPr/>
          <p:nvPr/>
        </p:nvGrpSpPr>
        <p:grpSpPr>
          <a:xfrm>
            <a:off x="2177729" y="5124946"/>
            <a:ext cx="7884214" cy="1200329"/>
            <a:chOff x="442452" y="1258528"/>
            <a:chExt cx="2989006" cy="1664871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xmlns="" id="{445FBA14-7346-297E-D9EE-2CCACE38A61A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87F0663-F46B-A19F-3DE6-A0EFE9BCEB20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66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Ta thực hiện phép tính trừ: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516 372 – 50 420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6940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620F4B-9471-595C-8176-B6304B2BD66A}"/>
              </a:ext>
            </a:extLst>
          </p:cNvPr>
          <p:cNvSpPr txBox="1"/>
          <p:nvPr/>
        </p:nvSpPr>
        <p:spPr>
          <a:xfrm>
            <a:off x="956930" y="616688"/>
            <a:ext cx="327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2FCA0E-BC22-D708-0814-F1601DA5EA57}"/>
              </a:ext>
            </a:extLst>
          </p:cNvPr>
          <p:cNvSpPr txBox="1"/>
          <p:nvPr/>
        </p:nvSpPr>
        <p:spPr>
          <a:xfrm>
            <a:off x="1105787" y="1225828"/>
            <a:ext cx="4603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516 372 – 50 420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CD3CB9D5-0D6A-3068-3390-9733E34ECF29}"/>
              </a:ext>
            </a:extLst>
          </p:cNvPr>
          <p:cNvSpPr/>
          <p:nvPr/>
        </p:nvSpPr>
        <p:spPr>
          <a:xfrm>
            <a:off x="1105787" y="2616214"/>
            <a:ext cx="3359888" cy="2561842"/>
          </a:xfrm>
          <a:prstGeom prst="roundRect">
            <a:avLst/>
          </a:prstGeom>
          <a:solidFill>
            <a:srgbClr val="AAE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C2CA708-63E6-DE32-BE6E-CE44EF6D2EB7}"/>
              </a:ext>
            </a:extLst>
          </p:cNvPr>
          <p:cNvSpPr txBox="1"/>
          <p:nvPr/>
        </p:nvSpPr>
        <p:spPr>
          <a:xfrm>
            <a:off x="1871330" y="2700669"/>
            <a:ext cx="3019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516 372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50 420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E9837C6-2A72-2905-FDA3-A76D1A4198ED}"/>
              </a:ext>
            </a:extLst>
          </p:cNvPr>
          <p:cNvSpPr txBox="1"/>
          <p:nvPr/>
        </p:nvSpPr>
        <p:spPr>
          <a:xfrm>
            <a:off x="1625322" y="2932291"/>
            <a:ext cx="425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52335316-10BF-5F2F-359C-258AD90FE5CC}"/>
              </a:ext>
            </a:extLst>
          </p:cNvPr>
          <p:cNvCxnSpPr>
            <a:cxnSpLocks/>
          </p:cNvCxnSpPr>
          <p:nvPr/>
        </p:nvCxnSpPr>
        <p:spPr>
          <a:xfrm flipV="1">
            <a:off x="1837765" y="4029739"/>
            <a:ext cx="2000588" cy="437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7609995-A3E6-C507-2BFC-2639AE992013}"/>
              </a:ext>
            </a:extLst>
          </p:cNvPr>
          <p:cNvSpPr txBox="1"/>
          <p:nvPr/>
        </p:nvSpPr>
        <p:spPr>
          <a:xfrm>
            <a:off x="4954770" y="2092994"/>
            <a:ext cx="6113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56E1394-E4F0-F8E4-22EF-42F0978B2FA3}"/>
              </a:ext>
            </a:extLst>
          </p:cNvPr>
          <p:cNvSpPr txBox="1"/>
          <p:nvPr/>
        </p:nvSpPr>
        <p:spPr>
          <a:xfrm>
            <a:off x="3414823" y="4052112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0527693-FA92-A3E3-B07F-53DE7C82F2EE}"/>
              </a:ext>
            </a:extLst>
          </p:cNvPr>
          <p:cNvSpPr txBox="1"/>
          <p:nvPr/>
        </p:nvSpPr>
        <p:spPr>
          <a:xfrm>
            <a:off x="4922872" y="2690036"/>
            <a:ext cx="716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8D3591B-4F55-9A41-616E-DCA9ECA78827}"/>
              </a:ext>
            </a:extLst>
          </p:cNvPr>
          <p:cNvSpPr txBox="1"/>
          <p:nvPr/>
        </p:nvSpPr>
        <p:spPr>
          <a:xfrm>
            <a:off x="3149010" y="4052112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54C0CF4-8E3A-0B20-4014-0AF47B0E221D}"/>
              </a:ext>
            </a:extLst>
          </p:cNvPr>
          <p:cNvSpPr txBox="1"/>
          <p:nvPr/>
        </p:nvSpPr>
        <p:spPr>
          <a:xfrm>
            <a:off x="4933505" y="3381152"/>
            <a:ext cx="667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061CE61-B009-89B1-8C6C-6FDAB6C7DD28}"/>
              </a:ext>
            </a:extLst>
          </p:cNvPr>
          <p:cNvSpPr txBox="1"/>
          <p:nvPr/>
        </p:nvSpPr>
        <p:spPr>
          <a:xfrm>
            <a:off x="2861931" y="4041480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FD6BE20-FA3B-2918-62E8-A9DB5239AE9D}"/>
              </a:ext>
            </a:extLst>
          </p:cNvPr>
          <p:cNvSpPr txBox="1"/>
          <p:nvPr/>
        </p:nvSpPr>
        <p:spPr>
          <a:xfrm>
            <a:off x="4976035" y="4051003"/>
            <a:ext cx="772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1, 6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15E8FE8-3718-C961-02BD-00213AA2D3EE}"/>
              </a:ext>
            </a:extLst>
          </p:cNvPr>
          <p:cNvSpPr txBox="1"/>
          <p:nvPr/>
        </p:nvSpPr>
        <p:spPr>
          <a:xfrm>
            <a:off x="2489791" y="4052111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CC24365-0264-268D-BBA5-86557DC1E868}"/>
              </a:ext>
            </a:extLst>
          </p:cNvPr>
          <p:cNvSpPr txBox="1"/>
          <p:nvPr/>
        </p:nvSpPr>
        <p:spPr>
          <a:xfrm>
            <a:off x="4954770" y="4752751"/>
            <a:ext cx="569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08BF42E-37EF-A8F4-CF11-C635F63E5851}"/>
              </a:ext>
            </a:extLst>
          </p:cNvPr>
          <p:cNvSpPr txBox="1"/>
          <p:nvPr/>
        </p:nvSpPr>
        <p:spPr>
          <a:xfrm>
            <a:off x="2202712" y="4052111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CB8568F-6A04-43A5-9F89-067A0624CB8A}"/>
              </a:ext>
            </a:extLst>
          </p:cNvPr>
          <p:cNvSpPr txBox="1"/>
          <p:nvPr/>
        </p:nvSpPr>
        <p:spPr>
          <a:xfrm>
            <a:off x="4997300" y="5433235"/>
            <a:ext cx="569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E3CAFCD-437A-BC57-533F-7C9F05CC3C7D}"/>
              </a:ext>
            </a:extLst>
          </p:cNvPr>
          <p:cNvSpPr txBox="1"/>
          <p:nvPr/>
        </p:nvSpPr>
        <p:spPr>
          <a:xfrm>
            <a:off x="1936898" y="4052111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FD5A322-5C6D-BCCC-B1B2-B5F2BD5EBA8B}"/>
              </a:ext>
            </a:extLst>
          </p:cNvPr>
          <p:cNvSpPr txBox="1"/>
          <p:nvPr/>
        </p:nvSpPr>
        <p:spPr>
          <a:xfrm>
            <a:off x="5826642" y="1435396"/>
            <a:ext cx="6071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9FF3C6-6177-BD9B-C757-56600D9F4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638800"/>
            <a:ext cx="4082501" cy="8505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42FCA0E-BC22-D708-0814-F1601DA5EA57}"/>
              </a:ext>
            </a:extLst>
          </p:cNvPr>
          <p:cNvSpPr txBox="1"/>
          <p:nvPr/>
        </p:nvSpPr>
        <p:spPr>
          <a:xfrm>
            <a:off x="900378" y="2027584"/>
            <a:ext cx="4603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201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E107273-C5EA-85FB-1FC4-A9378F30CD28}"/>
              </a:ext>
            </a:extLst>
          </p:cNvPr>
          <p:cNvSpPr txBox="1"/>
          <p:nvPr/>
        </p:nvSpPr>
        <p:spPr>
          <a:xfrm>
            <a:off x="1766462" y="716859"/>
            <a:ext cx="1804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0A6E491-8C92-77C8-6FD0-E0FED822B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17" y="2024075"/>
            <a:ext cx="11266967" cy="173337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1943F993-BC7C-C971-34C7-78BF2932AE0E}"/>
              </a:ext>
            </a:extLst>
          </p:cNvPr>
          <p:cNvSpPr/>
          <p:nvPr/>
        </p:nvSpPr>
        <p:spPr>
          <a:xfrm>
            <a:off x="861237" y="3125972"/>
            <a:ext cx="1584251" cy="58479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3B7EE30-0F85-61D0-5737-917A4171D2F1}"/>
              </a:ext>
            </a:extLst>
          </p:cNvPr>
          <p:cNvSpPr txBox="1"/>
          <p:nvPr/>
        </p:nvSpPr>
        <p:spPr>
          <a:xfrm>
            <a:off x="884798" y="3021938"/>
            <a:ext cx="4090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816 583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E6B2B41-307C-F519-CE00-8761CE6238BD}"/>
              </a:ext>
            </a:extLst>
          </p:cNvPr>
          <p:cNvSpPr/>
          <p:nvPr/>
        </p:nvSpPr>
        <p:spPr>
          <a:xfrm>
            <a:off x="3965944" y="3065513"/>
            <a:ext cx="1584251" cy="58479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BBB30663-56AF-10EC-29B2-8EAC177E4CA6}"/>
              </a:ext>
            </a:extLst>
          </p:cNvPr>
          <p:cNvSpPr/>
          <p:nvPr/>
        </p:nvSpPr>
        <p:spPr>
          <a:xfrm>
            <a:off x="7017488" y="3128682"/>
            <a:ext cx="1584251" cy="542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6685F12-F8F4-891F-9D0D-DE01E5ABDF16}"/>
              </a:ext>
            </a:extLst>
          </p:cNvPr>
          <p:cNvSpPr txBox="1"/>
          <p:nvPr/>
        </p:nvSpPr>
        <p:spPr>
          <a:xfrm>
            <a:off x="8091376" y="3027357"/>
            <a:ext cx="53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632B652-F908-92AE-60B0-F11B6669B56D}"/>
              </a:ext>
            </a:extLst>
          </p:cNvPr>
          <p:cNvSpPr txBox="1"/>
          <p:nvPr/>
        </p:nvSpPr>
        <p:spPr>
          <a:xfrm>
            <a:off x="7432157" y="3027357"/>
            <a:ext cx="39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63CFB02-2D18-89BD-91D1-17A8A8EBB671}"/>
              </a:ext>
            </a:extLst>
          </p:cNvPr>
          <p:cNvSpPr txBox="1"/>
          <p:nvPr/>
        </p:nvSpPr>
        <p:spPr>
          <a:xfrm>
            <a:off x="7208874" y="3027357"/>
            <a:ext cx="361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A75373D3-89B2-8BBA-7341-E2A922FEA073}"/>
              </a:ext>
            </a:extLst>
          </p:cNvPr>
          <p:cNvSpPr/>
          <p:nvPr/>
        </p:nvSpPr>
        <p:spPr>
          <a:xfrm>
            <a:off x="10127824" y="3117633"/>
            <a:ext cx="1584251" cy="58479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39972" y="620765"/>
            <a:ext cx="776177" cy="8039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3B7EE30-0F85-61D0-5737-917A4171D2F1}"/>
              </a:ext>
            </a:extLst>
          </p:cNvPr>
          <p:cNvSpPr txBox="1"/>
          <p:nvPr/>
        </p:nvSpPr>
        <p:spPr>
          <a:xfrm>
            <a:off x="4004514" y="2986074"/>
            <a:ext cx="2647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619 082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E3B7EE30-0F85-61D0-5737-917A4171D2F1}"/>
              </a:ext>
            </a:extLst>
          </p:cNvPr>
          <p:cNvSpPr txBox="1"/>
          <p:nvPr/>
        </p:nvSpPr>
        <p:spPr>
          <a:xfrm>
            <a:off x="7034594" y="3039860"/>
            <a:ext cx="2647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190 837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3B7EE30-0F85-61D0-5737-917A4171D2F1}"/>
              </a:ext>
            </a:extLst>
          </p:cNvPr>
          <p:cNvSpPr txBox="1"/>
          <p:nvPr/>
        </p:nvSpPr>
        <p:spPr>
          <a:xfrm>
            <a:off x="10091564" y="3021928"/>
            <a:ext cx="2647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460 445</a:t>
            </a:r>
          </a:p>
        </p:txBody>
      </p:sp>
    </p:spTree>
    <p:extLst>
      <p:ext uri="{BB962C8B-B14F-4D97-AF65-F5344CB8AC3E}">
        <p14:creationId xmlns:p14="http://schemas.microsoft.com/office/powerpoint/2010/main" val="4242210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/>
      <p:bldP spid="58" grpId="0"/>
      <p:bldP spid="5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381</Words>
  <Application>Microsoft Office PowerPoint</Application>
  <PresentationFormat>Custom</PresentationFormat>
  <Paragraphs>68</Paragraphs>
  <Slides>16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主题</vt:lpstr>
      <vt:lpstr>2_Office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69</cp:revision>
  <dcterms:created xsi:type="dcterms:W3CDTF">2023-10-06T04:43:50Z</dcterms:created>
  <dcterms:modified xsi:type="dcterms:W3CDTF">2024-10-21T14:32:19Z</dcterms:modified>
</cp:coreProperties>
</file>